
<file path=[Content_Types].xml><?xml version="1.0" encoding="utf-8"?>
<Types xmlns="http://schemas.openxmlformats.org/package/2006/content-types">
  <Default Extension="bin" ContentType="application/vnd.openxmlformats-officedocument.oleObject"/>
  <Default Extension="fntdata" ContentType="application/x-fontdata"/>
  <Default Extension="gif" ContentType="image/gi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p:sldMasterIdLst>
    <p:sldMasterId id="2147483648" r:id="rId1"/>
  </p:sldMasterIdLst>
  <p:notesMasterIdLst>
    <p:notesMasterId r:id="rId90"/>
  </p:notesMasterIdLst>
  <p:handoutMasterIdLst>
    <p:handoutMasterId r:id="rId91"/>
  </p:handoutMasterIdLst>
  <p:sldIdLst>
    <p:sldId id="2699" r:id="rId2"/>
    <p:sldId id="2693" r:id="rId3"/>
    <p:sldId id="1824" r:id="rId4"/>
    <p:sldId id="1893" r:id="rId5"/>
    <p:sldId id="2487" r:id="rId6"/>
    <p:sldId id="2488" r:id="rId7"/>
    <p:sldId id="2204" r:id="rId8"/>
    <p:sldId id="2205" r:id="rId9"/>
    <p:sldId id="1431" r:id="rId10"/>
    <p:sldId id="2281" r:id="rId11"/>
    <p:sldId id="1432" r:id="rId12"/>
    <p:sldId id="1433" r:id="rId13"/>
    <p:sldId id="2711" r:id="rId14"/>
    <p:sldId id="1434" r:id="rId15"/>
    <p:sldId id="1435" r:id="rId16"/>
    <p:sldId id="1436" r:id="rId17"/>
    <p:sldId id="1437" r:id="rId18"/>
    <p:sldId id="1438" r:id="rId19"/>
    <p:sldId id="1439" r:id="rId20"/>
    <p:sldId id="1753" r:id="rId21"/>
    <p:sldId id="2206" r:id="rId22"/>
    <p:sldId id="2207" r:id="rId23"/>
    <p:sldId id="1440" r:id="rId24"/>
    <p:sldId id="2712" r:id="rId25"/>
    <p:sldId id="2285" r:id="rId26"/>
    <p:sldId id="2282" r:id="rId27"/>
    <p:sldId id="1754" r:id="rId28"/>
    <p:sldId id="2714" r:id="rId29"/>
    <p:sldId id="1894" r:id="rId30"/>
    <p:sldId id="1895" r:id="rId31"/>
    <p:sldId id="2853" r:id="rId32"/>
    <p:sldId id="2854" r:id="rId33"/>
    <p:sldId id="2855" r:id="rId34"/>
    <p:sldId id="2856" r:id="rId35"/>
    <p:sldId id="2857" r:id="rId36"/>
    <p:sldId id="2858" r:id="rId37"/>
    <p:sldId id="2859" r:id="rId38"/>
    <p:sldId id="2860" r:id="rId39"/>
    <p:sldId id="2861" r:id="rId40"/>
    <p:sldId id="2862" r:id="rId41"/>
    <p:sldId id="2863" r:id="rId42"/>
    <p:sldId id="2864" r:id="rId43"/>
    <p:sldId id="2865" r:id="rId44"/>
    <p:sldId id="2866" r:id="rId45"/>
    <p:sldId id="2867" r:id="rId46"/>
    <p:sldId id="2868" r:id="rId47"/>
    <p:sldId id="2869" r:id="rId48"/>
    <p:sldId id="2870" r:id="rId49"/>
    <p:sldId id="2871" r:id="rId50"/>
    <p:sldId id="2872" r:id="rId51"/>
    <p:sldId id="2873" r:id="rId52"/>
    <p:sldId id="2874" r:id="rId53"/>
    <p:sldId id="2875" r:id="rId54"/>
    <p:sldId id="2876" r:id="rId55"/>
    <p:sldId id="2877" r:id="rId56"/>
    <p:sldId id="2878" r:id="rId57"/>
    <p:sldId id="2879" r:id="rId58"/>
    <p:sldId id="2880" r:id="rId59"/>
    <p:sldId id="2881" r:id="rId60"/>
    <p:sldId id="2882" r:id="rId61"/>
    <p:sldId id="2883" r:id="rId62"/>
    <p:sldId id="2884" r:id="rId63"/>
    <p:sldId id="2885" r:id="rId64"/>
    <p:sldId id="2886" r:id="rId65"/>
    <p:sldId id="2887" r:id="rId66"/>
    <p:sldId id="2888" r:id="rId67"/>
    <p:sldId id="2889" r:id="rId68"/>
    <p:sldId id="2890" r:id="rId69"/>
    <p:sldId id="2891" r:id="rId70"/>
    <p:sldId id="2892" r:id="rId71"/>
    <p:sldId id="2893" r:id="rId72"/>
    <p:sldId id="2894" r:id="rId73"/>
    <p:sldId id="2895" r:id="rId74"/>
    <p:sldId id="2896" r:id="rId75"/>
    <p:sldId id="2897" r:id="rId76"/>
    <p:sldId id="2898" r:id="rId77"/>
    <p:sldId id="2899" r:id="rId78"/>
    <p:sldId id="2900" r:id="rId79"/>
    <p:sldId id="2901" r:id="rId80"/>
    <p:sldId id="2902" r:id="rId81"/>
    <p:sldId id="2903" r:id="rId82"/>
    <p:sldId id="2904" r:id="rId83"/>
    <p:sldId id="2905" r:id="rId84"/>
    <p:sldId id="2698" r:id="rId85"/>
    <p:sldId id="2845" r:id="rId86"/>
    <p:sldId id="2824" r:id="rId87"/>
    <p:sldId id="2810" r:id="rId88"/>
    <p:sldId id="2811" r:id="rId89"/>
  </p:sldIdLst>
  <p:sldSz cx="9144000" cy="6858000" type="screen4x3"/>
  <p:notesSz cx="6858000" cy="9144000"/>
  <p:embeddedFontLst>
    <p:embeddedFont>
      <p:font typeface="Arial Rounded MT Bold" panose="020F0704030504030204" pitchFamily="34" charset="0"/>
      <p:regular r:id="rId92"/>
    </p:embeddedFont>
    <p:embeddedFont>
      <p:font typeface="Cambria Math" panose="02040503050406030204" pitchFamily="18" charset="0"/>
      <p:regular r:id="rId93"/>
    </p:embeddedFont>
    <p:embeddedFont>
      <p:font typeface="Comic Sans MS" panose="030F0702030302020204" pitchFamily="66" charset="0"/>
      <p:regular r:id="rId94"/>
      <p:bold r:id="rId95"/>
      <p:italic r:id="rId96"/>
      <p:boldItalic r:id="rId97"/>
    </p:embeddedFont>
    <p:embeddedFont>
      <p:font typeface="Script MT Bold" panose="03040602040607080904" pitchFamily="66" charset="0"/>
      <p:bold r:id="rId98"/>
    </p:embeddedFont>
  </p:embeddedFontLst>
  <p:custShowLst>
    <p:custShow name="3101" id="0">
      <p:sldLst/>
    </p:custShow>
  </p:custShowLst>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Arial" charset="0"/>
      </a:defRPr>
    </a:lvl1pPr>
    <a:lvl2pPr marL="457200" algn="l" rtl="0" fontAlgn="base">
      <a:spcBef>
        <a:spcPct val="0"/>
      </a:spcBef>
      <a:spcAft>
        <a:spcPct val="0"/>
      </a:spcAft>
      <a:defRPr sz="2800" kern="1200">
        <a:solidFill>
          <a:schemeClr val="tx1"/>
        </a:solidFill>
        <a:latin typeface="Times New Roman" pitchFamily="18" charset="0"/>
        <a:ea typeface="+mn-ea"/>
        <a:cs typeface="Arial" charset="0"/>
      </a:defRPr>
    </a:lvl2pPr>
    <a:lvl3pPr marL="914400" algn="l" rtl="0" fontAlgn="base">
      <a:spcBef>
        <a:spcPct val="0"/>
      </a:spcBef>
      <a:spcAft>
        <a:spcPct val="0"/>
      </a:spcAft>
      <a:defRPr sz="2800" kern="1200">
        <a:solidFill>
          <a:schemeClr val="tx1"/>
        </a:solidFill>
        <a:latin typeface="Times New Roman" pitchFamily="18" charset="0"/>
        <a:ea typeface="+mn-ea"/>
        <a:cs typeface="Arial" charset="0"/>
      </a:defRPr>
    </a:lvl3pPr>
    <a:lvl4pPr marL="1371600" algn="l" rtl="0" fontAlgn="base">
      <a:spcBef>
        <a:spcPct val="0"/>
      </a:spcBef>
      <a:spcAft>
        <a:spcPct val="0"/>
      </a:spcAft>
      <a:defRPr sz="2800" kern="1200">
        <a:solidFill>
          <a:schemeClr val="tx1"/>
        </a:solidFill>
        <a:latin typeface="Times New Roman" pitchFamily="18" charset="0"/>
        <a:ea typeface="+mn-ea"/>
        <a:cs typeface="Arial" charset="0"/>
      </a:defRPr>
    </a:lvl4pPr>
    <a:lvl5pPr marL="1828800" algn="l" rtl="0" fontAlgn="base">
      <a:spcBef>
        <a:spcPct val="0"/>
      </a:spcBef>
      <a:spcAft>
        <a:spcPct val="0"/>
      </a:spcAft>
      <a:defRPr sz="2800" kern="1200">
        <a:solidFill>
          <a:schemeClr val="tx1"/>
        </a:solidFill>
        <a:latin typeface="Times New Roman" pitchFamily="18" charset="0"/>
        <a:ea typeface="+mn-ea"/>
        <a:cs typeface="Arial" charset="0"/>
      </a:defRPr>
    </a:lvl5pPr>
    <a:lvl6pPr marL="2286000" algn="l" defTabSz="914400" rtl="0" eaLnBrk="1" latinLnBrk="0" hangingPunct="1">
      <a:defRPr sz="2800" kern="1200">
        <a:solidFill>
          <a:schemeClr val="tx1"/>
        </a:solidFill>
        <a:latin typeface="Times New Roman" pitchFamily="18" charset="0"/>
        <a:ea typeface="+mn-ea"/>
        <a:cs typeface="Arial" charset="0"/>
      </a:defRPr>
    </a:lvl6pPr>
    <a:lvl7pPr marL="2743200" algn="l" defTabSz="914400" rtl="0" eaLnBrk="1" latinLnBrk="0" hangingPunct="1">
      <a:defRPr sz="2800" kern="1200">
        <a:solidFill>
          <a:schemeClr val="tx1"/>
        </a:solidFill>
        <a:latin typeface="Times New Roman" pitchFamily="18" charset="0"/>
        <a:ea typeface="+mn-ea"/>
        <a:cs typeface="Arial" charset="0"/>
      </a:defRPr>
    </a:lvl7pPr>
    <a:lvl8pPr marL="3200400" algn="l" defTabSz="914400" rtl="0" eaLnBrk="1" latinLnBrk="0" hangingPunct="1">
      <a:defRPr sz="2800" kern="1200">
        <a:solidFill>
          <a:schemeClr val="tx1"/>
        </a:solidFill>
        <a:latin typeface="Times New Roman" pitchFamily="18" charset="0"/>
        <a:ea typeface="+mn-ea"/>
        <a:cs typeface="Arial" charset="0"/>
      </a:defRPr>
    </a:lvl8pPr>
    <a:lvl9pPr marL="3657600" algn="l" defTabSz="914400" rtl="0" eaLnBrk="1" latinLnBrk="0" hangingPunct="1">
      <a:defRPr sz="2800" kern="1200">
        <a:solidFill>
          <a:schemeClr val="tx1"/>
        </a:solidFill>
        <a:latin typeface="Times New Roman" pitchFamily="18" charset="0"/>
        <a:ea typeface="+mn-ea"/>
        <a:cs typeface="Arial" charset="0"/>
      </a:defRPr>
    </a:lvl9pPr>
  </p:defaultTextStyle>
  <p:extLst>
    <p:ext uri="{EFAFB233-063F-42B5-8137-9DF3F51BA10A}">
      <p15:sldGuideLst xmlns:p15="http://schemas.microsoft.com/office/powerpoint/2012/main">
        <p15:guide id="1" orient="horz" pos="2064">
          <p15:clr>
            <a:srgbClr val="A4A3A4"/>
          </p15:clr>
        </p15:guide>
        <p15:guide id="2" pos="2688">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eff Edmonds" initials="JE" lastIdx="3" clrIdx="0">
    <p:extLst>
      <p:ext uri="{19B8F6BF-5375-455C-9EA6-DF929625EA0E}">
        <p15:presenceInfo xmlns:p15="http://schemas.microsoft.com/office/powerpoint/2012/main" userId="a8785b683ef20e23"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loop="1"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FF"/>
    <a:srgbClr val="FF00FF"/>
    <a:srgbClr val="66FF33"/>
    <a:srgbClr val="000066"/>
    <a:srgbClr val="00FFFF"/>
    <a:srgbClr val="97CA00"/>
    <a:srgbClr val="990099"/>
    <a:srgbClr val="ADA5A2"/>
    <a:srgbClr val="878789"/>
    <a:srgbClr val="FAD26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455" autoAdjust="0"/>
    <p:restoredTop sz="94494" autoAdjust="0"/>
  </p:normalViewPr>
  <p:slideViewPr>
    <p:cSldViewPr snapToGrid="0" snapToObjects="1">
      <p:cViewPr varScale="1">
        <p:scale>
          <a:sx n="59" d="100"/>
          <a:sy n="59" d="100"/>
        </p:scale>
        <p:origin x="861" y="34"/>
      </p:cViewPr>
      <p:guideLst>
        <p:guide orient="horz" pos="2064"/>
        <p:guide pos="2688"/>
      </p:guideLst>
    </p:cSldViewPr>
  </p:slideViewPr>
  <p:outlineViewPr>
    <p:cViewPr>
      <p:scale>
        <a:sx n="33" d="100"/>
        <a:sy n="33" d="100"/>
      </p:scale>
      <p:origin x="0" y="0"/>
    </p:cViewPr>
  </p:outlineViewPr>
  <p:notesTextViewPr>
    <p:cViewPr>
      <p:scale>
        <a:sx n="125" d="100"/>
        <a:sy n="125" d="100"/>
      </p:scale>
      <p:origin x="0" y="0"/>
    </p:cViewPr>
  </p:notesTextViewPr>
  <p:sorterViewPr>
    <p:cViewPr>
      <p:scale>
        <a:sx n="50" d="100"/>
        <a:sy n="50" d="100"/>
      </p:scale>
      <p:origin x="0" y="-8551"/>
    </p:cViewPr>
  </p:sorterViewPr>
  <p:notesViewPr>
    <p:cSldViewPr snapToGrid="0" snapToObjects="1">
      <p:cViewPr varScale="1">
        <p:scale>
          <a:sx n="35" d="100"/>
          <a:sy n="35" d="100"/>
        </p:scale>
        <p:origin x="-792" y="-8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theme" Target="theme/theme1.xml"/><Relationship Id="rId5" Type="http://schemas.openxmlformats.org/officeDocument/2006/relationships/slide" Target="slides/slide4.xml"/><Relationship Id="rId90" Type="http://schemas.openxmlformats.org/officeDocument/2006/relationships/notesMaster" Target="notesMasters/notesMaster1.xml"/><Relationship Id="rId95" Type="http://schemas.openxmlformats.org/officeDocument/2006/relationships/font" Target="fonts/font4.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handoutMaster" Target="handoutMasters/handoutMaster1.xml"/><Relationship Id="rId96" Type="http://schemas.openxmlformats.org/officeDocument/2006/relationships/font" Target="fonts/font5.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font" Target="fonts/font3.fntdata"/><Relationship Id="rId99" Type="http://schemas.openxmlformats.org/officeDocument/2006/relationships/commentAuthors" Target="commentAuthors.xml"/><Relationship Id="rId10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font" Target="fonts/font6.fntdata"/><Relationship Id="rId104" Type="http://schemas.microsoft.com/office/2016/11/relationships/changesInfo" Target="changesInfos/changesInfo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font" Target="fonts/font1.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font" Target="fonts/font2.fntdata"/><Relationship Id="rId98" Type="http://schemas.openxmlformats.org/officeDocument/2006/relationships/font" Target="fonts/font7.fntdata"/><Relationship Id="rId3"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eff Edmonds" userId="a8785b683ef20e23" providerId="LiveId" clId="{52DC4653-A818-4D31-8515-96806F2705F5}"/>
    <pc:docChg chg="undo custSel addSld delSld modSld">
      <pc:chgData name="Jeff Edmonds" userId="a8785b683ef20e23" providerId="LiveId" clId="{52DC4653-A818-4D31-8515-96806F2705F5}" dt="2021-11-09T21:51:20.788" v="144" actId="1038"/>
      <pc:docMkLst>
        <pc:docMk/>
      </pc:docMkLst>
      <pc:sldChg chg="modSp del mod">
        <pc:chgData name="Jeff Edmonds" userId="a8785b683ef20e23" providerId="LiveId" clId="{52DC4653-A818-4D31-8515-96806F2705F5}" dt="2021-11-09T21:51:13.970" v="138" actId="47"/>
        <pc:sldMkLst>
          <pc:docMk/>
          <pc:sldMk cId="0" sldId="256"/>
        </pc:sldMkLst>
        <pc:spChg chg="mod">
          <ac:chgData name="Jeff Edmonds" userId="a8785b683ef20e23" providerId="LiveId" clId="{52DC4653-A818-4D31-8515-96806F2705F5}" dt="2021-11-09T21:49:08.975" v="44" actId="20577"/>
          <ac:spMkLst>
            <pc:docMk/>
            <pc:sldMk cId="0" sldId="256"/>
            <ac:spMk id="27" creationId="{BBCD0297-9D8A-4FF1-AE75-C69969E18520}"/>
          </ac:spMkLst>
        </pc:spChg>
      </pc:sldChg>
      <pc:sldChg chg="addSp delSp modSp add mod">
        <pc:chgData name="Jeff Edmonds" userId="a8785b683ef20e23" providerId="LiveId" clId="{52DC4653-A818-4D31-8515-96806F2705F5}" dt="2021-11-09T21:51:20.788" v="144" actId="1038"/>
        <pc:sldMkLst>
          <pc:docMk/>
          <pc:sldMk cId="0" sldId="2699"/>
        </pc:sldMkLst>
        <pc:spChg chg="mod">
          <ac:chgData name="Jeff Edmonds" userId="a8785b683ef20e23" providerId="LiveId" clId="{52DC4653-A818-4D31-8515-96806F2705F5}" dt="2021-11-09T21:49:28.784" v="54" actId="1035"/>
          <ac:spMkLst>
            <pc:docMk/>
            <pc:sldMk cId="0" sldId="2699"/>
            <ac:spMk id="9" creationId="{00000000-0000-0000-0000-000000000000}"/>
          </ac:spMkLst>
        </pc:spChg>
        <pc:spChg chg="mod">
          <ac:chgData name="Jeff Edmonds" userId="a8785b683ef20e23" providerId="LiveId" clId="{52DC4653-A818-4D31-8515-96806F2705F5}" dt="2021-11-09T21:49:22.919" v="47"/>
          <ac:spMkLst>
            <pc:docMk/>
            <pc:sldMk cId="0" sldId="2699"/>
            <ac:spMk id="17" creationId="{73F7BE12-D95E-462D-896B-3AEEC144E6C6}"/>
          </ac:spMkLst>
        </pc:spChg>
        <pc:spChg chg="add mod">
          <ac:chgData name="Jeff Edmonds" userId="a8785b683ef20e23" providerId="LiveId" clId="{52DC4653-A818-4D31-8515-96806F2705F5}" dt="2021-11-09T21:51:20.788" v="144" actId="1038"/>
          <ac:spMkLst>
            <pc:docMk/>
            <pc:sldMk cId="0" sldId="2699"/>
            <ac:spMk id="33" creationId="{D3E52FB1-31EE-4970-8518-82B594A2568A}"/>
          </ac:spMkLst>
        </pc:spChg>
        <pc:spChg chg="add mod">
          <ac:chgData name="Jeff Edmonds" userId="a8785b683ef20e23" providerId="LiveId" clId="{52DC4653-A818-4D31-8515-96806F2705F5}" dt="2021-11-09T21:51:04.882" v="137" actId="1038"/>
          <ac:spMkLst>
            <pc:docMk/>
            <pc:sldMk cId="0" sldId="2699"/>
            <ac:spMk id="34" creationId="{6599B199-2500-4622-8613-B8EB92B27E80}"/>
          </ac:spMkLst>
        </pc:spChg>
        <pc:spChg chg="del">
          <ac:chgData name="Jeff Edmonds" userId="a8785b683ef20e23" providerId="LiveId" clId="{52DC4653-A818-4D31-8515-96806F2705F5}" dt="2021-11-09T21:42:05.976" v="1" actId="478"/>
          <ac:spMkLst>
            <pc:docMk/>
            <pc:sldMk cId="0" sldId="2699"/>
            <ac:spMk id="575502" creationId="{00000000-0000-0000-0000-000000000000}"/>
          </ac:spMkLst>
        </pc:spChg>
      </pc:sldChg>
    </pc:docChg>
  </pc:docChgLst>
  <pc:docChgLst>
    <pc:chgData name="Jeff Edmonds" userId="a8785b683ef20e23" providerId="LiveId" clId="{DF3B5EAC-D6B9-44F6-BA9D-29FCEA3EDBC6}"/>
    <pc:docChg chg="modSld">
      <pc:chgData name="Jeff Edmonds" userId="a8785b683ef20e23" providerId="LiveId" clId="{DF3B5EAC-D6B9-44F6-BA9D-29FCEA3EDBC6}" dt="2021-11-23T23:44:52.886" v="1" actId="20577"/>
      <pc:docMkLst>
        <pc:docMk/>
      </pc:docMkLst>
      <pc:sldChg chg="modSp mod">
        <pc:chgData name="Jeff Edmonds" userId="a8785b683ef20e23" providerId="LiveId" clId="{DF3B5EAC-D6B9-44F6-BA9D-29FCEA3EDBC6}" dt="2021-11-23T23:44:52.886" v="1" actId="20577"/>
        <pc:sldMkLst>
          <pc:docMk/>
          <pc:sldMk cId="2416774428" sldId="2336"/>
        </pc:sldMkLst>
        <pc:spChg chg="mod">
          <ac:chgData name="Jeff Edmonds" userId="a8785b683ef20e23" providerId="LiveId" clId="{DF3B5EAC-D6B9-44F6-BA9D-29FCEA3EDBC6}" dt="2021-11-23T23:44:52.886" v="1" actId="20577"/>
          <ac:spMkLst>
            <pc:docMk/>
            <pc:sldMk cId="2416774428" sldId="2336"/>
            <ac:spMk id="77" creationId="{2E0A58CA-0FCB-4A40-B4E9-A02F6F6E9C97}"/>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59" name="Rectangle 3"/>
          <p:cNvSpPr>
            <a:spLocks noGrp="1" noChangeArrowheads="1"/>
          </p:cNvSpPr>
          <p:nvPr>
            <p:ph type="dt" sz="quarter" idx="1"/>
          </p:nvPr>
        </p:nvSpPr>
        <p:spPr bwMode="auto">
          <a:xfrm>
            <a:off x="388620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endParaRPr lang="en-US"/>
          </a:p>
        </p:txBody>
      </p:sp>
      <p:sp>
        <p:nvSpPr>
          <p:cNvPr id="96260" name="Rectangle 4"/>
          <p:cNvSpPr>
            <a:spLocks noGrp="1" noChangeArrowheads="1"/>
          </p:cNvSpPr>
          <p:nvPr>
            <p:ph type="ftr" sz="quarter" idx="2"/>
          </p:nvPr>
        </p:nvSpPr>
        <p:spPr bwMode="auto">
          <a:xfrm>
            <a:off x="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61" name="Rectangle 5"/>
          <p:cNvSpPr>
            <a:spLocks noGrp="1" noChangeArrowheads="1"/>
          </p:cNvSpPr>
          <p:nvPr>
            <p:ph type="sldNum" sz="quarter" idx="3"/>
          </p:nvPr>
        </p:nvSpPr>
        <p:spPr bwMode="auto">
          <a:xfrm>
            <a:off x="388620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fld id="{18A97647-36F9-4770-B35E-CD4F1CD86F67}" type="slidenum">
              <a:rPr lang="en-US"/>
              <a:pPr>
                <a:defRPr/>
              </a:pPr>
              <a:t>‹#›</a:t>
            </a:fld>
            <a:endParaRPr lang="en-US"/>
          </a:p>
        </p:txBody>
      </p:sp>
    </p:spTree>
    <p:extLst>
      <p:ext uri="{BB962C8B-B14F-4D97-AF65-F5344CB8AC3E}">
        <p14:creationId xmlns:p14="http://schemas.microsoft.com/office/powerpoint/2010/main" val="195610485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endParaRPr lang="en-US"/>
          </a:p>
        </p:txBody>
      </p:sp>
      <p:sp>
        <p:nvSpPr>
          <p:cNvPr id="2754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fld id="{26069D8C-3095-4804-889C-41D256C97096}" type="slidenum">
              <a:rPr lang="en-US"/>
              <a:pPr>
                <a:defRPr/>
              </a:pPr>
              <a:t>‹#›</a:t>
            </a:fld>
            <a:endParaRPr lang="en-US"/>
          </a:p>
        </p:txBody>
      </p:sp>
    </p:spTree>
    <p:extLst>
      <p:ext uri="{BB962C8B-B14F-4D97-AF65-F5344CB8AC3E}">
        <p14:creationId xmlns:p14="http://schemas.microsoft.com/office/powerpoint/2010/main" val="306559315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4*1.5hrs -</a:t>
            </a:r>
            <a:r>
              <a:rPr lang="en-CA" baseline="0" dirty="0"/>
              <a:t>  not Example …, not unsupervised.</a:t>
            </a:r>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a:t>
            </a:fld>
            <a:endParaRPr lang="en-US" dirty="0"/>
          </a:p>
        </p:txBody>
      </p:sp>
    </p:spTree>
    <p:extLst>
      <p:ext uri="{BB962C8B-B14F-4D97-AF65-F5344CB8AC3E}">
        <p14:creationId xmlns:p14="http://schemas.microsoft.com/office/powerpoint/2010/main" val="20102371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15</a:t>
            </a:fld>
            <a:endParaRPr lang="en-US"/>
          </a:p>
        </p:txBody>
      </p:sp>
    </p:spTree>
    <p:extLst>
      <p:ext uri="{BB962C8B-B14F-4D97-AF65-F5344CB8AC3E}">
        <p14:creationId xmlns:p14="http://schemas.microsoft.com/office/powerpoint/2010/main" val="370571617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16</a:t>
            </a:fld>
            <a:endParaRPr lang="en-US"/>
          </a:p>
        </p:txBody>
      </p:sp>
    </p:spTree>
    <p:extLst>
      <p:ext uri="{BB962C8B-B14F-4D97-AF65-F5344CB8AC3E}">
        <p14:creationId xmlns:p14="http://schemas.microsoft.com/office/powerpoint/2010/main" val="26134560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17</a:t>
            </a:fld>
            <a:endParaRPr lang="en-US"/>
          </a:p>
        </p:txBody>
      </p:sp>
    </p:spTree>
    <p:extLst>
      <p:ext uri="{BB962C8B-B14F-4D97-AF65-F5344CB8AC3E}">
        <p14:creationId xmlns:p14="http://schemas.microsoft.com/office/powerpoint/2010/main" val="362733523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a:t>
            </a:fld>
            <a:endParaRPr lang="en-US"/>
          </a:p>
        </p:txBody>
      </p:sp>
    </p:spTree>
    <p:extLst>
      <p:ext uri="{BB962C8B-B14F-4D97-AF65-F5344CB8AC3E}">
        <p14:creationId xmlns:p14="http://schemas.microsoft.com/office/powerpoint/2010/main" val="37759986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a:t>
            </a:fld>
            <a:endParaRPr lang="en-US"/>
          </a:p>
        </p:txBody>
      </p:sp>
    </p:spTree>
    <p:extLst>
      <p:ext uri="{BB962C8B-B14F-4D97-AF65-F5344CB8AC3E}">
        <p14:creationId xmlns:p14="http://schemas.microsoft.com/office/powerpoint/2010/main" val="96362256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22</a:t>
            </a:fld>
            <a:endParaRPr lang="en-US"/>
          </a:p>
        </p:txBody>
      </p:sp>
    </p:spTree>
    <p:extLst>
      <p:ext uri="{BB962C8B-B14F-4D97-AF65-F5344CB8AC3E}">
        <p14:creationId xmlns:p14="http://schemas.microsoft.com/office/powerpoint/2010/main" val="16822278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23</a:t>
            </a:fld>
            <a:endParaRPr lang="en-US"/>
          </a:p>
        </p:txBody>
      </p:sp>
    </p:spTree>
    <p:extLst>
      <p:ext uri="{BB962C8B-B14F-4D97-AF65-F5344CB8AC3E}">
        <p14:creationId xmlns:p14="http://schemas.microsoft.com/office/powerpoint/2010/main" val="348728022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24</a:t>
            </a:fld>
            <a:endParaRPr lang="en-US"/>
          </a:p>
        </p:txBody>
      </p:sp>
    </p:spTree>
    <p:extLst>
      <p:ext uri="{BB962C8B-B14F-4D97-AF65-F5344CB8AC3E}">
        <p14:creationId xmlns:p14="http://schemas.microsoft.com/office/powerpoint/2010/main" val="290972408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25</a:t>
            </a:fld>
            <a:endParaRPr lang="en-US"/>
          </a:p>
        </p:txBody>
      </p:sp>
    </p:spTree>
    <p:extLst>
      <p:ext uri="{BB962C8B-B14F-4D97-AF65-F5344CB8AC3E}">
        <p14:creationId xmlns:p14="http://schemas.microsoft.com/office/powerpoint/2010/main" val="50327669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26</a:t>
            </a:fld>
            <a:endParaRPr lang="en-US"/>
          </a:p>
        </p:txBody>
      </p:sp>
    </p:spTree>
    <p:extLst>
      <p:ext uri="{BB962C8B-B14F-4D97-AF65-F5344CB8AC3E}">
        <p14:creationId xmlns:p14="http://schemas.microsoft.com/office/powerpoint/2010/main" val="26960004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4</a:t>
            </a:fld>
            <a:endParaRPr lang="en-US"/>
          </a:p>
        </p:txBody>
      </p:sp>
    </p:spTree>
    <p:extLst>
      <p:ext uri="{BB962C8B-B14F-4D97-AF65-F5344CB8AC3E}">
        <p14:creationId xmlns:p14="http://schemas.microsoft.com/office/powerpoint/2010/main" val="18491046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28</a:t>
            </a:fld>
            <a:endParaRPr lang="en-US"/>
          </a:p>
        </p:txBody>
      </p:sp>
    </p:spTree>
    <p:extLst>
      <p:ext uri="{BB962C8B-B14F-4D97-AF65-F5344CB8AC3E}">
        <p14:creationId xmlns:p14="http://schemas.microsoft.com/office/powerpoint/2010/main" val="217238201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29</a:t>
            </a:fld>
            <a:endParaRPr lang="en-US"/>
          </a:p>
        </p:txBody>
      </p:sp>
    </p:spTree>
    <p:extLst>
      <p:ext uri="{BB962C8B-B14F-4D97-AF65-F5344CB8AC3E}">
        <p14:creationId xmlns:p14="http://schemas.microsoft.com/office/powerpoint/2010/main" val="104461890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a:t>
            </a:fld>
            <a:endParaRPr lang="en-US"/>
          </a:p>
        </p:txBody>
      </p:sp>
    </p:spTree>
    <p:extLst>
      <p:ext uri="{BB962C8B-B14F-4D97-AF65-F5344CB8AC3E}">
        <p14:creationId xmlns:p14="http://schemas.microsoft.com/office/powerpoint/2010/main" val="244239722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a:t>
            </a:fld>
            <a:endParaRPr lang="en-US"/>
          </a:p>
        </p:txBody>
      </p:sp>
    </p:spTree>
    <p:extLst>
      <p:ext uri="{BB962C8B-B14F-4D97-AF65-F5344CB8AC3E}">
        <p14:creationId xmlns:p14="http://schemas.microsoft.com/office/powerpoint/2010/main" val="27019865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32</a:t>
            </a:fld>
            <a:endParaRPr lang="en-US"/>
          </a:p>
        </p:txBody>
      </p:sp>
    </p:spTree>
    <p:extLst>
      <p:ext uri="{BB962C8B-B14F-4D97-AF65-F5344CB8AC3E}">
        <p14:creationId xmlns:p14="http://schemas.microsoft.com/office/powerpoint/2010/main" val="338846687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33</a:t>
            </a:fld>
            <a:endParaRPr lang="en-US"/>
          </a:p>
        </p:txBody>
      </p:sp>
    </p:spTree>
    <p:extLst>
      <p:ext uri="{BB962C8B-B14F-4D97-AF65-F5344CB8AC3E}">
        <p14:creationId xmlns:p14="http://schemas.microsoft.com/office/powerpoint/2010/main" val="141559166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a:defRPr/>
            </a:pPr>
            <a:fld id="{26069D8C-3095-4804-889C-41D256C97096}" type="slidenum">
              <a:rPr lang="en-US" smtClean="0"/>
              <a:pPr>
                <a:defRPr/>
              </a:pPr>
              <a:t>40</a:t>
            </a:fld>
            <a:endParaRPr lang="en-US"/>
          </a:p>
        </p:txBody>
      </p:sp>
    </p:spTree>
    <p:extLst>
      <p:ext uri="{BB962C8B-B14F-4D97-AF65-F5344CB8AC3E}">
        <p14:creationId xmlns:p14="http://schemas.microsoft.com/office/powerpoint/2010/main" val="379787385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26069D8C-3095-4804-889C-41D256C97096}" type="slidenum">
              <a:rPr lang="en-US" smtClean="0"/>
              <a:pPr>
                <a:defRPr/>
              </a:pPr>
              <a:t>54</a:t>
            </a:fld>
            <a:endParaRPr lang="en-US"/>
          </a:p>
        </p:txBody>
      </p:sp>
    </p:spTree>
    <p:extLst>
      <p:ext uri="{BB962C8B-B14F-4D97-AF65-F5344CB8AC3E}">
        <p14:creationId xmlns:p14="http://schemas.microsoft.com/office/powerpoint/2010/main" val="280025399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26069D8C-3095-4804-889C-41D256C97096}" type="slidenum">
              <a:rPr lang="en-US" smtClean="0"/>
              <a:pPr>
                <a:defRPr/>
              </a:pPr>
              <a:t>55</a:t>
            </a:fld>
            <a:endParaRPr lang="en-US"/>
          </a:p>
        </p:txBody>
      </p:sp>
    </p:spTree>
    <p:extLst>
      <p:ext uri="{BB962C8B-B14F-4D97-AF65-F5344CB8AC3E}">
        <p14:creationId xmlns:p14="http://schemas.microsoft.com/office/powerpoint/2010/main" val="248193531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26069D8C-3095-4804-889C-41D256C97096}" type="slidenum">
              <a:rPr lang="en-US" smtClean="0"/>
              <a:pPr>
                <a:defRPr/>
              </a:pPr>
              <a:t>56</a:t>
            </a:fld>
            <a:endParaRPr lang="en-US"/>
          </a:p>
        </p:txBody>
      </p:sp>
    </p:spTree>
    <p:extLst>
      <p:ext uri="{BB962C8B-B14F-4D97-AF65-F5344CB8AC3E}">
        <p14:creationId xmlns:p14="http://schemas.microsoft.com/office/powerpoint/2010/main" val="19242413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a:t>
            </a:fld>
            <a:endParaRPr lang="en-US"/>
          </a:p>
        </p:txBody>
      </p:sp>
    </p:spTree>
    <p:extLst>
      <p:ext uri="{BB962C8B-B14F-4D97-AF65-F5344CB8AC3E}">
        <p14:creationId xmlns:p14="http://schemas.microsoft.com/office/powerpoint/2010/main" val="188513683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26069D8C-3095-4804-889C-41D256C97096}" type="slidenum">
              <a:rPr lang="en-US" smtClean="0"/>
              <a:pPr>
                <a:defRPr/>
              </a:pPr>
              <a:t>57</a:t>
            </a:fld>
            <a:endParaRPr lang="en-US"/>
          </a:p>
        </p:txBody>
      </p:sp>
    </p:spTree>
    <p:extLst>
      <p:ext uri="{BB962C8B-B14F-4D97-AF65-F5344CB8AC3E}">
        <p14:creationId xmlns:p14="http://schemas.microsoft.com/office/powerpoint/2010/main" val="340457699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26069D8C-3095-4804-889C-41D256C97096}" type="slidenum">
              <a:rPr lang="en-US" smtClean="0"/>
              <a:pPr>
                <a:defRPr/>
              </a:pPr>
              <a:t>58</a:t>
            </a:fld>
            <a:endParaRPr lang="en-US"/>
          </a:p>
        </p:txBody>
      </p:sp>
    </p:spTree>
    <p:extLst>
      <p:ext uri="{BB962C8B-B14F-4D97-AF65-F5344CB8AC3E}">
        <p14:creationId xmlns:p14="http://schemas.microsoft.com/office/powerpoint/2010/main" val="212706358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26069D8C-3095-4804-889C-41D256C97096}" type="slidenum">
              <a:rPr lang="en-US" smtClean="0"/>
              <a:pPr>
                <a:defRPr/>
              </a:pPr>
              <a:t>59</a:t>
            </a:fld>
            <a:endParaRPr lang="en-US"/>
          </a:p>
        </p:txBody>
      </p:sp>
    </p:spTree>
    <p:extLst>
      <p:ext uri="{BB962C8B-B14F-4D97-AF65-F5344CB8AC3E}">
        <p14:creationId xmlns:p14="http://schemas.microsoft.com/office/powerpoint/2010/main" val="164178533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26069D8C-3095-4804-889C-41D256C97096}" type="slidenum">
              <a:rPr lang="en-US" smtClean="0"/>
              <a:pPr>
                <a:defRPr/>
              </a:pPr>
              <a:t>62</a:t>
            </a:fld>
            <a:endParaRPr lang="en-US"/>
          </a:p>
        </p:txBody>
      </p:sp>
    </p:spTree>
    <p:extLst>
      <p:ext uri="{BB962C8B-B14F-4D97-AF65-F5344CB8AC3E}">
        <p14:creationId xmlns:p14="http://schemas.microsoft.com/office/powerpoint/2010/main" val="375853933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26069D8C-3095-4804-889C-41D256C97096}" type="slidenum">
              <a:rPr lang="en-US" smtClean="0"/>
              <a:pPr>
                <a:defRPr/>
              </a:pPr>
              <a:t>63</a:t>
            </a:fld>
            <a:endParaRPr lang="en-US"/>
          </a:p>
        </p:txBody>
      </p:sp>
    </p:spTree>
    <p:extLst>
      <p:ext uri="{BB962C8B-B14F-4D97-AF65-F5344CB8AC3E}">
        <p14:creationId xmlns:p14="http://schemas.microsoft.com/office/powerpoint/2010/main" val="382229342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26069D8C-3095-4804-889C-41D256C97096}" type="slidenum">
              <a:rPr lang="en-US" smtClean="0"/>
              <a:pPr>
                <a:defRPr/>
              </a:pPr>
              <a:t>71</a:t>
            </a:fld>
            <a:endParaRPr lang="en-US"/>
          </a:p>
        </p:txBody>
      </p:sp>
    </p:spTree>
    <p:extLst>
      <p:ext uri="{BB962C8B-B14F-4D97-AF65-F5344CB8AC3E}">
        <p14:creationId xmlns:p14="http://schemas.microsoft.com/office/powerpoint/2010/main" val="356213938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83</a:t>
            </a:fld>
            <a:endParaRPr lang="en-US"/>
          </a:p>
        </p:txBody>
      </p:sp>
    </p:spTree>
    <p:extLst>
      <p:ext uri="{BB962C8B-B14F-4D97-AF65-F5344CB8AC3E}">
        <p14:creationId xmlns:p14="http://schemas.microsoft.com/office/powerpoint/2010/main" val="342022845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FEFBEB6-BE36-4058-A532-00AD6B6599B0}" type="slidenum">
              <a:rPr lang="en-US" altLang="en-US" sz="1200" smtClean="0">
                <a:latin typeface="Arial Rounded MT Bold" pitchFamily="34" charset="0"/>
              </a:rPr>
              <a:pPr algn="r">
                <a:defRPr/>
              </a:pPr>
              <a:t>84</a:t>
            </a:fld>
            <a:endParaRPr lang="en-US" altLang="en-US" sz="1200">
              <a:latin typeface="Arial Rounded MT Bold" pitchFamily="34" charset="0"/>
            </a:endParaRPr>
          </a:p>
        </p:txBody>
      </p:sp>
      <p:sp>
        <p:nvSpPr>
          <p:cNvPr id="27648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2B5CAA8A-8F52-4F92-BD77-7DBD246E07BE}" type="slidenum">
              <a:rPr lang="en-CA" altLang="en-US"/>
              <a:pPr algn="r" eaLnBrk="1" hangingPunct="1">
                <a:spcBef>
                  <a:spcPct val="0"/>
                </a:spcBef>
              </a:pPr>
              <a:t>84</a:t>
            </a:fld>
            <a:endParaRPr lang="en-CA" altLang="en-US"/>
          </a:p>
        </p:txBody>
      </p:sp>
      <p:sp>
        <p:nvSpPr>
          <p:cNvPr id="276484" name="Rectangle 2"/>
          <p:cNvSpPr>
            <a:spLocks noGrp="1" noRot="1" noChangeAspect="1" noChangeArrowheads="1" noTextEdit="1"/>
          </p:cNvSpPr>
          <p:nvPr>
            <p:ph type="sldImg"/>
          </p:nvPr>
        </p:nvSpPr>
        <p:spPr>
          <a:ln/>
        </p:spPr>
      </p:sp>
      <p:sp>
        <p:nvSpPr>
          <p:cNvPr id="27648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a:p>
        </p:txBody>
      </p:sp>
    </p:spTree>
    <p:extLst>
      <p:ext uri="{BB962C8B-B14F-4D97-AF65-F5344CB8AC3E}">
        <p14:creationId xmlns:p14="http://schemas.microsoft.com/office/powerpoint/2010/main" val="405246163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26069D8C-3095-4804-889C-41D256C97096}" type="slidenum">
              <a:rPr lang="en-US" smtClean="0"/>
              <a:pPr>
                <a:defRPr/>
              </a:pPr>
              <a:t>87</a:t>
            </a:fld>
            <a:endParaRPr lang="en-US"/>
          </a:p>
        </p:txBody>
      </p:sp>
    </p:spTree>
    <p:extLst>
      <p:ext uri="{BB962C8B-B14F-4D97-AF65-F5344CB8AC3E}">
        <p14:creationId xmlns:p14="http://schemas.microsoft.com/office/powerpoint/2010/main" val="41485080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a:t>
            </a:fld>
            <a:endParaRPr lang="en-US"/>
          </a:p>
        </p:txBody>
      </p:sp>
    </p:spTree>
    <p:extLst>
      <p:ext uri="{BB962C8B-B14F-4D97-AF65-F5344CB8AC3E}">
        <p14:creationId xmlns:p14="http://schemas.microsoft.com/office/powerpoint/2010/main" val="40984453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7</a:t>
            </a:fld>
            <a:endParaRPr lang="en-US"/>
          </a:p>
        </p:txBody>
      </p:sp>
    </p:spTree>
    <p:extLst>
      <p:ext uri="{BB962C8B-B14F-4D97-AF65-F5344CB8AC3E}">
        <p14:creationId xmlns:p14="http://schemas.microsoft.com/office/powerpoint/2010/main" val="1459336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a:t>
            </a:fld>
            <a:endParaRPr lang="en-US"/>
          </a:p>
        </p:txBody>
      </p:sp>
    </p:spTree>
    <p:extLst>
      <p:ext uri="{BB962C8B-B14F-4D97-AF65-F5344CB8AC3E}">
        <p14:creationId xmlns:p14="http://schemas.microsoft.com/office/powerpoint/2010/main" val="28864162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10</a:t>
            </a:fld>
            <a:endParaRPr lang="en-US"/>
          </a:p>
        </p:txBody>
      </p:sp>
    </p:spTree>
    <p:extLst>
      <p:ext uri="{BB962C8B-B14F-4D97-AF65-F5344CB8AC3E}">
        <p14:creationId xmlns:p14="http://schemas.microsoft.com/office/powerpoint/2010/main" val="37996327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11</a:t>
            </a:fld>
            <a:endParaRPr lang="en-US"/>
          </a:p>
        </p:txBody>
      </p:sp>
    </p:spTree>
    <p:extLst>
      <p:ext uri="{BB962C8B-B14F-4D97-AF65-F5344CB8AC3E}">
        <p14:creationId xmlns:p14="http://schemas.microsoft.com/office/powerpoint/2010/main" val="31458797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12</a:t>
            </a:fld>
            <a:endParaRPr lang="en-US"/>
          </a:p>
        </p:txBody>
      </p:sp>
    </p:spTree>
    <p:extLst>
      <p:ext uri="{BB962C8B-B14F-4D97-AF65-F5344CB8AC3E}">
        <p14:creationId xmlns:p14="http://schemas.microsoft.com/office/powerpoint/2010/main" val="387070719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88F3AFB3-81B6-4DB3-A8E8-6EE130C9DA67}" type="datetime1">
              <a:rPr lang="en-US"/>
              <a:pPr>
                <a:defRPr/>
              </a:pPr>
              <a:t>3/8/2023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4796699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0C90EBE3-E8D5-4AE4-96EF-75E2AD5BACEF}" type="datetime1">
              <a:rPr lang="en-US"/>
              <a:pPr>
                <a:defRPr/>
              </a:pPr>
              <a:t>3/8/2023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0965420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14A67245-10B0-4774-A5A8-7E94C642E23D}" type="datetime1">
              <a:rPr lang="en-US"/>
              <a:pPr>
                <a:defRPr/>
              </a:pPr>
              <a:t>3/8/2023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42867224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EC07E630-F10C-42AF-A8AE-E90637828FBE}" type="datetime1">
              <a:rPr lang="en-US"/>
              <a:pPr>
                <a:defRPr/>
              </a:pPr>
              <a:t>3/8/2023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7961830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F8A0B952-309D-4615-BB25-86FB6ECACB41}" type="datetime1">
              <a:rPr lang="en-US"/>
              <a:pPr>
                <a:defRPr/>
              </a:pPr>
              <a:t>3/8/2023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7299733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fld id="{1F6D5902-B2B3-4336-AC88-AAA3AB148E30}" type="datetime1">
              <a:rPr lang="en-US"/>
              <a:pPr>
                <a:defRPr/>
              </a:pPr>
              <a:t>3/8/2023</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8385553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fld id="{DEB7DE0D-0F9D-434A-B416-0745F6699870}" type="datetime1">
              <a:rPr lang="en-US"/>
              <a:pPr>
                <a:defRPr/>
              </a:pPr>
              <a:t>3/8/2023</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5524963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9F8D5A7F-99CE-4ECB-A9AA-9873C4547AA4}" type="datetime1">
              <a:rPr lang="en-US"/>
              <a:pPr>
                <a:defRPr/>
              </a:pPr>
              <a:t>3/8/2023</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9596364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9C963665-939F-4305-8944-CA33E5785F40}" type="datetime1">
              <a:rPr lang="en-US"/>
              <a:pPr>
                <a:defRPr/>
              </a:pPr>
              <a:t>3/8/2023</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6025966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1367AC4-AD64-4B76-B625-D2A4C009C2D1}" type="datetime1">
              <a:rPr lang="en-US"/>
              <a:pPr>
                <a:defRPr/>
              </a:pPr>
              <a:t>3/8/2023</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5143267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36FC55F-3AE1-4AD9-9A53-CCD2A7BD4EA6}" type="datetime1">
              <a:rPr lang="en-US"/>
              <a:pPr>
                <a:defRPr/>
              </a:pPr>
              <a:t>3/8/2023</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098112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solidFill>
                  <a:schemeClr val="folHlink"/>
                </a:solidFill>
                <a:effectLst/>
                <a:cs typeface="+mn-cs"/>
              </a:defRPr>
            </a:lvl1pPr>
          </a:lstStyle>
          <a:p>
            <a:pPr>
              <a:defRPr/>
            </a:pPr>
            <a:fld id="{3BCA6842-D50D-4A22-BE27-BE39F21A9E9D}" type="datetime1">
              <a:rPr lang="en-US"/>
              <a:pPr>
                <a:defRPr/>
              </a:pPr>
              <a:t>3/8/2023</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200">
                <a:solidFill>
                  <a:schemeClr val="folHlink"/>
                </a:solidFill>
                <a:effectLst/>
                <a:latin typeface="Arial" pitchFamily="34" charset="0"/>
                <a:cs typeface="+mn-cs"/>
              </a:defRPr>
            </a:lvl1pPr>
          </a:lstStyle>
          <a:p>
            <a:pPr>
              <a:defRPr/>
            </a:pPr>
            <a:r>
              <a:rPr lang="en-US"/>
              <a:t>Steven Rudich: www.cs.cmu.edu/~rudich</a:t>
            </a:r>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slide" Target="slide7.xml"/><Relationship Id="rId3" Type="http://schemas.openxmlformats.org/officeDocument/2006/relationships/oleObject" Target="../embeddings/oleObject1.bin"/><Relationship Id="rId7" Type="http://schemas.openxmlformats.org/officeDocument/2006/relationships/image" Target="../media/image4.png"/><Relationship Id="rId12"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3.jpeg"/><Relationship Id="rId11" Type="http://schemas.openxmlformats.org/officeDocument/2006/relationships/image" Target="../media/image8.jpeg"/><Relationship Id="rId5" Type="http://schemas.openxmlformats.org/officeDocument/2006/relationships/image" Target="../media/image2.png"/><Relationship Id="rId15" Type="http://schemas.openxmlformats.org/officeDocument/2006/relationships/slide" Target="slide28.xml"/><Relationship Id="rId10" Type="http://schemas.openxmlformats.org/officeDocument/2006/relationships/image" Target="../media/image7.png"/><Relationship Id="rId4" Type="http://schemas.openxmlformats.org/officeDocument/2006/relationships/image" Target="../media/image1.wmf"/><Relationship Id="rId9" Type="http://schemas.openxmlformats.org/officeDocument/2006/relationships/image" Target="../media/image6.jpeg"/><Relationship Id="rId14" Type="http://schemas.openxmlformats.org/officeDocument/2006/relationships/slide" Target="slide23.xml"/></Relationships>
</file>

<file path=ppt/slides/_rels/slide1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media/image22.wmf"/><Relationship Id="rId7" Type="http://schemas.openxmlformats.org/officeDocument/2006/relationships/image" Target="../media/image26.png"/><Relationship Id="rId2" Type="http://schemas.openxmlformats.org/officeDocument/2006/relationships/image" Target="../media/image21.wmf"/><Relationship Id="rId1" Type="http://schemas.openxmlformats.org/officeDocument/2006/relationships/slideLayout" Target="../slideLayouts/slideLayout2.xml"/><Relationship Id="rId6" Type="http://schemas.openxmlformats.org/officeDocument/2006/relationships/image" Target="../media/image23.jpeg"/><Relationship Id="rId5" Type="http://schemas.openxmlformats.org/officeDocument/2006/relationships/image" Target="../media/image24.png"/><Relationship Id="rId10" Type="http://schemas.openxmlformats.org/officeDocument/2006/relationships/image" Target="../media/image27.png"/><Relationship Id="rId4" Type="http://schemas.openxmlformats.org/officeDocument/2006/relationships/image" Target="../media/image23.png"/><Relationship Id="rId9" Type="http://schemas.openxmlformats.org/officeDocument/2006/relationships/image" Target="NULL"/></Relationships>
</file>

<file path=ppt/slides/_rels/slide1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6.gif"/><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31.png"/></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31.png"/></Relationships>
</file>

<file path=ppt/slides/_rels/slide2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33.png"/></Relationships>
</file>

<file path=ppt/slides/_rels/slide2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33.png"/></Relationships>
</file>

<file path=ppt/slides/_rels/slide2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34.jpeg"/><Relationship Id="rId4" Type="http://schemas.openxmlformats.org/officeDocument/2006/relationships/image" Target="../media/image33.png"/></Relationships>
</file>

<file path=ppt/slides/_rels/slide2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33.png"/></Relationships>
</file>

<file path=ppt/slides/_rels/slide2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36.jpeg"/></Relationships>
</file>

<file path=ppt/slides/_rels/slide2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39.jpeg"/><Relationship Id="rId4" Type="http://schemas.openxmlformats.org/officeDocument/2006/relationships/image" Target="../media/image38.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37.jpeg"/><Relationship Id="rId7" Type="http://schemas.openxmlformats.org/officeDocument/2006/relationships/image" Target="../media/image41.jpeg"/><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image" Target="../media/image40.jpeg"/><Relationship Id="rId5" Type="http://schemas.openxmlformats.org/officeDocument/2006/relationships/image" Target="../media/image39.jpeg"/><Relationship Id="rId4" Type="http://schemas.openxmlformats.org/officeDocument/2006/relationships/image" Target="../media/image38.jpeg"/></Relationships>
</file>

<file path=ppt/slides/_rels/slide31.xml.rels><?xml version="1.0" encoding="UTF-8" standalone="yes"?>
<Relationships xmlns="http://schemas.openxmlformats.org/package/2006/relationships"><Relationship Id="rId8" Type="http://schemas.openxmlformats.org/officeDocument/2006/relationships/image" Target="../media/image46.jpeg"/><Relationship Id="rId3" Type="http://schemas.openxmlformats.org/officeDocument/2006/relationships/image" Target="../media/image42.jpeg"/><Relationship Id="rId7" Type="http://schemas.openxmlformats.org/officeDocument/2006/relationships/image" Target="../media/image45.jpeg"/><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image" Target="../media/image34.jpeg"/><Relationship Id="rId5" Type="http://schemas.openxmlformats.org/officeDocument/2006/relationships/image" Target="../media/image44.png"/><Relationship Id="rId10" Type="http://schemas.openxmlformats.org/officeDocument/2006/relationships/image" Target="../media/image4.png"/><Relationship Id="rId4" Type="http://schemas.openxmlformats.org/officeDocument/2006/relationships/image" Target="../media/image43.png"/><Relationship Id="rId9" Type="http://schemas.openxmlformats.org/officeDocument/2006/relationships/image" Target="../media/image47.png"/></Relationships>
</file>

<file path=ppt/slides/_rels/slide32.xml.rels><?xml version="1.0" encoding="UTF-8" standalone="yes"?>
<Relationships xmlns="http://schemas.openxmlformats.org/package/2006/relationships"><Relationship Id="rId8" Type="http://schemas.openxmlformats.org/officeDocument/2006/relationships/image" Target="../media/image46.jpeg"/><Relationship Id="rId3" Type="http://schemas.openxmlformats.org/officeDocument/2006/relationships/image" Target="../media/image42.jpeg"/><Relationship Id="rId7" Type="http://schemas.openxmlformats.org/officeDocument/2006/relationships/image" Target="../media/image45.jpe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34.jpeg"/><Relationship Id="rId5" Type="http://schemas.openxmlformats.org/officeDocument/2006/relationships/image" Target="../media/image44.png"/><Relationship Id="rId10" Type="http://schemas.openxmlformats.org/officeDocument/2006/relationships/image" Target="../media/image47.png"/><Relationship Id="rId4" Type="http://schemas.openxmlformats.org/officeDocument/2006/relationships/image" Target="../media/image43.png"/><Relationship Id="rId9" Type="http://schemas.openxmlformats.org/officeDocument/2006/relationships/image" Target="../media/image4.png"/></Relationships>
</file>

<file path=ppt/slides/_rels/slide3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42.jpeg"/><Relationship Id="rId7" Type="http://schemas.openxmlformats.org/officeDocument/2006/relationships/image" Target="../media/image46.jpeg"/><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image" Target="../media/image45.jpeg"/><Relationship Id="rId5" Type="http://schemas.openxmlformats.org/officeDocument/2006/relationships/image" Target="../media/image34.jpeg"/><Relationship Id="rId4" Type="http://schemas.openxmlformats.org/officeDocument/2006/relationships/image" Target="../media/image44.png"/><Relationship Id="rId9" Type="http://schemas.openxmlformats.org/officeDocument/2006/relationships/image" Target="../media/image47.png"/></Relationships>
</file>

<file path=ppt/slides/_rels/slide3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48.png"/><Relationship Id="rId1" Type="http://schemas.openxmlformats.org/officeDocument/2006/relationships/slideLayout" Target="../slideLayouts/slideLayout7.xml"/><Relationship Id="rId5" Type="http://schemas.openxmlformats.org/officeDocument/2006/relationships/image" Target="../media/image34.jpeg"/><Relationship Id="rId4" Type="http://schemas.openxmlformats.org/officeDocument/2006/relationships/image" Target="../media/image49.jpeg"/></Relationships>
</file>

<file path=ppt/slides/_rels/slide3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50.png"/><Relationship Id="rId1" Type="http://schemas.openxmlformats.org/officeDocument/2006/relationships/slideLayout" Target="../slideLayouts/slideLayout7.xml"/><Relationship Id="rId4" Type="http://schemas.openxmlformats.org/officeDocument/2006/relationships/image" Target="../media/image48.png"/></Relationships>
</file>

<file path=ppt/slides/_rels/slide3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50.png"/><Relationship Id="rId1" Type="http://schemas.openxmlformats.org/officeDocument/2006/relationships/slideLayout" Target="../slideLayouts/slideLayout7.xml"/><Relationship Id="rId4" Type="http://schemas.openxmlformats.org/officeDocument/2006/relationships/image" Target="../media/image48.png"/></Relationships>
</file>

<file path=ppt/slides/_rels/slide3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 Id="rId6" Type="http://schemas.openxmlformats.org/officeDocument/2006/relationships/image" Target="../media/image53.jpeg"/><Relationship Id="rId5" Type="http://schemas.openxmlformats.org/officeDocument/2006/relationships/image" Target="../media/image39.jpeg"/><Relationship Id="rId4" Type="http://schemas.openxmlformats.org/officeDocument/2006/relationships/image" Target="../media/image48.png"/></Relationships>
</file>

<file path=ppt/slides/_rels/slide38.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image" Target="../media/image34.jpeg"/><Relationship Id="rId2" Type="http://schemas.openxmlformats.org/officeDocument/2006/relationships/image" Target="../media/image51.png"/><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53.jpeg"/><Relationship Id="rId4" Type="http://schemas.openxmlformats.org/officeDocument/2006/relationships/image" Target="../media/image39.jpeg"/></Relationships>
</file>

<file path=ppt/slides/_rels/slide3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53.jpeg"/><Relationship Id="rId4" Type="http://schemas.openxmlformats.org/officeDocument/2006/relationships/image" Target="../media/image39.jpeg"/></Relationships>
</file>

<file path=ppt/slides/_rels/slide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40.xml.rels><?xml version="1.0" encoding="UTF-8" standalone="yes"?>
<Relationships xmlns="http://schemas.openxmlformats.org/package/2006/relationships"><Relationship Id="rId3" Type="http://schemas.openxmlformats.org/officeDocument/2006/relationships/image" Target="../media/image51.png"/><Relationship Id="rId7" Type="http://schemas.openxmlformats.org/officeDocument/2006/relationships/image" Target="../media/image48.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53.jpeg"/><Relationship Id="rId5" Type="http://schemas.openxmlformats.org/officeDocument/2006/relationships/image" Target="../media/image39.jpeg"/><Relationship Id="rId4" Type="http://schemas.openxmlformats.org/officeDocument/2006/relationships/image" Target="../media/image52.png"/></Relationships>
</file>

<file path=ppt/slides/_rels/slide4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 Id="rId5" Type="http://schemas.openxmlformats.org/officeDocument/2006/relationships/image" Target="../media/image48.png"/><Relationship Id="rId4" Type="http://schemas.openxmlformats.org/officeDocument/2006/relationships/image" Target="../media/image54.wmf"/></Relationships>
</file>

<file path=ppt/slides/_rels/slide4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 Id="rId5" Type="http://schemas.openxmlformats.org/officeDocument/2006/relationships/image" Target="../media/image48.png"/><Relationship Id="rId4" Type="http://schemas.openxmlformats.org/officeDocument/2006/relationships/image" Target="../media/image50.png"/></Relationships>
</file>

<file path=ppt/slides/_rels/slide4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 Id="rId5" Type="http://schemas.openxmlformats.org/officeDocument/2006/relationships/image" Target="../media/image50.png"/><Relationship Id="rId4" Type="http://schemas.openxmlformats.org/officeDocument/2006/relationships/image" Target="../media/image48.png"/></Relationships>
</file>

<file path=ppt/slides/_rels/slide4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51.png"/><Relationship Id="rId1" Type="http://schemas.openxmlformats.org/officeDocument/2006/relationships/slideLayout" Target="../slideLayouts/slideLayout7.xml"/><Relationship Id="rId5" Type="http://schemas.openxmlformats.org/officeDocument/2006/relationships/image" Target="../media/image52.png"/><Relationship Id="rId4" Type="http://schemas.openxmlformats.org/officeDocument/2006/relationships/image" Target="../media/image39.jpeg"/></Relationships>
</file>

<file path=ppt/slides/_rels/slide4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39.jpe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image" Target="../media/image39.jpe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13.jpeg"/></Relationships>
</file>

<file path=ppt/slides/_rels/slide50.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image" Target="../media/image39.jpeg"/><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image" Target="../media/image39.jpeg"/><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6.wmf"/><Relationship Id="rId1" Type="http://schemas.openxmlformats.org/officeDocument/2006/relationships/slideLayout" Target="../slideLayouts/slideLayout4.xml"/><Relationship Id="rId5" Type="http://schemas.openxmlformats.org/officeDocument/2006/relationships/image" Target="../media/image52.png"/><Relationship Id="rId4" Type="http://schemas.openxmlformats.org/officeDocument/2006/relationships/image" Target="../media/image50.png"/></Relationships>
</file>

<file path=ppt/slides/_rels/slide5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56.wmf"/><Relationship Id="rId1" Type="http://schemas.openxmlformats.org/officeDocument/2006/relationships/slideLayout" Target="../slideLayouts/slideLayout4.xml"/><Relationship Id="rId6" Type="http://schemas.openxmlformats.org/officeDocument/2006/relationships/image" Target="../media/image50.png"/><Relationship Id="rId5" Type="http://schemas.openxmlformats.org/officeDocument/2006/relationships/image" Target="../media/image51.png"/><Relationship Id="rId4" Type="http://schemas.openxmlformats.org/officeDocument/2006/relationships/image" Target="../media/image52.png"/></Relationships>
</file>

<file path=ppt/slides/_rels/slide54.xml.rels><?xml version="1.0" encoding="UTF-8" standalone="yes"?>
<Relationships xmlns="http://schemas.openxmlformats.org/package/2006/relationships"><Relationship Id="rId3" Type="http://schemas.openxmlformats.org/officeDocument/2006/relationships/image" Target="../media/image56.wmf"/><Relationship Id="rId7" Type="http://schemas.openxmlformats.org/officeDocument/2006/relationships/image" Target="../media/image50.png"/><Relationship Id="rId2" Type="http://schemas.openxmlformats.org/officeDocument/2006/relationships/notesSlide" Target="../notesSlides/notesSlide27.xml"/><Relationship Id="rId1" Type="http://schemas.openxmlformats.org/officeDocument/2006/relationships/slideLayout" Target="../slideLayouts/slideLayout4.xml"/><Relationship Id="rId6" Type="http://schemas.openxmlformats.org/officeDocument/2006/relationships/image" Target="../media/image51.png"/><Relationship Id="rId5" Type="http://schemas.openxmlformats.org/officeDocument/2006/relationships/image" Target="../media/image52.png"/><Relationship Id="rId4" Type="http://schemas.openxmlformats.org/officeDocument/2006/relationships/image" Target="../media/image48.png"/></Relationships>
</file>

<file path=ppt/slides/_rels/slide55.xml.rels><?xml version="1.0" encoding="UTF-8" standalone="yes"?>
<Relationships xmlns="http://schemas.openxmlformats.org/package/2006/relationships"><Relationship Id="rId3" Type="http://schemas.openxmlformats.org/officeDocument/2006/relationships/image" Target="../media/image56.wmf"/><Relationship Id="rId7" Type="http://schemas.openxmlformats.org/officeDocument/2006/relationships/image" Target="../media/image50.png"/><Relationship Id="rId2" Type="http://schemas.openxmlformats.org/officeDocument/2006/relationships/notesSlide" Target="../notesSlides/notesSlide28.xml"/><Relationship Id="rId1" Type="http://schemas.openxmlformats.org/officeDocument/2006/relationships/slideLayout" Target="../slideLayouts/slideLayout4.xml"/><Relationship Id="rId6" Type="http://schemas.openxmlformats.org/officeDocument/2006/relationships/image" Target="../media/image51.png"/><Relationship Id="rId5" Type="http://schemas.openxmlformats.org/officeDocument/2006/relationships/image" Target="../media/image52.png"/><Relationship Id="rId4" Type="http://schemas.openxmlformats.org/officeDocument/2006/relationships/image" Target="../media/image48.png"/></Relationships>
</file>

<file path=ppt/slides/_rels/slide56.xml.rels><?xml version="1.0" encoding="UTF-8" standalone="yes"?>
<Relationships xmlns="http://schemas.openxmlformats.org/package/2006/relationships"><Relationship Id="rId3" Type="http://schemas.openxmlformats.org/officeDocument/2006/relationships/image" Target="../media/image56.wmf"/><Relationship Id="rId7" Type="http://schemas.openxmlformats.org/officeDocument/2006/relationships/image" Target="../media/image50.png"/><Relationship Id="rId2" Type="http://schemas.openxmlformats.org/officeDocument/2006/relationships/notesSlide" Target="../notesSlides/notesSlide29.xml"/><Relationship Id="rId1" Type="http://schemas.openxmlformats.org/officeDocument/2006/relationships/slideLayout" Target="../slideLayouts/slideLayout4.xml"/><Relationship Id="rId6" Type="http://schemas.openxmlformats.org/officeDocument/2006/relationships/image" Target="../media/image51.png"/><Relationship Id="rId5" Type="http://schemas.openxmlformats.org/officeDocument/2006/relationships/image" Target="../media/image52.png"/><Relationship Id="rId4" Type="http://schemas.openxmlformats.org/officeDocument/2006/relationships/image" Target="../media/image48.png"/></Relationships>
</file>

<file path=ppt/slides/_rels/slide5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0.xml"/><Relationship Id="rId1" Type="http://schemas.openxmlformats.org/officeDocument/2006/relationships/slideLayout" Target="../slideLayouts/slideLayout4.xml"/><Relationship Id="rId6" Type="http://schemas.openxmlformats.org/officeDocument/2006/relationships/image" Target="../media/image48.png"/><Relationship Id="rId5" Type="http://schemas.openxmlformats.org/officeDocument/2006/relationships/image" Target="../media/image50.png"/><Relationship Id="rId4" Type="http://schemas.openxmlformats.org/officeDocument/2006/relationships/image" Target="../media/image51.png"/></Relationships>
</file>

<file path=ppt/slides/_rels/slide5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1.xml"/><Relationship Id="rId1" Type="http://schemas.openxmlformats.org/officeDocument/2006/relationships/slideLayout" Target="../slideLayouts/slideLayout4.xml"/><Relationship Id="rId6" Type="http://schemas.openxmlformats.org/officeDocument/2006/relationships/image" Target="../media/image48.png"/><Relationship Id="rId5" Type="http://schemas.openxmlformats.org/officeDocument/2006/relationships/image" Target="../media/image52.png"/><Relationship Id="rId4" Type="http://schemas.openxmlformats.org/officeDocument/2006/relationships/image" Target="../media/image50.png"/></Relationships>
</file>

<file path=ppt/slides/_rels/slide5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2.xml"/><Relationship Id="rId1" Type="http://schemas.openxmlformats.org/officeDocument/2006/relationships/slideLayout" Target="../slideLayouts/slideLayout4.xml"/><Relationship Id="rId6" Type="http://schemas.openxmlformats.org/officeDocument/2006/relationships/image" Target="../media/image50.png"/><Relationship Id="rId5" Type="http://schemas.openxmlformats.org/officeDocument/2006/relationships/image" Target="../media/image51.png"/><Relationship Id="rId4" Type="http://schemas.openxmlformats.org/officeDocument/2006/relationships/image" Target="../media/image48.pn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52.png"/><Relationship Id="rId1" Type="http://schemas.openxmlformats.org/officeDocument/2006/relationships/slideLayout" Target="../slideLayouts/slideLayout7.xml"/><Relationship Id="rId5" Type="http://schemas.openxmlformats.org/officeDocument/2006/relationships/image" Target="../media/image50.png"/><Relationship Id="rId4" Type="http://schemas.openxmlformats.org/officeDocument/2006/relationships/image" Target="../media/image51.png"/></Relationships>
</file>

<file path=ppt/slides/_rels/slide6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7.jpeg"/><Relationship Id="rId2" Type="http://schemas.openxmlformats.org/officeDocument/2006/relationships/notesSlide" Target="../notesSlides/notesSlide33.xml"/><Relationship Id="rId1" Type="http://schemas.openxmlformats.org/officeDocument/2006/relationships/slideLayout" Target="../slideLayouts/slideLayout4.xml"/><Relationship Id="rId6" Type="http://schemas.openxmlformats.org/officeDocument/2006/relationships/image" Target="../media/image50.png"/><Relationship Id="rId5" Type="http://schemas.openxmlformats.org/officeDocument/2006/relationships/image" Target="../media/image51.png"/><Relationship Id="rId4" Type="http://schemas.openxmlformats.org/officeDocument/2006/relationships/image" Target="../media/image52.png"/></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4.xml"/><Relationship Id="rId1" Type="http://schemas.openxmlformats.org/officeDocument/2006/relationships/slideLayout" Target="../slideLayouts/slideLayout4.xml"/><Relationship Id="rId6" Type="http://schemas.openxmlformats.org/officeDocument/2006/relationships/image" Target="../media/image50.png"/><Relationship Id="rId5" Type="http://schemas.openxmlformats.org/officeDocument/2006/relationships/image" Target="../media/image51.png"/><Relationship Id="rId4" Type="http://schemas.openxmlformats.org/officeDocument/2006/relationships/image" Target="../media/image52.png"/></Relationships>
</file>

<file path=ppt/slides/_rels/slide6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39.jpeg"/><Relationship Id="rId1" Type="http://schemas.openxmlformats.org/officeDocument/2006/relationships/slideLayout" Target="../slideLayouts/slideLayout7.xml"/><Relationship Id="rId6" Type="http://schemas.openxmlformats.org/officeDocument/2006/relationships/image" Target="../media/image50.png"/><Relationship Id="rId5" Type="http://schemas.openxmlformats.org/officeDocument/2006/relationships/image" Target="../media/image51.png"/><Relationship Id="rId4" Type="http://schemas.openxmlformats.org/officeDocument/2006/relationships/image" Target="../media/image52.png"/></Relationships>
</file>

<file path=ppt/slides/_rels/slide65.xml.rels><?xml version="1.0" encoding="UTF-8" standalone="yes"?>
<Relationships xmlns="http://schemas.openxmlformats.org/package/2006/relationships"><Relationship Id="rId3" Type="http://schemas.openxmlformats.org/officeDocument/2006/relationships/image" Target="../media/image34.jpeg"/><Relationship Id="rId7" Type="http://schemas.openxmlformats.org/officeDocument/2006/relationships/image" Target="../media/image50.png"/><Relationship Id="rId2" Type="http://schemas.openxmlformats.org/officeDocument/2006/relationships/image" Target="../media/image58.png"/><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2.png"/><Relationship Id="rId4" Type="http://schemas.openxmlformats.org/officeDocument/2006/relationships/image" Target="../media/image4.png"/></Relationships>
</file>

<file path=ppt/slides/_rels/slide6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58.png"/><Relationship Id="rId1" Type="http://schemas.openxmlformats.org/officeDocument/2006/relationships/slideLayout" Target="../slideLayouts/slideLayout7.xml"/><Relationship Id="rId5" Type="http://schemas.openxmlformats.org/officeDocument/2006/relationships/image" Target="../media/image51.png"/><Relationship Id="rId4" Type="http://schemas.openxmlformats.org/officeDocument/2006/relationships/image" Target="../media/image4.png"/></Relationships>
</file>

<file path=ppt/slides/_rels/slide6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8.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8.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1.png"/><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59.jpeg"/></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openxmlformats.org/officeDocument/2006/relationships/image" Target="../media/image17.jpeg"/><Relationship Id="rId4" Type="http://schemas.openxmlformats.org/officeDocument/2006/relationships/image" Target="../media/image16.jpeg"/></Relationships>
</file>

<file path=ppt/slides/_rels/slide7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1.png"/><Relationship Id="rId1" Type="http://schemas.openxmlformats.org/officeDocument/2006/relationships/slideLayout" Target="../slideLayouts/slideLayout7.xml"/><Relationship Id="rId4" Type="http://schemas.openxmlformats.org/officeDocument/2006/relationships/image" Target="../media/image59.jpeg"/></Relationships>
</file>

<file path=ppt/slides/_rels/slide7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5.xml"/><Relationship Id="rId1" Type="http://schemas.openxmlformats.org/officeDocument/2006/relationships/slideLayout" Target="../slideLayouts/slideLayout4.xml"/><Relationship Id="rId6" Type="http://schemas.openxmlformats.org/officeDocument/2006/relationships/image" Target="../media/image50.png"/><Relationship Id="rId5" Type="http://schemas.openxmlformats.org/officeDocument/2006/relationships/image" Target="../media/image51.png"/><Relationship Id="rId4" Type="http://schemas.openxmlformats.org/officeDocument/2006/relationships/image" Target="../media/image52.png"/></Relationships>
</file>

<file path=ppt/slides/_rels/slide7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39.jpeg"/><Relationship Id="rId1" Type="http://schemas.openxmlformats.org/officeDocument/2006/relationships/slideLayout" Target="../slideLayouts/slideLayout7.xml"/><Relationship Id="rId5" Type="http://schemas.openxmlformats.org/officeDocument/2006/relationships/image" Target="../media/image50.png"/><Relationship Id="rId4" Type="http://schemas.openxmlformats.org/officeDocument/2006/relationships/image" Target="../media/image51.png"/></Relationships>
</file>

<file path=ppt/slides/_rels/slide7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58.png"/><Relationship Id="rId1" Type="http://schemas.openxmlformats.org/officeDocument/2006/relationships/slideLayout" Target="../slideLayouts/slideLayout7.xml"/><Relationship Id="rId6" Type="http://schemas.openxmlformats.org/officeDocument/2006/relationships/image" Target="../media/image50.png"/><Relationship Id="rId5" Type="http://schemas.openxmlformats.org/officeDocument/2006/relationships/image" Target="../media/image61.jpeg"/><Relationship Id="rId4" Type="http://schemas.openxmlformats.org/officeDocument/2006/relationships/image" Target="../media/image60.jpeg"/></Relationships>
</file>

<file path=ppt/slides/_rels/slide7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58.png"/><Relationship Id="rId1" Type="http://schemas.openxmlformats.org/officeDocument/2006/relationships/slideLayout" Target="../slideLayouts/slideLayout7.xml"/><Relationship Id="rId4" Type="http://schemas.openxmlformats.org/officeDocument/2006/relationships/image" Target="../media/image34.jpeg"/></Relationships>
</file>

<file path=ppt/slides/_rels/slide7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58.png"/><Relationship Id="rId1" Type="http://schemas.openxmlformats.org/officeDocument/2006/relationships/slideLayout" Target="../slideLayouts/slideLayout7.xml"/><Relationship Id="rId5" Type="http://schemas.openxmlformats.org/officeDocument/2006/relationships/image" Target="../media/image50.png"/><Relationship Id="rId4" Type="http://schemas.openxmlformats.org/officeDocument/2006/relationships/image" Target="../media/image51.png"/></Relationships>
</file>

<file path=ppt/slides/_rels/slide7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51.png"/><Relationship Id="rId1" Type="http://schemas.openxmlformats.org/officeDocument/2006/relationships/slideLayout" Target="../slideLayouts/slideLayout7.xml"/><Relationship Id="rId4" Type="http://schemas.openxmlformats.org/officeDocument/2006/relationships/image" Target="../media/image59.jpeg"/></Relationships>
</file>

<file path=ppt/slides/_rels/slide7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9.jpeg"/><Relationship Id="rId1" Type="http://schemas.openxmlformats.org/officeDocument/2006/relationships/slideLayout" Target="../slideLayouts/slideLayout7.xml"/><Relationship Id="rId4" Type="http://schemas.openxmlformats.org/officeDocument/2006/relationships/image" Target="../media/image50.png"/></Relationships>
</file>

<file path=ppt/slides/_rels/slide7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62.jpeg"/><Relationship Id="rId1" Type="http://schemas.openxmlformats.org/officeDocument/2006/relationships/slideLayout" Target="../slideLayouts/slideLayout7.xml"/><Relationship Id="rId4" Type="http://schemas.openxmlformats.org/officeDocument/2006/relationships/image" Target="../media/image34.jpeg"/></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16.jpeg"/><Relationship Id="rId4" Type="http://schemas.openxmlformats.org/officeDocument/2006/relationships/image" Target="../media/image17.jpeg"/></Relationships>
</file>

<file path=ppt/slides/_rels/slide8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58.png"/><Relationship Id="rId1" Type="http://schemas.openxmlformats.org/officeDocument/2006/relationships/slideLayout" Target="../slideLayouts/slideLayout7.xml"/><Relationship Id="rId6" Type="http://schemas.openxmlformats.org/officeDocument/2006/relationships/image" Target="../media/image50.png"/><Relationship Id="rId5" Type="http://schemas.openxmlformats.org/officeDocument/2006/relationships/image" Target="../media/image51.png"/><Relationship Id="rId4" Type="http://schemas.openxmlformats.org/officeDocument/2006/relationships/image" Target="../media/image34.jpeg"/></Relationships>
</file>

<file path=ppt/slides/_rels/slide8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8.png"/><Relationship Id="rId1" Type="http://schemas.openxmlformats.org/officeDocument/2006/relationships/slideLayout" Target="../slideLayouts/slideLayout7.xml"/><Relationship Id="rId5" Type="http://schemas.openxmlformats.org/officeDocument/2006/relationships/image" Target="../media/image34.jpeg"/><Relationship Id="rId4" Type="http://schemas.openxmlformats.org/officeDocument/2006/relationships/image" Target="../media/image50.png"/></Relationships>
</file>

<file path=ppt/slides/_rels/slide8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8.png"/><Relationship Id="rId1" Type="http://schemas.openxmlformats.org/officeDocument/2006/relationships/slideLayout" Target="../slideLayouts/slideLayout7.xml"/><Relationship Id="rId5" Type="http://schemas.openxmlformats.org/officeDocument/2006/relationships/image" Target="../media/image59.jpeg"/><Relationship Id="rId4" Type="http://schemas.openxmlformats.org/officeDocument/2006/relationships/image" Target="../media/image50.png"/></Relationships>
</file>

<file path=ppt/slides/_rels/slide8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openxmlformats.org/officeDocument/2006/relationships/image" Target="../media/image39.jpeg"/></Relationships>
</file>

<file path=ppt/slides/_rels/slide8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7.jpeg"/><Relationship Id="rId2" Type="http://schemas.openxmlformats.org/officeDocument/2006/relationships/notesSlide" Target="../notesSlides/notesSlide38.xml"/><Relationship Id="rId1" Type="http://schemas.openxmlformats.org/officeDocument/2006/relationships/slideLayout" Target="../slideLayouts/slideLayout4.xml"/><Relationship Id="rId6" Type="http://schemas.openxmlformats.org/officeDocument/2006/relationships/image" Target="../media/image50.png"/><Relationship Id="rId5" Type="http://schemas.openxmlformats.org/officeDocument/2006/relationships/image" Target="../media/image51.png"/><Relationship Id="rId4" Type="http://schemas.openxmlformats.org/officeDocument/2006/relationships/image" Target="../media/image52.png"/></Relationships>
</file>

<file path=ppt/slides/_rels/slide8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 Id="rId5" Type="http://schemas.openxmlformats.org/officeDocument/2006/relationships/image" Target="../media/image64.jpeg"/><Relationship Id="rId4" Type="http://schemas.openxmlformats.org/officeDocument/2006/relationships/image" Target="../media/image50.png"/></Relationships>
</file>

<file path=ppt/slides/_rels/slide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51" name="Object 4"/>
          <p:cNvGraphicFramePr>
            <a:graphicFrameLocks noChangeAspect="1"/>
          </p:cNvGraphicFramePr>
          <p:nvPr/>
        </p:nvGraphicFramePr>
        <p:xfrm>
          <a:off x="3752850" y="2635250"/>
          <a:ext cx="112713" cy="214313"/>
        </p:xfrm>
        <a:graphic>
          <a:graphicData uri="http://schemas.openxmlformats.org/presentationml/2006/ole">
            <mc:AlternateContent xmlns:mc="http://schemas.openxmlformats.org/markup-compatibility/2006">
              <mc:Choice xmlns:v="urn:schemas-microsoft-com:vml" Requires="v">
                <p:oleObj name="Equation" r:id="rId3" imgW="114151" imgH="215619" progId="Equation.3">
                  <p:embed/>
                </p:oleObj>
              </mc:Choice>
              <mc:Fallback>
                <p:oleObj name="Equation" r:id="rId3" imgW="114151" imgH="215619" progId="Equation.3">
                  <p:embed/>
                  <p:pic>
                    <p:nvPicPr>
                      <p:cNvPr id="2051"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52850" y="26352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Rectangle 63"/>
          <p:cNvSpPr>
            <a:spLocks noChangeArrowheads="1"/>
          </p:cNvSpPr>
          <p:nvPr/>
        </p:nvSpPr>
        <p:spPr bwMode="auto">
          <a:xfrm>
            <a:off x="990600" y="-228600"/>
            <a:ext cx="40386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Machine Learning</a:t>
            </a:r>
          </a:p>
        </p:txBody>
      </p:sp>
      <p:sp>
        <p:nvSpPr>
          <p:cNvPr id="17" name="Rectangle 63">
            <a:extLst>
              <a:ext uri="{FF2B5EF4-FFF2-40B4-BE49-F238E27FC236}">
                <a16:creationId xmlns:a16="http://schemas.microsoft.com/office/drawing/2014/main" id="{73F7BE12-D95E-462D-896B-3AEEC144E6C6}"/>
              </a:ext>
            </a:extLst>
          </p:cNvPr>
          <p:cNvSpPr>
            <a:spLocks noChangeArrowheads="1"/>
          </p:cNvSpPr>
          <p:nvPr/>
        </p:nvSpPr>
        <p:spPr bwMode="auto">
          <a:xfrm>
            <a:off x="1006825" y="581464"/>
            <a:ext cx="40386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alpha val="43137"/>
                    </a:srgbClr>
                  </a:outerShdw>
                </a:effectLst>
                <a:cs typeface="Times New Roman" panose="02020603050405020304" pitchFamily="18" charset="0"/>
              </a:rPr>
              <a:t>Reinforcement</a:t>
            </a:r>
          </a:p>
          <a:p>
            <a:pPr algn="ctr" eaLnBrk="0" hangingPunct="0">
              <a:defRPr/>
            </a:pPr>
            <a:r>
              <a:rPr lang="en-US" sz="3600" b="1" dirty="0">
                <a:solidFill>
                  <a:schemeClr val="tx2"/>
                </a:solidFill>
                <a:effectLst>
                  <a:outerShdw blurRad="38100" dist="38100" dir="2700000" algn="tl">
                    <a:srgbClr val="000000">
                      <a:alpha val="43137"/>
                    </a:srgbClr>
                  </a:outerShdw>
                </a:effectLst>
                <a:cs typeface="Times New Roman" panose="02020603050405020304" pitchFamily="18" charset="0"/>
              </a:rPr>
              <a:t>Learning</a:t>
            </a:r>
          </a:p>
        </p:txBody>
      </p:sp>
      <p:grpSp>
        <p:nvGrpSpPr>
          <p:cNvPr id="2054" name="Group 2053">
            <a:extLst>
              <a:ext uri="{FF2B5EF4-FFF2-40B4-BE49-F238E27FC236}">
                <a16:creationId xmlns:a16="http://schemas.microsoft.com/office/drawing/2014/main" id="{408744A7-EE51-41F3-B4A3-6B3B676FB3A6}"/>
              </a:ext>
            </a:extLst>
          </p:cNvPr>
          <p:cNvGrpSpPr/>
          <p:nvPr/>
        </p:nvGrpSpPr>
        <p:grpSpPr>
          <a:xfrm>
            <a:off x="2750820" y="4137664"/>
            <a:ext cx="6443254" cy="2051987"/>
            <a:chOff x="2925946" y="4376554"/>
            <a:chExt cx="6268128" cy="1813097"/>
          </a:xfrm>
        </p:grpSpPr>
        <p:pic>
          <p:nvPicPr>
            <p:cNvPr id="18" name="Picture 8" descr="https://resources.inbenta.com/finger%20me%20AI.png">
              <a:extLst>
                <a:ext uri="{FF2B5EF4-FFF2-40B4-BE49-F238E27FC236}">
                  <a16:creationId xmlns:a16="http://schemas.microsoft.com/office/drawing/2014/main" id="{748D5FFE-6756-4401-9D47-F860579314F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25946" y="4376554"/>
              <a:ext cx="3979838" cy="179373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809" descr="Image may contain: 1 person, indoor">
              <a:extLst>
                <a:ext uri="{FF2B5EF4-FFF2-40B4-BE49-F238E27FC236}">
                  <a16:creationId xmlns:a16="http://schemas.microsoft.com/office/drawing/2014/main" id="{25378924-4712-4DF0-B2E0-0949A0B0EFB4}"/>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18062"/>
            <a:stretch/>
          </p:blipFill>
          <p:spPr bwMode="auto">
            <a:xfrm>
              <a:off x="6905783" y="4376554"/>
              <a:ext cx="2288291" cy="181309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4" name="Group 23">
            <a:extLst>
              <a:ext uri="{FF2B5EF4-FFF2-40B4-BE49-F238E27FC236}">
                <a16:creationId xmlns:a16="http://schemas.microsoft.com/office/drawing/2014/main" id="{9D15EF74-01E9-43B5-9F88-401D43A18F5B}"/>
              </a:ext>
            </a:extLst>
          </p:cNvPr>
          <p:cNvGrpSpPr/>
          <p:nvPr/>
        </p:nvGrpSpPr>
        <p:grpSpPr>
          <a:xfrm>
            <a:off x="5729068" y="-114300"/>
            <a:ext cx="3574325" cy="1691195"/>
            <a:chOff x="5029200" y="2819400"/>
            <a:chExt cx="3410537" cy="1295400"/>
          </a:xfrm>
        </p:grpSpPr>
        <p:sp>
          <p:nvSpPr>
            <p:cNvPr id="25" name="Rectangle 24">
              <a:extLst>
                <a:ext uri="{FF2B5EF4-FFF2-40B4-BE49-F238E27FC236}">
                  <a16:creationId xmlns:a16="http://schemas.microsoft.com/office/drawing/2014/main" id="{7C48B6AF-7595-4679-BF8B-2575990C5764}"/>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6" name="Picture 6" descr="Image result for convolutional neural network">
              <a:extLst>
                <a:ext uri="{FF2B5EF4-FFF2-40B4-BE49-F238E27FC236}">
                  <a16:creationId xmlns:a16="http://schemas.microsoft.com/office/drawing/2014/main" id="{07E9377E-9D89-43DC-A789-2D07F3DD0D1D}"/>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56" name="Group 2055">
            <a:extLst>
              <a:ext uri="{FF2B5EF4-FFF2-40B4-BE49-F238E27FC236}">
                <a16:creationId xmlns:a16="http://schemas.microsoft.com/office/drawing/2014/main" id="{F44C272E-9F6D-4AC5-8720-7E2331239C0D}"/>
              </a:ext>
            </a:extLst>
          </p:cNvPr>
          <p:cNvGrpSpPr>
            <a:grpSpLocks noChangeAspect="1"/>
          </p:cNvGrpSpPr>
          <p:nvPr/>
        </p:nvGrpSpPr>
        <p:grpSpPr>
          <a:xfrm>
            <a:off x="2750819" y="1576895"/>
            <a:ext cx="6410806" cy="2561401"/>
            <a:chOff x="2952750" y="2085967"/>
            <a:chExt cx="5196960" cy="2043266"/>
          </a:xfrm>
        </p:grpSpPr>
        <p:pic>
          <p:nvPicPr>
            <p:cNvPr id="23" name="Picture 22">
              <a:extLst>
                <a:ext uri="{FF2B5EF4-FFF2-40B4-BE49-F238E27FC236}">
                  <a16:creationId xmlns:a16="http://schemas.microsoft.com/office/drawing/2014/main" id="{AB49DF5C-61D1-4A7E-94D8-005E15A73B00}"/>
                </a:ext>
              </a:extLst>
            </p:cNvPr>
            <p:cNvPicPr>
              <a:picLocks noChangeAspect="1"/>
            </p:cNvPicPr>
            <p:nvPr/>
          </p:nvPicPr>
          <p:blipFill rotWithShape="1">
            <a:blip r:embed="rId8"/>
            <a:srcRect b="1507"/>
            <a:stretch/>
          </p:blipFill>
          <p:spPr>
            <a:xfrm>
              <a:off x="5433232" y="2085967"/>
              <a:ext cx="2716478" cy="2042530"/>
            </a:xfrm>
            <a:prstGeom prst="rect">
              <a:avLst/>
            </a:prstGeom>
          </p:spPr>
        </p:pic>
        <p:pic>
          <p:nvPicPr>
            <p:cNvPr id="27" name="Picture 410" descr="Related image">
              <a:extLst>
                <a:ext uri="{FF2B5EF4-FFF2-40B4-BE49-F238E27FC236}">
                  <a16:creationId xmlns:a16="http://schemas.microsoft.com/office/drawing/2014/main" id="{85A1D121-5AE6-4AAA-BC3A-1C048FA0C17D}"/>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r="7782"/>
            <a:stretch/>
          </p:blipFill>
          <p:spPr bwMode="auto">
            <a:xfrm>
              <a:off x="2952750" y="2323064"/>
              <a:ext cx="2505075" cy="180616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53" name="Group 2052">
            <a:extLst>
              <a:ext uri="{FF2B5EF4-FFF2-40B4-BE49-F238E27FC236}">
                <a16:creationId xmlns:a16="http://schemas.microsoft.com/office/drawing/2014/main" id="{DB468CE7-240B-47BA-8047-0943117772AE}"/>
              </a:ext>
            </a:extLst>
          </p:cNvPr>
          <p:cNvGrpSpPr/>
          <p:nvPr/>
        </p:nvGrpSpPr>
        <p:grpSpPr>
          <a:xfrm>
            <a:off x="-91440" y="6102040"/>
            <a:ext cx="9409248" cy="861115"/>
            <a:chOff x="-91440" y="6102040"/>
            <a:chExt cx="9409248" cy="861115"/>
          </a:xfrm>
        </p:grpSpPr>
        <p:grpSp>
          <p:nvGrpSpPr>
            <p:cNvPr id="2049" name="Group 2048">
              <a:extLst>
                <a:ext uri="{FF2B5EF4-FFF2-40B4-BE49-F238E27FC236}">
                  <a16:creationId xmlns:a16="http://schemas.microsoft.com/office/drawing/2014/main" id="{C928645C-5AFB-418D-BA6C-5A1B9BBAA99C}"/>
                </a:ext>
              </a:extLst>
            </p:cNvPr>
            <p:cNvGrpSpPr/>
            <p:nvPr/>
          </p:nvGrpSpPr>
          <p:grpSpPr>
            <a:xfrm>
              <a:off x="-91440" y="6102040"/>
              <a:ext cx="9380220" cy="861115"/>
              <a:chOff x="-91440" y="6102040"/>
              <a:chExt cx="9380220" cy="861115"/>
            </a:xfrm>
          </p:grpSpPr>
          <p:grpSp>
            <p:nvGrpSpPr>
              <p:cNvPr id="16" name="Group 15">
                <a:extLst>
                  <a:ext uri="{FF2B5EF4-FFF2-40B4-BE49-F238E27FC236}">
                    <a16:creationId xmlns:a16="http://schemas.microsoft.com/office/drawing/2014/main" id="{FD7B3904-17F6-4544-BD94-EF292FCA348F}"/>
                  </a:ext>
                </a:extLst>
              </p:cNvPr>
              <p:cNvGrpSpPr/>
              <p:nvPr/>
            </p:nvGrpSpPr>
            <p:grpSpPr>
              <a:xfrm>
                <a:off x="5313" y="6102040"/>
                <a:ext cx="9283467" cy="861115"/>
                <a:chOff x="5313" y="6102040"/>
                <a:chExt cx="9283467" cy="861115"/>
              </a:xfrm>
            </p:grpSpPr>
            <p:grpSp>
              <p:nvGrpSpPr>
                <p:cNvPr id="15" name="Group 14">
                  <a:extLst>
                    <a:ext uri="{FF2B5EF4-FFF2-40B4-BE49-F238E27FC236}">
                      <a16:creationId xmlns:a16="http://schemas.microsoft.com/office/drawing/2014/main" id="{F20E3306-54FA-489B-BCD3-EA0248905C72}"/>
                    </a:ext>
                  </a:extLst>
                </p:cNvPr>
                <p:cNvGrpSpPr/>
                <p:nvPr/>
              </p:nvGrpSpPr>
              <p:grpSpPr>
                <a:xfrm>
                  <a:off x="3443394" y="6102040"/>
                  <a:ext cx="5845386" cy="861115"/>
                  <a:chOff x="3443394" y="6102040"/>
                  <a:chExt cx="5845386" cy="861115"/>
                </a:xfrm>
              </p:grpSpPr>
              <p:sp>
                <p:nvSpPr>
                  <p:cNvPr id="8" name="Rectangle 7">
                    <a:extLst>
                      <a:ext uri="{FF2B5EF4-FFF2-40B4-BE49-F238E27FC236}">
                        <a16:creationId xmlns:a16="http://schemas.microsoft.com/office/drawing/2014/main" id="{97F22CCC-9637-46F7-8D34-31B65F9EEB4F}"/>
                      </a:ext>
                    </a:extLst>
                  </p:cNvPr>
                  <p:cNvSpPr/>
                  <p:nvPr/>
                </p:nvSpPr>
                <p:spPr>
                  <a:xfrm>
                    <a:off x="3544938" y="6159478"/>
                    <a:ext cx="5743842" cy="723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3" name="Picture 2" descr="Text&#10;&#10;Description automatically generated">
                    <a:extLst>
                      <a:ext uri="{FF2B5EF4-FFF2-40B4-BE49-F238E27FC236}">
                        <a16:creationId xmlns:a16="http://schemas.microsoft.com/office/drawing/2014/main" id="{1AF2D025-7AF4-4B13-87D6-B450B9F1AD5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443394" y="6102040"/>
                    <a:ext cx="2326377" cy="861115"/>
                  </a:xfrm>
                  <a:prstGeom prst="rect">
                    <a:avLst/>
                  </a:prstGeom>
                </p:spPr>
              </p:pic>
            </p:grpSp>
            <p:pic>
              <p:nvPicPr>
                <p:cNvPr id="5" name="Picture 4" descr="A picture containing company name&#10;&#10;Description automatically generated">
                  <a:extLst>
                    <a:ext uri="{FF2B5EF4-FFF2-40B4-BE49-F238E27FC236}">
                      <a16:creationId xmlns:a16="http://schemas.microsoft.com/office/drawing/2014/main" id="{81856649-9407-444E-8D04-CA05B2B7F5F9}"/>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767863" y="6159998"/>
                  <a:ext cx="780057" cy="731520"/>
                </a:xfrm>
                <a:prstGeom prst="rect">
                  <a:avLst/>
                </a:prstGeom>
              </p:spPr>
            </p:pic>
            <p:pic>
              <p:nvPicPr>
                <p:cNvPr id="7" name="Picture 6">
                  <a:extLst>
                    <a:ext uri="{FF2B5EF4-FFF2-40B4-BE49-F238E27FC236}">
                      <a16:creationId xmlns:a16="http://schemas.microsoft.com/office/drawing/2014/main" id="{2B84C1A3-A59C-4529-8468-17DB70375494}"/>
                    </a:ext>
                  </a:extLst>
                </p:cNvPr>
                <p:cNvPicPr>
                  <a:picLocks noChangeAspect="1"/>
                </p:cNvPicPr>
                <p:nvPr/>
              </p:nvPicPr>
              <p:blipFill>
                <a:blip r:embed="rId12"/>
                <a:stretch>
                  <a:fillRect/>
                </a:stretch>
              </p:blipFill>
              <p:spPr>
                <a:xfrm>
                  <a:off x="5313" y="6159998"/>
                  <a:ext cx="2766905" cy="731520"/>
                </a:xfrm>
                <a:prstGeom prst="rect">
                  <a:avLst/>
                </a:prstGeom>
              </p:spPr>
            </p:pic>
          </p:grpSp>
          <p:grpSp>
            <p:nvGrpSpPr>
              <p:cNvPr id="2048" name="Group 2047">
                <a:extLst>
                  <a:ext uri="{FF2B5EF4-FFF2-40B4-BE49-F238E27FC236}">
                    <a16:creationId xmlns:a16="http://schemas.microsoft.com/office/drawing/2014/main" id="{9AC444AE-7B5A-4EAD-8C82-C875EF2193BA}"/>
                  </a:ext>
                </a:extLst>
              </p:cNvPr>
              <p:cNvGrpSpPr/>
              <p:nvPr/>
            </p:nvGrpSpPr>
            <p:grpSpPr>
              <a:xfrm>
                <a:off x="-91440" y="6158132"/>
                <a:ext cx="9326880" cy="692248"/>
                <a:chOff x="-91440" y="6158132"/>
                <a:chExt cx="9326880" cy="692248"/>
              </a:xfrm>
            </p:grpSpPr>
            <p:cxnSp>
              <p:nvCxnSpPr>
                <p:cNvPr id="13" name="Straight Connector 12">
                  <a:extLst>
                    <a:ext uri="{FF2B5EF4-FFF2-40B4-BE49-F238E27FC236}">
                      <a16:creationId xmlns:a16="http://schemas.microsoft.com/office/drawing/2014/main" id="{FF3B1B88-6870-4979-8566-1F2E06D4A384}"/>
                    </a:ext>
                  </a:extLst>
                </p:cNvPr>
                <p:cNvCxnSpPr>
                  <a:cxnSpLocks/>
                </p:cNvCxnSpPr>
                <p:nvPr/>
              </p:nvCxnSpPr>
              <p:spPr bwMode="auto">
                <a:xfrm>
                  <a:off x="2750820" y="6192012"/>
                  <a:ext cx="0" cy="658368"/>
                </a:xfrm>
                <a:prstGeom prst="line">
                  <a:avLst/>
                </a:prstGeom>
                <a:noFill/>
                <a:ln w="12700" cap="sq" cmpd="sng" algn="ctr">
                  <a:solidFill>
                    <a:schemeClr val="tx1">
                      <a:lumMod val="65000"/>
                    </a:schemeClr>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50C44910-C3B6-4C44-812D-649BC4A66557}"/>
                    </a:ext>
                  </a:extLst>
                </p:cNvPr>
                <p:cNvCxnSpPr>
                  <a:cxnSpLocks/>
                </p:cNvCxnSpPr>
                <p:nvPr/>
              </p:nvCxnSpPr>
              <p:spPr bwMode="auto">
                <a:xfrm>
                  <a:off x="3558540" y="6192012"/>
                  <a:ext cx="0" cy="658368"/>
                </a:xfrm>
                <a:prstGeom prst="line">
                  <a:avLst/>
                </a:prstGeom>
                <a:noFill/>
                <a:ln w="12700" cap="sq" cmpd="sng" algn="ctr">
                  <a:solidFill>
                    <a:schemeClr val="tx1">
                      <a:lumMod val="65000"/>
                    </a:schemeClr>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EB3878E4-DAA5-48AF-8C15-EC57C800926E}"/>
                    </a:ext>
                  </a:extLst>
                </p:cNvPr>
                <p:cNvCxnSpPr>
                  <a:cxnSpLocks/>
                </p:cNvCxnSpPr>
                <p:nvPr/>
              </p:nvCxnSpPr>
              <p:spPr bwMode="auto">
                <a:xfrm>
                  <a:off x="5715000" y="6192012"/>
                  <a:ext cx="0" cy="658368"/>
                </a:xfrm>
                <a:prstGeom prst="line">
                  <a:avLst/>
                </a:prstGeom>
                <a:noFill/>
                <a:ln w="12700" cap="sq" cmpd="sng" algn="ctr">
                  <a:solidFill>
                    <a:schemeClr val="tx1">
                      <a:lumMod val="65000"/>
                    </a:schemeClr>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2A63451C-0FF3-44DD-85D4-3C114F470A63}"/>
                    </a:ext>
                  </a:extLst>
                </p:cNvPr>
                <p:cNvCxnSpPr>
                  <a:cxnSpLocks/>
                </p:cNvCxnSpPr>
                <p:nvPr/>
              </p:nvCxnSpPr>
              <p:spPr bwMode="auto">
                <a:xfrm>
                  <a:off x="2209800" y="6192012"/>
                  <a:ext cx="0" cy="658368"/>
                </a:xfrm>
                <a:prstGeom prst="line">
                  <a:avLst/>
                </a:prstGeom>
                <a:noFill/>
                <a:ln w="12700" cap="sq" cmpd="sng" algn="ctr">
                  <a:solidFill>
                    <a:schemeClr val="tx1">
                      <a:lumMod val="65000"/>
                    </a:schemeClr>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EF20A831-500C-494E-BDB0-33DA40EE5E28}"/>
                    </a:ext>
                  </a:extLst>
                </p:cNvPr>
                <p:cNvCxnSpPr>
                  <a:cxnSpLocks/>
                </p:cNvCxnSpPr>
                <p:nvPr/>
              </p:nvCxnSpPr>
              <p:spPr bwMode="auto">
                <a:xfrm rot="5400000">
                  <a:off x="4572000" y="1494692"/>
                  <a:ext cx="0" cy="9326880"/>
                </a:xfrm>
                <a:prstGeom prst="line">
                  <a:avLst/>
                </a:prstGeom>
                <a:noFill/>
                <a:ln w="12700" cap="sq" cmpd="sng" algn="ctr">
                  <a:solidFill>
                    <a:schemeClr val="tx1">
                      <a:lumMod val="65000"/>
                    </a:schemeClr>
                  </a:solidFill>
                  <a:prstDash val="solid"/>
                  <a:round/>
                  <a:headEnd type="none" w="med" len="med"/>
                  <a:tailEnd type="none" w="med" len="med"/>
                </a:ln>
                <a:effectLst/>
              </p:spPr>
            </p:cxnSp>
          </p:grpSp>
        </p:grpSp>
        <p:sp>
          <p:nvSpPr>
            <p:cNvPr id="20" name="Rectangle 19">
              <a:extLst>
                <a:ext uri="{FF2B5EF4-FFF2-40B4-BE49-F238E27FC236}">
                  <a16:creationId xmlns:a16="http://schemas.microsoft.com/office/drawing/2014/main" id="{A71C621E-FDE2-4693-B567-E86F0A468B9B}"/>
                </a:ext>
              </a:extLst>
            </p:cNvPr>
            <p:cNvSpPr/>
            <p:nvPr/>
          </p:nvSpPr>
          <p:spPr>
            <a:xfrm>
              <a:off x="5691734" y="6266600"/>
              <a:ext cx="3626074" cy="584775"/>
            </a:xfrm>
            <a:prstGeom prst="rect">
              <a:avLst/>
            </a:prstGeom>
          </p:spPr>
          <p:txBody>
            <a:bodyPr wrap="square">
              <a:spAutoFit/>
            </a:bodyPr>
            <a:lstStyle/>
            <a:p>
              <a:pPr algn="ctr"/>
              <a:r>
                <a:rPr lang="en-US" sz="2000" dirty="0">
                  <a:solidFill>
                    <a:srgbClr val="FF00FF"/>
                  </a:solidFill>
                  <a:effectLst/>
                  <a:cs typeface="Times New Roman" panose="02020603050405020304" pitchFamily="18" charset="0"/>
                </a:rPr>
                <a:t>Jeff Edmonds, Comp. Sci</a:t>
              </a:r>
              <a:r>
                <a:rPr lang="en-CA" sz="2000" dirty="0">
                  <a:solidFill>
                    <a:srgbClr val="FF00FF"/>
                  </a:solidFill>
                  <a:effectLst/>
                  <a:cs typeface="Times New Roman" panose="02020603050405020304" pitchFamily="18" charset="0"/>
                </a:rPr>
                <a:t>.</a:t>
              </a:r>
              <a:endParaRPr lang="en-US" sz="2000" dirty="0">
                <a:solidFill>
                  <a:srgbClr val="FF00FF"/>
                </a:solidFill>
                <a:effectLst/>
                <a:cs typeface="Times New Roman" panose="02020603050405020304" pitchFamily="18" charset="0"/>
              </a:endParaRPr>
            </a:p>
            <a:p>
              <a:pPr algn="ctr"/>
              <a:r>
                <a:rPr lang="en-CA" sz="1200" dirty="0">
                  <a:solidFill>
                    <a:srgbClr val="FF00FF"/>
                  </a:solidFill>
                </a:rPr>
                <a:t>www.eecs.yorku.ca/~jeff/courses/machine-learning</a:t>
              </a:r>
            </a:p>
          </p:txBody>
        </p:sp>
      </p:grpSp>
      <p:sp>
        <p:nvSpPr>
          <p:cNvPr id="33" name="Text Box 14">
            <a:extLst>
              <a:ext uri="{FF2B5EF4-FFF2-40B4-BE49-F238E27FC236}">
                <a16:creationId xmlns:a16="http://schemas.microsoft.com/office/drawing/2014/main" id="{D3E52FB1-31EE-4970-8518-82B594A2568A}"/>
              </a:ext>
            </a:extLst>
          </p:cNvPr>
          <p:cNvSpPr txBox="1">
            <a:spLocks noChangeArrowheads="1"/>
          </p:cNvSpPr>
          <p:nvPr/>
        </p:nvSpPr>
        <p:spPr bwMode="auto">
          <a:xfrm>
            <a:off x="-115500" y="1905000"/>
            <a:ext cx="5906700" cy="707886"/>
          </a:xfrm>
          <a:prstGeom prst="rect">
            <a:avLst/>
          </a:prstGeom>
          <a:noFill/>
          <a:ln w="38100" cap="sq">
            <a:noFill/>
            <a:miter lim="800000"/>
            <a:headEnd/>
            <a:tailEnd/>
          </a:ln>
          <a:effectLst/>
        </p:spPr>
        <p:txBody>
          <a:bodyPr wrap="square" lIns="274320" rIns="274320">
            <a:spAutoFit/>
          </a:bodyPr>
          <a:lstStyle/>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3" action="ppaction://hlinksldjump"/>
              </a:rPr>
              <a:t>Convolutional</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14" action="ppaction://hlinksldjump"/>
              </a:rPr>
              <a:t>Recurrent</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5" action="ppaction://hlinksldjump"/>
              </a:rPr>
              <a:t>Reinforcement Learning</a:t>
            </a:r>
            <a:endParaRPr lang="en-US" sz="2000" dirty="0">
              <a:effectLst>
                <a:outerShdw blurRad="38100" dist="38100" dir="2700000" algn="tl">
                  <a:srgbClr val="000000"/>
                </a:outerShdw>
              </a:effectLst>
            </a:endParaRPr>
          </a:p>
        </p:txBody>
      </p:sp>
      <p:sp>
        <p:nvSpPr>
          <p:cNvPr id="34" name="TextBox 33">
            <a:extLst>
              <a:ext uri="{FF2B5EF4-FFF2-40B4-BE49-F238E27FC236}">
                <a16:creationId xmlns:a16="http://schemas.microsoft.com/office/drawing/2014/main" id="{6599B199-2500-4622-8613-B8EB92B27E80}"/>
              </a:ext>
            </a:extLst>
          </p:cNvPr>
          <p:cNvSpPr txBox="1"/>
          <p:nvPr/>
        </p:nvSpPr>
        <p:spPr bwMode="auto">
          <a:xfrm>
            <a:off x="14378" y="2743200"/>
            <a:ext cx="471002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lvl="0"/>
            <a:r>
              <a:rPr lang="en-US" sz="2400" dirty="0">
                <a:effectLst/>
                <a:latin typeface="Times New Roman" panose="02020603050405020304" pitchFamily="18" charset="0"/>
                <a:cs typeface="Times New Roman" panose="02020603050405020304" pitchFamily="18" charset="0"/>
              </a:rPr>
              <a:t>Goal:</a:t>
            </a:r>
          </a:p>
          <a:p>
            <a:pPr lvl="0"/>
            <a:r>
              <a:rPr lang="en-US" sz="2400" dirty="0">
                <a:effectLst/>
                <a:latin typeface="Times New Roman" panose="02020603050405020304" pitchFamily="18" charset="0"/>
                <a:cs typeface="Times New Roman" panose="02020603050405020304" pitchFamily="18" charset="0"/>
              </a:rPr>
              <a:t>  Make a pina colada</a:t>
            </a:r>
            <a:br>
              <a:rPr lang="en-US" sz="2400" dirty="0">
                <a:effectLst/>
                <a:latin typeface="Times New Roman" panose="02020603050405020304" pitchFamily="18" charset="0"/>
                <a:cs typeface="Times New Roman" panose="02020603050405020304" pitchFamily="18" charset="0"/>
              </a:rPr>
            </a:br>
            <a:r>
              <a:rPr lang="en-US" sz="2400" dirty="0">
                <a:effectLst/>
                <a:latin typeface="Times New Roman" panose="02020603050405020304" pitchFamily="18" charset="0"/>
                <a:cs typeface="Times New Roman" panose="02020603050405020304" pitchFamily="18" charset="0"/>
              </a:rPr>
              <a:t>  or win at Go. </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pic>
        <p:nvPicPr>
          <p:cNvPr id="59394"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632357"/>
            <a:ext cx="4343400" cy="5939893"/>
          </a:xfrm>
          <a:prstGeom prst="rect">
            <a:avLst/>
          </a:prstGeom>
          <a:noFill/>
          <a:extLst>
            <a:ext uri="{909E8E84-426E-40DD-AFC4-6F175D3DCCD1}">
              <a14:hiddenFill xmlns:a14="http://schemas.microsoft.com/office/drawing/2010/main">
                <a:solidFill>
                  <a:srgbClr val="FFFFFF"/>
                </a:solidFill>
              </a14:hiddenFill>
            </a:ext>
          </a:extLst>
        </p:spPr>
      </p:pic>
      <p:sp>
        <p:nvSpPr>
          <p:cNvPr id="9" name="Text Box 33"/>
          <p:cNvSpPr txBox="1">
            <a:spLocks noChangeArrowheads="1"/>
          </p:cNvSpPr>
          <p:nvPr/>
        </p:nvSpPr>
        <p:spPr bwMode="auto">
          <a:xfrm>
            <a:off x="-76200" y="3810000"/>
            <a:ext cx="5084143" cy="1815882"/>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first layer detects </a:t>
            </a:r>
            <a:br>
              <a:rPr lang="en-US" altLang="en-US" sz="2800" dirty="0">
                <a:latin typeface="Times New Roman" pitchFamily="18" charset="0"/>
              </a:rPr>
            </a:br>
            <a:r>
              <a:rPr lang="en-US" altLang="en-US" sz="2800" dirty="0">
                <a:latin typeface="Times New Roman" pitchFamily="18" charset="0"/>
              </a:rPr>
              <a:t>a number of features </a:t>
            </a:r>
            <a:br>
              <a:rPr lang="en-US" altLang="en-US" sz="2800" dirty="0">
                <a:latin typeface="Times New Roman" pitchFamily="18" charset="0"/>
              </a:rPr>
            </a:br>
            <a:r>
              <a:rPr lang="en-US" altLang="en-US" sz="2800" dirty="0">
                <a:latin typeface="Times New Roman" pitchFamily="18" charset="0"/>
              </a:rPr>
              <a:t>(</a:t>
            </a:r>
            <a:r>
              <a:rPr lang="en-US" altLang="en-US" sz="2800" dirty="0" err="1">
                <a:latin typeface="Times New Roman" pitchFamily="18" charset="0"/>
              </a:rPr>
              <a:t>eg</a:t>
            </a:r>
            <a:r>
              <a:rPr lang="en-US" altLang="en-US" sz="2800" dirty="0">
                <a:latin typeface="Times New Roman" pitchFamily="18" charset="0"/>
              </a:rPr>
              <a:t> an edge) in each small </a:t>
            </a:r>
            <a:br>
              <a:rPr lang="en-US" altLang="en-US" sz="2800" dirty="0">
                <a:latin typeface="Times New Roman" pitchFamily="18" charset="0"/>
              </a:rPr>
            </a:br>
            <a:r>
              <a:rPr lang="en-US" altLang="en-US" sz="2800" dirty="0">
                <a:latin typeface="Times New Roman" pitchFamily="18" charset="0"/>
              </a:rPr>
              <a:t>“window” of the image. </a:t>
            </a:r>
          </a:p>
        </p:txBody>
      </p:sp>
      <p:sp>
        <p:nvSpPr>
          <p:cNvPr id="10" name="Text Box 33"/>
          <p:cNvSpPr txBox="1">
            <a:spLocks noChangeArrowheads="1"/>
          </p:cNvSpPr>
          <p:nvPr/>
        </p:nvSpPr>
        <p:spPr bwMode="auto">
          <a:xfrm>
            <a:off x="-76200" y="2057400"/>
            <a:ext cx="5084143" cy="954107"/>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same is true in a learned neural net.</a:t>
            </a:r>
          </a:p>
        </p:txBody>
      </p:sp>
    </p:spTree>
    <p:extLst>
      <p:ext uri="{BB962C8B-B14F-4D97-AF65-F5344CB8AC3E}">
        <p14:creationId xmlns:p14="http://schemas.microsoft.com/office/powerpoint/2010/main" val="33218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9394"/>
                                        </p:tgtEl>
                                        <p:attrNameLst>
                                          <p:attrName>style.visibility</p:attrName>
                                        </p:attrNameLst>
                                      </p:cBhvr>
                                      <p:to>
                                        <p:strVal val="visible"/>
                                      </p:to>
                                    </p:set>
                                    <p:anim calcmode="lin" valueType="num">
                                      <p:cBhvr additive="base">
                                        <p:cTn id="7" dur="500" fill="hold"/>
                                        <p:tgtEl>
                                          <p:spTgt spid="59394"/>
                                        </p:tgtEl>
                                        <p:attrNameLst>
                                          <p:attrName>ppt_x</p:attrName>
                                        </p:attrNameLst>
                                      </p:cBhvr>
                                      <p:tavLst>
                                        <p:tav tm="0">
                                          <p:val>
                                            <p:strVal val="0-#ppt_w/2"/>
                                          </p:val>
                                        </p:tav>
                                        <p:tav tm="100000">
                                          <p:val>
                                            <p:strVal val="#ppt_x"/>
                                          </p:val>
                                        </p:tav>
                                      </p:tavLst>
                                    </p:anim>
                                    <p:anim calcmode="lin" valueType="num">
                                      <p:cBhvr additive="base">
                                        <p:cTn id="8" dur="500" fill="hold"/>
                                        <p:tgtEl>
                                          <p:spTgt spid="5939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additive="base">
                                        <p:cTn id="11"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pic>
        <p:nvPicPr>
          <p:cNvPr id="59394"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632357"/>
            <a:ext cx="4343400" cy="5939893"/>
          </a:xfrm>
          <a:prstGeom prst="rect">
            <a:avLst/>
          </a:prstGeom>
          <a:noFill/>
          <a:extLst>
            <a:ext uri="{909E8E84-426E-40DD-AFC4-6F175D3DCCD1}">
              <a14:hiddenFill xmlns:a14="http://schemas.microsoft.com/office/drawing/2010/main">
                <a:solidFill>
                  <a:srgbClr val="FFFFFF"/>
                </a:solidFill>
              </a14:hiddenFill>
            </a:ext>
          </a:extLst>
        </p:spPr>
      </p:pic>
      <p:sp>
        <p:nvSpPr>
          <p:cNvPr id="9" name="Text Box 33"/>
          <p:cNvSpPr txBox="1">
            <a:spLocks noChangeArrowheads="1"/>
          </p:cNvSpPr>
          <p:nvPr/>
        </p:nvSpPr>
        <p:spPr bwMode="auto">
          <a:xfrm>
            <a:off x="-76200" y="3810000"/>
            <a:ext cx="5084143" cy="1815882"/>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first layer detects </a:t>
            </a:r>
            <a:br>
              <a:rPr lang="en-US" altLang="en-US" sz="2800" dirty="0">
                <a:latin typeface="Times New Roman" pitchFamily="18" charset="0"/>
              </a:rPr>
            </a:br>
            <a:r>
              <a:rPr lang="en-US" altLang="en-US" sz="2800" dirty="0">
                <a:latin typeface="Times New Roman" pitchFamily="18" charset="0"/>
              </a:rPr>
              <a:t>a number of features </a:t>
            </a:r>
            <a:br>
              <a:rPr lang="en-US" altLang="en-US" sz="2800" dirty="0">
                <a:latin typeface="Times New Roman" pitchFamily="18" charset="0"/>
              </a:rPr>
            </a:br>
            <a:r>
              <a:rPr lang="en-US" altLang="en-US" sz="2800" dirty="0">
                <a:latin typeface="Times New Roman" pitchFamily="18" charset="0"/>
              </a:rPr>
              <a:t>(</a:t>
            </a:r>
            <a:r>
              <a:rPr lang="en-US" altLang="en-US" sz="2800" dirty="0" err="1">
                <a:latin typeface="Times New Roman" pitchFamily="18" charset="0"/>
              </a:rPr>
              <a:t>eg</a:t>
            </a:r>
            <a:r>
              <a:rPr lang="en-US" altLang="en-US" sz="2800" dirty="0">
                <a:latin typeface="Times New Roman" pitchFamily="18" charset="0"/>
              </a:rPr>
              <a:t> an edge) in each small </a:t>
            </a:r>
            <a:br>
              <a:rPr lang="en-US" altLang="en-US" sz="2800" dirty="0">
                <a:latin typeface="Times New Roman" pitchFamily="18" charset="0"/>
              </a:rPr>
            </a:br>
            <a:r>
              <a:rPr lang="en-US" altLang="en-US" sz="2800" dirty="0">
                <a:latin typeface="Times New Roman" pitchFamily="18" charset="0"/>
              </a:rPr>
              <a:t>“window” of the image. </a:t>
            </a:r>
          </a:p>
        </p:txBody>
      </p:sp>
      <p:sp>
        <p:nvSpPr>
          <p:cNvPr id="10" name="Text Box 33"/>
          <p:cNvSpPr txBox="1">
            <a:spLocks noChangeArrowheads="1"/>
          </p:cNvSpPr>
          <p:nvPr/>
        </p:nvSpPr>
        <p:spPr bwMode="auto">
          <a:xfrm>
            <a:off x="-76200" y="2057400"/>
            <a:ext cx="5084143" cy="1384995"/>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next layer combines these features into more complex features.</a:t>
            </a:r>
          </a:p>
        </p:txBody>
      </p:sp>
      <p:sp>
        <p:nvSpPr>
          <p:cNvPr id="11" name="Text Box 33"/>
          <p:cNvSpPr txBox="1">
            <a:spLocks noChangeArrowheads="1"/>
          </p:cNvSpPr>
          <p:nvPr/>
        </p:nvSpPr>
        <p:spPr bwMode="auto">
          <a:xfrm>
            <a:off x="-76200" y="874693"/>
            <a:ext cx="5084143" cy="954107"/>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Until the top layer detects </a:t>
            </a:r>
            <a:br>
              <a:rPr lang="en-US" altLang="en-US" sz="2800" dirty="0">
                <a:latin typeface="Times New Roman" pitchFamily="18" charset="0"/>
              </a:rPr>
            </a:br>
            <a:r>
              <a:rPr lang="en-US" altLang="en-US" sz="2800" dirty="0">
                <a:latin typeface="Times New Roman" pitchFamily="18" charset="0"/>
              </a:rPr>
              <a:t>a face.</a:t>
            </a:r>
          </a:p>
        </p:txBody>
      </p:sp>
    </p:spTree>
    <p:extLst>
      <p:ext uri="{BB962C8B-B14F-4D97-AF65-F5344CB8AC3E}">
        <p14:creationId xmlns:p14="http://schemas.microsoft.com/office/powerpoint/2010/main" val="1018047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
                                            <p:txEl>
                                              <p:pRg st="0" end="0"/>
                                            </p:txEl>
                                          </p:spTgt>
                                        </p:tgtEl>
                                        <p:attrNameLst>
                                          <p:attrName>style.visibility</p:attrName>
                                        </p:attrNameLst>
                                      </p:cBhvr>
                                      <p:to>
                                        <p:strVal val="visible"/>
                                      </p:to>
                                    </p:set>
                                    <p:anim calcmode="lin" valueType="num">
                                      <p:cBhvr additive="base">
                                        <p:cTn id="1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pic>
        <p:nvPicPr>
          <p:cNvPr id="59394"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632357"/>
            <a:ext cx="4343400" cy="593989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5257800" y="3962400"/>
            <a:ext cx="304800" cy="304800"/>
          </a:xfrm>
          <a:prstGeom prst="rect">
            <a:avLst/>
          </a:prstGeom>
          <a:ln w="25400">
            <a:solidFill>
              <a:schemeClr val="hlink"/>
            </a:solidFill>
          </a:ln>
        </p:spPr>
        <p:txBody>
          <a:bodyPr wrap="square" rtlCol="0" anchor="ctr">
            <a:spAutoFit/>
          </a:bodyPr>
          <a:lstStyle/>
          <a:p>
            <a:pPr algn="l"/>
            <a:endParaRPr lang="en-CA" sz="2400" dirty="0"/>
          </a:p>
        </p:txBody>
      </p:sp>
      <p:sp>
        <p:nvSpPr>
          <p:cNvPr id="14" name="Text Box 33"/>
          <p:cNvSpPr txBox="1">
            <a:spLocks noChangeArrowheads="1"/>
          </p:cNvSpPr>
          <p:nvPr/>
        </p:nvSpPr>
        <p:spPr bwMode="auto">
          <a:xfrm>
            <a:off x="-76200" y="4693140"/>
            <a:ext cx="445680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Consider one feature detector.</a:t>
            </a:r>
          </a:p>
        </p:txBody>
      </p:sp>
      <p:sp>
        <p:nvSpPr>
          <p:cNvPr id="6" name="Text Box 33"/>
          <p:cNvSpPr txBox="1">
            <a:spLocks noChangeArrowheads="1"/>
          </p:cNvSpPr>
          <p:nvPr/>
        </p:nvSpPr>
        <p:spPr bwMode="auto">
          <a:xfrm>
            <a:off x="-76200" y="2756118"/>
            <a:ext cx="47244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None of these features </a:t>
            </a:r>
            <a:br>
              <a:rPr lang="en-US" altLang="en-US" sz="2800" dirty="0">
                <a:latin typeface="Times New Roman" pitchFamily="18" charset="0"/>
              </a:rPr>
            </a:br>
            <a:r>
              <a:rPr lang="en-US" altLang="en-US" sz="2800" dirty="0">
                <a:latin typeface="Times New Roman" pitchFamily="18" charset="0"/>
              </a:rPr>
              <a:t>are hand coded.</a:t>
            </a:r>
          </a:p>
          <a:p>
            <a:pPr marL="457200" indent="-457200">
              <a:spcBef>
                <a:spcPct val="0"/>
              </a:spcBef>
              <a:buFont typeface="Arial" panose="020B0604020202020204" pitchFamily="34" charset="0"/>
              <a:buChar char="•"/>
            </a:pPr>
            <a:r>
              <a:rPr lang="en-US" altLang="en-US" sz="2800" dirty="0">
                <a:latin typeface="Times New Roman" pitchFamily="18" charset="0"/>
              </a:rPr>
              <a:t>Each is learned by gradient descent.</a:t>
            </a:r>
          </a:p>
        </p:txBody>
      </p:sp>
    </p:spTree>
    <p:extLst>
      <p:ext uri="{BB962C8B-B14F-4D97-AF65-F5344CB8AC3E}">
        <p14:creationId xmlns:p14="http://schemas.microsoft.com/office/powerpoint/2010/main" val="1534790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 calcmode="lin" valueType="num">
                                      <p:cBhvr additive="base">
                                        <p:cTn id="19"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6">
            <a:extLst>
              <a:ext uri="{FF2B5EF4-FFF2-40B4-BE49-F238E27FC236}">
                <a16:creationId xmlns:a16="http://schemas.microsoft.com/office/drawing/2014/main" id="{4B0974A8-22BE-4405-887A-A35AC0640594}"/>
              </a:ext>
            </a:extLst>
          </p:cNvPr>
          <p:cNvGrpSpPr>
            <a:grpSpLocks/>
          </p:cNvGrpSpPr>
          <p:nvPr/>
        </p:nvGrpSpPr>
        <p:grpSpPr bwMode="auto">
          <a:xfrm flipH="1">
            <a:off x="169446" y="595835"/>
            <a:ext cx="596918" cy="1213357"/>
            <a:chOff x="2308" y="1513"/>
            <a:chExt cx="1162" cy="2570"/>
          </a:xfrm>
        </p:grpSpPr>
        <p:grpSp>
          <p:nvGrpSpPr>
            <p:cNvPr id="23" name="Group 27">
              <a:extLst>
                <a:ext uri="{FF2B5EF4-FFF2-40B4-BE49-F238E27FC236}">
                  <a16:creationId xmlns:a16="http://schemas.microsoft.com/office/drawing/2014/main" id="{74153D26-B589-4757-98E0-BF9096E67CB2}"/>
                </a:ext>
              </a:extLst>
            </p:cNvPr>
            <p:cNvGrpSpPr>
              <a:grpSpLocks/>
            </p:cNvGrpSpPr>
            <p:nvPr/>
          </p:nvGrpSpPr>
          <p:grpSpPr bwMode="auto">
            <a:xfrm>
              <a:off x="2308" y="1740"/>
              <a:ext cx="957" cy="2343"/>
              <a:chOff x="2308" y="1740"/>
              <a:chExt cx="957" cy="2343"/>
            </a:xfrm>
          </p:grpSpPr>
          <p:sp>
            <p:nvSpPr>
              <p:cNvPr id="31" name="Freeform 28">
                <a:extLst>
                  <a:ext uri="{FF2B5EF4-FFF2-40B4-BE49-F238E27FC236}">
                    <a16:creationId xmlns:a16="http://schemas.microsoft.com/office/drawing/2014/main" id="{EC6A5638-7B93-49BA-9847-FE1F21F02CF1}"/>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32" name="Freeform 29">
                <a:extLst>
                  <a:ext uri="{FF2B5EF4-FFF2-40B4-BE49-F238E27FC236}">
                    <a16:creationId xmlns:a16="http://schemas.microsoft.com/office/drawing/2014/main" id="{50105DD1-5FEC-406A-9DF8-D88BB0280FAC}"/>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33" name="Freeform 30">
                <a:extLst>
                  <a:ext uri="{FF2B5EF4-FFF2-40B4-BE49-F238E27FC236}">
                    <a16:creationId xmlns:a16="http://schemas.microsoft.com/office/drawing/2014/main" id="{1A50E8B2-C24B-4AF4-9BC0-7AC786C1BEDB}"/>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34" name="Freeform 31">
                <a:extLst>
                  <a:ext uri="{FF2B5EF4-FFF2-40B4-BE49-F238E27FC236}">
                    <a16:creationId xmlns:a16="http://schemas.microsoft.com/office/drawing/2014/main" id="{0333941B-5452-4DD5-9A7C-9743E9AF521F}"/>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35" name="Freeform 32">
                <a:extLst>
                  <a:ext uri="{FF2B5EF4-FFF2-40B4-BE49-F238E27FC236}">
                    <a16:creationId xmlns:a16="http://schemas.microsoft.com/office/drawing/2014/main" id="{C688FEB4-B293-4C6C-9027-A4B9CB5D627F}"/>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36" name="Freeform 33">
                <a:extLst>
                  <a:ext uri="{FF2B5EF4-FFF2-40B4-BE49-F238E27FC236}">
                    <a16:creationId xmlns:a16="http://schemas.microsoft.com/office/drawing/2014/main" id="{5981F9DC-DEB8-413A-B4A8-7188201FBB4F}"/>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24" name="Freeform 34">
              <a:extLst>
                <a:ext uri="{FF2B5EF4-FFF2-40B4-BE49-F238E27FC236}">
                  <a16:creationId xmlns:a16="http://schemas.microsoft.com/office/drawing/2014/main" id="{F2B9BE01-0045-42B7-988A-196E7EC6D806}"/>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5" name="Freeform 35">
              <a:extLst>
                <a:ext uri="{FF2B5EF4-FFF2-40B4-BE49-F238E27FC236}">
                  <a16:creationId xmlns:a16="http://schemas.microsoft.com/office/drawing/2014/main" id="{8014FCBB-3A83-4CA1-A971-E44CC05E77B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6" name="Oval 36">
              <a:extLst>
                <a:ext uri="{FF2B5EF4-FFF2-40B4-BE49-F238E27FC236}">
                  <a16:creationId xmlns:a16="http://schemas.microsoft.com/office/drawing/2014/main" id="{9BAE4D57-67EE-453E-B2C7-E3C801CF9CB7}"/>
                </a:ext>
              </a:extLst>
            </p:cNvPr>
            <p:cNvSpPr>
              <a:spLocks noChangeArrowheads="1"/>
            </p:cNvSpPr>
            <p:nvPr/>
          </p:nvSpPr>
          <p:spPr bwMode="auto">
            <a:xfrm rot="-4286940">
              <a:off x="2791" y="1887"/>
              <a:ext cx="141" cy="50"/>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7" name="Oval 37">
              <a:extLst>
                <a:ext uri="{FF2B5EF4-FFF2-40B4-BE49-F238E27FC236}">
                  <a16:creationId xmlns:a16="http://schemas.microsoft.com/office/drawing/2014/main" id="{86764D24-DBE6-4E61-8B05-F78656448BE7}"/>
                </a:ext>
              </a:extLst>
            </p:cNvPr>
            <p:cNvSpPr>
              <a:spLocks noChangeArrowheads="1"/>
            </p:cNvSpPr>
            <p:nvPr/>
          </p:nvSpPr>
          <p:spPr bwMode="auto">
            <a:xfrm rot="-4286940">
              <a:off x="2810" y="1913"/>
              <a:ext cx="81" cy="19"/>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8" name="Oval 38">
              <a:extLst>
                <a:ext uri="{FF2B5EF4-FFF2-40B4-BE49-F238E27FC236}">
                  <a16:creationId xmlns:a16="http://schemas.microsoft.com/office/drawing/2014/main" id="{1728EBAC-0FD1-4D43-861B-3C7B5608A210}"/>
                </a:ext>
              </a:extLst>
            </p:cNvPr>
            <p:cNvSpPr>
              <a:spLocks noChangeArrowheads="1"/>
            </p:cNvSpPr>
            <p:nvPr/>
          </p:nvSpPr>
          <p:spPr bwMode="auto">
            <a:xfrm rot="-4286940">
              <a:off x="2741" y="1887"/>
              <a:ext cx="141" cy="50"/>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29" name="Oval 39">
              <a:extLst>
                <a:ext uri="{FF2B5EF4-FFF2-40B4-BE49-F238E27FC236}">
                  <a16:creationId xmlns:a16="http://schemas.microsoft.com/office/drawing/2014/main" id="{6BBB46C6-094D-4A88-ACE7-B696E07F5615}"/>
                </a:ext>
              </a:extLst>
            </p:cNvPr>
            <p:cNvSpPr>
              <a:spLocks noChangeArrowheads="1"/>
            </p:cNvSpPr>
            <p:nvPr/>
          </p:nvSpPr>
          <p:spPr bwMode="auto">
            <a:xfrm rot="-4286940">
              <a:off x="2760" y="1913"/>
              <a:ext cx="81" cy="19"/>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sp>
          <p:nvSpPr>
            <p:cNvPr id="30" name="Oval 40">
              <a:extLst>
                <a:ext uri="{FF2B5EF4-FFF2-40B4-BE49-F238E27FC236}">
                  <a16:creationId xmlns:a16="http://schemas.microsoft.com/office/drawing/2014/main" id="{813FBB9D-51C3-4182-BE6D-9E1080CA9C66}"/>
                </a:ext>
              </a:extLst>
            </p:cNvPr>
            <p:cNvSpPr>
              <a:spLocks noChangeArrowheads="1"/>
            </p:cNvSpPr>
            <p:nvPr/>
          </p:nvSpPr>
          <p:spPr bwMode="auto">
            <a:xfrm>
              <a:off x="2687" y="2089"/>
              <a:ext cx="198" cy="85"/>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a typeface="+mn-ea"/>
                <a:cs typeface="Arial" charset="0"/>
              </a:endParaRPr>
            </a:p>
          </p:txBody>
        </p:sp>
      </p:grpSp>
      <p:graphicFrame>
        <p:nvGraphicFramePr>
          <p:cNvPr id="83" name="Table 83">
            <a:extLst>
              <a:ext uri="{FF2B5EF4-FFF2-40B4-BE49-F238E27FC236}">
                <a16:creationId xmlns:a16="http://schemas.microsoft.com/office/drawing/2014/main" id="{603BAD45-BFC2-441C-8C09-FBEA0BFFC31D}"/>
              </a:ext>
            </a:extLst>
          </p:cNvPr>
          <p:cNvGraphicFramePr>
            <a:graphicFrameLocks noGrp="1"/>
          </p:cNvGraphicFramePr>
          <p:nvPr>
            <p:extLst>
              <p:ext uri="{D42A27DB-BD31-4B8C-83A1-F6EECF244321}">
                <p14:modId xmlns:p14="http://schemas.microsoft.com/office/powerpoint/2010/main" val="234386369"/>
              </p:ext>
            </p:extLst>
          </p:nvPr>
        </p:nvGraphicFramePr>
        <p:xfrm>
          <a:off x="971549" y="1676400"/>
          <a:ext cx="7562851" cy="1456986"/>
        </p:xfrm>
        <a:graphic>
          <a:graphicData uri="http://schemas.openxmlformats.org/drawingml/2006/table">
            <a:tbl>
              <a:tblPr firstRow="1" bandRow="1">
                <a:tableStyleId>{5C22544A-7EE6-4342-B048-85BDC9FD1C3A}</a:tableStyleId>
              </a:tblPr>
              <a:tblGrid>
                <a:gridCol w="1051983">
                  <a:extLst>
                    <a:ext uri="{9D8B030D-6E8A-4147-A177-3AD203B41FA5}">
                      <a16:colId xmlns:a16="http://schemas.microsoft.com/office/drawing/2014/main" val="3213872294"/>
                    </a:ext>
                  </a:extLst>
                </a:gridCol>
                <a:gridCol w="1176868">
                  <a:extLst>
                    <a:ext uri="{9D8B030D-6E8A-4147-A177-3AD203B41FA5}">
                      <a16:colId xmlns:a16="http://schemas.microsoft.com/office/drawing/2014/main" val="2661199596"/>
                    </a:ext>
                  </a:extLst>
                </a:gridCol>
                <a:gridCol w="1143000">
                  <a:extLst>
                    <a:ext uri="{9D8B030D-6E8A-4147-A177-3AD203B41FA5}">
                      <a16:colId xmlns:a16="http://schemas.microsoft.com/office/drawing/2014/main" val="629219786"/>
                    </a:ext>
                  </a:extLst>
                </a:gridCol>
                <a:gridCol w="1066800">
                  <a:extLst>
                    <a:ext uri="{9D8B030D-6E8A-4147-A177-3AD203B41FA5}">
                      <a16:colId xmlns:a16="http://schemas.microsoft.com/office/drawing/2014/main" val="3556036478"/>
                    </a:ext>
                  </a:extLst>
                </a:gridCol>
                <a:gridCol w="1066800">
                  <a:extLst>
                    <a:ext uri="{9D8B030D-6E8A-4147-A177-3AD203B41FA5}">
                      <a16:colId xmlns:a16="http://schemas.microsoft.com/office/drawing/2014/main" val="3343143116"/>
                    </a:ext>
                  </a:extLst>
                </a:gridCol>
                <a:gridCol w="990600">
                  <a:extLst>
                    <a:ext uri="{9D8B030D-6E8A-4147-A177-3AD203B41FA5}">
                      <a16:colId xmlns:a16="http://schemas.microsoft.com/office/drawing/2014/main" val="120479869"/>
                    </a:ext>
                  </a:extLst>
                </a:gridCol>
                <a:gridCol w="1066800">
                  <a:extLst>
                    <a:ext uri="{9D8B030D-6E8A-4147-A177-3AD203B41FA5}">
                      <a16:colId xmlns:a16="http://schemas.microsoft.com/office/drawing/2014/main" val="2475332134"/>
                    </a:ext>
                  </a:extLst>
                </a:gridCol>
              </a:tblGrid>
              <a:tr h="408453">
                <a:tc>
                  <a:txBody>
                    <a:bodyPr/>
                    <a:lstStyle/>
                    <a:p>
                      <a:pPr algn="ctr"/>
                      <a:endParaRPr lang="en-US" dirty="0">
                        <a:latin typeface="Times New Roman" panose="02020603050405020304" pitchFamily="18" charset="0"/>
                        <a:cs typeface="Times New Roman" panose="02020603050405020304" pitchFamily="18" charset="0"/>
                      </a:endParaRPr>
                    </a:p>
                  </a:txBody>
                  <a:tcPr>
                    <a:solidFill>
                      <a:srgbClr val="FFC000"/>
                    </a:solidFill>
                  </a:tcPr>
                </a:tc>
                <a:tc>
                  <a:txBody>
                    <a:bodyPr/>
                    <a:lstStyle/>
                    <a:p>
                      <a:pPr algn="ctr"/>
                      <a:r>
                        <a:rPr lang="en-US" dirty="0">
                          <a:latin typeface="Times New Roman" panose="02020603050405020304" pitchFamily="18" charset="0"/>
                          <a:cs typeface="Times New Roman" panose="02020603050405020304" pitchFamily="18" charset="0"/>
                        </a:rPr>
                        <a:t>Likes animals </a:t>
                      </a:r>
                    </a:p>
                  </a:txBody>
                  <a:tcPr>
                    <a:solidFill>
                      <a:srgbClr val="FFC000"/>
                    </a:solidFill>
                  </a:tcPr>
                </a:tc>
                <a:tc>
                  <a:txBody>
                    <a:bodyPr/>
                    <a:lstStyle/>
                    <a:p>
                      <a:pPr algn="ctr"/>
                      <a:r>
                        <a:rPr lang="en-US" dirty="0">
                          <a:latin typeface="Times New Roman" panose="02020603050405020304" pitchFamily="18" charset="0"/>
                          <a:cs typeface="Times New Roman" panose="02020603050405020304" pitchFamily="18" charset="0"/>
                        </a:rPr>
                        <a:t>Extrovert</a:t>
                      </a:r>
                    </a:p>
                  </a:txBody>
                  <a:tcPr>
                    <a:solidFill>
                      <a:srgbClr val="FFC000"/>
                    </a:solidFill>
                  </a:tcPr>
                </a:tc>
                <a:tc>
                  <a:txBody>
                    <a:bodyPr/>
                    <a:lstStyle/>
                    <a:p>
                      <a:pPr algn="ctr"/>
                      <a:r>
                        <a:rPr lang="en-US" dirty="0">
                          <a:latin typeface="Times New Roman" panose="02020603050405020304" pitchFamily="18" charset="0"/>
                          <a:cs typeface="Times New Roman" panose="02020603050405020304" pitchFamily="18" charset="0"/>
                        </a:rPr>
                        <a:t>Partier</a:t>
                      </a:r>
                    </a:p>
                  </a:txBody>
                  <a:tcPr>
                    <a:solidFill>
                      <a:srgbClr val="FFC000"/>
                    </a:solidFill>
                  </a:tcPr>
                </a:tc>
                <a:tc>
                  <a:txBody>
                    <a:bodyPr/>
                    <a:lstStyle/>
                    <a:p>
                      <a:pPr algn="ctr"/>
                      <a:r>
                        <a:rPr lang="en-US" dirty="0">
                          <a:latin typeface="Times New Roman" panose="02020603050405020304" pitchFamily="18" charset="0"/>
                          <a:cs typeface="Times New Roman" panose="02020603050405020304" pitchFamily="18" charset="0"/>
                        </a:rPr>
                        <a:t>Likes</a:t>
                      </a:r>
                    </a:p>
                    <a:p>
                      <a:pPr algn="ctr"/>
                      <a:r>
                        <a:rPr lang="en-US" dirty="0">
                          <a:latin typeface="Times New Roman" panose="02020603050405020304" pitchFamily="18" charset="0"/>
                          <a:cs typeface="Times New Roman" panose="02020603050405020304" pitchFamily="18" charset="0"/>
                        </a:rPr>
                        <a:t>movies</a:t>
                      </a:r>
                    </a:p>
                  </a:txBody>
                  <a:tcPr>
                    <a:solidFill>
                      <a:srgbClr val="FFC000"/>
                    </a:solidFill>
                  </a:tcPr>
                </a:tc>
                <a:tc>
                  <a:txBody>
                    <a:bodyPr/>
                    <a:lstStyle/>
                    <a:p>
                      <a:pPr algn="ctr"/>
                      <a:r>
                        <a:rPr lang="en-US" dirty="0">
                          <a:latin typeface="Times New Roman" panose="02020603050405020304" pitchFamily="18" charset="0"/>
                          <a:cs typeface="Times New Roman" panose="02020603050405020304" pitchFamily="18" charset="0"/>
                        </a:rPr>
                        <a:t>Likes</a:t>
                      </a:r>
                      <a:br>
                        <a:rPr lang="en-US" dirty="0">
                          <a:latin typeface="Times New Roman" panose="02020603050405020304" pitchFamily="18" charset="0"/>
                          <a:cs typeface="Times New Roman" panose="02020603050405020304" pitchFamily="18" charset="0"/>
                        </a:rPr>
                      </a:br>
                      <a:r>
                        <a:rPr lang="en-US" dirty="0">
                          <a:latin typeface="Times New Roman" panose="02020603050405020304" pitchFamily="18" charset="0"/>
                          <a:cs typeface="Times New Roman" panose="02020603050405020304" pitchFamily="18" charset="0"/>
                        </a:rPr>
                        <a:t>nature</a:t>
                      </a:r>
                    </a:p>
                  </a:txBody>
                  <a:tcPr>
                    <a:solidFill>
                      <a:srgbClr val="FFC000"/>
                    </a:solidFill>
                  </a:tcPr>
                </a:tc>
                <a:tc>
                  <a:txBody>
                    <a:bodyPr/>
                    <a:lstStyle/>
                    <a:p>
                      <a:pPr algn="ctr"/>
                      <a:r>
                        <a:rPr lang="en-US" dirty="0">
                          <a:latin typeface="Times New Roman" panose="02020603050405020304" pitchFamily="18" charset="0"/>
                          <a:cs typeface="Times New Roman" panose="02020603050405020304" pitchFamily="18" charset="0"/>
                        </a:rPr>
                        <a:t>Likes</a:t>
                      </a:r>
                      <a:br>
                        <a:rPr lang="en-US" dirty="0">
                          <a:latin typeface="Times New Roman" panose="02020603050405020304" pitchFamily="18" charset="0"/>
                          <a:cs typeface="Times New Roman" panose="02020603050405020304" pitchFamily="18" charset="0"/>
                        </a:rPr>
                      </a:br>
                      <a:r>
                        <a:rPr lang="en-US" dirty="0">
                          <a:latin typeface="Times New Roman" panose="02020603050405020304" pitchFamily="18" charset="0"/>
                          <a:cs typeface="Times New Roman" panose="02020603050405020304" pitchFamily="18" charset="0"/>
                        </a:rPr>
                        <a:t>music</a:t>
                      </a:r>
                    </a:p>
                  </a:txBody>
                  <a:tcPr>
                    <a:solidFill>
                      <a:srgbClr val="FFC000"/>
                    </a:solidFill>
                  </a:tcPr>
                </a:tc>
                <a:extLst>
                  <a:ext uri="{0D108BD9-81ED-4DB2-BD59-A6C34878D82A}">
                    <a16:rowId xmlns:a16="http://schemas.microsoft.com/office/drawing/2014/main" val="2536116381"/>
                  </a:ext>
                </a:extLst>
              </a:tr>
              <a:tr h="408453">
                <a:tc>
                  <a:txBody>
                    <a:bodyPr/>
                    <a:lstStyle/>
                    <a:p>
                      <a:pPr algn="ctr"/>
                      <a:endParaRPr lang="en-US">
                        <a:latin typeface="Times New Roman" panose="02020603050405020304" pitchFamily="18" charset="0"/>
                        <a:cs typeface="Times New Roman" panose="02020603050405020304" pitchFamily="18" charset="0"/>
                      </a:endParaRPr>
                    </a:p>
                  </a:txBody>
                  <a:tcPr/>
                </a:tc>
                <a:tc>
                  <a:txBody>
                    <a:bodyPr/>
                    <a:lstStyle/>
                    <a:p>
                      <a:pPr algn="ctr"/>
                      <a:r>
                        <a:rPr lang="en-US" dirty="0">
                          <a:latin typeface="Times New Roman" panose="02020603050405020304" pitchFamily="18" charset="0"/>
                          <a:cs typeface="Times New Roman" panose="02020603050405020304" pitchFamily="18" charset="0"/>
                        </a:rPr>
                        <a:t>-10</a:t>
                      </a:r>
                    </a:p>
                  </a:txBody>
                  <a:tcPr/>
                </a:tc>
                <a:tc>
                  <a:txBody>
                    <a:bodyPr/>
                    <a:lstStyle/>
                    <a:p>
                      <a:pPr algn="ctr"/>
                      <a:r>
                        <a:rPr lang="en-US" dirty="0">
                          <a:latin typeface="Times New Roman" panose="02020603050405020304" pitchFamily="18" charset="0"/>
                          <a:cs typeface="Times New Roman" panose="02020603050405020304" pitchFamily="18" charset="0"/>
                        </a:rPr>
                        <a:t>-20</a:t>
                      </a:r>
                    </a:p>
                  </a:txBody>
                  <a:tcPr/>
                </a:tc>
                <a:tc>
                  <a:txBody>
                    <a:bodyPr/>
                    <a:lstStyle/>
                    <a:p>
                      <a:pPr algn="ctr"/>
                      <a:r>
                        <a:rPr lang="en-US" dirty="0">
                          <a:latin typeface="Times New Roman" panose="02020603050405020304" pitchFamily="18" charset="0"/>
                          <a:cs typeface="Times New Roman" panose="02020603050405020304" pitchFamily="18" charset="0"/>
                        </a:rPr>
                        <a:t>-20</a:t>
                      </a:r>
                    </a:p>
                  </a:txBody>
                  <a:tcPr/>
                </a:tc>
                <a:tc>
                  <a:txBody>
                    <a:bodyPr/>
                    <a:lstStyle/>
                    <a:p>
                      <a:pPr algn="ctr"/>
                      <a:r>
                        <a:rPr lang="en-US" dirty="0">
                          <a:latin typeface="Times New Roman" panose="02020603050405020304" pitchFamily="18" charset="0"/>
                          <a:cs typeface="Times New Roman" panose="02020603050405020304" pitchFamily="18" charset="0"/>
                        </a:rPr>
                        <a:t>15</a:t>
                      </a:r>
                    </a:p>
                  </a:txBody>
                  <a:tcPr/>
                </a:tc>
                <a:tc>
                  <a:txBody>
                    <a:bodyPr/>
                    <a:lstStyle/>
                    <a:p>
                      <a:pPr algn="ctr"/>
                      <a:r>
                        <a:rPr lang="en-US" dirty="0">
                          <a:latin typeface="Times New Roman" panose="02020603050405020304" pitchFamily="18" charset="0"/>
                          <a:cs typeface="Times New Roman" panose="02020603050405020304" pitchFamily="18" charset="0"/>
                        </a:rPr>
                        <a:t>3</a:t>
                      </a:r>
                    </a:p>
                  </a:txBody>
                  <a:tcPr/>
                </a:tc>
                <a:tc>
                  <a:txBody>
                    <a:bodyPr/>
                    <a:lstStyle/>
                    <a:p>
                      <a:pPr algn="ctr"/>
                      <a:r>
                        <a:rPr lang="en-US" dirty="0">
                          <a:latin typeface="Times New Roman" panose="02020603050405020304" pitchFamily="18" charset="0"/>
                          <a:cs typeface="Times New Roman" panose="02020603050405020304" pitchFamily="18" charset="0"/>
                        </a:rPr>
                        <a:t>-9</a:t>
                      </a:r>
                    </a:p>
                  </a:txBody>
                  <a:tcPr/>
                </a:tc>
                <a:extLst>
                  <a:ext uri="{0D108BD9-81ED-4DB2-BD59-A6C34878D82A}">
                    <a16:rowId xmlns:a16="http://schemas.microsoft.com/office/drawing/2014/main" val="4160792800"/>
                  </a:ext>
                </a:extLst>
              </a:tr>
              <a:tr h="408453">
                <a:tc>
                  <a:txBody>
                    <a:bodyPr/>
                    <a:lstStyle/>
                    <a:p>
                      <a:pPr algn="ctr"/>
                      <a:endParaRPr lang="en-US">
                        <a:latin typeface="Times New Roman" panose="02020603050405020304" pitchFamily="18" charset="0"/>
                        <a:cs typeface="Times New Roman" panose="02020603050405020304" pitchFamily="18" charset="0"/>
                      </a:endParaRPr>
                    </a:p>
                  </a:txBody>
                  <a:tcPr/>
                </a:tc>
                <a:tc>
                  <a:txBody>
                    <a:bodyPr/>
                    <a:lstStyle/>
                    <a:p>
                      <a:pPr algn="ctr"/>
                      <a:r>
                        <a:rPr lang="en-US" dirty="0">
                          <a:latin typeface="Times New Roman" panose="02020603050405020304" pitchFamily="18" charset="0"/>
                          <a:cs typeface="Times New Roman" panose="02020603050405020304" pitchFamily="18" charset="0"/>
                        </a:rPr>
                        <a:t>-8</a:t>
                      </a:r>
                    </a:p>
                  </a:txBody>
                  <a:tcPr/>
                </a:tc>
                <a:tc>
                  <a:txBody>
                    <a:bodyPr/>
                    <a:lstStyle/>
                    <a:p>
                      <a:pPr algn="ctr"/>
                      <a:r>
                        <a:rPr lang="en-US" dirty="0">
                          <a:latin typeface="Times New Roman" panose="02020603050405020304" pitchFamily="18" charset="0"/>
                          <a:cs typeface="Times New Roman" panose="02020603050405020304" pitchFamily="18" charset="0"/>
                        </a:rPr>
                        <a:t>-10</a:t>
                      </a:r>
                    </a:p>
                  </a:txBody>
                  <a:tcPr/>
                </a:tc>
                <a:tc>
                  <a:txBody>
                    <a:bodyPr/>
                    <a:lstStyle/>
                    <a:p>
                      <a:pPr algn="ctr"/>
                      <a:r>
                        <a:rPr lang="en-US" dirty="0">
                          <a:latin typeface="Times New Roman" panose="02020603050405020304" pitchFamily="18" charset="0"/>
                          <a:cs typeface="Times New Roman" panose="02020603050405020304" pitchFamily="18" charset="0"/>
                        </a:rPr>
                        <a:t>-15</a:t>
                      </a:r>
                    </a:p>
                  </a:txBody>
                  <a:tcPr/>
                </a:tc>
                <a:tc>
                  <a:txBody>
                    <a:bodyPr/>
                    <a:lstStyle/>
                    <a:p>
                      <a:pPr algn="ctr"/>
                      <a:r>
                        <a:rPr lang="en-US" dirty="0">
                          <a:latin typeface="Times New Roman" panose="02020603050405020304" pitchFamily="18" charset="0"/>
                          <a:cs typeface="Times New Roman" panose="02020603050405020304" pitchFamily="18" charset="0"/>
                        </a:rPr>
                        <a:t>10</a:t>
                      </a:r>
                    </a:p>
                  </a:txBody>
                  <a:tcPr/>
                </a:tc>
                <a:tc>
                  <a:txBody>
                    <a:bodyPr/>
                    <a:lstStyle/>
                    <a:p>
                      <a:pPr algn="ctr"/>
                      <a:r>
                        <a:rPr lang="en-US" dirty="0">
                          <a:latin typeface="Times New Roman" panose="02020603050405020304" pitchFamily="18" charset="0"/>
                          <a:cs typeface="Times New Roman" panose="02020603050405020304" pitchFamily="18" charset="0"/>
                        </a:rPr>
                        <a:t>30</a:t>
                      </a:r>
                    </a:p>
                  </a:txBody>
                  <a:tcPr/>
                </a:tc>
                <a:tc>
                  <a:txBody>
                    <a:bodyPr/>
                    <a:lstStyle/>
                    <a:p>
                      <a:pPr algn="ctr"/>
                      <a:r>
                        <a:rPr lang="en-US" dirty="0">
                          <a:latin typeface="Times New Roman" panose="02020603050405020304" pitchFamily="18" charset="0"/>
                          <a:cs typeface="Times New Roman" panose="02020603050405020304" pitchFamily="18" charset="0"/>
                        </a:rPr>
                        <a:t>-10</a:t>
                      </a:r>
                    </a:p>
                  </a:txBody>
                  <a:tcPr/>
                </a:tc>
                <a:extLst>
                  <a:ext uri="{0D108BD9-81ED-4DB2-BD59-A6C34878D82A}">
                    <a16:rowId xmlns:a16="http://schemas.microsoft.com/office/drawing/2014/main" val="1278186433"/>
                  </a:ext>
                </a:extLst>
              </a:tr>
            </a:tbl>
          </a:graphicData>
        </a:graphic>
      </p:graphicFrame>
      <p:grpSp>
        <p:nvGrpSpPr>
          <p:cNvPr id="122" name="Group 121">
            <a:extLst>
              <a:ext uri="{FF2B5EF4-FFF2-40B4-BE49-F238E27FC236}">
                <a16:creationId xmlns:a16="http://schemas.microsoft.com/office/drawing/2014/main" id="{E5B2D034-03B3-4513-9895-05088DE39055}"/>
              </a:ext>
            </a:extLst>
          </p:cNvPr>
          <p:cNvGrpSpPr/>
          <p:nvPr/>
        </p:nvGrpSpPr>
        <p:grpSpPr>
          <a:xfrm>
            <a:off x="1445379" y="2286000"/>
            <a:ext cx="333555" cy="801189"/>
            <a:chOff x="1445379" y="2727855"/>
            <a:chExt cx="333555" cy="801189"/>
          </a:xfrm>
        </p:grpSpPr>
        <p:pic>
          <p:nvPicPr>
            <p:cNvPr id="98" name="Picture 44" descr="j0233040">
              <a:extLst>
                <a:ext uri="{FF2B5EF4-FFF2-40B4-BE49-F238E27FC236}">
                  <a16:creationId xmlns:a16="http://schemas.microsoft.com/office/drawing/2014/main" id="{9D57E2B3-50A9-4A4C-B9AD-585CDCFD4E8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45379" y="3183201"/>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47" descr="j0232906">
              <a:extLst>
                <a:ext uri="{FF2B5EF4-FFF2-40B4-BE49-F238E27FC236}">
                  <a16:creationId xmlns:a16="http://schemas.microsoft.com/office/drawing/2014/main" id="{CA8C23B1-36A2-452D-91C3-42C3E537471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85270" y="2727855"/>
              <a:ext cx="201523" cy="39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6" name="Table 45">
            <a:extLst>
              <a:ext uri="{FF2B5EF4-FFF2-40B4-BE49-F238E27FC236}">
                <a16:creationId xmlns:a16="http://schemas.microsoft.com/office/drawing/2014/main" id="{114E8655-40D4-4E1B-9026-5BA12159147D}"/>
              </a:ext>
            </a:extLst>
          </p:cNvPr>
          <p:cNvGraphicFramePr>
            <a:graphicFrameLocks noGrp="1"/>
          </p:cNvGraphicFramePr>
          <p:nvPr>
            <p:extLst>
              <p:ext uri="{D42A27DB-BD31-4B8C-83A1-F6EECF244321}">
                <p14:modId xmlns:p14="http://schemas.microsoft.com/office/powerpoint/2010/main" val="2184105260"/>
              </p:ext>
            </p:extLst>
          </p:nvPr>
        </p:nvGraphicFramePr>
        <p:xfrm>
          <a:off x="941696" y="3208626"/>
          <a:ext cx="7562851" cy="646331"/>
        </p:xfrm>
        <a:graphic>
          <a:graphicData uri="http://schemas.openxmlformats.org/drawingml/2006/table">
            <a:tbl>
              <a:tblPr firstRow="1" bandRow="1">
                <a:tableStyleId>{5C22544A-7EE6-4342-B048-85BDC9FD1C3A}</a:tableStyleId>
              </a:tblPr>
              <a:tblGrid>
                <a:gridCol w="1051983">
                  <a:extLst>
                    <a:ext uri="{9D8B030D-6E8A-4147-A177-3AD203B41FA5}">
                      <a16:colId xmlns:a16="http://schemas.microsoft.com/office/drawing/2014/main" val="3010475216"/>
                    </a:ext>
                  </a:extLst>
                </a:gridCol>
                <a:gridCol w="1176868">
                  <a:extLst>
                    <a:ext uri="{9D8B030D-6E8A-4147-A177-3AD203B41FA5}">
                      <a16:colId xmlns:a16="http://schemas.microsoft.com/office/drawing/2014/main" val="2696342634"/>
                    </a:ext>
                  </a:extLst>
                </a:gridCol>
                <a:gridCol w="1143000">
                  <a:extLst>
                    <a:ext uri="{9D8B030D-6E8A-4147-A177-3AD203B41FA5}">
                      <a16:colId xmlns:a16="http://schemas.microsoft.com/office/drawing/2014/main" val="841796032"/>
                    </a:ext>
                  </a:extLst>
                </a:gridCol>
                <a:gridCol w="1066800">
                  <a:extLst>
                    <a:ext uri="{9D8B030D-6E8A-4147-A177-3AD203B41FA5}">
                      <a16:colId xmlns:a16="http://schemas.microsoft.com/office/drawing/2014/main" val="3581670006"/>
                    </a:ext>
                  </a:extLst>
                </a:gridCol>
                <a:gridCol w="1066800">
                  <a:extLst>
                    <a:ext uri="{9D8B030D-6E8A-4147-A177-3AD203B41FA5}">
                      <a16:colId xmlns:a16="http://schemas.microsoft.com/office/drawing/2014/main" val="415007134"/>
                    </a:ext>
                  </a:extLst>
                </a:gridCol>
                <a:gridCol w="990600">
                  <a:extLst>
                    <a:ext uri="{9D8B030D-6E8A-4147-A177-3AD203B41FA5}">
                      <a16:colId xmlns:a16="http://schemas.microsoft.com/office/drawing/2014/main" val="445276499"/>
                    </a:ext>
                  </a:extLst>
                </a:gridCol>
                <a:gridCol w="1066800">
                  <a:extLst>
                    <a:ext uri="{9D8B030D-6E8A-4147-A177-3AD203B41FA5}">
                      <a16:colId xmlns:a16="http://schemas.microsoft.com/office/drawing/2014/main" val="1216546979"/>
                    </a:ext>
                  </a:extLst>
                </a:gridCol>
              </a:tblGrid>
              <a:tr h="646331">
                <a:tc>
                  <a:txBody>
                    <a:bodyPr/>
                    <a:lstStyle/>
                    <a:p>
                      <a:pPr algn="ctr"/>
                      <a:r>
                        <a:rPr lang="en-US" b="0" dirty="0">
                          <a:solidFill>
                            <a:schemeClr val="bg2"/>
                          </a:solidFill>
                          <a:latin typeface="Times New Roman" panose="02020603050405020304" pitchFamily="18" charset="0"/>
                          <a:cs typeface="Times New Roman" panose="02020603050405020304" pitchFamily="18" charset="0"/>
                        </a:rPr>
                        <a:t>vs</a:t>
                      </a:r>
                    </a:p>
                  </a:txBody>
                  <a:tcPr>
                    <a:solidFill>
                      <a:srgbClr val="ECDECB"/>
                    </a:solidFill>
                  </a:tcPr>
                </a:tc>
                <a:tc>
                  <a:txBody>
                    <a:bodyPr/>
                    <a:lstStyle/>
                    <a:p>
                      <a:pPr algn="ctr"/>
                      <a:endParaRPr lang="en-US" b="0" dirty="0">
                        <a:solidFill>
                          <a:schemeClr val="bg2"/>
                        </a:solidFill>
                        <a:latin typeface="Times New Roman" panose="02020603050405020304" pitchFamily="18" charset="0"/>
                        <a:cs typeface="Times New Roman" panose="02020603050405020304" pitchFamily="18" charset="0"/>
                      </a:endParaRPr>
                    </a:p>
                  </a:txBody>
                  <a:tcPr>
                    <a:solidFill>
                      <a:srgbClr val="ECDECB"/>
                    </a:solidFill>
                  </a:tcPr>
                </a:tc>
                <a:tc>
                  <a:txBody>
                    <a:bodyPr/>
                    <a:lstStyle/>
                    <a:p>
                      <a:pPr algn="ctr"/>
                      <a:endParaRPr lang="en-US" b="0" dirty="0">
                        <a:solidFill>
                          <a:schemeClr val="bg2"/>
                        </a:solidFill>
                        <a:latin typeface="Times New Roman" panose="02020603050405020304" pitchFamily="18" charset="0"/>
                        <a:cs typeface="Times New Roman" panose="02020603050405020304" pitchFamily="18" charset="0"/>
                      </a:endParaRPr>
                    </a:p>
                  </a:txBody>
                  <a:tcPr>
                    <a:solidFill>
                      <a:srgbClr val="ECDECB"/>
                    </a:solidFill>
                  </a:tcPr>
                </a:tc>
                <a:tc>
                  <a:txBody>
                    <a:bodyPr/>
                    <a:lstStyle/>
                    <a:p>
                      <a:pPr algn="ctr"/>
                      <a:endParaRPr lang="en-US" b="0" dirty="0">
                        <a:solidFill>
                          <a:schemeClr val="bg2"/>
                        </a:solidFill>
                        <a:latin typeface="Times New Roman" panose="02020603050405020304" pitchFamily="18" charset="0"/>
                        <a:cs typeface="Times New Roman" panose="02020603050405020304" pitchFamily="18" charset="0"/>
                      </a:endParaRPr>
                    </a:p>
                  </a:txBody>
                  <a:tcPr>
                    <a:solidFill>
                      <a:srgbClr val="ECDECB"/>
                    </a:solidFill>
                  </a:tcPr>
                </a:tc>
                <a:tc>
                  <a:txBody>
                    <a:bodyPr/>
                    <a:lstStyle/>
                    <a:p>
                      <a:pPr algn="ctr"/>
                      <a:endParaRPr lang="en-US" b="0" dirty="0">
                        <a:solidFill>
                          <a:schemeClr val="bg2"/>
                        </a:solidFill>
                        <a:latin typeface="Times New Roman" panose="02020603050405020304" pitchFamily="18" charset="0"/>
                        <a:cs typeface="Times New Roman" panose="02020603050405020304" pitchFamily="18" charset="0"/>
                      </a:endParaRPr>
                    </a:p>
                  </a:txBody>
                  <a:tcPr>
                    <a:solidFill>
                      <a:srgbClr val="ECDECB"/>
                    </a:solidFill>
                  </a:tcPr>
                </a:tc>
                <a:tc>
                  <a:txBody>
                    <a:bodyPr/>
                    <a:lstStyle/>
                    <a:p>
                      <a:pPr algn="ctr"/>
                      <a:endParaRPr lang="en-US" b="0" dirty="0">
                        <a:solidFill>
                          <a:schemeClr val="bg2"/>
                        </a:solidFill>
                        <a:latin typeface="Times New Roman" panose="02020603050405020304" pitchFamily="18" charset="0"/>
                        <a:cs typeface="Times New Roman" panose="02020603050405020304" pitchFamily="18" charset="0"/>
                      </a:endParaRPr>
                    </a:p>
                  </a:txBody>
                  <a:tcPr>
                    <a:solidFill>
                      <a:srgbClr val="ECDECB"/>
                    </a:solidFill>
                  </a:tcPr>
                </a:tc>
                <a:tc>
                  <a:txBody>
                    <a:bodyPr/>
                    <a:lstStyle/>
                    <a:p>
                      <a:pPr algn="ctr"/>
                      <a:endParaRPr lang="en-US" b="0" dirty="0">
                        <a:solidFill>
                          <a:schemeClr val="bg2"/>
                        </a:solidFill>
                        <a:latin typeface="Times New Roman" panose="02020603050405020304" pitchFamily="18" charset="0"/>
                        <a:cs typeface="Times New Roman" panose="02020603050405020304" pitchFamily="18" charset="0"/>
                      </a:endParaRPr>
                    </a:p>
                  </a:txBody>
                  <a:tcPr>
                    <a:solidFill>
                      <a:srgbClr val="ECDECB"/>
                    </a:solidFill>
                  </a:tcPr>
                </a:tc>
                <a:extLst>
                  <a:ext uri="{0D108BD9-81ED-4DB2-BD59-A6C34878D82A}">
                    <a16:rowId xmlns:a16="http://schemas.microsoft.com/office/drawing/2014/main" val="3241623755"/>
                  </a:ext>
                </a:extLst>
              </a:tr>
            </a:tbl>
          </a:graphicData>
        </a:graphic>
      </p:graphicFrame>
      <p:grpSp>
        <p:nvGrpSpPr>
          <p:cNvPr id="2" name="Group 1">
            <a:extLst>
              <a:ext uri="{FF2B5EF4-FFF2-40B4-BE49-F238E27FC236}">
                <a16:creationId xmlns:a16="http://schemas.microsoft.com/office/drawing/2014/main" id="{52E16A4E-1C43-4DEB-84CE-E9307AE83ADE}"/>
              </a:ext>
            </a:extLst>
          </p:cNvPr>
          <p:cNvGrpSpPr/>
          <p:nvPr/>
        </p:nvGrpSpPr>
        <p:grpSpPr>
          <a:xfrm>
            <a:off x="1107349" y="3200400"/>
            <a:ext cx="7550931" cy="673627"/>
            <a:chOff x="1107349" y="5715000"/>
            <a:chExt cx="7550931" cy="673627"/>
          </a:xfrm>
        </p:grpSpPr>
        <p:pic>
          <p:nvPicPr>
            <p:cNvPr id="48" name="Picture 47" descr="j0232906">
              <a:extLst>
                <a:ext uri="{FF2B5EF4-FFF2-40B4-BE49-F238E27FC236}">
                  <a16:creationId xmlns:a16="http://schemas.microsoft.com/office/drawing/2014/main" id="{834EDE34-ACEB-428F-8039-89D7E6FEA06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07349" y="5762225"/>
              <a:ext cx="201523" cy="39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TextBox 49">
              <a:extLst>
                <a:ext uri="{FF2B5EF4-FFF2-40B4-BE49-F238E27FC236}">
                  <a16:creationId xmlns:a16="http://schemas.microsoft.com/office/drawing/2014/main" id="{1AB78627-0C24-4E45-AAD0-D87965335D2B}"/>
                </a:ext>
              </a:extLst>
            </p:cNvPr>
            <p:cNvSpPr txBox="1"/>
            <p:nvPr/>
          </p:nvSpPr>
          <p:spPr bwMode="auto">
            <a:xfrm>
              <a:off x="5459860" y="5723226"/>
              <a:ext cx="9144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15</a:t>
              </a:r>
              <a:r>
                <a:rPr kumimoji="0" lang="en-US"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Symbol" pitchFamily="18" charset="2"/>
                </a:rPr>
                <a:t>10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itchFamily="18" charset="2"/>
                </a:rPr>
                <a:t>= 150</a:t>
              </a:r>
              <a:endPar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1" name="TextBox 50">
              <a:extLst>
                <a:ext uri="{FF2B5EF4-FFF2-40B4-BE49-F238E27FC236}">
                  <a16:creationId xmlns:a16="http://schemas.microsoft.com/office/drawing/2014/main" id="{40BE14C1-086A-4547-B11F-66CBF22824DB}"/>
                </a:ext>
              </a:extLst>
            </p:cNvPr>
            <p:cNvSpPr txBox="1"/>
            <p:nvPr/>
          </p:nvSpPr>
          <p:spPr bwMode="auto">
            <a:xfrm>
              <a:off x="3094745" y="5735051"/>
              <a:ext cx="132402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rPr>
                <a:t>(-20)</a:t>
              </a:r>
              <a:r>
                <a:rPr kumimoji="0" lang="en-US" alt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itchFamily="18" charset="2"/>
                </a:rPr>
                <a:t>(-10)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itchFamily="18" charset="2"/>
                </a:rPr>
                <a:t>= 200</a:t>
              </a:r>
              <a:endParaRPr kumimoji="0" 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endParaRPr>
            </a:p>
          </p:txBody>
        </p:sp>
        <p:sp>
          <p:nvSpPr>
            <p:cNvPr id="52" name="TextBox 51">
              <a:extLst>
                <a:ext uri="{FF2B5EF4-FFF2-40B4-BE49-F238E27FC236}">
                  <a16:creationId xmlns:a16="http://schemas.microsoft.com/office/drawing/2014/main" id="{23B793BD-EFD9-48CB-B1B3-ACAA1C8A049E}"/>
                </a:ext>
              </a:extLst>
            </p:cNvPr>
            <p:cNvSpPr txBox="1"/>
            <p:nvPr/>
          </p:nvSpPr>
          <p:spPr bwMode="auto">
            <a:xfrm>
              <a:off x="1956640" y="5727173"/>
              <a:ext cx="1219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rPr>
                <a:t>(-10)</a:t>
              </a:r>
              <a:r>
                <a:rPr kumimoji="0" lang="en-US" alt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itchFamily="18" charset="2"/>
                </a:rPr>
                <a:t>(-8)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itchFamily="18" charset="2"/>
                </a:rPr>
                <a:t>= 80</a:t>
              </a:r>
              <a:endParaRPr kumimoji="0" 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endParaRPr>
            </a:p>
          </p:txBody>
        </p:sp>
        <p:sp>
          <p:nvSpPr>
            <p:cNvPr id="53" name="TextBox 52">
              <a:extLst>
                <a:ext uri="{FF2B5EF4-FFF2-40B4-BE49-F238E27FC236}">
                  <a16:creationId xmlns:a16="http://schemas.microsoft.com/office/drawing/2014/main" id="{F11C9112-9234-484A-BACA-EDB8FBDEA679}"/>
                </a:ext>
              </a:extLst>
            </p:cNvPr>
            <p:cNvSpPr txBox="1"/>
            <p:nvPr/>
          </p:nvSpPr>
          <p:spPr bwMode="auto">
            <a:xfrm>
              <a:off x="6509304" y="5715000"/>
              <a:ext cx="9144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Symbol" pitchFamily="18" charset="2"/>
                </a:rPr>
                <a:t>330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itchFamily="18" charset="2"/>
                </a:rPr>
                <a:t>= 90</a:t>
              </a:r>
              <a:endPar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4" name="TextBox 53">
              <a:extLst>
                <a:ext uri="{FF2B5EF4-FFF2-40B4-BE49-F238E27FC236}">
                  <a16:creationId xmlns:a16="http://schemas.microsoft.com/office/drawing/2014/main" id="{75FEE0E9-9A97-45CB-AC6B-C66D700FB8DD}"/>
                </a:ext>
              </a:extLst>
            </p:cNvPr>
            <p:cNvSpPr txBox="1"/>
            <p:nvPr/>
          </p:nvSpPr>
          <p:spPr bwMode="auto">
            <a:xfrm>
              <a:off x="7309197" y="5739508"/>
              <a:ext cx="134908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itchFamily="18" charset="2"/>
                </a:rPr>
                <a:t>(-9)(-10)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itchFamily="18" charset="2"/>
                </a:rPr>
                <a:t>= 90</a:t>
              </a:r>
              <a:endPar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5" name="TextBox 54">
              <a:extLst>
                <a:ext uri="{FF2B5EF4-FFF2-40B4-BE49-F238E27FC236}">
                  <a16:creationId xmlns:a16="http://schemas.microsoft.com/office/drawing/2014/main" id="{47B9B9E7-06C5-4B7E-BD24-949A17B66B16}"/>
                </a:ext>
              </a:extLst>
            </p:cNvPr>
            <p:cNvSpPr txBox="1"/>
            <p:nvPr/>
          </p:nvSpPr>
          <p:spPr bwMode="auto">
            <a:xfrm>
              <a:off x="4210844" y="5742296"/>
              <a:ext cx="128175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itchFamily="18" charset="2"/>
                </a:rPr>
                <a:t>(-20)(-15)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itchFamily="18" charset="2"/>
                </a:rPr>
                <a:t>= 300</a:t>
              </a:r>
              <a:endPar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pic>
          <p:nvPicPr>
            <p:cNvPr id="63" name="Picture 44" descr="j0233040">
              <a:extLst>
                <a:ext uri="{FF2B5EF4-FFF2-40B4-BE49-F238E27FC236}">
                  <a16:creationId xmlns:a16="http://schemas.microsoft.com/office/drawing/2014/main" id="{05C15BB4-A2B1-4EB6-8489-0DCA2D45F6A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23085" y="5802000"/>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 name="Group 4">
            <a:extLst>
              <a:ext uri="{FF2B5EF4-FFF2-40B4-BE49-F238E27FC236}">
                <a16:creationId xmlns:a16="http://schemas.microsoft.com/office/drawing/2014/main" id="{DF8616FA-BDD4-415B-B7FC-D01EFDB22BA7}"/>
              </a:ext>
            </a:extLst>
          </p:cNvPr>
          <p:cNvGrpSpPr/>
          <p:nvPr/>
        </p:nvGrpSpPr>
        <p:grpSpPr>
          <a:xfrm>
            <a:off x="530482" y="609600"/>
            <a:ext cx="5860378" cy="2514600"/>
            <a:chOff x="530482" y="609600"/>
            <a:chExt cx="5860378" cy="2514600"/>
          </a:xfrm>
        </p:grpSpPr>
        <p:sp>
          <p:nvSpPr>
            <p:cNvPr id="21" name="AutoShape 58">
              <a:extLst>
                <a:ext uri="{FF2B5EF4-FFF2-40B4-BE49-F238E27FC236}">
                  <a16:creationId xmlns:a16="http://schemas.microsoft.com/office/drawing/2014/main" id="{D23B967C-2C35-4E46-A255-8592AE0EBCC2}"/>
                </a:ext>
              </a:extLst>
            </p:cNvPr>
            <p:cNvSpPr>
              <a:spLocks noChangeArrowheads="1"/>
            </p:cNvSpPr>
            <p:nvPr/>
          </p:nvSpPr>
          <p:spPr bwMode="auto">
            <a:xfrm>
              <a:off x="971549" y="609600"/>
              <a:ext cx="5419311" cy="911164"/>
            </a:xfrm>
            <a:prstGeom prst="wedgeRoundRectCallout">
              <a:avLst>
                <a:gd name="adj1" fmla="val -53237"/>
                <a:gd name="adj2" fmla="val -18479"/>
                <a:gd name="adj3" fmla="val 16667"/>
              </a:avLst>
            </a:prstGeom>
            <a:no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Think of each client's values as a vector </a:t>
              </a:r>
              <a:b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0" cap="none" spc="0" normalizeH="0" baseline="0" noProof="0" dirty="0">
                  <a:ln>
                    <a:noFill/>
                  </a:ln>
                  <a:solidFill>
                    <a:srgbClr val="FFFFFF"/>
                  </a:solidFill>
                  <a:effectLst/>
                  <a:uLnTx/>
                  <a:uFillTx/>
                  <a:latin typeface="Times New Roman" pitchFamily="18" charset="0"/>
                  <a:ea typeface="+mn-ea"/>
                  <a:cs typeface="Arial" charset="0"/>
                </a:rPr>
                <a:t>in a high dimensional space.</a:t>
              </a:r>
            </a:p>
          </p:txBody>
        </p:sp>
        <mc:AlternateContent xmlns:mc="http://schemas.openxmlformats.org/markup-compatibility/2006" xmlns:a14="http://schemas.microsoft.com/office/drawing/2010/main">
          <mc:Choice Requires="a14">
            <p:sp>
              <p:nvSpPr>
                <p:cNvPr id="65" name="Rectangle 64">
                  <a:extLst>
                    <a:ext uri="{FF2B5EF4-FFF2-40B4-BE49-F238E27FC236}">
                      <a16:creationId xmlns:a16="http://schemas.microsoft.com/office/drawing/2014/main" id="{94F29E0C-E58F-453E-94C4-F793BA967A4D}"/>
                    </a:ext>
                  </a:extLst>
                </p:cNvPr>
                <p:cNvSpPr/>
                <p:nvPr/>
              </p:nvSpPr>
              <p:spPr>
                <a:xfrm>
                  <a:off x="530482" y="2286000"/>
                  <a:ext cx="46679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oMath>
                    </m:oMathPara>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65" name="Rectangle 64">
                  <a:extLst>
                    <a:ext uri="{FF2B5EF4-FFF2-40B4-BE49-F238E27FC236}">
                      <a16:creationId xmlns:a16="http://schemas.microsoft.com/office/drawing/2014/main" id="{94F29E0C-E58F-453E-94C4-F793BA967A4D}"/>
                    </a:ext>
                  </a:extLst>
                </p:cNvPr>
                <p:cNvSpPr>
                  <a:spLocks noRot="1" noChangeAspect="1" noMove="1" noResize="1" noEditPoints="1" noAdjustHandles="1" noChangeArrowheads="1" noChangeShapeType="1" noTextEdit="1"/>
                </p:cNvSpPr>
                <p:nvPr/>
              </p:nvSpPr>
              <p:spPr>
                <a:xfrm>
                  <a:off x="530482" y="2286000"/>
                  <a:ext cx="466794" cy="461665"/>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6" name="Rectangle 65">
                  <a:extLst>
                    <a:ext uri="{FF2B5EF4-FFF2-40B4-BE49-F238E27FC236}">
                      <a16:creationId xmlns:a16="http://schemas.microsoft.com/office/drawing/2014/main" id="{504BAA95-59E3-4F97-A256-2FD75232778E}"/>
                    </a:ext>
                  </a:extLst>
                </p:cNvPr>
                <p:cNvSpPr/>
                <p:nvPr/>
              </p:nvSpPr>
              <p:spPr>
                <a:xfrm>
                  <a:off x="556608" y="2662535"/>
                  <a:ext cx="397866"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m:oMathPara>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66" name="Rectangle 65">
                  <a:extLst>
                    <a:ext uri="{FF2B5EF4-FFF2-40B4-BE49-F238E27FC236}">
                      <a16:creationId xmlns:a16="http://schemas.microsoft.com/office/drawing/2014/main" id="{504BAA95-59E3-4F97-A256-2FD75232778E}"/>
                    </a:ext>
                  </a:extLst>
                </p:cNvPr>
                <p:cNvSpPr>
                  <a:spLocks noRot="1" noChangeAspect="1" noMove="1" noResize="1" noEditPoints="1" noAdjustHandles="1" noChangeArrowheads="1" noChangeShapeType="1" noTextEdit="1"/>
                </p:cNvSpPr>
                <p:nvPr/>
              </p:nvSpPr>
              <p:spPr>
                <a:xfrm>
                  <a:off x="556608" y="2662535"/>
                  <a:ext cx="397866" cy="461665"/>
                </a:xfrm>
                <a:prstGeom prst="rect">
                  <a:avLst/>
                </a:prstGeom>
                <a:blipFill>
                  <a:blip r:embed="rId5"/>
                  <a:stretch>
                    <a:fillRect t="-18421" r="-28788"/>
                  </a:stretch>
                </a:blipFill>
              </p:spPr>
              <p:txBody>
                <a:bodyPr/>
                <a:lstStyle/>
                <a:p>
                  <a:r>
                    <a:rPr lang="en-US">
                      <a:noFill/>
                    </a:rPr>
                    <a:t> </a:t>
                  </a:r>
                </a:p>
              </p:txBody>
            </p:sp>
          </mc:Fallback>
        </mc:AlternateContent>
      </p:grpSp>
      <p:grpSp>
        <p:nvGrpSpPr>
          <p:cNvPr id="3" name="Group 2">
            <a:extLst>
              <a:ext uri="{FF2B5EF4-FFF2-40B4-BE49-F238E27FC236}">
                <a16:creationId xmlns:a16="http://schemas.microsoft.com/office/drawing/2014/main" id="{67A21A93-5830-43A9-8730-C769DB400FF3}"/>
              </a:ext>
            </a:extLst>
          </p:cNvPr>
          <p:cNvGrpSpPr/>
          <p:nvPr/>
        </p:nvGrpSpPr>
        <p:grpSpPr>
          <a:xfrm>
            <a:off x="406398" y="4038600"/>
            <a:ext cx="6231270" cy="2819400"/>
            <a:chOff x="406398" y="3733800"/>
            <a:chExt cx="6231270" cy="2819400"/>
          </a:xfrm>
        </p:grpSpPr>
        <p:sp>
          <p:nvSpPr>
            <p:cNvPr id="39" name="Rectangle 56">
              <a:extLst>
                <a:ext uri="{FF2B5EF4-FFF2-40B4-BE49-F238E27FC236}">
                  <a16:creationId xmlns:a16="http://schemas.microsoft.com/office/drawing/2014/main" id="{9D7BCBB9-622E-42AE-BC77-4DA9A6684DCA}"/>
                </a:ext>
              </a:extLst>
            </p:cNvPr>
            <p:cNvSpPr>
              <a:spLocks noChangeArrowheads="1"/>
            </p:cNvSpPr>
            <p:nvPr/>
          </p:nvSpPr>
          <p:spPr bwMode="auto">
            <a:xfrm>
              <a:off x="690055" y="5550531"/>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ɵ</a:t>
              </a:r>
            </a:p>
          </p:txBody>
        </p:sp>
        <p:sp>
          <p:nvSpPr>
            <p:cNvPr id="42" name="Line 63">
              <a:extLst>
                <a:ext uri="{FF2B5EF4-FFF2-40B4-BE49-F238E27FC236}">
                  <a16:creationId xmlns:a16="http://schemas.microsoft.com/office/drawing/2014/main" id="{BB242561-C43B-4D8B-9D64-02FB2178AC3B}"/>
                </a:ext>
              </a:extLst>
            </p:cNvPr>
            <p:cNvSpPr>
              <a:spLocks noChangeShapeType="1"/>
            </p:cNvSpPr>
            <p:nvPr/>
          </p:nvSpPr>
          <p:spPr bwMode="auto">
            <a:xfrm flipV="1">
              <a:off x="406398" y="4676751"/>
              <a:ext cx="1155693" cy="15113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3" name="Line 63">
              <a:extLst>
                <a:ext uri="{FF2B5EF4-FFF2-40B4-BE49-F238E27FC236}">
                  <a16:creationId xmlns:a16="http://schemas.microsoft.com/office/drawing/2014/main" id="{0FD74080-4BF5-490E-B8B9-8382E22E4A26}"/>
                </a:ext>
              </a:extLst>
            </p:cNvPr>
            <p:cNvSpPr>
              <a:spLocks noChangeShapeType="1"/>
            </p:cNvSpPr>
            <p:nvPr/>
          </p:nvSpPr>
          <p:spPr bwMode="auto">
            <a:xfrm flipV="1">
              <a:off x="430308" y="5438751"/>
              <a:ext cx="1855692" cy="755641"/>
            </a:xfrm>
            <a:prstGeom prst="line">
              <a:avLst/>
            </a:prstGeom>
            <a:noFill/>
            <a:ln w="38100">
              <a:solidFill>
                <a:srgbClr val="66FF33"/>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44" name="Group 43">
              <a:extLst>
                <a:ext uri="{FF2B5EF4-FFF2-40B4-BE49-F238E27FC236}">
                  <a16:creationId xmlns:a16="http://schemas.microsoft.com/office/drawing/2014/main" id="{B9C22C02-CDB2-46CC-82B8-8107909DBA86}"/>
                </a:ext>
              </a:extLst>
            </p:cNvPr>
            <p:cNvGrpSpPr/>
            <p:nvPr/>
          </p:nvGrpSpPr>
          <p:grpSpPr>
            <a:xfrm>
              <a:off x="854158" y="3733800"/>
              <a:ext cx="1225942" cy="1844126"/>
              <a:chOff x="2293772" y="3961588"/>
              <a:chExt cx="1225942" cy="1844126"/>
            </a:xfrm>
          </p:grpSpPr>
          <p:pic>
            <p:nvPicPr>
              <p:cNvPr id="45" name="Picture 44" descr="Image result for lamp">
                <a:extLst>
                  <a:ext uri="{FF2B5EF4-FFF2-40B4-BE49-F238E27FC236}">
                    <a16:creationId xmlns:a16="http://schemas.microsoft.com/office/drawing/2014/main" id="{14248871-C69B-4A85-A921-50ABF819A0C8}"/>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3219" t="3006" r="30247" b="49856"/>
              <a:stretch/>
            </p:blipFill>
            <p:spPr bwMode="auto">
              <a:xfrm rot="2100489" flipH="1">
                <a:off x="2293772" y="3961588"/>
                <a:ext cx="867003" cy="715277"/>
              </a:xfrm>
              <a:prstGeom prst="rect">
                <a:avLst/>
              </a:prstGeom>
              <a:noFill/>
              <a:extLst>
                <a:ext uri="{909E8E84-426E-40DD-AFC4-6F175D3DCCD1}">
                  <a14:hiddenFill xmlns:a14="http://schemas.microsoft.com/office/drawing/2010/main">
                    <a:solidFill>
                      <a:srgbClr val="FFFFFF"/>
                    </a:solidFill>
                  </a14:hiddenFill>
                </a:ext>
              </a:extLst>
            </p:spPr>
          </p:pic>
          <p:grpSp>
            <p:nvGrpSpPr>
              <p:cNvPr id="47" name="Group 46">
                <a:extLst>
                  <a:ext uri="{FF2B5EF4-FFF2-40B4-BE49-F238E27FC236}">
                    <a16:creationId xmlns:a16="http://schemas.microsoft.com/office/drawing/2014/main" id="{31EF8328-A9BF-4746-BD58-18C521DA2A10}"/>
                  </a:ext>
                </a:extLst>
              </p:cNvPr>
              <p:cNvGrpSpPr/>
              <p:nvPr/>
            </p:nvGrpSpPr>
            <p:grpSpPr>
              <a:xfrm>
                <a:off x="2837546" y="4546888"/>
                <a:ext cx="682168" cy="1258826"/>
                <a:chOff x="2707764" y="3529159"/>
                <a:chExt cx="817206" cy="1665517"/>
              </a:xfrm>
            </p:grpSpPr>
            <p:sp>
              <p:nvSpPr>
                <p:cNvPr id="49" name="Rectangle 48">
                  <a:extLst>
                    <a:ext uri="{FF2B5EF4-FFF2-40B4-BE49-F238E27FC236}">
                      <a16:creationId xmlns:a16="http://schemas.microsoft.com/office/drawing/2014/main" id="{0EE352C5-A081-42F3-894C-5F11ED02004F}"/>
                    </a:ext>
                  </a:extLst>
                </p:cNvPr>
                <p:cNvSpPr/>
                <p:nvPr/>
              </p:nvSpPr>
              <p:spPr bwMode="auto">
                <a:xfrm rot="20279470">
                  <a:off x="3343875" y="4951968"/>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defPPr>
                    <a:defRPr lang="en-US"/>
                  </a:defPPr>
                  <a:lvl1pPr algn="l" rtl="0" fontAlgn="base">
                    <a:spcBef>
                      <a:spcPct val="0"/>
                    </a:spcBef>
                    <a:spcAft>
                      <a:spcPct val="0"/>
                    </a:spcAft>
                    <a:defRPr sz="2800" kern="1200">
                      <a:solidFill>
                        <a:schemeClr val="tx1"/>
                      </a:solidFill>
                      <a:latin typeface="Times New Roman" pitchFamily="18" charset="0"/>
                      <a:ea typeface="+mn-ea"/>
                      <a:cs typeface="Arial" charset="0"/>
                    </a:defRPr>
                  </a:lvl1pPr>
                  <a:lvl2pPr marL="457200" algn="l" rtl="0" fontAlgn="base">
                    <a:spcBef>
                      <a:spcPct val="0"/>
                    </a:spcBef>
                    <a:spcAft>
                      <a:spcPct val="0"/>
                    </a:spcAft>
                    <a:defRPr sz="2800" kern="1200">
                      <a:solidFill>
                        <a:schemeClr val="tx1"/>
                      </a:solidFill>
                      <a:latin typeface="Times New Roman" pitchFamily="18" charset="0"/>
                      <a:ea typeface="+mn-ea"/>
                      <a:cs typeface="Arial" charset="0"/>
                    </a:defRPr>
                  </a:lvl2pPr>
                  <a:lvl3pPr marL="914400" algn="l" rtl="0" fontAlgn="base">
                    <a:spcBef>
                      <a:spcPct val="0"/>
                    </a:spcBef>
                    <a:spcAft>
                      <a:spcPct val="0"/>
                    </a:spcAft>
                    <a:defRPr sz="2800" kern="1200">
                      <a:solidFill>
                        <a:schemeClr val="tx1"/>
                      </a:solidFill>
                      <a:latin typeface="Times New Roman" pitchFamily="18" charset="0"/>
                      <a:ea typeface="+mn-ea"/>
                      <a:cs typeface="Arial" charset="0"/>
                    </a:defRPr>
                  </a:lvl3pPr>
                  <a:lvl4pPr marL="1371600" algn="l" rtl="0" fontAlgn="base">
                    <a:spcBef>
                      <a:spcPct val="0"/>
                    </a:spcBef>
                    <a:spcAft>
                      <a:spcPct val="0"/>
                    </a:spcAft>
                    <a:defRPr sz="2800" kern="1200">
                      <a:solidFill>
                        <a:schemeClr val="tx1"/>
                      </a:solidFill>
                      <a:latin typeface="Times New Roman" pitchFamily="18" charset="0"/>
                      <a:ea typeface="+mn-ea"/>
                      <a:cs typeface="Arial" charset="0"/>
                    </a:defRPr>
                  </a:lvl4pPr>
                  <a:lvl5pPr marL="1828800" algn="l" rtl="0" fontAlgn="base">
                    <a:spcBef>
                      <a:spcPct val="0"/>
                    </a:spcBef>
                    <a:spcAft>
                      <a:spcPct val="0"/>
                    </a:spcAft>
                    <a:defRPr sz="2800" kern="1200">
                      <a:solidFill>
                        <a:schemeClr val="tx1"/>
                      </a:solidFill>
                      <a:latin typeface="Times New Roman" pitchFamily="18" charset="0"/>
                      <a:ea typeface="+mn-ea"/>
                      <a:cs typeface="Arial" charset="0"/>
                    </a:defRPr>
                  </a:lvl5pPr>
                  <a:lvl6pPr marL="2286000" algn="l" defTabSz="914400" rtl="0" eaLnBrk="1" latinLnBrk="0" hangingPunct="1">
                    <a:defRPr sz="2800" kern="1200">
                      <a:solidFill>
                        <a:schemeClr val="tx1"/>
                      </a:solidFill>
                      <a:latin typeface="Times New Roman" pitchFamily="18" charset="0"/>
                      <a:ea typeface="+mn-ea"/>
                      <a:cs typeface="Arial" charset="0"/>
                    </a:defRPr>
                  </a:lvl6pPr>
                  <a:lvl7pPr marL="2743200" algn="l" defTabSz="914400" rtl="0" eaLnBrk="1" latinLnBrk="0" hangingPunct="1">
                    <a:defRPr sz="2800" kern="1200">
                      <a:solidFill>
                        <a:schemeClr val="tx1"/>
                      </a:solidFill>
                      <a:latin typeface="Times New Roman" pitchFamily="18" charset="0"/>
                      <a:ea typeface="+mn-ea"/>
                      <a:cs typeface="Arial" charset="0"/>
                    </a:defRPr>
                  </a:lvl7pPr>
                  <a:lvl8pPr marL="3200400" algn="l" defTabSz="914400" rtl="0" eaLnBrk="1" latinLnBrk="0" hangingPunct="1">
                    <a:defRPr sz="2800" kern="1200">
                      <a:solidFill>
                        <a:schemeClr val="tx1"/>
                      </a:solidFill>
                      <a:latin typeface="Times New Roman" pitchFamily="18" charset="0"/>
                      <a:ea typeface="+mn-ea"/>
                      <a:cs typeface="Arial" charset="0"/>
                    </a:defRPr>
                  </a:lvl8pPr>
                  <a:lvl9pPr marL="3657600" algn="l" defTabSz="914400" rtl="0" eaLnBrk="1" latinLnBrk="0" hangingPunct="1">
                    <a:defRPr sz="2800" kern="1200">
                      <a:solidFill>
                        <a:schemeClr val="tx1"/>
                      </a:solidFill>
                      <a:latin typeface="Times New Roman" pitchFamily="18" charset="0"/>
                      <a:ea typeface="+mn-ea"/>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cxnSp>
              <p:nvCxnSpPr>
                <p:cNvPr id="57" name="Straight Connector 56">
                  <a:extLst>
                    <a:ext uri="{FF2B5EF4-FFF2-40B4-BE49-F238E27FC236}">
                      <a16:creationId xmlns:a16="http://schemas.microsoft.com/office/drawing/2014/main" id="{5048FCC5-7422-4DE9-B3CF-EA5B04DB16FA}"/>
                    </a:ext>
                  </a:extLst>
                </p:cNvPr>
                <p:cNvCxnSpPr>
                  <a:cxnSpLocks/>
                </p:cNvCxnSpPr>
                <p:nvPr/>
              </p:nvCxnSpPr>
              <p:spPr bwMode="auto">
                <a:xfrm>
                  <a:off x="2707764" y="3529159"/>
                  <a:ext cx="661746" cy="1665517"/>
                </a:xfrm>
                <a:prstGeom prst="line">
                  <a:avLst/>
                </a:prstGeom>
                <a:noFill/>
                <a:ln w="15875" cap="flat" cmpd="sng" algn="ctr">
                  <a:solidFill>
                    <a:schemeClr val="tx2"/>
                  </a:solidFill>
                  <a:prstDash val="solid"/>
                  <a:round/>
                  <a:headEnd type="none" w="med" len="med"/>
                  <a:tailEnd type="none" w="med" len="med"/>
                </a:ln>
                <a:effectLst/>
              </p:spPr>
            </p:cxnSp>
          </p:grpSp>
        </p:grpSp>
        <p:grpSp>
          <p:nvGrpSpPr>
            <p:cNvPr id="58" name="Group 57">
              <a:extLst>
                <a:ext uri="{FF2B5EF4-FFF2-40B4-BE49-F238E27FC236}">
                  <a16:creationId xmlns:a16="http://schemas.microsoft.com/office/drawing/2014/main" id="{11F99989-0C3D-462B-B85B-0522E8EAA3CE}"/>
                </a:ext>
              </a:extLst>
            </p:cNvPr>
            <p:cNvGrpSpPr/>
            <p:nvPr/>
          </p:nvGrpSpPr>
          <p:grpSpPr>
            <a:xfrm>
              <a:off x="509643" y="6091422"/>
              <a:ext cx="6128025" cy="461778"/>
              <a:chOff x="2465965" y="3894685"/>
              <a:chExt cx="6128025" cy="461778"/>
            </a:xfrm>
          </p:grpSpPr>
          <mc:AlternateContent xmlns:mc="http://schemas.openxmlformats.org/markup-compatibility/2006" xmlns:a14="http://schemas.microsoft.com/office/drawing/2010/main">
            <mc:Choice Requires="a14">
              <p:sp>
                <p:nvSpPr>
                  <p:cNvPr id="59" name="Text Box 215">
                    <a:extLst>
                      <a:ext uri="{FF2B5EF4-FFF2-40B4-BE49-F238E27FC236}">
                        <a16:creationId xmlns:a16="http://schemas.microsoft.com/office/drawing/2014/main" id="{FA8B88E6-4D49-423C-8750-0C87FAFA32FB}"/>
                      </a:ext>
                    </a:extLst>
                  </p:cNvPr>
                  <p:cNvSpPr txBox="1">
                    <a:spLocks noChangeArrowheads="1"/>
                  </p:cNvSpPr>
                  <p:nvPr/>
                </p:nvSpPr>
                <p:spPr bwMode="auto">
                  <a:xfrm>
                    <a:off x="3937522" y="3894798"/>
                    <a:ext cx="4656468" cy="461665"/>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projection = </a:t>
                    </a:r>
                    <a14:m>
                      <m:oMath xmlns:m="http://schemas.openxmlformats.org/officeDocument/2006/math">
                        <m:d>
                          <m:dPr>
                            <m:begChr m:val="|"/>
                            <m:endChr m:val="|"/>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itchFamily="18" charset="2"/>
                              </a:rPr>
                            </m:ctrlPr>
                          </m:d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d>
                        <m: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itchFamily="18" charset="2"/>
                          </a:rPr>
                          <m:t> </m:t>
                        </m:r>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sym typeface="Symbol" pitchFamily="18" charset="2"/>
                          </a:rPr>
                          <m:t>cos</m:t>
                        </m:r>
                        <m:d>
                          <m:dPr>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itchFamily="18" charset="2"/>
                              </a:rPr>
                            </m:ctrlPr>
                          </m:dPr>
                          <m:e>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sym typeface="Symbol" pitchFamily="18" charset="2"/>
                              </a:rPr>
                              <m:t>θ</m:t>
                            </m:r>
                          </m:e>
                        </m:d>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sym typeface="Symbol" pitchFamily="18" charset="2"/>
                          </a:rPr>
                          <m:t> </m:t>
                        </m:r>
                        <m:r>
                          <a:rPr kumimoji="0" lang="en-US" altLang="en-US" sz="2400" b="1" i="1" u="none" strike="noStrike" kern="1200" cap="none" spc="0" normalizeH="0" baseline="0" noProof="0" smtClean="0">
                            <a:ln>
                              <a:noFill/>
                            </a:ln>
                            <a:solidFill>
                              <a:srgbClr val="FFFFFF"/>
                            </a:solidFill>
                            <a:effectLst/>
                            <a:uLnTx/>
                            <a:uFillTx/>
                            <a:latin typeface="Cambria Math" panose="02040503050406030204" pitchFamily="18" charset="0"/>
                            <a:ea typeface="Cambria Math" panose="02040503050406030204" pitchFamily="18" charset="0"/>
                            <a:sym typeface="Symbol" pitchFamily="18" charset="2"/>
                          </a:rPr>
                          <m:t>= </m:t>
                        </m:r>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oMath>
                    </a14:m>
                    <a:r>
                      <a:rPr kumimoji="0" lang="el-GR" altLang="en-US" sz="2400" b="0" i="1"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r>
                          <a:rPr kumimoji="0" lang="en-US" altLang="en-US" sz="2400" b="0" i="0"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itchFamily="18" charset="2"/>
                          </a:rPr>
                          <m:t>/</m:t>
                        </m:r>
                        <m:d>
                          <m:dPr>
                            <m:begChr m:val="|"/>
                            <m:endChr m:val="|"/>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itchFamily="18" charset="2"/>
                              </a:rPr>
                            </m:ctrlPr>
                          </m:dPr>
                          <m:e>
                            <m:acc>
                              <m:accPr>
                                <m:chr m:val="⃗"/>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e>
                        </m:d>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endParaRPr>
                  </a:p>
                </p:txBody>
              </p:sp>
            </mc:Choice>
            <mc:Fallback xmlns="">
              <p:sp>
                <p:nvSpPr>
                  <p:cNvPr id="59" name="Text Box 215">
                    <a:extLst>
                      <a:ext uri="{FF2B5EF4-FFF2-40B4-BE49-F238E27FC236}">
                        <a16:creationId xmlns:a16="http://schemas.microsoft.com/office/drawing/2014/main" id="{FA8B88E6-4D49-423C-8750-0C87FAFA32FB}"/>
                      </a:ext>
                    </a:extLst>
                  </p:cNvPr>
                  <p:cNvSpPr txBox="1">
                    <a:spLocks noRot="1" noChangeAspect="1" noMove="1" noResize="1" noEditPoints="1" noAdjustHandles="1" noChangeArrowheads="1" noChangeShapeType="1" noTextEdit="1"/>
                  </p:cNvSpPr>
                  <p:nvPr/>
                </p:nvSpPr>
                <p:spPr bwMode="auto">
                  <a:xfrm>
                    <a:off x="3937522" y="3894798"/>
                    <a:ext cx="4656468" cy="461665"/>
                  </a:xfrm>
                  <a:prstGeom prst="rect">
                    <a:avLst/>
                  </a:prstGeom>
                  <a:blipFill>
                    <a:blip r:embed="rId7"/>
                    <a:stretch>
                      <a:fillRect l="-1963" t="-18421"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60" name="Left Brace 59">
                <a:extLst>
                  <a:ext uri="{FF2B5EF4-FFF2-40B4-BE49-F238E27FC236}">
                    <a16:creationId xmlns:a16="http://schemas.microsoft.com/office/drawing/2014/main" id="{957D7F88-F915-4C63-A2A6-6970979D8568}"/>
                  </a:ext>
                </a:extLst>
              </p:cNvPr>
              <p:cNvSpPr/>
              <p:nvPr/>
            </p:nvSpPr>
            <p:spPr bwMode="auto">
              <a:xfrm rot="14880520">
                <a:off x="3125898" y="3234752"/>
                <a:ext cx="308514" cy="1628380"/>
              </a:xfrm>
              <a:prstGeom prst="leftBrace">
                <a:avLst/>
              </a:prstGeom>
              <a:noFill/>
              <a:ln w="6350" cap="sq" cmpd="sng" algn="ctr">
                <a:solidFill>
                  <a:schemeClr val="tx2"/>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61" name="Group 60">
              <a:extLst>
                <a:ext uri="{FF2B5EF4-FFF2-40B4-BE49-F238E27FC236}">
                  <a16:creationId xmlns:a16="http://schemas.microsoft.com/office/drawing/2014/main" id="{D2801FA6-90F1-44CD-9D6F-12D3A40E6205}"/>
                </a:ext>
              </a:extLst>
            </p:cNvPr>
            <p:cNvGrpSpPr/>
            <p:nvPr/>
          </p:nvGrpSpPr>
          <p:grpSpPr>
            <a:xfrm>
              <a:off x="516460" y="5004569"/>
              <a:ext cx="1337218" cy="1230768"/>
              <a:chOff x="2472782" y="2807832"/>
              <a:chExt cx="1337218" cy="1230768"/>
            </a:xfrm>
          </p:grpSpPr>
          <mc:AlternateContent xmlns:mc="http://schemas.openxmlformats.org/markup-compatibility/2006" xmlns:a14="http://schemas.microsoft.com/office/drawing/2010/main">
            <mc:Choice Requires="a14">
              <p:sp>
                <p:nvSpPr>
                  <p:cNvPr id="62" name="Rectangle 56">
                    <a:extLst>
                      <a:ext uri="{FF2B5EF4-FFF2-40B4-BE49-F238E27FC236}">
                        <a16:creationId xmlns:a16="http://schemas.microsoft.com/office/drawing/2014/main" id="{F4953C71-1CB9-451B-AE78-2FBBF53AB85F}"/>
                      </a:ext>
                    </a:extLst>
                  </p:cNvPr>
                  <p:cNvSpPr>
                    <a:spLocks noChangeArrowheads="1"/>
                  </p:cNvSpPr>
                  <p:nvPr/>
                </p:nvSpPr>
                <p:spPr bwMode="auto">
                  <a:xfrm>
                    <a:off x="2719715" y="2807832"/>
                    <a:ext cx="433131"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2800" b="1"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m:oMathPara>
                    </a14:m>
                    <a:endParaRPr kumimoji="0" lang="en-US" altLang="en-US" sz="2800" b="0" i="1" u="none" strike="noStrike" kern="1200" cap="none" spc="0" normalizeH="0" baseline="0" noProof="0" dirty="0">
                      <a:ln>
                        <a:noFill/>
                      </a:ln>
                      <a:solidFill>
                        <a:srgbClr val="FF9900"/>
                      </a:solidFill>
                      <a:effectLst/>
                      <a:uLnTx/>
                      <a:uFillTx/>
                      <a:latin typeface="Times New Roman" pitchFamily="18" charset="0"/>
                      <a:ea typeface="+mn-ea"/>
                      <a:cs typeface="Arial" charset="0"/>
                    </a:endParaRPr>
                  </a:p>
                </p:txBody>
              </p:sp>
            </mc:Choice>
            <mc:Fallback xmlns="">
              <p:sp>
                <p:nvSpPr>
                  <p:cNvPr id="89" name="Rectangle 56">
                    <a:extLst>
                      <a:ext uri="{FF2B5EF4-FFF2-40B4-BE49-F238E27FC236}">
                        <a16:creationId xmlns:a16="http://schemas.microsoft.com/office/drawing/2014/main" id="{13B82153-A1A8-4B26-BBC0-629ACF858552}"/>
                      </a:ext>
                    </a:extLst>
                  </p:cNvPr>
                  <p:cNvSpPr>
                    <a:spLocks noRot="1" noChangeAspect="1" noMove="1" noResize="1" noEditPoints="1" noAdjustHandles="1" noChangeArrowheads="1" noChangeShapeType="1" noTextEdit="1"/>
                  </p:cNvSpPr>
                  <p:nvPr/>
                </p:nvSpPr>
                <p:spPr bwMode="auto">
                  <a:xfrm>
                    <a:off x="2719715" y="2807832"/>
                    <a:ext cx="433131" cy="523220"/>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4" name="Rectangle 56">
                    <a:extLst>
                      <a:ext uri="{FF2B5EF4-FFF2-40B4-BE49-F238E27FC236}">
                        <a16:creationId xmlns:a16="http://schemas.microsoft.com/office/drawing/2014/main" id="{88523110-3B1D-470B-962C-E18A0C4FB000}"/>
                      </a:ext>
                    </a:extLst>
                  </p:cNvPr>
                  <p:cNvSpPr>
                    <a:spLocks noChangeArrowheads="1"/>
                  </p:cNvSpPr>
                  <p:nvPr/>
                </p:nvSpPr>
                <p:spPr bwMode="auto">
                  <a:xfrm>
                    <a:off x="3296718" y="3515380"/>
                    <a:ext cx="513282"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2800" b="1"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oMath>
                      </m:oMathPara>
                    </a14:m>
                    <a:endParaRPr kumimoji="0" lang="en-US" altLang="en-US" sz="2800" b="0" i="1" u="none" strike="noStrike" kern="1200" cap="none" spc="0" normalizeH="0" baseline="0" noProof="0" dirty="0">
                      <a:ln>
                        <a:noFill/>
                      </a:ln>
                      <a:solidFill>
                        <a:srgbClr val="FF9900"/>
                      </a:solidFill>
                      <a:effectLst/>
                      <a:uLnTx/>
                      <a:uFillTx/>
                      <a:latin typeface="Times New Roman" pitchFamily="18" charset="0"/>
                      <a:ea typeface="+mn-ea"/>
                      <a:cs typeface="Arial" charset="0"/>
                    </a:endParaRPr>
                  </a:p>
                </p:txBody>
              </p:sp>
            </mc:Choice>
            <mc:Fallback xmlns="">
              <p:sp>
                <p:nvSpPr>
                  <p:cNvPr id="90" name="Rectangle 56">
                    <a:extLst>
                      <a:ext uri="{FF2B5EF4-FFF2-40B4-BE49-F238E27FC236}">
                        <a16:creationId xmlns:a16="http://schemas.microsoft.com/office/drawing/2014/main" id="{FBBBC87D-7CB1-4AD8-ABB2-FD4121BD8DF3}"/>
                      </a:ext>
                    </a:extLst>
                  </p:cNvPr>
                  <p:cNvSpPr>
                    <a:spLocks noRot="1" noChangeAspect="1" noMove="1" noResize="1" noEditPoints="1" noAdjustHandles="1" noChangeArrowheads="1" noChangeShapeType="1" noTextEdit="1"/>
                  </p:cNvSpPr>
                  <p:nvPr/>
                </p:nvSpPr>
                <p:spPr bwMode="auto">
                  <a:xfrm>
                    <a:off x="3296718" y="3515380"/>
                    <a:ext cx="513282" cy="523220"/>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pic>
            <p:nvPicPr>
              <p:cNvPr id="67" name="Picture 47" descr="j0232906">
                <a:extLst>
                  <a:ext uri="{FF2B5EF4-FFF2-40B4-BE49-F238E27FC236}">
                    <a16:creationId xmlns:a16="http://schemas.microsoft.com/office/drawing/2014/main" id="{EF1D96AB-A5FE-42C6-954E-382DDB5EFFB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66045" y="3586744"/>
                <a:ext cx="201523" cy="399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44" descr="j0233040">
                <a:extLst>
                  <a:ext uri="{FF2B5EF4-FFF2-40B4-BE49-F238E27FC236}">
                    <a16:creationId xmlns:a16="http://schemas.microsoft.com/office/drawing/2014/main" id="{96175E7E-5EC1-49B5-B684-8E4EFDC7E8A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72782" y="2906485"/>
                <a:ext cx="333555" cy="345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9" name="Rectangle 63">
            <a:extLst>
              <a:ext uri="{FF2B5EF4-FFF2-40B4-BE49-F238E27FC236}">
                <a16:creationId xmlns:a16="http://schemas.microsoft.com/office/drawing/2014/main" id="{B2BEB5C4-FC62-4D43-B36E-AC51774B6AE7}"/>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mc:AlternateContent xmlns:mc="http://schemas.openxmlformats.org/markup-compatibility/2006" xmlns:a14="http://schemas.microsoft.com/office/drawing/2010/main">
        <mc:Choice Requires="a14">
          <p:sp>
            <p:nvSpPr>
              <p:cNvPr id="70" name="Text Box 215">
                <a:extLst>
                  <a:ext uri="{FF2B5EF4-FFF2-40B4-BE49-F238E27FC236}">
                    <a16:creationId xmlns:a16="http://schemas.microsoft.com/office/drawing/2014/main" id="{B64155C7-0C85-49C5-B531-305361E14EA2}"/>
                  </a:ext>
                </a:extLst>
              </p:cNvPr>
              <p:cNvSpPr txBox="1">
                <a:spLocks noChangeArrowheads="1"/>
              </p:cNvSpPr>
              <p:nvPr/>
            </p:nvSpPr>
            <p:spPr bwMode="auto">
              <a:xfrm>
                <a:off x="1932031" y="3962400"/>
                <a:ext cx="5332229" cy="1200329"/>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Compatibility(</a:t>
                </a:r>
                <a14:m>
                  <m:oMath xmlns:m="http://schemas.openxmlformats.org/officeDocument/2006/math">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oMath>
                </a14:m>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 = correlation</a:t>
                </a:r>
              </a:p>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sym typeface="Symbol" pitchFamily="18" charset="2"/>
                  </a:rPr>
                  <a:t>                               = dot product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FFFF"/>
                    </a:solidFill>
                    <a:sym typeface="Symbol"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oMath>
                </a14:m>
                <a:r>
                  <a:rPr kumimoji="0" lang="el-GR" altLang="en-US" sz="2400" b="0" i="1"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oMath>
                </a14:m>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r>
                      <a:rPr kumimoji="0" lang="en-US" altLang="en-US" sz="2400" b="0" i="0"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itchFamily="18" charset="2"/>
                      </a:rPr>
                      <m:t>=</m:t>
                    </m:r>
                    <m:nary>
                      <m:naryPr>
                        <m:chr m:val="∑"/>
                        <m:supHide m:val="on"/>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itchFamily="18" charset="2"/>
                          </a:rPr>
                        </m:ctrlPr>
                      </m:naryPr>
                      <m:sub>
                        <m:r>
                          <m:rPr>
                            <m:sty m:val="p"/>
                            <m:brk m:alnAt="7"/>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sym typeface="Symbol" pitchFamily="18" charset="2"/>
                          </a:rPr>
                          <m:t>i</m:t>
                        </m:r>
                      </m:sub>
                      <m:sup/>
                      <m:e>
                        <m:sSub>
                          <m:sSubP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itchFamily="18" charset="2"/>
                              </a:rPr>
                            </m:ctrlPr>
                          </m:sSub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sub>
                            <m:r>
                              <m:rPr>
                                <m:sty m:val="p"/>
                              </m:rPr>
                              <a:rPr kumimoji="0" lang="en-US" altLang="en-US" sz="2400" b="0" i="0" u="none" strike="noStrike" kern="1200" cap="none" spc="0" normalizeH="0" baseline="0" noProof="0" smtClean="0">
                                <a:ln>
                                  <a:noFill/>
                                </a:ln>
                                <a:solidFill>
                                  <a:srgbClr val="66FF33"/>
                                </a:solidFill>
                                <a:effectLst/>
                                <a:uLnTx/>
                                <a:uFillTx/>
                                <a:latin typeface="Cambria Math" panose="02040503050406030204" pitchFamily="18" charset="0"/>
                                <a:ea typeface="+mn-ea"/>
                                <a:sym typeface="Symbol" pitchFamily="18" charset="2"/>
                              </a:rPr>
                              <m:t>i</m:t>
                            </m:r>
                          </m:sub>
                        </m:sSub>
                        <m:sSub>
                          <m:sSubPr>
                            <m:ctrlPr>
                              <a:rPr kumimoji="0" lang="en-US" altLang="en-US" sz="2400" b="0" i="1" u="none" strike="noStrike" kern="1200" cap="none" spc="0" normalizeH="0" baseline="0" noProof="0" smtClean="0">
                                <a:ln>
                                  <a:noFill/>
                                </a:ln>
                                <a:solidFill>
                                  <a:srgbClr val="FF00FF"/>
                                </a:solidFill>
                                <a:effectLst/>
                                <a:uLnTx/>
                                <a:uFillTx/>
                                <a:latin typeface="Cambria Math" panose="02040503050406030204" pitchFamily="18" charset="0"/>
                                <a:ea typeface="+mn-ea"/>
                                <a:sym typeface="Symbol"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sub>
                            <m:r>
                              <m:rPr>
                                <m:sty m:val="p"/>
                              </m:rPr>
                              <a:rPr kumimoji="0" lang="en-US" altLang="en-US" sz="2400" b="0" i="0" u="none" strike="noStrike" kern="1200" cap="none" spc="0" normalizeH="0" baseline="0" noProof="0">
                                <a:ln>
                                  <a:noFill/>
                                </a:ln>
                                <a:solidFill>
                                  <a:srgbClr val="FF00FF"/>
                                </a:solidFill>
                                <a:effectLst/>
                                <a:uLnTx/>
                                <a:uFillTx/>
                                <a:latin typeface="Cambria Math" panose="02040503050406030204" pitchFamily="18" charset="0"/>
                                <a:ea typeface="+mn-ea"/>
                                <a:sym typeface="Symbol" pitchFamily="18" charset="2"/>
                              </a:rPr>
                              <m:t>i</m:t>
                            </m:r>
                          </m:sub>
                        </m:sSub>
                      </m:e>
                    </m:nary>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 = 910</a:t>
                </a:r>
              </a:p>
            </p:txBody>
          </p:sp>
        </mc:Choice>
        <mc:Fallback xmlns="">
          <p:sp>
            <p:nvSpPr>
              <p:cNvPr id="70" name="Text Box 215">
                <a:extLst>
                  <a:ext uri="{FF2B5EF4-FFF2-40B4-BE49-F238E27FC236}">
                    <a16:creationId xmlns:a16="http://schemas.microsoft.com/office/drawing/2014/main" id="{B64155C7-0C85-49C5-B531-305361E14EA2}"/>
                  </a:ext>
                </a:extLst>
              </p:cNvPr>
              <p:cNvSpPr txBox="1">
                <a:spLocks noRot="1" noChangeAspect="1" noMove="1" noResize="1" noEditPoints="1" noAdjustHandles="1" noChangeArrowheads="1" noChangeShapeType="1" noTextEdit="1"/>
              </p:cNvSpPr>
              <p:nvPr/>
            </p:nvSpPr>
            <p:spPr bwMode="auto">
              <a:xfrm>
                <a:off x="1932031" y="3962400"/>
                <a:ext cx="5332229" cy="1200329"/>
              </a:xfrm>
              <a:prstGeom prst="rect">
                <a:avLst/>
              </a:prstGeom>
              <a:blipFill>
                <a:blip r:embed="rId10"/>
                <a:stretch>
                  <a:fillRect l="-1829" t="-7107" r="-686" b="-7512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1669855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0-#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additive="base">
                                        <p:cTn id="15" dur="500" fill="hold"/>
                                        <p:tgtEl>
                                          <p:spTgt spid="83"/>
                                        </p:tgtEl>
                                        <p:attrNameLst>
                                          <p:attrName>ppt_x</p:attrName>
                                        </p:attrNameLst>
                                      </p:cBhvr>
                                      <p:tavLst>
                                        <p:tav tm="0">
                                          <p:val>
                                            <p:strVal val="0-#ppt_w/2"/>
                                          </p:val>
                                        </p:tav>
                                        <p:tav tm="100000">
                                          <p:val>
                                            <p:strVal val="#ppt_x"/>
                                          </p:val>
                                        </p:tav>
                                      </p:tavLst>
                                    </p:anim>
                                    <p:anim calcmode="lin" valueType="num">
                                      <p:cBhvr additive="base">
                                        <p:cTn id="16" dur="500" fill="hold"/>
                                        <p:tgtEl>
                                          <p:spTgt spid="83"/>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22"/>
                                        </p:tgtEl>
                                        <p:attrNameLst>
                                          <p:attrName>style.visibility</p:attrName>
                                        </p:attrNameLst>
                                      </p:cBhvr>
                                      <p:to>
                                        <p:strVal val="visible"/>
                                      </p:to>
                                    </p:set>
                                    <p:anim calcmode="lin" valueType="num">
                                      <p:cBhvr additive="base">
                                        <p:cTn id="19" dur="500" fill="hold"/>
                                        <p:tgtEl>
                                          <p:spTgt spid="122"/>
                                        </p:tgtEl>
                                        <p:attrNameLst>
                                          <p:attrName>ppt_x</p:attrName>
                                        </p:attrNameLst>
                                      </p:cBhvr>
                                      <p:tavLst>
                                        <p:tav tm="0">
                                          <p:val>
                                            <p:strVal val="0-#ppt_w/2"/>
                                          </p:val>
                                        </p:tav>
                                        <p:tav tm="100000">
                                          <p:val>
                                            <p:strVal val="#ppt_x"/>
                                          </p:val>
                                        </p:tav>
                                      </p:tavLst>
                                    </p:anim>
                                    <p:anim calcmode="lin" valueType="num">
                                      <p:cBhvr additive="base">
                                        <p:cTn id="20" dur="500" fill="hold"/>
                                        <p:tgtEl>
                                          <p:spTgt spid="12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additive="base">
                                        <p:cTn id="29" dur="500" fill="hold"/>
                                        <p:tgtEl>
                                          <p:spTgt spid="46"/>
                                        </p:tgtEl>
                                        <p:attrNameLst>
                                          <p:attrName>ppt_x</p:attrName>
                                        </p:attrNameLst>
                                      </p:cBhvr>
                                      <p:tavLst>
                                        <p:tav tm="0">
                                          <p:val>
                                            <p:strVal val="0-#ppt_w/2"/>
                                          </p:val>
                                        </p:tav>
                                        <p:tav tm="100000">
                                          <p:val>
                                            <p:strVal val="#ppt_x"/>
                                          </p:val>
                                        </p:tav>
                                      </p:tavLst>
                                    </p:anim>
                                    <p:anim calcmode="lin" valueType="num">
                                      <p:cBhvr additive="base">
                                        <p:cTn id="30" dur="500" fill="hold"/>
                                        <p:tgtEl>
                                          <p:spTgt spid="46"/>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70"/>
                                        </p:tgtEl>
                                        <p:attrNameLst>
                                          <p:attrName>style.visibility</p:attrName>
                                        </p:attrNameLst>
                                      </p:cBhvr>
                                      <p:to>
                                        <p:strVal val="visible"/>
                                      </p:to>
                                    </p:set>
                                    <p:anim calcmode="lin" valueType="num">
                                      <p:cBhvr additive="base">
                                        <p:cTn id="33" dur="500" fill="hold"/>
                                        <p:tgtEl>
                                          <p:spTgt spid="70"/>
                                        </p:tgtEl>
                                        <p:attrNameLst>
                                          <p:attrName>ppt_x</p:attrName>
                                        </p:attrNameLst>
                                      </p:cBhvr>
                                      <p:tavLst>
                                        <p:tav tm="0">
                                          <p:val>
                                            <p:strVal val="0-#ppt_w/2"/>
                                          </p:val>
                                        </p:tav>
                                        <p:tav tm="100000">
                                          <p:val>
                                            <p:strVal val="#ppt_x"/>
                                          </p:val>
                                        </p:tav>
                                      </p:tavLst>
                                    </p:anim>
                                    <p:anim calcmode="lin" valueType="num">
                                      <p:cBhvr additive="base">
                                        <p:cTn id="34"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0-#ppt_w/2"/>
                                          </p:val>
                                        </p:tav>
                                        <p:tav tm="100000">
                                          <p:val>
                                            <p:strVal val="#ppt_x"/>
                                          </p:val>
                                        </p:tav>
                                      </p:tavLst>
                                    </p:anim>
                                    <p:anim calcmode="lin" valueType="num">
                                      <p:cBhvr additive="base">
                                        <p:cTn id="40"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70" name="Picture 6" descr="https://cdn-images-1.medium.com/max/1600/1*EuSjHyyDRPAQUdKCKLTgIQ.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457200"/>
            <a:ext cx="6150427" cy="41910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
        <p:nvSpPr>
          <p:cNvPr id="9" name="Text Box 33"/>
          <p:cNvSpPr txBox="1">
            <a:spLocks noChangeArrowheads="1"/>
          </p:cNvSpPr>
          <p:nvPr/>
        </p:nvSpPr>
        <p:spPr bwMode="auto">
          <a:xfrm>
            <a:off x="-76200" y="4684693"/>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Consider one feature detector.</a:t>
            </a:r>
          </a:p>
        </p:txBody>
      </p:sp>
      <p:sp>
        <p:nvSpPr>
          <p:cNvPr id="10" name="Text Box 33"/>
          <p:cNvSpPr txBox="1">
            <a:spLocks noChangeArrowheads="1"/>
          </p:cNvSpPr>
          <p:nvPr/>
        </p:nvSpPr>
        <p:spPr bwMode="auto">
          <a:xfrm>
            <a:off x="-60570" y="5105400"/>
            <a:ext cx="897597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weights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k</a:t>
            </a:r>
            <a:r>
              <a:rPr lang="en-US" altLang="en-US" sz="2800" dirty="0">
                <a:latin typeface="Times New Roman" pitchFamily="18" charset="0"/>
              </a:rPr>
              <a:t> of the feature detector get multiplied by the pixels of a window of the image and summed up.</a:t>
            </a:r>
          </a:p>
        </p:txBody>
      </p:sp>
    </p:spTree>
    <p:extLst>
      <p:ext uri="{BB962C8B-B14F-4D97-AF65-F5344CB8AC3E}">
        <p14:creationId xmlns:p14="http://schemas.microsoft.com/office/powerpoint/2010/main" val="1921422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870"/>
                                        </p:tgtEl>
                                        <p:attrNameLst>
                                          <p:attrName>style.visibility</p:attrName>
                                        </p:attrNameLst>
                                      </p:cBhvr>
                                      <p:to>
                                        <p:strVal val="visible"/>
                                      </p:to>
                                    </p:set>
                                    <p:anim calcmode="lin" valueType="num">
                                      <p:cBhvr additive="base">
                                        <p:cTn id="7" dur="500" fill="hold"/>
                                        <p:tgtEl>
                                          <p:spTgt spid="36870"/>
                                        </p:tgtEl>
                                        <p:attrNameLst>
                                          <p:attrName>ppt_x</p:attrName>
                                        </p:attrNameLst>
                                      </p:cBhvr>
                                      <p:tavLst>
                                        <p:tav tm="0">
                                          <p:val>
                                            <p:strVal val="0-#ppt_w/2"/>
                                          </p:val>
                                        </p:tav>
                                        <p:tav tm="100000">
                                          <p:val>
                                            <p:strVal val="#ppt_x"/>
                                          </p:val>
                                        </p:tav>
                                      </p:tavLst>
                                    </p:anim>
                                    <p:anim calcmode="lin" valueType="num">
                                      <p:cBhvr additive="base">
                                        <p:cTn id="8" dur="500" fill="hold"/>
                                        <p:tgtEl>
                                          <p:spTgt spid="3687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
        <p:nvSpPr>
          <p:cNvPr id="8" name="Text Box 33"/>
          <p:cNvSpPr txBox="1">
            <a:spLocks noChangeArrowheads="1"/>
          </p:cNvSpPr>
          <p:nvPr/>
        </p:nvSpPr>
        <p:spPr bwMode="auto">
          <a:xfrm>
            <a:off x="-152400" y="583585"/>
            <a:ext cx="4114800"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Each “feature” is tested in each shifting of the window across the image.</a:t>
            </a:r>
          </a:p>
          <a:p>
            <a:pPr marL="457200" indent="-457200">
              <a:spcBef>
                <a:spcPct val="0"/>
              </a:spcBef>
              <a:buFont typeface="Arial" panose="020B0604020202020204" pitchFamily="34" charset="0"/>
              <a:buChar char="•"/>
            </a:pPr>
            <a:r>
              <a:rPr lang="en-US" altLang="en-US" sz="2800" dirty="0">
                <a:latin typeface="Times New Roman" pitchFamily="18" charset="0"/>
              </a:rPr>
              <a:t>Each of these shifting of the window uses the same weights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k</a:t>
            </a:r>
            <a:r>
              <a:rPr lang="en-US" altLang="en-US" sz="2800" dirty="0">
                <a:latin typeface="Times New Roman" pitchFamily="18" charset="0"/>
              </a:rPr>
              <a:t>.</a:t>
            </a:r>
          </a:p>
          <a:p>
            <a:pPr marL="457200" indent="-457200">
              <a:spcBef>
                <a:spcPct val="0"/>
              </a:spcBef>
              <a:buFont typeface="Arial" panose="020B0604020202020204" pitchFamily="34" charset="0"/>
              <a:buChar char="•"/>
            </a:pPr>
            <a:r>
              <a:rPr lang="en-US" altLang="en-US" sz="2800" dirty="0">
                <a:latin typeface="Times New Roman" pitchFamily="18" charset="0"/>
              </a:rPr>
              <a:t>Hence, there are fewer weights to learn. </a:t>
            </a:r>
          </a:p>
        </p:txBody>
      </p:sp>
      <p:pic>
        <p:nvPicPr>
          <p:cNvPr id="58372" name="Picture 4" descr="https://cdn-images-1.medium.com/max/2000/0*iqNdZWyNeCr5tCkc."/>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3925468" y="762000"/>
            <a:ext cx="5094708" cy="5791200"/>
          </a:xfrm>
          <a:prstGeom prst="rect">
            <a:avLst/>
          </a:prstGeom>
          <a:noFill/>
          <a:extLst>
            <a:ext uri="{909E8E84-426E-40DD-AFC4-6F175D3DCCD1}">
              <a14:hiddenFill xmlns:a14="http://schemas.microsoft.com/office/drawing/2010/main">
                <a:solidFill>
                  <a:srgbClr val="FFFFFF"/>
                </a:solidFill>
              </a14:hiddenFill>
            </a:ext>
          </a:extLst>
        </p:spPr>
      </p:pic>
      <p:sp>
        <p:nvSpPr>
          <p:cNvPr id="5" name="Text Box 33"/>
          <p:cNvSpPr txBox="1">
            <a:spLocks noChangeArrowheads="1"/>
          </p:cNvSpPr>
          <p:nvPr/>
        </p:nvSpPr>
        <p:spPr bwMode="auto">
          <a:xfrm>
            <a:off x="-152400" y="4813518"/>
            <a:ext cx="41910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This produces a matrix of values telling you where that one feature appears.</a:t>
            </a:r>
          </a:p>
        </p:txBody>
      </p:sp>
    </p:spTree>
    <p:extLst>
      <p:ext uri="{BB962C8B-B14F-4D97-AF65-F5344CB8AC3E}">
        <p14:creationId xmlns:p14="http://schemas.microsoft.com/office/powerpoint/2010/main" val="1032609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 calcmode="lin" valueType="num">
                                      <p:cBhvr additive="base">
                                        <p:cTn id="17"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
                                            <p:txEl>
                                              <p:pRg st="2" end="2"/>
                                            </p:txEl>
                                          </p:spTgt>
                                        </p:tgtEl>
                                        <p:attrNameLst>
                                          <p:attrName>style.visibility</p:attrName>
                                        </p:attrNameLst>
                                      </p:cBhvr>
                                      <p:to>
                                        <p:strVal val="visible"/>
                                      </p:to>
                                    </p:set>
                                    <p:anim calcmode="lin" valueType="num">
                                      <p:cBhvr additive="base">
                                        <p:cTn id="23"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0-#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55575" y="-1759709"/>
            <a:ext cx="10508968" cy="7280944"/>
            <a:chOff x="155575" y="-1759709"/>
            <a:chExt cx="10508968" cy="7280944"/>
          </a:xfrm>
        </p:grpSpPr>
        <p:grpSp>
          <p:nvGrpSpPr>
            <p:cNvPr id="3" name="Group 2"/>
            <p:cNvGrpSpPr/>
            <p:nvPr/>
          </p:nvGrpSpPr>
          <p:grpSpPr>
            <a:xfrm>
              <a:off x="155575" y="685800"/>
              <a:ext cx="8912225" cy="3495676"/>
              <a:chOff x="155575" y="2295524"/>
              <a:chExt cx="7997825" cy="2886076"/>
            </a:xfrm>
          </p:grpSpPr>
          <p:sp>
            <p:nvSpPr>
              <p:cNvPr id="2" name="Rectangle 1"/>
              <p:cNvSpPr/>
              <p:nvPr/>
            </p:nvSpPr>
            <p:spPr>
              <a:xfrm>
                <a:off x="155575" y="2295524"/>
                <a:ext cx="7997825" cy="2886076"/>
              </a:xfrm>
              <a:prstGeom prst="rect">
                <a:avLst/>
              </a:prstGeom>
              <a:solidFill>
                <a:schemeClr val="tx1"/>
              </a:solidFill>
              <a:ln>
                <a:noFill/>
              </a:ln>
            </p:spPr>
            <p:txBody>
              <a:bodyPr wrap="square" rtlCol="0" anchor="ctr">
                <a:spAutoFit/>
              </a:bodyPr>
              <a:lstStyle/>
              <a:p>
                <a:pPr algn="l"/>
                <a:endParaRPr lang="en-CA" sz="2400" dirty="0"/>
              </a:p>
            </p:txBody>
          </p:sp>
          <p:pic>
            <p:nvPicPr>
              <p:cNvPr id="36866"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2295524"/>
                <a:ext cx="7858125" cy="2733676"/>
              </a:xfrm>
              <a:prstGeom prst="rect">
                <a:avLst/>
              </a:prstGeom>
              <a:noFill/>
              <a:extLst>
                <a:ext uri="{909E8E84-426E-40DD-AFC4-6F175D3DCCD1}">
                  <a14:hiddenFill xmlns:a14="http://schemas.microsoft.com/office/drawing/2010/main">
                    <a:solidFill>
                      <a:srgbClr val="FFFFFF"/>
                    </a:solidFill>
                  </a14:hiddenFill>
                </a:ext>
              </a:extLst>
            </p:spPr>
          </p:pic>
        </p:grpSp>
        <p:sp>
          <p:nvSpPr>
            <p:cNvPr id="4" name="Isosceles Triangle 3"/>
            <p:cNvSpPr/>
            <p:nvPr/>
          </p:nvSpPr>
          <p:spPr>
            <a:xfrm rot="17679166">
              <a:off x="2591965" y="-2551343"/>
              <a:ext cx="7280944" cy="8864212"/>
            </a:xfrm>
            <a:prstGeom prst="triangle">
              <a:avLst/>
            </a:prstGeom>
            <a:solidFill>
              <a:schemeClr val="bg1"/>
            </a:solidFill>
            <a:ln>
              <a:noFill/>
            </a:ln>
          </p:spPr>
          <p:txBody>
            <a:bodyPr wrap="square" rtlCol="0" anchor="ctr">
              <a:spAutoFit/>
            </a:bodyPr>
            <a:lstStyle/>
            <a:p>
              <a:pPr algn="l"/>
              <a:endParaRPr lang="en-CA" sz="2400" dirty="0"/>
            </a:p>
          </p:txBody>
        </p:sp>
      </p:grpSp>
      <p:sp>
        <p:nvSpPr>
          <p:cNvPr id="7" name="Rectangle 63"/>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
        <p:nvSpPr>
          <p:cNvPr id="10" name="Text Box 33"/>
          <p:cNvSpPr txBox="1">
            <a:spLocks noChangeArrowheads="1"/>
          </p:cNvSpPr>
          <p:nvPr/>
        </p:nvSpPr>
        <p:spPr bwMode="auto">
          <a:xfrm>
            <a:off x="3795993" y="4889718"/>
            <a:ext cx="3824007"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Each feature produces a different matrix of values.</a:t>
            </a:r>
          </a:p>
        </p:txBody>
      </p:sp>
      <p:sp>
        <p:nvSpPr>
          <p:cNvPr id="11" name="Text Box 33"/>
          <p:cNvSpPr txBox="1">
            <a:spLocks noChangeArrowheads="1"/>
          </p:cNvSpPr>
          <p:nvPr/>
        </p:nvSpPr>
        <p:spPr bwMode="auto">
          <a:xfrm>
            <a:off x="-152400" y="4813518"/>
            <a:ext cx="41910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This produces a matrix of values telling you where that one feature appears.</a:t>
            </a:r>
          </a:p>
        </p:txBody>
      </p:sp>
    </p:spTree>
    <p:extLst>
      <p:ext uri="{BB962C8B-B14F-4D97-AF65-F5344CB8AC3E}">
        <p14:creationId xmlns:p14="http://schemas.microsoft.com/office/powerpoint/2010/main" val="1358458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55575" y="-1759709"/>
            <a:ext cx="11499568" cy="7280944"/>
            <a:chOff x="155575" y="-1759709"/>
            <a:chExt cx="11499568" cy="7280944"/>
          </a:xfrm>
        </p:grpSpPr>
        <p:grpSp>
          <p:nvGrpSpPr>
            <p:cNvPr id="3" name="Group 2"/>
            <p:cNvGrpSpPr/>
            <p:nvPr/>
          </p:nvGrpSpPr>
          <p:grpSpPr>
            <a:xfrm>
              <a:off x="155575" y="685800"/>
              <a:ext cx="8912225" cy="3495676"/>
              <a:chOff x="155575" y="2295524"/>
              <a:chExt cx="7997825" cy="2886076"/>
            </a:xfrm>
          </p:grpSpPr>
          <p:sp>
            <p:nvSpPr>
              <p:cNvPr id="2" name="Rectangle 1"/>
              <p:cNvSpPr/>
              <p:nvPr/>
            </p:nvSpPr>
            <p:spPr>
              <a:xfrm>
                <a:off x="155575" y="2295524"/>
                <a:ext cx="7997825" cy="2886076"/>
              </a:xfrm>
              <a:prstGeom prst="rect">
                <a:avLst/>
              </a:prstGeom>
              <a:solidFill>
                <a:schemeClr val="tx1"/>
              </a:solidFill>
              <a:ln>
                <a:noFill/>
              </a:ln>
            </p:spPr>
            <p:txBody>
              <a:bodyPr wrap="square" rtlCol="0" anchor="ctr">
                <a:spAutoFit/>
              </a:bodyPr>
              <a:lstStyle/>
              <a:p>
                <a:pPr algn="l"/>
                <a:endParaRPr lang="en-CA" sz="2400" dirty="0"/>
              </a:p>
            </p:txBody>
          </p:sp>
          <p:pic>
            <p:nvPicPr>
              <p:cNvPr id="36866"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2295524"/>
                <a:ext cx="7858125" cy="2733676"/>
              </a:xfrm>
              <a:prstGeom prst="rect">
                <a:avLst/>
              </a:prstGeom>
              <a:noFill/>
              <a:extLst>
                <a:ext uri="{909E8E84-426E-40DD-AFC4-6F175D3DCCD1}">
                  <a14:hiddenFill xmlns:a14="http://schemas.microsoft.com/office/drawing/2010/main">
                    <a:solidFill>
                      <a:srgbClr val="FFFFFF"/>
                    </a:solidFill>
                  </a14:hiddenFill>
                </a:ext>
              </a:extLst>
            </p:spPr>
          </p:pic>
        </p:grpSp>
        <p:sp>
          <p:nvSpPr>
            <p:cNvPr id="4" name="Isosceles Triangle 3"/>
            <p:cNvSpPr/>
            <p:nvPr/>
          </p:nvSpPr>
          <p:spPr>
            <a:xfrm rot="17679166">
              <a:off x="3582565" y="-2551343"/>
              <a:ext cx="7280944" cy="8864212"/>
            </a:xfrm>
            <a:prstGeom prst="triangle">
              <a:avLst/>
            </a:prstGeom>
            <a:solidFill>
              <a:schemeClr val="bg1"/>
            </a:solidFill>
            <a:ln>
              <a:noFill/>
            </a:ln>
          </p:spPr>
          <p:txBody>
            <a:bodyPr wrap="square" rtlCol="0" anchor="ctr">
              <a:spAutoFit/>
            </a:bodyPr>
            <a:lstStyle/>
            <a:p>
              <a:pPr algn="l"/>
              <a:endParaRPr lang="en-CA" sz="2400" dirty="0"/>
            </a:p>
          </p:txBody>
        </p:sp>
      </p:grpSp>
      <p:sp>
        <p:nvSpPr>
          <p:cNvPr id="7" name="Rectangle 63"/>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
        <p:nvSpPr>
          <p:cNvPr id="11" name="Text Box 33"/>
          <p:cNvSpPr txBox="1">
            <a:spLocks noChangeArrowheads="1"/>
          </p:cNvSpPr>
          <p:nvPr/>
        </p:nvSpPr>
        <p:spPr bwMode="auto">
          <a:xfrm>
            <a:off x="-99645" y="5105400"/>
            <a:ext cx="933891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second layer pools the features in order to reduce the number of values.</a:t>
            </a:r>
          </a:p>
        </p:txBody>
      </p:sp>
    </p:spTree>
    <p:extLst>
      <p:ext uri="{BB962C8B-B14F-4D97-AF65-F5344CB8AC3E}">
        <p14:creationId xmlns:p14="http://schemas.microsoft.com/office/powerpoint/2010/main" val="674322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
        <p:nvSpPr>
          <p:cNvPr id="4" name="Text Box 33"/>
          <p:cNvSpPr txBox="1">
            <a:spLocks noChangeArrowheads="1"/>
          </p:cNvSpPr>
          <p:nvPr/>
        </p:nvSpPr>
        <p:spPr bwMode="auto">
          <a:xfrm>
            <a:off x="-99645" y="5105400"/>
            <a:ext cx="933891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second layer pools the features in order to reduce the number of values.</a:t>
            </a:r>
          </a:p>
          <a:p>
            <a:pPr marL="457200" indent="-457200">
              <a:spcBef>
                <a:spcPct val="0"/>
              </a:spcBef>
              <a:buFont typeface="Arial" panose="020B0604020202020204" pitchFamily="34" charset="0"/>
              <a:buChar char="•"/>
            </a:pPr>
            <a:r>
              <a:rPr lang="en-US" altLang="en-US" sz="2800" dirty="0">
                <a:latin typeface="Times New Roman" pitchFamily="18" charset="0"/>
              </a:rPr>
              <a:t>For example, by taking the max value in each little region</a:t>
            </a:r>
          </a:p>
          <a:p>
            <a:pPr>
              <a:spcBef>
                <a:spcPct val="0"/>
              </a:spcBef>
            </a:pPr>
            <a:r>
              <a:rPr lang="en-US" altLang="en-US" sz="2800" dirty="0">
                <a:latin typeface="Times New Roman" pitchFamily="18" charset="0"/>
              </a:rPr>
              <a:t>     i.e. Does the feature appear somewhere in this area?</a:t>
            </a:r>
          </a:p>
        </p:txBody>
      </p:sp>
      <p:pic>
        <p:nvPicPr>
          <p:cNvPr id="56322" name="Picture 2" descr="https://cdn-images-1.medium.com/max/1600/1*vbfPq-HvBCkAcZhiSTZybg.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8637" y="721362"/>
            <a:ext cx="7687163" cy="36982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76940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6322"/>
                                        </p:tgtEl>
                                        <p:attrNameLst>
                                          <p:attrName>style.visibility</p:attrName>
                                        </p:attrNameLst>
                                      </p:cBhvr>
                                      <p:to>
                                        <p:strVal val="visible"/>
                                      </p:to>
                                    </p:set>
                                    <p:anim calcmode="lin" valueType="num">
                                      <p:cBhvr additive="base">
                                        <p:cTn id="7" dur="500" fill="hold"/>
                                        <p:tgtEl>
                                          <p:spTgt spid="56322"/>
                                        </p:tgtEl>
                                        <p:attrNameLst>
                                          <p:attrName>ppt_x</p:attrName>
                                        </p:attrNameLst>
                                      </p:cBhvr>
                                      <p:tavLst>
                                        <p:tav tm="0">
                                          <p:val>
                                            <p:strVal val="0-#ppt_w/2"/>
                                          </p:val>
                                        </p:tav>
                                        <p:tav tm="100000">
                                          <p:val>
                                            <p:strVal val="#ppt_x"/>
                                          </p:val>
                                        </p:tav>
                                      </p:tavLst>
                                    </p:anim>
                                    <p:anim calcmode="lin" valueType="num">
                                      <p:cBhvr additive="base">
                                        <p:cTn id="8" dur="500" fill="hold"/>
                                        <p:tgtEl>
                                          <p:spTgt spid="5632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55575" y="685800"/>
            <a:ext cx="8912225" cy="3495676"/>
            <a:chOff x="155575" y="2295524"/>
            <a:chExt cx="7997825" cy="2886076"/>
          </a:xfrm>
        </p:grpSpPr>
        <p:sp>
          <p:nvSpPr>
            <p:cNvPr id="2" name="Rectangle 1"/>
            <p:cNvSpPr/>
            <p:nvPr/>
          </p:nvSpPr>
          <p:spPr>
            <a:xfrm>
              <a:off x="155575" y="2295524"/>
              <a:ext cx="7997825" cy="2886076"/>
            </a:xfrm>
            <a:prstGeom prst="rect">
              <a:avLst/>
            </a:prstGeom>
            <a:solidFill>
              <a:schemeClr val="tx1"/>
            </a:solidFill>
            <a:ln>
              <a:noFill/>
            </a:ln>
          </p:spPr>
          <p:txBody>
            <a:bodyPr wrap="square" rtlCol="0" anchor="ctr">
              <a:spAutoFit/>
            </a:bodyPr>
            <a:lstStyle/>
            <a:p>
              <a:pPr algn="l"/>
              <a:endParaRPr lang="en-CA" sz="2400" dirty="0"/>
            </a:p>
          </p:txBody>
        </p:sp>
        <p:pic>
          <p:nvPicPr>
            <p:cNvPr id="36866"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2295524"/>
              <a:ext cx="7858125" cy="2733676"/>
            </a:xfrm>
            <a:prstGeom prst="rect">
              <a:avLst/>
            </a:prstGeom>
            <a:noFill/>
            <a:extLst>
              <a:ext uri="{909E8E84-426E-40DD-AFC4-6F175D3DCCD1}">
                <a14:hiddenFill xmlns:a14="http://schemas.microsoft.com/office/drawing/2010/main">
                  <a:solidFill>
                    <a:srgbClr val="FFFFFF"/>
                  </a:solidFill>
                </a14:hiddenFill>
              </a:ext>
            </a:extLst>
          </p:spPr>
        </p:pic>
      </p:grpSp>
      <p:sp>
        <p:nvSpPr>
          <p:cNvPr id="7" name="Rectangle 63"/>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Tree>
    <p:extLst>
      <p:ext uri="{BB962C8B-B14F-4D97-AF65-F5344CB8AC3E}">
        <p14:creationId xmlns:p14="http://schemas.microsoft.com/office/powerpoint/2010/main" val="72389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6200" y="457200"/>
            <a:ext cx="8763000" cy="6248400"/>
          </a:xfrm>
        </p:spPr>
        <p:txBody>
          <a:bodyPr/>
          <a:lstStyle/>
          <a:p>
            <a:pPr lvl="0"/>
            <a:r>
              <a:rPr lang="en-US" sz="2000" dirty="0">
                <a:effectLst/>
                <a:latin typeface="Times New Roman" panose="02020603050405020304" pitchFamily="18" charset="0"/>
                <a:cs typeface="Times New Roman" panose="02020603050405020304" pitchFamily="18" charset="0"/>
              </a:rPr>
              <a:t>Reinforcement Learning  Game Tree / Markov Chains:</a:t>
            </a:r>
          </a:p>
          <a:p>
            <a:pPr lvl="0"/>
            <a:r>
              <a:rPr lang="en-US" sz="2000" dirty="0">
                <a:effectLst/>
                <a:latin typeface="Times New Roman" panose="02020603050405020304" pitchFamily="18" charset="0"/>
                <a:cs typeface="Times New Roman" panose="02020603050405020304" pitchFamily="18" charset="0"/>
              </a:rPr>
              <a:t>  The goal of Reinforcement Learning is to get an agent to learn how</a:t>
            </a:r>
          </a:p>
          <a:p>
            <a:pPr lvl="0"/>
            <a:r>
              <a:rPr lang="en-US" sz="2000" dirty="0">
                <a:effectLst/>
                <a:latin typeface="Times New Roman" panose="02020603050405020304" pitchFamily="18" charset="0"/>
                <a:cs typeface="Times New Roman" panose="02020603050405020304" pitchFamily="18" charset="0"/>
              </a:rPr>
              <a:t>  to solve some complex multi-step task,</a:t>
            </a:r>
          </a:p>
          <a:p>
            <a:pPr lvl="0"/>
            <a:r>
              <a:rPr lang="en-US" sz="2000" dirty="0">
                <a:effectLst/>
                <a:latin typeface="Times New Roman" panose="02020603050405020304" pitchFamily="18" charset="0"/>
                <a:cs typeface="Times New Roman" panose="02020603050405020304" pitchFamily="18" charset="0"/>
              </a:rPr>
              <a:t>  eg make a pina colada or win at Go.</a:t>
            </a:r>
          </a:p>
        </p:txBody>
      </p:sp>
    </p:spTree>
    <p:extLst>
      <p:ext uri="{BB962C8B-B14F-4D97-AF65-F5344CB8AC3E}">
        <p14:creationId xmlns:p14="http://schemas.microsoft.com/office/powerpoint/2010/main" val="42861820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36450" y="380524"/>
            <a:ext cx="5294250" cy="2831544"/>
          </a:xfrm>
          <a:prstGeom prst="rect">
            <a:avLst/>
          </a:prstGeom>
        </p:spPr>
        <p:txBody>
          <a:bodyPr wrap="square">
            <a:spAutoFit/>
          </a:bodyPr>
          <a:lstStyle/>
          <a:p>
            <a:pPr algn="ctr">
              <a:spcAft>
                <a:spcPts val="1200"/>
              </a:spcAft>
            </a:pPr>
            <a:r>
              <a:rPr lang="en-CA" sz="2400" dirty="0"/>
              <a:t>This is a machine defined by weights </a:t>
            </a:r>
            <a:r>
              <a:rPr lang="en-US" altLang="en-US" sz="2400" i="1" dirty="0" err="1">
                <a:solidFill>
                  <a:srgbClr val="66FF33"/>
                </a:solidFill>
              </a:rPr>
              <a:t>w</a:t>
            </a:r>
            <a:r>
              <a:rPr lang="en-US" altLang="en-US" sz="2400" i="1" baseline="-25000" dirty="0" err="1">
                <a:solidFill>
                  <a:srgbClr val="66FF33"/>
                </a:solidFill>
              </a:rPr>
              <a:t>k</a:t>
            </a:r>
            <a:r>
              <a:rPr lang="en-US" altLang="en-US" sz="2400" dirty="0"/>
              <a:t>,</a:t>
            </a:r>
            <a:br>
              <a:rPr lang="en-US" altLang="en-US" sz="2400" dirty="0"/>
            </a:br>
            <a:r>
              <a:rPr lang="en-CA" sz="2400" dirty="0"/>
              <a:t>just like we have seen before.</a:t>
            </a:r>
          </a:p>
          <a:p>
            <a:pPr>
              <a:spcAft>
                <a:spcPts val="0"/>
              </a:spcAft>
            </a:pPr>
            <a:r>
              <a:rPr lang="en-CA" sz="2400" dirty="0"/>
              <a:t>Only differences are</a:t>
            </a:r>
          </a:p>
          <a:p>
            <a:pPr marL="342900" indent="-342900">
              <a:spcAft>
                <a:spcPts val="0"/>
              </a:spcAft>
              <a:buFont typeface="Arial" panose="020B0604020202020204" pitchFamily="34" charset="0"/>
              <a:buChar char="•"/>
            </a:pPr>
            <a:r>
              <a:rPr lang="en-CA" sz="2400" dirty="0"/>
              <a:t> Some of the weights are used repeatedly in different places</a:t>
            </a:r>
          </a:p>
          <a:p>
            <a:pPr marL="342900" indent="-342900">
              <a:spcAft>
                <a:spcPts val="0"/>
              </a:spcAft>
              <a:buFont typeface="Arial" panose="020B0604020202020204" pitchFamily="34" charset="0"/>
              <a:buChar char="•"/>
            </a:pPr>
            <a:r>
              <a:rPr lang="en-CA" sz="2400" dirty="0"/>
              <a:t>Some of the weights are fix to zero.</a:t>
            </a:r>
          </a:p>
          <a:p>
            <a:pPr marL="342900" indent="-342900">
              <a:spcAft>
                <a:spcPts val="0"/>
              </a:spcAft>
              <a:buFont typeface="Arial" panose="020B0604020202020204" pitchFamily="34" charset="0"/>
              <a:buChar char="•"/>
            </a:pPr>
            <a:r>
              <a:rPr lang="en-CA" sz="2400" dirty="0"/>
              <a:t>Other functions like </a:t>
            </a:r>
            <a:r>
              <a:rPr lang="en-CA" sz="2400" i="1" dirty="0"/>
              <a:t>max</a:t>
            </a:r>
            <a:r>
              <a:rPr lang="en-CA" sz="2400" dirty="0"/>
              <a:t> are used.</a:t>
            </a:r>
            <a:endParaRPr lang="en-US" sz="2400" dirty="0"/>
          </a:p>
        </p:txBody>
      </p:sp>
      <p:sp>
        <p:nvSpPr>
          <p:cNvPr id="39" name="Rectangle 38"/>
          <p:cNvSpPr/>
          <p:nvPr/>
        </p:nvSpPr>
        <p:spPr>
          <a:xfrm>
            <a:off x="4724400" y="3733800"/>
            <a:ext cx="990600" cy="3048000"/>
          </a:xfrm>
          <a:prstGeom prst="rect">
            <a:avLst/>
          </a:prstGeom>
          <a:solidFill>
            <a:srgbClr val="000066"/>
          </a:solidFill>
          <a:ln>
            <a:noFill/>
          </a:ln>
        </p:spPr>
        <p:txBody>
          <a:bodyPr wrap="square" rtlCol="0" anchor="ctr">
            <a:spAutoFit/>
          </a:bodyPr>
          <a:lstStyle/>
          <a:p>
            <a:pPr algn="l"/>
            <a:endParaRPr lang="en-CA" sz="2400" dirty="0"/>
          </a:p>
        </p:txBody>
      </p:sp>
      <p:sp>
        <p:nvSpPr>
          <p:cNvPr id="42" name="Rectangle 41"/>
          <p:cNvSpPr/>
          <p:nvPr/>
        </p:nvSpPr>
        <p:spPr>
          <a:xfrm>
            <a:off x="5334000" y="2209800"/>
            <a:ext cx="3793026" cy="3416320"/>
          </a:xfrm>
          <a:prstGeom prst="rect">
            <a:avLst/>
          </a:prstGeom>
        </p:spPr>
        <p:txBody>
          <a:bodyPr wrap="none">
            <a:spAutoFit/>
          </a:bodyPr>
          <a:lstStyle/>
          <a:p>
            <a:r>
              <a:rPr lang="en-US" sz="2400" dirty="0"/>
              <a:t>Just as before, </a:t>
            </a:r>
          </a:p>
          <a:p>
            <a:pPr marL="342900" indent="-342900">
              <a:buFont typeface="Arial" panose="020B0604020202020204" pitchFamily="34" charset="0"/>
              <a:buChar char="•"/>
            </a:pPr>
            <a:r>
              <a:rPr lang="en-US" sz="2400" dirty="0"/>
              <a:t>Given the current weights,</a:t>
            </a:r>
          </a:p>
          <a:p>
            <a:pPr marL="342900" indent="-342900">
              <a:buFont typeface="Arial" panose="020B0604020202020204" pitchFamily="34" charset="0"/>
              <a:buChar char="•"/>
            </a:pPr>
            <a:r>
              <a:rPr lang="en-US" sz="2400" dirty="0"/>
              <a:t>We calculate the error </a:t>
            </a:r>
            <a:br>
              <a:rPr lang="en-US" sz="2400" dirty="0"/>
            </a:br>
            <a:r>
              <a:rPr lang="en-US" sz="2400" dirty="0"/>
              <a:t>of how well this machine </a:t>
            </a:r>
            <a:br>
              <a:rPr lang="en-US" sz="2400" dirty="0"/>
            </a:br>
            <a:r>
              <a:rPr lang="en-US" sz="2400" dirty="0"/>
              <a:t>gives the correct answers </a:t>
            </a:r>
            <a:br>
              <a:rPr lang="en-US" sz="2400" dirty="0"/>
            </a:br>
            <a:r>
              <a:rPr lang="en-US" sz="2400" dirty="0"/>
              <a:t>for the training data.</a:t>
            </a:r>
          </a:p>
          <a:p>
            <a:pPr marL="342900" indent="-342900">
              <a:buFont typeface="Arial" panose="020B0604020202020204" pitchFamily="34" charset="0"/>
              <a:buChar char="•"/>
            </a:pPr>
            <a:r>
              <a:rPr lang="en-US" sz="2400" dirty="0"/>
              <a:t>Using Gradient descent</a:t>
            </a:r>
            <a:br>
              <a:rPr lang="en-CA" sz="2400" dirty="0"/>
            </a:br>
            <a:r>
              <a:rPr lang="en-CA" sz="2400" dirty="0"/>
              <a:t>to </a:t>
            </a:r>
            <a:r>
              <a:rPr lang="en-US" sz="2400" dirty="0"/>
              <a:t>search for weights </a:t>
            </a:r>
            <a:br>
              <a:rPr lang="en-US" sz="2400" dirty="0"/>
            </a:br>
            <a:r>
              <a:rPr lang="en-US" sz="2400" dirty="0"/>
              <a:t>that minimize this error.</a:t>
            </a:r>
          </a:p>
        </p:txBody>
      </p:sp>
      <p:grpSp>
        <p:nvGrpSpPr>
          <p:cNvPr id="5" name="Group 4"/>
          <p:cNvGrpSpPr/>
          <p:nvPr/>
        </p:nvGrpSpPr>
        <p:grpSpPr>
          <a:xfrm>
            <a:off x="5093544" y="304800"/>
            <a:ext cx="4202856" cy="1634192"/>
            <a:chOff x="5093544" y="304800"/>
            <a:chExt cx="4202856" cy="1634192"/>
          </a:xfrm>
        </p:grpSpPr>
        <p:sp>
          <p:nvSpPr>
            <p:cNvPr id="31" name="Rectangle 30"/>
            <p:cNvSpPr/>
            <p:nvPr/>
          </p:nvSpPr>
          <p:spPr>
            <a:xfrm>
              <a:off x="5093544" y="545550"/>
              <a:ext cx="4202856" cy="1393442"/>
            </a:xfrm>
            <a:prstGeom prst="rect">
              <a:avLst/>
            </a:prstGeom>
            <a:solidFill>
              <a:schemeClr val="tx1"/>
            </a:solidFill>
            <a:ln>
              <a:noFill/>
            </a:ln>
          </p:spPr>
          <p:txBody>
            <a:bodyPr wrap="square" rtlCol="0" anchor="ctr">
              <a:spAutoFit/>
            </a:bodyPr>
            <a:lstStyle/>
            <a:p>
              <a:pPr algn="l"/>
              <a:endParaRPr lang="en-CA" sz="2400" dirty="0"/>
            </a:p>
          </p:txBody>
        </p:sp>
        <p:grpSp>
          <p:nvGrpSpPr>
            <p:cNvPr id="4" name="Group 3"/>
            <p:cNvGrpSpPr/>
            <p:nvPr/>
          </p:nvGrpSpPr>
          <p:grpSpPr>
            <a:xfrm>
              <a:off x="5114499" y="304800"/>
              <a:ext cx="4038600" cy="1600200"/>
              <a:chOff x="5114499" y="304800"/>
              <a:chExt cx="4038600" cy="1600200"/>
            </a:xfrm>
          </p:grpSpPr>
          <p:grpSp>
            <p:nvGrpSpPr>
              <p:cNvPr id="22" name="Group 21"/>
              <p:cNvGrpSpPr/>
              <p:nvPr/>
            </p:nvGrpSpPr>
            <p:grpSpPr>
              <a:xfrm>
                <a:off x="5114499" y="713601"/>
                <a:ext cx="4038600" cy="1062335"/>
                <a:chOff x="155575" y="2295524"/>
                <a:chExt cx="7997825" cy="2886076"/>
              </a:xfrm>
            </p:grpSpPr>
            <p:sp>
              <p:nvSpPr>
                <p:cNvPr id="23" name="Rectangle 22"/>
                <p:cNvSpPr/>
                <p:nvPr/>
              </p:nvSpPr>
              <p:spPr>
                <a:xfrm>
                  <a:off x="155575" y="2295524"/>
                  <a:ext cx="7997825" cy="2886076"/>
                </a:xfrm>
                <a:prstGeom prst="rect">
                  <a:avLst/>
                </a:prstGeom>
                <a:solidFill>
                  <a:schemeClr val="tx1"/>
                </a:solidFill>
                <a:ln>
                  <a:noFill/>
                </a:ln>
              </p:spPr>
              <p:txBody>
                <a:bodyPr wrap="square" rtlCol="0" anchor="ctr">
                  <a:spAutoFit/>
                </a:bodyPr>
                <a:lstStyle/>
                <a:p>
                  <a:pPr algn="l"/>
                  <a:endParaRPr lang="en-CA" sz="2400" dirty="0"/>
                </a:p>
              </p:txBody>
            </p:sp>
            <p:pic>
              <p:nvPicPr>
                <p:cNvPr id="25" name="Picture 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575" y="2295524"/>
                  <a:ext cx="7858125" cy="273367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Group 1"/>
              <p:cNvGrpSpPr/>
              <p:nvPr/>
            </p:nvGrpSpPr>
            <p:grpSpPr>
              <a:xfrm>
                <a:off x="6019800" y="304800"/>
                <a:ext cx="3048000" cy="1600200"/>
                <a:chOff x="6019800" y="304800"/>
                <a:chExt cx="3048000" cy="1600200"/>
              </a:xfrm>
            </p:grpSpPr>
            <p:sp>
              <p:nvSpPr>
                <p:cNvPr id="44" name="Rectangle 43"/>
                <p:cNvSpPr/>
                <p:nvPr/>
              </p:nvSpPr>
              <p:spPr>
                <a:xfrm>
                  <a:off x="7315200" y="30480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34" name="Rectangle 33"/>
                <p:cNvSpPr/>
                <p:nvPr/>
              </p:nvSpPr>
              <p:spPr>
                <a:xfrm>
                  <a:off x="6019800" y="452735"/>
                  <a:ext cx="637050"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36" name="Rectangle 35"/>
                <p:cNvSpPr/>
                <p:nvPr/>
              </p:nvSpPr>
              <p:spPr>
                <a:xfrm>
                  <a:off x="7467600" y="1443335"/>
                  <a:ext cx="58057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grpSp>
        </p:grpSp>
      </p:grpSp>
      <p:sp>
        <p:nvSpPr>
          <p:cNvPr id="28" name="Rectangle 63"/>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pic>
        <p:nvPicPr>
          <p:cNvPr id="7" name="Picture 6"/>
          <p:cNvPicPr>
            <a:picLocks noChangeAspect="1"/>
          </p:cNvPicPr>
          <p:nvPr/>
        </p:nvPicPr>
        <p:blipFill>
          <a:blip r:embed="rId3"/>
          <a:stretch>
            <a:fillRect/>
          </a:stretch>
        </p:blipFill>
        <p:spPr>
          <a:xfrm>
            <a:off x="103995" y="4038600"/>
            <a:ext cx="5124130" cy="2552611"/>
          </a:xfrm>
          <a:prstGeom prst="rect">
            <a:avLst/>
          </a:prstGeom>
        </p:spPr>
      </p:pic>
    </p:spTree>
    <p:extLst>
      <p:ext uri="{BB962C8B-B14F-4D97-AF65-F5344CB8AC3E}">
        <p14:creationId xmlns:p14="http://schemas.microsoft.com/office/powerpoint/2010/main" val="3359167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4">
                                            <p:txEl>
                                              <p:pRg st="1" end="1"/>
                                            </p:txEl>
                                          </p:spTgt>
                                        </p:tgtEl>
                                        <p:attrNameLst>
                                          <p:attrName>style.visibility</p:attrName>
                                        </p:attrNameLst>
                                      </p:cBhvr>
                                      <p:to>
                                        <p:strVal val="visible"/>
                                      </p:to>
                                    </p:set>
                                    <p:anim calcmode="lin" valueType="num">
                                      <p:cBhvr additive="base">
                                        <p:cTn id="17" dur="500" fill="hold"/>
                                        <p:tgtEl>
                                          <p:spTgt spid="24">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4">
                                            <p:txEl>
                                              <p:pRg st="2" end="2"/>
                                            </p:txEl>
                                          </p:spTgt>
                                        </p:tgtEl>
                                        <p:attrNameLst>
                                          <p:attrName>style.visibility</p:attrName>
                                        </p:attrNameLst>
                                      </p:cBhvr>
                                      <p:to>
                                        <p:strVal val="visible"/>
                                      </p:to>
                                    </p:set>
                                    <p:anim calcmode="lin" valueType="num">
                                      <p:cBhvr additive="base">
                                        <p:cTn id="23" dur="500" fill="hold"/>
                                        <p:tgtEl>
                                          <p:spTgt spid="24">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4">
                                            <p:txEl>
                                              <p:pRg st="3" end="3"/>
                                            </p:txEl>
                                          </p:spTgt>
                                        </p:tgtEl>
                                        <p:attrNameLst>
                                          <p:attrName>style.visibility</p:attrName>
                                        </p:attrNameLst>
                                      </p:cBhvr>
                                      <p:to>
                                        <p:strVal val="visible"/>
                                      </p:to>
                                    </p:set>
                                    <p:anim calcmode="lin" valueType="num">
                                      <p:cBhvr additive="base">
                                        <p:cTn id="29" dur="500" fill="hold"/>
                                        <p:tgtEl>
                                          <p:spTgt spid="24">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4">
                                            <p:txEl>
                                              <p:pRg st="4" end="4"/>
                                            </p:txEl>
                                          </p:spTgt>
                                        </p:tgtEl>
                                        <p:attrNameLst>
                                          <p:attrName>style.visibility</p:attrName>
                                        </p:attrNameLst>
                                      </p:cBhvr>
                                      <p:to>
                                        <p:strVal val="visible"/>
                                      </p:to>
                                    </p:set>
                                    <p:anim calcmode="lin" valueType="num">
                                      <p:cBhvr additive="base">
                                        <p:cTn id="35" dur="500" fill="hold"/>
                                        <p:tgtEl>
                                          <p:spTgt spid="24">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2">
                                            <p:txEl>
                                              <p:pRg st="0" end="0"/>
                                            </p:txEl>
                                          </p:spTgt>
                                        </p:tgtEl>
                                        <p:attrNameLst>
                                          <p:attrName>style.visibility</p:attrName>
                                        </p:attrNameLst>
                                      </p:cBhvr>
                                      <p:to>
                                        <p:strVal val="visible"/>
                                      </p:to>
                                    </p:set>
                                    <p:anim calcmode="lin" valueType="num">
                                      <p:cBhvr additive="base">
                                        <p:cTn id="41"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42">
                                            <p:txEl>
                                              <p:pRg st="1" end="1"/>
                                            </p:txEl>
                                          </p:spTgt>
                                        </p:tgtEl>
                                        <p:attrNameLst>
                                          <p:attrName>style.visibility</p:attrName>
                                        </p:attrNameLst>
                                      </p:cBhvr>
                                      <p:to>
                                        <p:strVal val="visible"/>
                                      </p:to>
                                    </p:set>
                                    <p:anim calcmode="lin" valueType="num">
                                      <p:cBhvr additive="base">
                                        <p:cTn id="47"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42">
                                            <p:txEl>
                                              <p:pRg st="2" end="2"/>
                                            </p:txEl>
                                          </p:spTgt>
                                        </p:tgtEl>
                                        <p:attrNameLst>
                                          <p:attrName>style.visibility</p:attrName>
                                        </p:attrNameLst>
                                      </p:cBhvr>
                                      <p:to>
                                        <p:strVal val="visible"/>
                                      </p:to>
                                    </p:set>
                                    <p:anim calcmode="lin" valueType="num">
                                      <p:cBhvr additive="base">
                                        <p:cTn id="53" dur="500" fill="hold"/>
                                        <p:tgtEl>
                                          <p:spTgt spid="42">
                                            <p:txEl>
                                              <p:pRg st="2" end="2"/>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2">
                                            <p:txEl>
                                              <p:pRg st="2" end="2"/>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7"/>
                                        </p:tgtEl>
                                        <p:attrNameLst>
                                          <p:attrName>style.visibility</p:attrName>
                                        </p:attrNameLst>
                                      </p:cBhvr>
                                      <p:to>
                                        <p:strVal val="visible"/>
                                      </p:to>
                                    </p:set>
                                    <p:anim calcmode="lin" valueType="num">
                                      <p:cBhvr additive="base">
                                        <p:cTn id="57" dur="500" fill="hold"/>
                                        <p:tgtEl>
                                          <p:spTgt spid="7"/>
                                        </p:tgtEl>
                                        <p:attrNameLst>
                                          <p:attrName>ppt_x</p:attrName>
                                        </p:attrNameLst>
                                      </p:cBhvr>
                                      <p:tavLst>
                                        <p:tav tm="0">
                                          <p:val>
                                            <p:strVal val="0-#ppt_w/2"/>
                                          </p:val>
                                        </p:tav>
                                        <p:tav tm="100000">
                                          <p:val>
                                            <p:strVal val="#ppt_x"/>
                                          </p:val>
                                        </p:tav>
                                      </p:tavLst>
                                    </p:anim>
                                    <p:anim calcmode="lin" valueType="num">
                                      <p:cBhvr additive="base">
                                        <p:cTn id="5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42">
                                            <p:txEl>
                                              <p:pRg st="3" end="3"/>
                                            </p:txEl>
                                          </p:spTgt>
                                        </p:tgtEl>
                                        <p:attrNameLst>
                                          <p:attrName>style.visibility</p:attrName>
                                        </p:attrNameLst>
                                      </p:cBhvr>
                                      <p:to>
                                        <p:strVal val="visible"/>
                                      </p:to>
                                    </p:set>
                                    <p:anim calcmode="lin" valueType="num">
                                      <p:cBhvr additive="base">
                                        <p:cTn id="63" dur="500" fill="hold"/>
                                        <p:tgtEl>
                                          <p:spTgt spid="42">
                                            <p:txEl>
                                              <p:pRg st="3" end="3"/>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4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371600" y="3113960"/>
            <a:ext cx="7086600" cy="2786667"/>
            <a:chOff x="1371600" y="762000"/>
            <a:chExt cx="7086600" cy="2786667"/>
          </a:xfrm>
        </p:grpSpPr>
        <p:sp>
          <p:nvSpPr>
            <p:cNvPr id="17" name="Rectangle 16"/>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sp>
        <p:nvSpPr>
          <p:cNvPr id="13" name="Text Box 33"/>
          <p:cNvSpPr txBox="1">
            <a:spLocks noChangeArrowheads="1"/>
          </p:cNvSpPr>
          <p:nvPr/>
        </p:nvSpPr>
        <p:spPr bwMode="auto">
          <a:xfrm>
            <a:off x="-97457" y="609600"/>
            <a:ext cx="1015585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 </a:t>
            </a:r>
          </a:p>
          <a:p>
            <a:pPr marL="457200" indent="-457200">
              <a:spcBef>
                <a:spcPct val="0"/>
              </a:spcBef>
              <a:buFont typeface="Arial" panose="020B0604020202020204" pitchFamily="34" charset="0"/>
              <a:buChar char="•"/>
            </a:pPr>
            <a:r>
              <a:rPr lang="en-US" altLang="en-US" sz="2400" dirty="0">
                <a:latin typeface="Times New Roman" pitchFamily="18" charset="0"/>
              </a:rPr>
              <a:t>To help the neural network learn</a:t>
            </a:r>
            <a:br>
              <a:rPr lang="en-US" altLang="en-US" sz="2400" dirty="0">
                <a:latin typeface="Times New Roman" pitchFamily="18" charset="0"/>
              </a:rPr>
            </a:br>
            <a:r>
              <a:rPr lang="en-US" altLang="en-US" sz="2400" dirty="0">
                <a:latin typeface="Times New Roman" pitchFamily="18" charset="0"/>
              </a:rPr>
              <a:t>we add </a:t>
            </a:r>
            <a:r>
              <a:rPr lang="en-US" altLang="en-US" sz="2400" dirty="0">
                <a:solidFill>
                  <a:schemeClr val="tx2"/>
                </a:solidFill>
                <a:latin typeface="Times New Roman" pitchFamily="18" charset="0"/>
              </a:rPr>
              <a:t>Time Invariants</a:t>
            </a:r>
            <a:r>
              <a:rPr lang="en-US" altLang="en-US" sz="2400" dirty="0">
                <a:latin typeface="Times New Roman" pitchFamily="18" charset="0"/>
              </a:rPr>
              <a:t>.</a:t>
            </a:r>
          </a:p>
        </p:txBody>
      </p:sp>
      <p:pic>
        <p:nvPicPr>
          <p:cNvPr id="1026" name="Picture 2" descr="Image result for voice signal"/>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0097" t="4096" r="6760" b="3071"/>
          <a:stretch/>
        </p:blipFill>
        <p:spPr bwMode="auto">
          <a:xfrm rot="5400000">
            <a:off x="673572" y="4050828"/>
            <a:ext cx="2384930" cy="988874"/>
          </a:xfrm>
          <a:prstGeom prst="rect">
            <a:avLst/>
          </a:prstGeom>
          <a:noFill/>
          <a:extLst>
            <a:ext uri="{909E8E84-426E-40DD-AFC4-6F175D3DCCD1}">
              <a14:hiddenFill xmlns:a14="http://schemas.microsoft.com/office/drawing/2010/main">
                <a:solidFill>
                  <a:srgbClr val="FFFFFF"/>
                </a:solidFill>
              </a14:hiddenFill>
            </a:ext>
          </a:extLst>
        </p:spPr>
      </p:pic>
      <p:grpSp>
        <p:nvGrpSpPr>
          <p:cNvPr id="22" name="Group 21"/>
          <p:cNvGrpSpPr/>
          <p:nvPr/>
        </p:nvGrpSpPr>
        <p:grpSpPr>
          <a:xfrm>
            <a:off x="1830965" y="3810000"/>
            <a:ext cx="4950835" cy="625966"/>
            <a:chOff x="1830965" y="3810000"/>
            <a:chExt cx="4950835" cy="625966"/>
          </a:xfrm>
        </p:grpSpPr>
        <p:grpSp>
          <p:nvGrpSpPr>
            <p:cNvPr id="8" name="Group 7"/>
            <p:cNvGrpSpPr/>
            <p:nvPr/>
          </p:nvGrpSpPr>
          <p:grpSpPr>
            <a:xfrm>
              <a:off x="1830965" y="3810000"/>
              <a:ext cx="4950835" cy="625966"/>
              <a:chOff x="1830965" y="3810000"/>
              <a:chExt cx="4950835" cy="625966"/>
            </a:xfrm>
          </p:grpSpPr>
          <p:sp>
            <p:nvSpPr>
              <p:cNvPr id="327" name="Oval 326"/>
              <p:cNvSpPr/>
              <p:nvPr/>
            </p:nvSpPr>
            <p:spPr>
              <a:xfrm>
                <a:off x="2438572" y="396080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96" name="Text Box 33"/>
              <p:cNvSpPr txBox="1">
                <a:spLocks noChangeArrowheads="1"/>
              </p:cNvSpPr>
              <p:nvPr/>
            </p:nvSpPr>
            <p:spPr bwMode="auto">
              <a:xfrm>
                <a:off x="2777008" y="3810000"/>
                <a:ext cx="4004792"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 sound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early</a:t>
                </a: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in signal.</a:t>
                </a:r>
              </a:p>
            </p:txBody>
          </p:sp>
          <p:sp>
            <p:nvSpPr>
              <p:cNvPr id="3" name="Rounded Rectangle 2"/>
              <p:cNvSpPr/>
              <p:nvPr/>
            </p:nvSpPr>
            <p:spPr>
              <a:xfrm>
                <a:off x="1830965" y="4259139"/>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cxnSp>
          <p:nvCxnSpPr>
            <p:cNvPr id="10" name="Straight Arrow Connector 9"/>
            <p:cNvCxnSpPr>
              <a:stCxn id="3" idx="3"/>
              <a:endCxn id="327" idx="3"/>
            </p:cNvCxnSpPr>
            <p:nvPr/>
          </p:nvCxnSpPr>
          <p:spPr bwMode="auto">
            <a:xfrm flipV="1">
              <a:off x="1983365" y="4114443"/>
              <a:ext cx="481567" cy="233110"/>
            </a:xfrm>
            <a:prstGeom prst="straightConnector1">
              <a:avLst/>
            </a:prstGeom>
            <a:noFill/>
            <a:ln w="25400" cap="sq" cmpd="sng" algn="ctr">
              <a:solidFill>
                <a:srgbClr val="FF00FF"/>
              </a:solidFill>
              <a:prstDash val="solid"/>
              <a:round/>
              <a:headEnd type="none" w="med" len="med"/>
              <a:tailEnd type="triangle"/>
            </a:ln>
            <a:effectLst/>
          </p:spPr>
        </p:cxnSp>
      </p:grpSp>
      <p:grpSp>
        <p:nvGrpSpPr>
          <p:cNvPr id="21" name="Group 20"/>
          <p:cNvGrpSpPr/>
          <p:nvPr/>
        </p:nvGrpSpPr>
        <p:grpSpPr>
          <a:xfrm>
            <a:off x="1836582" y="4584863"/>
            <a:ext cx="4941327" cy="1024096"/>
            <a:chOff x="1836582" y="4584863"/>
            <a:chExt cx="4941327" cy="1024096"/>
          </a:xfrm>
        </p:grpSpPr>
        <p:grpSp>
          <p:nvGrpSpPr>
            <p:cNvPr id="7" name="Group 6"/>
            <p:cNvGrpSpPr/>
            <p:nvPr/>
          </p:nvGrpSpPr>
          <p:grpSpPr>
            <a:xfrm>
              <a:off x="1836582" y="4584863"/>
              <a:ext cx="4941327" cy="1024096"/>
              <a:chOff x="1836582" y="4584863"/>
              <a:chExt cx="4941327" cy="1024096"/>
            </a:xfrm>
          </p:grpSpPr>
          <p:sp>
            <p:nvSpPr>
              <p:cNvPr id="331" name="Oval 330"/>
              <p:cNvSpPr/>
              <p:nvPr/>
            </p:nvSpPr>
            <p:spPr>
              <a:xfrm>
                <a:off x="2450675" y="531418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 name="Text Box 33"/>
              <p:cNvSpPr txBox="1">
                <a:spLocks noChangeArrowheads="1"/>
              </p:cNvSpPr>
              <p:nvPr/>
            </p:nvSpPr>
            <p:spPr bwMode="auto">
              <a:xfrm>
                <a:off x="2797341" y="5147294"/>
                <a:ext cx="3980568"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 sound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late</a:t>
                </a: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in signal.</a:t>
                </a:r>
              </a:p>
            </p:txBody>
          </p:sp>
          <p:sp>
            <p:nvSpPr>
              <p:cNvPr id="35" name="Rounded Rectangle 34"/>
              <p:cNvSpPr/>
              <p:nvPr/>
            </p:nvSpPr>
            <p:spPr>
              <a:xfrm>
                <a:off x="1836582" y="4584863"/>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cxnSp>
          <p:nvCxnSpPr>
            <p:cNvPr id="45" name="Straight Arrow Connector 44"/>
            <p:cNvCxnSpPr>
              <a:endCxn id="331" idx="1"/>
            </p:cNvCxnSpPr>
            <p:nvPr/>
          </p:nvCxnSpPr>
          <p:spPr bwMode="auto">
            <a:xfrm>
              <a:off x="1990284" y="4666368"/>
              <a:ext cx="486751" cy="674174"/>
            </a:xfrm>
            <a:prstGeom prst="straightConnector1">
              <a:avLst/>
            </a:prstGeom>
            <a:noFill/>
            <a:ln w="25400" cap="sq" cmpd="sng" algn="ctr">
              <a:solidFill>
                <a:srgbClr val="FF00FF"/>
              </a:solidFill>
              <a:prstDash val="solid"/>
              <a:round/>
              <a:headEnd type="none" w="med" len="med"/>
              <a:tailEnd type="triangle"/>
            </a:ln>
            <a:effectLst/>
          </p:spPr>
        </p:cxnSp>
      </p:grpSp>
    </p:spTree>
    <p:extLst>
      <p:ext uri="{BB962C8B-B14F-4D97-AF65-F5344CB8AC3E}">
        <p14:creationId xmlns:p14="http://schemas.microsoft.com/office/powerpoint/2010/main" val="2767409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
                                            <p:txEl>
                                              <p:pRg st="1" end="1"/>
                                            </p:txEl>
                                          </p:spTgt>
                                        </p:tgtEl>
                                        <p:attrNameLst>
                                          <p:attrName>style.visibility</p:attrName>
                                        </p:attrNameLst>
                                      </p:cBhvr>
                                      <p:to>
                                        <p:strVal val="visible"/>
                                      </p:to>
                                    </p:set>
                                    <p:anim calcmode="lin" valueType="num">
                                      <p:cBhvr additive="base">
                                        <p:cTn id="13"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026"/>
                                        </p:tgtEl>
                                        <p:attrNameLst>
                                          <p:attrName>style.visibility</p:attrName>
                                        </p:attrNameLst>
                                      </p:cBhvr>
                                      <p:to>
                                        <p:strVal val="visible"/>
                                      </p:to>
                                    </p:set>
                                    <p:anim calcmode="lin" valueType="num">
                                      <p:cBhvr additive="base">
                                        <p:cTn id="19" dur="500" fill="hold"/>
                                        <p:tgtEl>
                                          <p:spTgt spid="1026"/>
                                        </p:tgtEl>
                                        <p:attrNameLst>
                                          <p:attrName>ppt_x</p:attrName>
                                        </p:attrNameLst>
                                      </p:cBhvr>
                                      <p:tavLst>
                                        <p:tav tm="0">
                                          <p:val>
                                            <p:strVal val="0-#ppt_w/2"/>
                                          </p:val>
                                        </p:tav>
                                        <p:tav tm="100000">
                                          <p:val>
                                            <p:strVal val="#ppt_x"/>
                                          </p:val>
                                        </p:tav>
                                      </p:tavLst>
                                    </p:anim>
                                    <p:anim calcmode="lin" valueType="num">
                                      <p:cBhvr additive="base">
                                        <p:cTn id="20" dur="500" fill="hold"/>
                                        <p:tgtEl>
                                          <p:spTgt spid="102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0-#ppt_w/2"/>
                                          </p:val>
                                        </p:tav>
                                        <p:tav tm="100000">
                                          <p:val>
                                            <p:strVal val="#ppt_x"/>
                                          </p:val>
                                        </p:tav>
                                      </p:tavLst>
                                    </p:anim>
                                    <p:anim calcmode="lin" valueType="num">
                                      <p:cBhvr additive="base">
                                        <p:cTn id="26"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0-#ppt_w/2"/>
                                          </p:val>
                                        </p:tav>
                                        <p:tav tm="100000">
                                          <p:val>
                                            <p:strVal val="#ppt_x"/>
                                          </p:val>
                                        </p:tav>
                                      </p:tavLst>
                                    </p:anim>
                                    <p:anim calcmode="lin" valueType="num">
                                      <p:cBhvr additive="base">
                                        <p:cTn id="32"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371600" y="3113960"/>
            <a:ext cx="7086600" cy="2786667"/>
            <a:chOff x="1371600" y="762000"/>
            <a:chExt cx="7086600" cy="2786667"/>
          </a:xfrm>
        </p:grpSpPr>
        <p:sp>
          <p:nvSpPr>
            <p:cNvPr id="17" name="Rectangle 16"/>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pic>
        <p:nvPicPr>
          <p:cNvPr id="47" name="Picture 2" descr="Image result for voice signal"/>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0097" t="4096" r="6760" b="3071"/>
          <a:stretch/>
        </p:blipFill>
        <p:spPr bwMode="auto">
          <a:xfrm rot="5400000">
            <a:off x="673572" y="4050828"/>
            <a:ext cx="2384930" cy="988874"/>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sp>
        <p:nvSpPr>
          <p:cNvPr id="13" name="Text Box 33"/>
          <p:cNvSpPr txBox="1">
            <a:spLocks noChangeArrowheads="1"/>
          </p:cNvSpPr>
          <p:nvPr/>
        </p:nvSpPr>
        <p:spPr bwMode="auto">
          <a:xfrm>
            <a:off x="-97457" y="609600"/>
            <a:ext cx="1015585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 </a:t>
            </a:r>
          </a:p>
          <a:p>
            <a:pPr marL="457200" indent="-457200">
              <a:spcBef>
                <a:spcPct val="0"/>
              </a:spcBef>
              <a:buFont typeface="Arial" panose="020B0604020202020204" pitchFamily="34" charset="0"/>
              <a:buChar char="•"/>
            </a:pPr>
            <a:r>
              <a:rPr lang="en-US" altLang="en-US" sz="2400" dirty="0">
                <a:latin typeface="Times New Roman" pitchFamily="18" charset="0"/>
              </a:rPr>
              <a:t>To help the neural network learn</a:t>
            </a:r>
            <a:br>
              <a:rPr lang="en-US" altLang="en-US" sz="2400" dirty="0">
                <a:latin typeface="Times New Roman" pitchFamily="18" charset="0"/>
              </a:rPr>
            </a:br>
            <a:r>
              <a:rPr lang="en-US" altLang="en-US" sz="2400" dirty="0">
                <a:latin typeface="Times New Roman" pitchFamily="18" charset="0"/>
              </a:rPr>
              <a:t>we add </a:t>
            </a:r>
            <a:r>
              <a:rPr lang="en-US" altLang="en-US" sz="2400" dirty="0">
                <a:solidFill>
                  <a:schemeClr val="tx2"/>
                </a:solidFill>
                <a:latin typeface="Times New Roman" pitchFamily="18" charset="0"/>
              </a:rPr>
              <a:t>Time Invariants</a:t>
            </a:r>
            <a:r>
              <a:rPr lang="en-US" altLang="en-US" sz="2400" dirty="0">
                <a:latin typeface="Times New Roman" pitchFamily="18" charset="0"/>
              </a:rPr>
              <a:t>.</a:t>
            </a:r>
          </a:p>
        </p:txBody>
      </p:sp>
      <p:grpSp>
        <p:nvGrpSpPr>
          <p:cNvPr id="22" name="Group 21"/>
          <p:cNvGrpSpPr/>
          <p:nvPr/>
        </p:nvGrpSpPr>
        <p:grpSpPr>
          <a:xfrm>
            <a:off x="3519430" y="3741003"/>
            <a:ext cx="4710169" cy="830997"/>
            <a:chOff x="3519430" y="3741003"/>
            <a:chExt cx="4710169" cy="830997"/>
          </a:xfrm>
        </p:grpSpPr>
        <p:sp>
          <p:nvSpPr>
            <p:cNvPr id="23" name="Text Box 33"/>
            <p:cNvSpPr txBox="1">
              <a:spLocks noChangeArrowheads="1"/>
            </p:cNvSpPr>
            <p:nvPr/>
          </p:nvSpPr>
          <p:spPr bwMode="auto">
            <a:xfrm>
              <a:off x="3806562" y="3741003"/>
              <a:ext cx="4423037"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hidden node looking for </a:t>
              </a:r>
              <a:b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b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feature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early</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in signal.</a:t>
              </a:r>
            </a:p>
          </p:txBody>
        </p:sp>
        <p:sp>
          <p:nvSpPr>
            <p:cNvPr id="24" name="Oval 23"/>
            <p:cNvSpPr/>
            <p:nvPr/>
          </p:nvSpPr>
          <p:spPr>
            <a:xfrm>
              <a:off x="3519430" y="4090576"/>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nvGrpSpPr>
          <p:cNvPr id="25" name="Group 24"/>
          <p:cNvGrpSpPr/>
          <p:nvPr/>
        </p:nvGrpSpPr>
        <p:grpSpPr>
          <a:xfrm>
            <a:off x="2536036" y="3477376"/>
            <a:ext cx="1077595" cy="713624"/>
            <a:chOff x="2536036" y="3477376"/>
            <a:chExt cx="1077595" cy="713624"/>
          </a:xfrm>
        </p:grpSpPr>
        <p:cxnSp>
          <p:nvCxnSpPr>
            <p:cNvPr id="26" name="Straight Connector 25"/>
            <p:cNvCxnSpPr/>
            <p:nvPr/>
          </p:nvCxnSpPr>
          <p:spPr bwMode="auto">
            <a:xfrm>
              <a:off x="2536036" y="4038600"/>
              <a:ext cx="1077595" cy="152400"/>
            </a:xfrm>
            <a:prstGeom prst="line">
              <a:avLst/>
            </a:prstGeom>
            <a:noFill/>
            <a:ln w="25400" cap="sq" cmpd="sng" algn="ctr">
              <a:solidFill>
                <a:srgbClr val="66FF33"/>
              </a:solidFill>
              <a:prstDash val="solid"/>
              <a:round/>
              <a:headEnd type="none" w="med" len="med"/>
              <a:tailEnd type="none" w="med" len="med"/>
            </a:ln>
            <a:effectLst/>
          </p:spPr>
        </p:cxnSp>
        <p:grpSp>
          <p:nvGrpSpPr>
            <p:cNvPr id="27" name="Group 26"/>
            <p:cNvGrpSpPr/>
            <p:nvPr/>
          </p:nvGrpSpPr>
          <p:grpSpPr>
            <a:xfrm>
              <a:off x="2717936" y="3477376"/>
              <a:ext cx="821439" cy="537000"/>
              <a:chOff x="2717936" y="3218228"/>
              <a:chExt cx="821439" cy="537000"/>
            </a:xfrm>
          </p:grpSpPr>
          <p:sp>
            <p:nvSpPr>
              <p:cNvPr id="28" name="Rectangle 27"/>
              <p:cNvSpPr/>
              <p:nvPr/>
            </p:nvSpPr>
            <p:spPr>
              <a:xfrm>
                <a:off x="2742563" y="32944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9" name="Rectangle 28"/>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grpSp>
        <p:nvGrpSpPr>
          <p:cNvPr id="2" name="Group 1"/>
          <p:cNvGrpSpPr/>
          <p:nvPr/>
        </p:nvGrpSpPr>
        <p:grpSpPr>
          <a:xfrm>
            <a:off x="2584744" y="4861160"/>
            <a:ext cx="1077595" cy="713624"/>
            <a:chOff x="2584744" y="4861160"/>
            <a:chExt cx="1077595" cy="713624"/>
          </a:xfrm>
        </p:grpSpPr>
        <p:cxnSp>
          <p:nvCxnSpPr>
            <p:cNvPr id="31" name="Straight Connector 30"/>
            <p:cNvCxnSpPr/>
            <p:nvPr/>
          </p:nvCxnSpPr>
          <p:spPr bwMode="auto">
            <a:xfrm>
              <a:off x="2584744" y="5422384"/>
              <a:ext cx="1077595" cy="152400"/>
            </a:xfrm>
            <a:prstGeom prst="line">
              <a:avLst/>
            </a:prstGeom>
            <a:noFill/>
            <a:ln w="25400" cap="sq" cmpd="sng" algn="ctr">
              <a:solidFill>
                <a:srgbClr val="66FF33"/>
              </a:solidFill>
              <a:prstDash val="solid"/>
              <a:round/>
              <a:headEnd type="none" w="med" len="med"/>
              <a:tailEnd type="none" w="med" len="med"/>
            </a:ln>
            <a:effectLst/>
          </p:spPr>
        </p:cxnSp>
        <p:sp>
          <p:nvSpPr>
            <p:cNvPr id="33" name="Rectangle 32"/>
            <p:cNvSpPr/>
            <p:nvPr/>
          </p:nvSpPr>
          <p:spPr>
            <a:xfrm>
              <a:off x="2791271" y="4937360"/>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6" name="Rectangle 35"/>
            <p:cNvSpPr/>
            <p:nvPr/>
          </p:nvSpPr>
          <p:spPr>
            <a:xfrm>
              <a:off x="2766643" y="4861160"/>
              <a:ext cx="892829"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a:t>
              </a:r>
              <a:r>
                <a:rPr lang="en-US" sz="2400" i="1" baseline="-25000" dirty="0">
                  <a:solidFill>
                    <a:srgbClr val="66FF33"/>
                  </a:solidFill>
                  <a:cs typeface="Times New Roman" panose="02020603050405020304" pitchFamily="18" charset="0"/>
                  <a:sym typeface="Symbol" panose="05050102010706020507" pitchFamily="18" charset="2"/>
                </a:rPr>
                <a:t>’,j’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sp>
        <p:nvSpPr>
          <p:cNvPr id="327" name="Oval 326"/>
          <p:cNvSpPr/>
          <p:nvPr/>
        </p:nvSpPr>
        <p:spPr>
          <a:xfrm>
            <a:off x="2438572" y="396080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 name="Rounded Rectangle 2"/>
          <p:cNvSpPr/>
          <p:nvPr/>
        </p:nvSpPr>
        <p:spPr>
          <a:xfrm>
            <a:off x="1830965" y="4259139"/>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331" name="Oval 330"/>
          <p:cNvSpPr/>
          <p:nvPr/>
        </p:nvSpPr>
        <p:spPr>
          <a:xfrm>
            <a:off x="2450675" y="531418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5" name="Rounded Rectangle 34"/>
          <p:cNvSpPr/>
          <p:nvPr/>
        </p:nvSpPr>
        <p:spPr>
          <a:xfrm>
            <a:off x="1836582" y="4584863"/>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nvGrpSpPr>
          <p:cNvPr id="40" name="Group 39"/>
          <p:cNvGrpSpPr/>
          <p:nvPr/>
        </p:nvGrpSpPr>
        <p:grpSpPr>
          <a:xfrm>
            <a:off x="3525981" y="5098746"/>
            <a:ext cx="4932219" cy="830997"/>
            <a:chOff x="3519430" y="3741003"/>
            <a:chExt cx="4932219" cy="830997"/>
          </a:xfrm>
        </p:grpSpPr>
        <p:sp>
          <p:nvSpPr>
            <p:cNvPr id="41" name="Text Box 33"/>
            <p:cNvSpPr txBox="1">
              <a:spLocks noChangeArrowheads="1"/>
            </p:cNvSpPr>
            <p:nvPr/>
          </p:nvSpPr>
          <p:spPr bwMode="auto">
            <a:xfrm>
              <a:off x="3806562" y="3741003"/>
              <a:ext cx="4645087"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hidden node looking for </a:t>
              </a:r>
              <a:b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br>
              <a:r>
                <a:rPr lang="en-CA"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same</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feature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late</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in signal.</a:t>
              </a:r>
            </a:p>
          </p:txBody>
        </p:sp>
        <p:sp>
          <p:nvSpPr>
            <p:cNvPr id="42" name="Oval 41"/>
            <p:cNvSpPr/>
            <p:nvPr/>
          </p:nvSpPr>
          <p:spPr>
            <a:xfrm>
              <a:off x="3519430" y="4090576"/>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43" name="Straight Arrow Connector 42"/>
          <p:cNvCxnSpPr/>
          <p:nvPr/>
        </p:nvCxnSpPr>
        <p:spPr bwMode="auto">
          <a:xfrm flipV="1">
            <a:off x="1983365" y="4114443"/>
            <a:ext cx="481567" cy="233110"/>
          </a:xfrm>
          <a:prstGeom prst="straightConnector1">
            <a:avLst/>
          </a:prstGeom>
          <a:noFill/>
          <a:ln w="25400" cap="sq" cmpd="sng" algn="ctr">
            <a:solidFill>
              <a:srgbClr val="FF00FF"/>
            </a:solidFill>
            <a:prstDash val="solid"/>
            <a:round/>
            <a:headEnd type="none" w="med" len="med"/>
            <a:tailEnd type="triangle"/>
          </a:ln>
          <a:effectLst/>
        </p:spPr>
      </p:cxnSp>
      <p:cxnSp>
        <p:nvCxnSpPr>
          <p:cNvPr id="44" name="Straight Arrow Connector 43"/>
          <p:cNvCxnSpPr/>
          <p:nvPr/>
        </p:nvCxnSpPr>
        <p:spPr bwMode="auto">
          <a:xfrm>
            <a:off x="1990284" y="4666368"/>
            <a:ext cx="486751" cy="674174"/>
          </a:xfrm>
          <a:prstGeom prst="straightConnector1">
            <a:avLst/>
          </a:prstGeom>
          <a:noFill/>
          <a:ln w="25400" cap="sq" cmpd="sng" algn="ctr">
            <a:solidFill>
              <a:srgbClr val="FF00FF"/>
            </a:solidFill>
            <a:prstDash val="solid"/>
            <a:round/>
            <a:headEnd type="none" w="med" len="med"/>
            <a:tailEnd type="triangle"/>
          </a:ln>
          <a:effectLst/>
        </p:spPr>
      </p:cxnSp>
      <p:sp>
        <p:nvSpPr>
          <p:cNvPr id="45" name="Text Box 33"/>
          <p:cNvSpPr txBox="1">
            <a:spLocks noChangeArrowheads="1"/>
          </p:cNvSpPr>
          <p:nvPr/>
        </p:nvSpPr>
        <p:spPr bwMode="auto">
          <a:xfrm>
            <a:off x="2045288" y="5937544"/>
            <a:ext cx="50413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latin typeface="Times New Roman" panose="02020603050405020304" pitchFamily="18" charset="0"/>
                <a:cs typeface="Times New Roman" panose="02020603050405020304" pitchFamily="18" charset="0"/>
                <a:sym typeface="Symbol" panose="05050102010706020507" pitchFamily="18" charset="2"/>
              </a:rPr>
              <a:t>When learning, force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p:txBody>
      </p:sp>
      <p:sp>
        <p:nvSpPr>
          <p:cNvPr id="46" name="Text Box 33"/>
          <p:cNvSpPr txBox="1">
            <a:spLocks noChangeArrowheads="1"/>
          </p:cNvSpPr>
          <p:nvPr/>
        </p:nvSpPr>
        <p:spPr bwMode="auto">
          <a:xfrm>
            <a:off x="4120856" y="6320135"/>
            <a:ext cx="3048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latin typeface="Times New Roman" panose="02020603050405020304" pitchFamily="18" charset="0"/>
                <a:cs typeface="Times New Roman" panose="02020603050405020304" pitchFamily="18" charset="0"/>
                <a:sym typeface="Symbol" panose="05050102010706020507" pitchFamily="18" charset="2"/>
              </a:rPr>
              <a:t>and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0</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p:txBody>
      </p:sp>
      <p:sp>
        <p:nvSpPr>
          <p:cNvPr id="52" name="Text Box 33"/>
          <p:cNvSpPr txBox="1">
            <a:spLocks noChangeArrowheads="1"/>
          </p:cNvSpPr>
          <p:nvPr/>
        </p:nvSpPr>
        <p:spPr bwMode="auto">
          <a:xfrm>
            <a:off x="2057400" y="3048000"/>
            <a:ext cx="2590800"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Learning feature</a:t>
            </a:r>
          </a:p>
        </p:txBody>
      </p:sp>
      <p:sp>
        <p:nvSpPr>
          <p:cNvPr id="53" name="Text Box 33"/>
          <p:cNvSpPr txBox="1">
            <a:spLocks noChangeArrowheads="1"/>
          </p:cNvSpPr>
          <p:nvPr/>
        </p:nvSpPr>
        <p:spPr bwMode="auto">
          <a:xfrm>
            <a:off x="2514600" y="4491335"/>
            <a:ext cx="3276600"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Learning </a:t>
            </a:r>
            <a:r>
              <a:rPr lang="en-CA"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same</a:t>
            </a: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feature</a:t>
            </a:r>
          </a:p>
        </p:txBody>
      </p:sp>
      <p:grpSp>
        <p:nvGrpSpPr>
          <p:cNvPr id="6" name="Group 5"/>
          <p:cNvGrpSpPr/>
          <p:nvPr/>
        </p:nvGrpSpPr>
        <p:grpSpPr>
          <a:xfrm>
            <a:off x="2608248" y="3810000"/>
            <a:ext cx="1083527" cy="1684182"/>
            <a:chOff x="2608248" y="3810000"/>
            <a:chExt cx="1083527" cy="1684182"/>
          </a:xfrm>
        </p:grpSpPr>
        <p:cxnSp>
          <p:nvCxnSpPr>
            <p:cNvPr id="48" name="Straight Connector 47"/>
            <p:cNvCxnSpPr/>
            <p:nvPr/>
          </p:nvCxnSpPr>
          <p:spPr bwMode="auto">
            <a:xfrm>
              <a:off x="2608248" y="4117959"/>
              <a:ext cx="931127" cy="1376223"/>
            </a:xfrm>
            <a:prstGeom prst="line">
              <a:avLst/>
            </a:prstGeom>
            <a:noFill/>
            <a:ln w="25400" cap="sq" cmpd="sng" algn="ctr">
              <a:solidFill>
                <a:srgbClr val="66FF33"/>
              </a:solidFill>
              <a:prstDash val="solid"/>
              <a:round/>
              <a:headEnd type="none" w="med" len="med"/>
              <a:tailEnd type="none" w="med" len="med"/>
            </a:ln>
            <a:effectLst/>
          </p:spPr>
        </p:cxnSp>
        <p:grpSp>
          <p:nvGrpSpPr>
            <p:cNvPr id="49" name="Group 48"/>
            <p:cNvGrpSpPr/>
            <p:nvPr/>
          </p:nvGrpSpPr>
          <p:grpSpPr>
            <a:xfrm>
              <a:off x="2870336" y="3810000"/>
              <a:ext cx="821439" cy="461665"/>
              <a:chOff x="2717936" y="3218228"/>
              <a:chExt cx="821439" cy="461665"/>
            </a:xfrm>
          </p:grpSpPr>
          <p:sp>
            <p:nvSpPr>
              <p:cNvPr id="50" name="Rectangle 49"/>
              <p:cNvSpPr/>
              <p:nvPr/>
            </p:nvSpPr>
            <p:spPr>
              <a:xfrm>
                <a:off x="2742563" y="32182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spTree>
    <p:extLst>
      <p:ext uri="{BB962C8B-B14F-4D97-AF65-F5344CB8AC3E}">
        <p14:creationId xmlns:p14="http://schemas.microsoft.com/office/powerpoint/2010/main" val="23991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0-#ppt_w/2"/>
                                          </p:val>
                                        </p:tav>
                                        <p:tav tm="100000">
                                          <p:val>
                                            <p:strVal val="#ppt_x"/>
                                          </p:val>
                                        </p:tav>
                                      </p:tavLst>
                                    </p:anim>
                                    <p:anim calcmode="lin" valueType="num">
                                      <p:cBhvr additive="base">
                                        <p:cTn id="14"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0-#ppt_w/2"/>
                                          </p:val>
                                        </p:tav>
                                        <p:tav tm="100000">
                                          <p:val>
                                            <p:strVal val="#ppt_x"/>
                                          </p:val>
                                        </p:tav>
                                      </p:tavLst>
                                    </p:anim>
                                    <p:anim calcmode="lin" valueType="num">
                                      <p:cBhvr additive="base">
                                        <p:cTn id="20" dur="500" fill="hold"/>
                                        <p:tgtEl>
                                          <p:spTgt spid="25"/>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52"/>
                                        </p:tgtEl>
                                        <p:attrNameLst>
                                          <p:attrName>style.visibility</p:attrName>
                                        </p:attrNameLst>
                                      </p:cBhvr>
                                      <p:to>
                                        <p:strVal val="visible"/>
                                      </p:to>
                                    </p:set>
                                    <p:anim calcmode="lin" valueType="num">
                                      <p:cBhvr additive="base">
                                        <p:cTn id="23" dur="500" fill="hold"/>
                                        <p:tgtEl>
                                          <p:spTgt spid="52"/>
                                        </p:tgtEl>
                                        <p:attrNameLst>
                                          <p:attrName>ppt_x</p:attrName>
                                        </p:attrNameLst>
                                      </p:cBhvr>
                                      <p:tavLst>
                                        <p:tav tm="0">
                                          <p:val>
                                            <p:strVal val="0-#ppt_w/2"/>
                                          </p:val>
                                        </p:tav>
                                        <p:tav tm="100000">
                                          <p:val>
                                            <p:strVal val="#ppt_x"/>
                                          </p:val>
                                        </p:tav>
                                      </p:tavLst>
                                    </p:anim>
                                    <p:anim calcmode="lin" valueType="num">
                                      <p:cBhvr additive="base">
                                        <p:cTn id="24"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0-#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additive="base">
                                        <p:cTn id="33" dur="500" fill="hold"/>
                                        <p:tgtEl>
                                          <p:spTgt spid="53"/>
                                        </p:tgtEl>
                                        <p:attrNameLst>
                                          <p:attrName>ppt_x</p:attrName>
                                        </p:attrNameLst>
                                      </p:cBhvr>
                                      <p:tavLst>
                                        <p:tav tm="0">
                                          <p:val>
                                            <p:strVal val="0-#ppt_w/2"/>
                                          </p:val>
                                        </p:tav>
                                        <p:tav tm="100000">
                                          <p:val>
                                            <p:strVal val="#ppt_x"/>
                                          </p:val>
                                        </p:tav>
                                      </p:tavLst>
                                    </p:anim>
                                    <p:anim calcmode="lin" valueType="num">
                                      <p:cBhvr additive="base">
                                        <p:cTn id="34"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5">
                                            <p:txEl>
                                              <p:pRg st="0" end="0"/>
                                            </p:txEl>
                                          </p:spTgt>
                                        </p:tgtEl>
                                        <p:attrNameLst>
                                          <p:attrName>style.visibility</p:attrName>
                                        </p:attrNameLst>
                                      </p:cBhvr>
                                      <p:to>
                                        <p:strVal val="visible"/>
                                      </p:to>
                                    </p:set>
                                    <p:anim calcmode="lin" valueType="num">
                                      <p:cBhvr additive="base">
                                        <p:cTn id="39"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0-#ppt_w/2"/>
                                          </p:val>
                                        </p:tav>
                                        <p:tav tm="100000">
                                          <p:val>
                                            <p:strVal val="#ppt_x"/>
                                          </p:val>
                                        </p:tav>
                                      </p:tavLst>
                                    </p:anim>
                                    <p:anim calcmode="lin" valueType="num">
                                      <p:cBhvr additive="base">
                                        <p:cTn id="46" dur="500" fill="hold"/>
                                        <p:tgtEl>
                                          <p:spTgt spid="6"/>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46">
                                            <p:txEl>
                                              <p:pRg st="0" end="0"/>
                                            </p:txEl>
                                          </p:spTgt>
                                        </p:tgtEl>
                                        <p:attrNameLst>
                                          <p:attrName>style.visibility</p:attrName>
                                        </p:attrNameLst>
                                      </p:cBhvr>
                                      <p:to>
                                        <p:strVal val="visible"/>
                                      </p:to>
                                    </p:set>
                                    <p:anim calcmode="lin" valueType="num">
                                      <p:cBhvr additive="base">
                                        <p:cTn id="49"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8A7F70A6-326B-4A03-B144-E6D7C3A06B10}"/>
              </a:ext>
            </a:extLst>
          </p:cNvPr>
          <p:cNvGrpSpPr/>
          <p:nvPr/>
        </p:nvGrpSpPr>
        <p:grpSpPr>
          <a:xfrm>
            <a:off x="3436042" y="4249874"/>
            <a:ext cx="5648325" cy="2303326"/>
            <a:chOff x="3436042" y="4249874"/>
            <a:chExt cx="5648325" cy="2303326"/>
          </a:xfrm>
        </p:grpSpPr>
        <p:grpSp>
          <p:nvGrpSpPr>
            <p:cNvPr id="3" name="Group 2">
              <a:extLst>
                <a:ext uri="{FF2B5EF4-FFF2-40B4-BE49-F238E27FC236}">
                  <a16:creationId xmlns:a16="http://schemas.microsoft.com/office/drawing/2014/main" id="{981AE27C-D028-419D-BDEE-24E33E5930A4}"/>
                </a:ext>
              </a:extLst>
            </p:cNvPr>
            <p:cNvGrpSpPr/>
            <p:nvPr/>
          </p:nvGrpSpPr>
          <p:grpSpPr>
            <a:xfrm>
              <a:off x="3436042" y="4249874"/>
              <a:ext cx="5648325" cy="2303326"/>
              <a:chOff x="3429000" y="4249874"/>
              <a:chExt cx="5648325" cy="2303326"/>
            </a:xfrm>
          </p:grpSpPr>
          <p:grpSp>
            <p:nvGrpSpPr>
              <p:cNvPr id="9" name="Group 8">
                <a:extLst>
                  <a:ext uri="{FF2B5EF4-FFF2-40B4-BE49-F238E27FC236}">
                    <a16:creationId xmlns:a16="http://schemas.microsoft.com/office/drawing/2014/main" id="{789B8DE7-9A6F-424F-9388-AAF87A1DE6AE}"/>
                  </a:ext>
                </a:extLst>
              </p:cNvPr>
              <p:cNvGrpSpPr/>
              <p:nvPr/>
            </p:nvGrpSpPr>
            <p:grpSpPr>
              <a:xfrm>
                <a:off x="3429000" y="4249874"/>
                <a:ext cx="5648325" cy="2303326"/>
                <a:chOff x="3429000" y="4267200"/>
                <a:chExt cx="5648325" cy="2303326"/>
              </a:xfrm>
            </p:grpSpPr>
            <p:pic>
              <p:nvPicPr>
                <p:cNvPr id="10" name="Picture 2" descr="Image result for recurrent neural network">
                  <a:extLst>
                    <a:ext uri="{FF2B5EF4-FFF2-40B4-BE49-F238E27FC236}">
                      <a16:creationId xmlns:a16="http://schemas.microsoft.com/office/drawing/2014/main" id="{53C16378-557D-4037-B0A1-814BFCDA51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4267200"/>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33">
                  <a:extLst>
                    <a:ext uri="{FF2B5EF4-FFF2-40B4-BE49-F238E27FC236}">
                      <a16:creationId xmlns:a16="http://schemas.microsoft.com/office/drawing/2014/main" id="{0BDDFBC2-3500-4876-8376-DFC2634FC853}"/>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12" name="Text Box 33">
                  <a:extLst>
                    <a:ext uri="{FF2B5EF4-FFF2-40B4-BE49-F238E27FC236}">
                      <a16:creationId xmlns:a16="http://schemas.microsoft.com/office/drawing/2014/main" id="{87E0DBE8-5D3D-4330-A94A-4C342CBAA7F3}"/>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13" name="Text Box 33">
                  <a:extLst>
                    <a:ext uri="{FF2B5EF4-FFF2-40B4-BE49-F238E27FC236}">
                      <a16:creationId xmlns:a16="http://schemas.microsoft.com/office/drawing/2014/main" id="{CE0222F4-5142-40C0-B082-7E56ED433426}"/>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14" name="Text Box 33">
                  <a:extLst>
                    <a:ext uri="{FF2B5EF4-FFF2-40B4-BE49-F238E27FC236}">
                      <a16:creationId xmlns:a16="http://schemas.microsoft.com/office/drawing/2014/main" id="{1DD23231-5739-4432-ACAD-EE8EF78AFC1F}"/>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sp>
            <p:nvSpPr>
              <p:cNvPr id="2" name="Rectangle 1">
                <a:extLst>
                  <a:ext uri="{FF2B5EF4-FFF2-40B4-BE49-F238E27FC236}">
                    <a16:creationId xmlns:a16="http://schemas.microsoft.com/office/drawing/2014/main" id="{811F3172-8007-4EA7-95FF-0F99749E67DE}"/>
                  </a:ext>
                </a:extLst>
              </p:cNvPr>
              <p:cNvSpPr/>
              <p:nvPr/>
            </p:nvSpPr>
            <p:spPr>
              <a:xfrm>
                <a:off x="3771363" y="577387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 name="Rectangle 14">
                <a:extLst>
                  <a:ext uri="{FF2B5EF4-FFF2-40B4-BE49-F238E27FC236}">
                    <a16:creationId xmlns:a16="http://schemas.microsoft.com/office/drawing/2014/main" id="{387BC25D-EBDB-4C0B-9619-E3E61379DB3D}"/>
                  </a:ext>
                </a:extLst>
              </p:cNvPr>
              <p:cNvSpPr/>
              <p:nvPr/>
            </p:nvSpPr>
            <p:spPr>
              <a:xfrm>
                <a:off x="3758484" y="4914363"/>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 name="Rectangle 15">
                <a:extLst>
                  <a:ext uri="{FF2B5EF4-FFF2-40B4-BE49-F238E27FC236}">
                    <a16:creationId xmlns:a16="http://schemas.microsoft.com/office/drawing/2014/main" id="{82AA8D8A-A980-4702-9135-7BE9C77B4572}"/>
                  </a:ext>
                </a:extLst>
              </p:cNvPr>
              <p:cNvSpPr/>
              <p:nvPr/>
            </p:nvSpPr>
            <p:spPr>
              <a:xfrm>
                <a:off x="5770807" y="494886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7" name="Rectangle 16">
                <a:extLst>
                  <a:ext uri="{FF2B5EF4-FFF2-40B4-BE49-F238E27FC236}">
                    <a16:creationId xmlns:a16="http://schemas.microsoft.com/office/drawing/2014/main" id="{CA216FB9-EA3C-4D24-A4F0-E6E462E162B6}"/>
                  </a:ext>
                </a:extLst>
              </p:cNvPr>
              <p:cNvSpPr/>
              <p:nvPr/>
            </p:nvSpPr>
            <p:spPr>
              <a:xfrm>
                <a:off x="6768921" y="4927242"/>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 name="Rectangle 17">
                <a:extLst>
                  <a:ext uri="{FF2B5EF4-FFF2-40B4-BE49-F238E27FC236}">
                    <a16:creationId xmlns:a16="http://schemas.microsoft.com/office/drawing/2014/main" id="{1A51A8BE-9A36-48C8-8495-D6EAD1A1C179}"/>
                  </a:ext>
                </a:extLst>
              </p:cNvPr>
              <p:cNvSpPr/>
              <p:nvPr/>
            </p:nvSpPr>
            <p:spPr>
              <a:xfrm>
                <a:off x="7715519" y="490562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 name="Rectangle 18">
                <a:extLst>
                  <a:ext uri="{FF2B5EF4-FFF2-40B4-BE49-F238E27FC236}">
                    <a16:creationId xmlns:a16="http://schemas.microsoft.com/office/drawing/2014/main" id="{8CD00B8E-7124-4D0F-A09B-3F856FEE1B74}"/>
                  </a:ext>
                </a:extLst>
              </p:cNvPr>
              <p:cNvSpPr/>
              <p:nvPr/>
            </p:nvSpPr>
            <p:spPr>
              <a:xfrm>
                <a:off x="8128716" y="5717148"/>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0" name="Rectangle 19">
                <a:extLst>
                  <a:ext uri="{FF2B5EF4-FFF2-40B4-BE49-F238E27FC236}">
                    <a16:creationId xmlns:a16="http://schemas.microsoft.com/office/drawing/2014/main" id="{79BEBA5C-2BF2-4C9D-A6E2-55024575A6E2}"/>
                  </a:ext>
                </a:extLst>
              </p:cNvPr>
              <p:cNvSpPr/>
              <p:nvPr/>
            </p:nvSpPr>
            <p:spPr>
              <a:xfrm>
                <a:off x="7174605" y="571500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1" name="Rectangle 20">
                <a:extLst>
                  <a:ext uri="{FF2B5EF4-FFF2-40B4-BE49-F238E27FC236}">
                    <a16:creationId xmlns:a16="http://schemas.microsoft.com/office/drawing/2014/main" id="{CBCCDEAE-E6A8-4EAE-B5E6-F3D197B48973}"/>
                  </a:ext>
                </a:extLst>
              </p:cNvPr>
              <p:cNvSpPr/>
              <p:nvPr/>
            </p:nvSpPr>
            <p:spPr>
              <a:xfrm>
                <a:off x="6260205" y="5753637"/>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4" name="Group 3">
              <a:extLst>
                <a:ext uri="{FF2B5EF4-FFF2-40B4-BE49-F238E27FC236}">
                  <a16:creationId xmlns:a16="http://schemas.microsoft.com/office/drawing/2014/main" id="{18984284-0495-4205-B443-5E32431BE496}"/>
                </a:ext>
              </a:extLst>
            </p:cNvPr>
            <p:cNvGrpSpPr/>
            <p:nvPr/>
          </p:nvGrpSpPr>
          <p:grpSpPr>
            <a:xfrm>
              <a:off x="6248401" y="5135592"/>
              <a:ext cx="371984" cy="245907"/>
              <a:chOff x="6248401" y="5135592"/>
              <a:chExt cx="371984" cy="245907"/>
            </a:xfrm>
          </p:grpSpPr>
          <p:sp>
            <p:nvSpPr>
              <p:cNvPr id="26" name="Rectangle 25">
                <a:extLst>
                  <a:ext uri="{FF2B5EF4-FFF2-40B4-BE49-F238E27FC236}">
                    <a16:creationId xmlns:a16="http://schemas.microsoft.com/office/drawing/2014/main" id="{33F152A1-2AD6-4377-806E-49E0618C388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EF65E307-3464-44E0-AB40-BE11EB67C30D}"/>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9" name="Group 28">
              <a:extLst>
                <a:ext uri="{FF2B5EF4-FFF2-40B4-BE49-F238E27FC236}">
                  <a16:creationId xmlns:a16="http://schemas.microsoft.com/office/drawing/2014/main" id="{CE7D71C0-CDB7-474D-B4C6-CA5B9292BFC5}"/>
                </a:ext>
              </a:extLst>
            </p:cNvPr>
            <p:cNvGrpSpPr/>
            <p:nvPr/>
          </p:nvGrpSpPr>
          <p:grpSpPr>
            <a:xfrm>
              <a:off x="7216266" y="5118100"/>
              <a:ext cx="371984" cy="245907"/>
              <a:chOff x="6248401" y="5135592"/>
              <a:chExt cx="371984" cy="245907"/>
            </a:xfrm>
          </p:grpSpPr>
          <p:sp>
            <p:nvSpPr>
              <p:cNvPr id="30" name="Rectangle 29">
                <a:extLst>
                  <a:ext uri="{FF2B5EF4-FFF2-40B4-BE49-F238E27FC236}">
                    <a16:creationId xmlns:a16="http://schemas.microsoft.com/office/drawing/2014/main" id="{D36E5B81-276E-4635-957E-553CD79A10D5}"/>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1" name="Rectangle 30">
                <a:extLst>
                  <a:ext uri="{FF2B5EF4-FFF2-40B4-BE49-F238E27FC236}">
                    <a16:creationId xmlns:a16="http://schemas.microsoft.com/office/drawing/2014/main" id="{795D33D6-9C85-49C0-8165-6167405E936F}"/>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32" name="Group 31">
              <a:extLst>
                <a:ext uri="{FF2B5EF4-FFF2-40B4-BE49-F238E27FC236}">
                  <a16:creationId xmlns:a16="http://schemas.microsoft.com/office/drawing/2014/main" id="{99550439-1564-403F-9F2B-DD6B8F4A037F}"/>
                </a:ext>
              </a:extLst>
            </p:cNvPr>
            <p:cNvGrpSpPr/>
            <p:nvPr/>
          </p:nvGrpSpPr>
          <p:grpSpPr>
            <a:xfrm>
              <a:off x="8152381" y="5170643"/>
              <a:ext cx="371984" cy="245907"/>
              <a:chOff x="6248401" y="5135592"/>
              <a:chExt cx="371984" cy="245907"/>
            </a:xfrm>
          </p:grpSpPr>
          <p:sp>
            <p:nvSpPr>
              <p:cNvPr id="33" name="Rectangle 32">
                <a:extLst>
                  <a:ext uri="{FF2B5EF4-FFF2-40B4-BE49-F238E27FC236}">
                    <a16:creationId xmlns:a16="http://schemas.microsoft.com/office/drawing/2014/main" id="{4B0C7D1C-35C0-4A67-B087-F0F5B2A89E7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02D134C3-8CBE-4048-B766-2F3F8C6CF5A0}"/>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35" name="Rectangle 34">
              <a:extLst>
                <a:ext uri="{FF2B5EF4-FFF2-40B4-BE49-F238E27FC236}">
                  <a16:creationId xmlns:a16="http://schemas.microsoft.com/office/drawing/2014/main" id="{DD4477B6-133E-4BA1-AAE6-9DDE899E7FF7}"/>
                </a:ext>
              </a:extLst>
            </p:cNvPr>
            <p:cNvSpPr/>
            <p:nvPr/>
          </p:nvSpPr>
          <p:spPr>
            <a:xfrm>
              <a:off x="3436042" y="5338303"/>
              <a:ext cx="164408" cy="17145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8" name="Text Box 33"/>
          <p:cNvSpPr txBox="1">
            <a:spLocks noChangeArrowheads="1"/>
          </p:cNvSpPr>
          <p:nvPr/>
        </p:nvSpPr>
        <p:spPr bwMode="auto">
          <a:xfrm>
            <a:off x="-99645" y="470118"/>
            <a:ext cx="9338913"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Uses: When processing the input that arrives as a stream in time.</a:t>
            </a:r>
          </a:p>
          <a:p>
            <a:pPr>
              <a:spcBef>
                <a:spcPct val="0"/>
              </a:spcBef>
            </a:pPr>
            <a:r>
              <a:rPr lang="en-US" altLang="en-US" sz="2400" dirty="0">
                <a:latin typeface="Times New Roman" pitchFamily="18" charset="0"/>
              </a:rPr>
              <a:t>We reuse the same weights over and over </a:t>
            </a:r>
            <a:br>
              <a:rPr lang="en-US" altLang="en-US" sz="2400" dirty="0">
                <a:latin typeface="Times New Roman" pitchFamily="18" charset="0"/>
              </a:rPr>
            </a:br>
            <a:r>
              <a:rPr lang="en-US" altLang="en-US" sz="2400" dirty="0">
                <a:latin typeface="Times New Roman" pitchFamily="18" charset="0"/>
              </a:rPr>
              <a:t>  by creating a cycle in the network.</a:t>
            </a:r>
          </a:p>
          <a:p>
            <a:pPr marL="457200" indent="-457200">
              <a:spcBef>
                <a:spcPct val="0"/>
              </a:spcBef>
              <a:buFont typeface="Arial" panose="020B0604020202020204" pitchFamily="34" charset="0"/>
              <a:buChar char="•"/>
            </a:pPr>
            <a:r>
              <a:rPr lang="en-US" altLang="en-US" sz="2400" dirty="0">
                <a:latin typeface="Times New Roman" pitchFamily="18" charset="0"/>
              </a:rPr>
              <a:t>Each time step remembers something from the past.</a:t>
            </a:r>
            <a:br>
              <a:rPr lang="en-US" altLang="en-US" sz="2400" dirty="0">
                <a:latin typeface="Times New Roman" pitchFamily="18" charset="0"/>
              </a:rPr>
            </a:br>
            <a:r>
              <a:rPr lang="en-US" altLang="en-US" sz="2400" dirty="0">
                <a:latin typeface="Times New Roman" pitchFamily="18" charset="0"/>
              </a:rPr>
              <a:t>   eg that the next word needs to be a noun.</a:t>
            </a:r>
          </a:p>
          <a:p>
            <a:pPr marL="342900" indent="-342900">
              <a:spcBef>
                <a:spcPct val="0"/>
              </a:spcBef>
              <a:buFont typeface="Arial" panose="020B0604020202020204" pitchFamily="34" charset="0"/>
              <a:buChar char="•"/>
            </a:pPr>
            <a:r>
              <a:rPr lang="en-US" altLang="en-US" sz="2400" dirty="0">
                <a:latin typeface="Times New Roman" pitchFamily="18" charset="0"/>
              </a:rPr>
              <a:t> Then the signal from the next time step arrives.</a:t>
            </a:r>
            <a:br>
              <a:rPr lang="en-US" altLang="en-US" sz="2400" dirty="0">
                <a:latin typeface="Times New Roman" pitchFamily="18" charset="0"/>
              </a:rPr>
            </a:br>
            <a:r>
              <a:rPr lang="en-US" altLang="en-US" sz="2400" dirty="0">
                <a:latin typeface="Times New Roman" pitchFamily="18" charset="0"/>
              </a:rPr>
              <a:t>    eg the next word in English</a:t>
            </a:r>
          </a:p>
          <a:p>
            <a:pPr marL="457200" indent="-457200">
              <a:spcBef>
                <a:spcPct val="0"/>
              </a:spcBef>
              <a:buFont typeface="Arial" panose="020B0604020202020204" pitchFamily="34" charset="0"/>
              <a:buChar char="•"/>
            </a:pPr>
            <a:r>
              <a:rPr lang="en-US" altLang="en-US" sz="2400" dirty="0">
                <a:latin typeface="Times New Roman" pitchFamily="18" charset="0"/>
              </a:rPr>
              <a:t>Each time step outputs a value,</a:t>
            </a:r>
            <a:br>
              <a:rPr lang="en-US" altLang="en-US" sz="2400" dirty="0">
                <a:latin typeface="Times New Roman" pitchFamily="18" charset="0"/>
              </a:rPr>
            </a:br>
            <a:r>
              <a:rPr lang="en-US" altLang="en-US" sz="2400" dirty="0">
                <a:latin typeface="Times New Roman" pitchFamily="18" charset="0"/>
              </a:rPr>
              <a:t>  eg word in French.</a:t>
            </a:r>
          </a:p>
        </p:txBody>
      </p:sp>
      <p:sp>
        <p:nvSpPr>
          <p:cNvPr id="6" name="Rectangle 63">
            <a:extLst>
              <a:ext uri="{FF2B5EF4-FFF2-40B4-BE49-F238E27FC236}">
                <a16:creationId xmlns:a16="http://schemas.microsoft.com/office/drawing/2014/main" id="{968E8D74-30AA-4B0B-8E0E-E5EC0429EE6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grpSp>
        <p:nvGrpSpPr>
          <p:cNvPr id="36" name="Group 35">
            <a:extLst>
              <a:ext uri="{FF2B5EF4-FFF2-40B4-BE49-F238E27FC236}">
                <a16:creationId xmlns:a16="http://schemas.microsoft.com/office/drawing/2014/main" id="{0A64A063-F2FA-47A4-9BB6-521483953377}"/>
              </a:ext>
            </a:extLst>
          </p:cNvPr>
          <p:cNvGrpSpPr/>
          <p:nvPr/>
        </p:nvGrpSpPr>
        <p:grpSpPr>
          <a:xfrm>
            <a:off x="3845924" y="5146467"/>
            <a:ext cx="719462" cy="688685"/>
            <a:chOff x="3847278" y="5143539"/>
            <a:chExt cx="719462" cy="688685"/>
          </a:xfrm>
        </p:grpSpPr>
        <p:sp>
          <p:nvSpPr>
            <p:cNvPr id="45" name="Rectangle 44">
              <a:extLst>
                <a:ext uri="{FF2B5EF4-FFF2-40B4-BE49-F238E27FC236}">
                  <a16:creationId xmlns:a16="http://schemas.microsoft.com/office/drawing/2014/main" id="{68FAE43F-316E-408A-B177-0F7855705E7B}"/>
                </a:ext>
              </a:extLst>
            </p:cNvPr>
            <p:cNvSpPr/>
            <p:nvPr/>
          </p:nvSpPr>
          <p:spPr>
            <a:xfrm rot="1551322">
              <a:off x="3847278" y="5143539"/>
              <a:ext cx="710549"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6" name="Rectangle 45">
              <a:extLst>
                <a:ext uri="{FF2B5EF4-FFF2-40B4-BE49-F238E27FC236}">
                  <a16:creationId xmlns:a16="http://schemas.microsoft.com/office/drawing/2014/main" id="{27A77EEA-A562-4900-AAC3-E189F339DE30}"/>
                </a:ext>
              </a:extLst>
            </p:cNvPr>
            <p:cNvSpPr/>
            <p:nvPr/>
          </p:nvSpPr>
          <p:spPr>
            <a:xfrm rot="1551322">
              <a:off x="3856191" y="5457291"/>
              <a:ext cx="710549"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56" name="Rectangle 55">
            <a:extLst>
              <a:ext uri="{FF2B5EF4-FFF2-40B4-BE49-F238E27FC236}">
                <a16:creationId xmlns:a16="http://schemas.microsoft.com/office/drawing/2014/main" id="{558B686D-00DA-46E9-8F7D-AC914544B419}"/>
              </a:ext>
            </a:extLst>
          </p:cNvPr>
          <p:cNvSpPr/>
          <p:nvPr/>
        </p:nvSpPr>
        <p:spPr>
          <a:xfrm>
            <a:off x="4455485" y="5204953"/>
            <a:ext cx="940761" cy="61731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5" name="Picture 4" descr="Image result for speech time machine learn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4546539"/>
            <a:ext cx="3048000" cy="1744647"/>
          </a:xfrm>
          <a:prstGeom prst="rect">
            <a:avLst/>
          </a:prstGeom>
          <a:noFill/>
          <a:extLst>
            <a:ext uri="{909E8E84-426E-40DD-AFC4-6F175D3DCCD1}">
              <a14:hiddenFill xmlns:a14="http://schemas.microsoft.com/office/drawing/2010/main">
                <a:solidFill>
                  <a:srgbClr val="FFFFFF"/>
                </a:solidFill>
              </a14:hiddenFill>
            </a:ext>
          </a:extLst>
        </p:spPr>
      </p:pic>
      <p:sp>
        <p:nvSpPr>
          <p:cNvPr id="62" name="Rectangle 61">
            <a:extLst>
              <a:ext uri="{FF2B5EF4-FFF2-40B4-BE49-F238E27FC236}">
                <a16:creationId xmlns:a16="http://schemas.microsoft.com/office/drawing/2014/main" id="{39DF6243-AA98-45F5-8917-613E39B3D21F}"/>
              </a:ext>
            </a:extLst>
          </p:cNvPr>
          <p:cNvSpPr/>
          <p:nvPr/>
        </p:nvSpPr>
        <p:spPr>
          <a:xfrm>
            <a:off x="3436042" y="6553200"/>
            <a:ext cx="5707958" cy="332100"/>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3" name="Text Box 33">
            <a:extLst>
              <a:ext uri="{FF2B5EF4-FFF2-40B4-BE49-F238E27FC236}">
                <a16:creationId xmlns:a16="http://schemas.microsoft.com/office/drawing/2014/main" id="{A55BB0FE-6EB6-4220-B9C2-21950497DB2D}"/>
              </a:ext>
            </a:extLst>
          </p:cNvPr>
          <p:cNvSpPr txBox="1">
            <a:spLocks noChangeArrowheads="1"/>
          </p:cNvSpPr>
          <p:nvPr/>
        </p:nvSpPr>
        <p:spPr bwMode="auto">
          <a:xfrm>
            <a:off x="3584460" y="5834742"/>
            <a:ext cx="282373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bg2"/>
                </a:solidFill>
                <a:latin typeface="Times New Roman" pitchFamily="18" charset="0"/>
              </a:rPr>
              <a:t>Input: </a:t>
            </a:r>
            <a:br>
              <a:rPr lang="en-US" altLang="en-US" sz="2400" dirty="0">
                <a:solidFill>
                  <a:schemeClr val="bg2"/>
                </a:solidFill>
                <a:latin typeface="Times New Roman" pitchFamily="18" charset="0"/>
              </a:rPr>
            </a:br>
            <a:r>
              <a:rPr lang="en-US" altLang="en-US" sz="2400" dirty="0">
                <a:solidFill>
                  <a:schemeClr val="bg2"/>
                </a:solidFill>
                <a:latin typeface="Times New Roman" pitchFamily="18" charset="0"/>
              </a:rPr>
              <a:t>  English speech</a:t>
            </a:r>
          </a:p>
        </p:txBody>
      </p:sp>
      <p:sp>
        <p:nvSpPr>
          <p:cNvPr id="66" name="Rectangle 65">
            <a:extLst>
              <a:ext uri="{FF2B5EF4-FFF2-40B4-BE49-F238E27FC236}">
                <a16:creationId xmlns:a16="http://schemas.microsoft.com/office/drawing/2014/main" id="{0F3450CC-1B78-41B3-9EA3-085327B5DDD8}"/>
              </a:ext>
            </a:extLst>
          </p:cNvPr>
          <p:cNvSpPr/>
          <p:nvPr/>
        </p:nvSpPr>
        <p:spPr>
          <a:xfrm>
            <a:off x="5425479" y="5241332"/>
            <a:ext cx="710549"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7" name="Rectangle 66">
            <a:extLst>
              <a:ext uri="{FF2B5EF4-FFF2-40B4-BE49-F238E27FC236}">
                <a16:creationId xmlns:a16="http://schemas.microsoft.com/office/drawing/2014/main" id="{69FF75D7-58A7-4607-9461-D2D4D4CD2F45}"/>
              </a:ext>
            </a:extLst>
          </p:cNvPr>
          <p:cNvSpPr/>
          <p:nvPr/>
        </p:nvSpPr>
        <p:spPr>
          <a:xfrm>
            <a:off x="6066731" y="4529712"/>
            <a:ext cx="336771" cy="1083982"/>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8" name="Rectangle 67">
            <a:extLst>
              <a:ext uri="{FF2B5EF4-FFF2-40B4-BE49-F238E27FC236}">
                <a16:creationId xmlns:a16="http://schemas.microsoft.com/office/drawing/2014/main" id="{B55A893D-EBE2-4FC6-A5D0-3426D3CDB8DC}"/>
              </a:ext>
            </a:extLst>
          </p:cNvPr>
          <p:cNvSpPr/>
          <p:nvPr/>
        </p:nvSpPr>
        <p:spPr>
          <a:xfrm>
            <a:off x="7012075" y="4483360"/>
            <a:ext cx="376893" cy="110432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9" name="Rectangle 68">
            <a:extLst>
              <a:ext uri="{FF2B5EF4-FFF2-40B4-BE49-F238E27FC236}">
                <a16:creationId xmlns:a16="http://schemas.microsoft.com/office/drawing/2014/main" id="{ADD0EF21-88C3-44AF-A7EB-32EA37C62622}"/>
              </a:ext>
            </a:extLst>
          </p:cNvPr>
          <p:cNvSpPr/>
          <p:nvPr/>
        </p:nvSpPr>
        <p:spPr>
          <a:xfrm>
            <a:off x="7923033" y="4567153"/>
            <a:ext cx="420330" cy="100534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0" name="Rectangle 69">
            <a:extLst>
              <a:ext uri="{FF2B5EF4-FFF2-40B4-BE49-F238E27FC236}">
                <a16:creationId xmlns:a16="http://schemas.microsoft.com/office/drawing/2014/main" id="{F9FD9C36-C052-457F-99B2-B805CEF79398}"/>
              </a:ext>
            </a:extLst>
          </p:cNvPr>
          <p:cNvSpPr/>
          <p:nvPr/>
        </p:nvSpPr>
        <p:spPr>
          <a:xfrm>
            <a:off x="8214304" y="5260513"/>
            <a:ext cx="654608"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1" name="Rectangle 70">
            <a:extLst>
              <a:ext uri="{FF2B5EF4-FFF2-40B4-BE49-F238E27FC236}">
                <a16:creationId xmlns:a16="http://schemas.microsoft.com/office/drawing/2014/main" id="{F29D409F-CDA0-496E-AE8B-3F2F76BF59B7}"/>
              </a:ext>
            </a:extLst>
          </p:cNvPr>
          <p:cNvSpPr/>
          <p:nvPr/>
        </p:nvSpPr>
        <p:spPr>
          <a:xfrm>
            <a:off x="6066731" y="5587684"/>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2" name="Rectangle 71">
            <a:extLst>
              <a:ext uri="{FF2B5EF4-FFF2-40B4-BE49-F238E27FC236}">
                <a16:creationId xmlns:a16="http://schemas.microsoft.com/office/drawing/2014/main" id="{2288A9F4-17CB-438C-AA9F-DBFA9B9228A0}"/>
              </a:ext>
            </a:extLst>
          </p:cNvPr>
          <p:cNvSpPr/>
          <p:nvPr/>
        </p:nvSpPr>
        <p:spPr>
          <a:xfrm>
            <a:off x="7043775" y="5602808"/>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3" name="Rectangle 72">
            <a:extLst>
              <a:ext uri="{FF2B5EF4-FFF2-40B4-BE49-F238E27FC236}">
                <a16:creationId xmlns:a16="http://schemas.microsoft.com/office/drawing/2014/main" id="{6B512DB0-F71A-43D3-9FBD-1E6BFA0F8530}"/>
              </a:ext>
            </a:extLst>
          </p:cNvPr>
          <p:cNvSpPr/>
          <p:nvPr/>
        </p:nvSpPr>
        <p:spPr>
          <a:xfrm>
            <a:off x="7923033" y="5569236"/>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4" name="Rectangle 73">
            <a:extLst>
              <a:ext uri="{FF2B5EF4-FFF2-40B4-BE49-F238E27FC236}">
                <a16:creationId xmlns:a16="http://schemas.microsoft.com/office/drawing/2014/main" id="{579D3991-1C66-49C0-B8AE-19096C05CE7F}"/>
              </a:ext>
            </a:extLst>
          </p:cNvPr>
          <p:cNvSpPr/>
          <p:nvPr/>
        </p:nvSpPr>
        <p:spPr>
          <a:xfrm>
            <a:off x="7303421" y="5187418"/>
            <a:ext cx="581030"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Rectangle 74">
            <a:extLst>
              <a:ext uri="{FF2B5EF4-FFF2-40B4-BE49-F238E27FC236}">
                <a16:creationId xmlns:a16="http://schemas.microsoft.com/office/drawing/2014/main" id="{E339513F-EA22-4AE1-A27D-CF1BDB4F8D6A}"/>
              </a:ext>
            </a:extLst>
          </p:cNvPr>
          <p:cNvSpPr/>
          <p:nvPr/>
        </p:nvSpPr>
        <p:spPr>
          <a:xfrm>
            <a:off x="6368142" y="5310790"/>
            <a:ext cx="581030"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6" name="Rectangle 75">
            <a:extLst>
              <a:ext uri="{FF2B5EF4-FFF2-40B4-BE49-F238E27FC236}">
                <a16:creationId xmlns:a16="http://schemas.microsoft.com/office/drawing/2014/main" id="{0B560344-225E-4514-83DB-39B677A02F4F}"/>
              </a:ext>
            </a:extLst>
          </p:cNvPr>
          <p:cNvSpPr/>
          <p:nvPr/>
        </p:nvSpPr>
        <p:spPr>
          <a:xfrm>
            <a:off x="9095416" y="3810067"/>
            <a:ext cx="459010" cy="3142864"/>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7" name="Text Box 33">
            <a:extLst>
              <a:ext uri="{FF2B5EF4-FFF2-40B4-BE49-F238E27FC236}">
                <a16:creationId xmlns:a16="http://schemas.microsoft.com/office/drawing/2014/main" id="{4784A2D1-948A-43C9-8D13-6A5FB29BD4ED}"/>
              </a:ext>
            </a:extLst>
          </p:cNvPr>
          <p:cNvSpPr txBox="1">
            <a:spLocks noChangeArrowheads="1"/>
          </p:cNvSpPr>
          <p:nvPr/>
        </p:nvSpPr>
        <p:spPr bwMode="auto">
          <a:xfrm>
            <a:off x="4038600" y="5219163"/>
            <a:ext cx="27453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bg2"/>
                </a:solidFill>
                <a:latin typeface="Times New Roman" pitchFamily="18" charset="0"/>
              </a:rPr>
              <a:t>Our neural net</a:t>
            </a:r>
          </a:p>
        </p:txBody>
      </p:sp>
      <p:sp>
        <p:nvSpPr>
          <p:cNvPr id="78" name="Text Box 33">
            <a:extLst>
              <a:ext uri="{FF2B5EF4-FFF2-40B4-BE49-F238E27FC236}">
                <a16:creationId xmlns:a16="http://schemas.microsoft.com/office/drawing/2014/main" id="{8CE4A0DB-ACC1-449A-BC58-D0D055C4F83C}"/>
              </a:ext>
            </a:extLst>
          </p:cNvPr>
          <p:cNvSpPr txBox="1">
            <a:spLocks noChangeArrowheads="1"/>
          </p:cNvSpPr>
          <p:nvPr/>
        </p:nvSpPr>
        <p:spPr bwMode="auto">
          <a:xfrm>
            <a:off x="3670951" y="4400550"/>
            <a:ext cx="262643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bg2"/>
                </a:solidFill>
                <a:latin typeface="Times New Roman" pitchFamily="18" charset="0"/>
              </a:rPr>
              <a:t>Output: </a:t>
            </a:r>
            <a:br>
              <a:rPr lang="en-US" altLang="en-US" sz="2400" dirty="0">
                <a:solidFill>
                  <a:schemeClr val="bg2"/>
                </a:solidFill>
                <a:latin typeface="Times New Roman" pitchFamily="18" charset="0"/>
              </a:rPr>
            </a:br>
            <a:r>
              <a:rPr lang="en-US" altLang="en-US" sz="2400" dirty="0">
                <a:solidFill>
                  <a:schemeClr val="bg2"/>
                </a:solidFill>
                <a:latin typeface="Times New Roman" pitchFamily="18" charset="0"/>
              </a:rPr>
              <a:t>  French speech</a:t>
            </a:r>
          </a:p>
        </p:txBody>
      </p:sp>
    </p:spTree>
    <p:extLst>
      <p:ext uri="{BB962C8B-B14F-4D97-AF65-F5344CB8AC3E}">
        <p14:creationId xmlns:p14="http://schemas.microsoft.com/office/powerpoint/2010/main" val="3246297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1" nodeType="click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0-#ppt_w/2"/>
                                          </p:val>
                                        </p:tav>
                                        <p:tav tm="100000">
                                          <p:val>
                                            <p:strVal val="#ppt_x"/>
                                          </p:val>
                                        </p:tav>
                                      </p:tavLst>
                                    </p:anim>
                                    <p:anim calcmode="lin" valueType="num">
                                      <p:cBhvr additive="base">
                                        <p:cTn id="18" dur="500" fill="hold"/>
                                        <p:tgtEl>
                                          <p:spTgt spid="56"/>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additive="base">
                                        <p:cTn id="21" dur="500" fill="hold"/>
                                        <p:tgtEl>
                                          <p:spTgt spid="36"/>
                                        </p:tgtEl>
                                        <p:attrNameLst>
                                          <p:attrName>ppt_x</p:attrName>
                                        </p:attrNameLst>
                                      </p:cBhvr>
                                      <p:tavLst>
                                        <p:tav tm="0">
                                          <p:val>
                                            <p:strVal val="0-#ppt_w/2"/>
                                          </p:val>
                                        </p:tav>
                                        <p:tav tm="100000">
                                          <p:val>
                                            <p:strVal val="#ppt_x"/>
                                          </p:val>
                                        </p:tav>
                                      </p:tavLst>
                                    </p:anim>
                                    <p:anim calcmode="lin" valueType="num">
                                      <p:cBhvr additive="base">
                                        <p:cTn id="22" dur="500" fill="hold"/>
                                        <p:tgtEl>
                                          <p:spTgt spid="36"/>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additive="base">
                                        <p:cTn id="25" dur="500" fill="hold"/>
                                        <p:tgtEl>
                                          <p:spTgt spid="28"/>
                                        </p:tgtEl>
                                        <p:attrNameLst>
                                          <p:attrName>ppt_x</p:attrName>
                                        </p:attrNameLst>
                                      </p:cBhvr>
                                      <p:tavLst>
                                        <p:tav tm="0">
                                          <p:val>
                                            <p:strVal val="0-#ppt_w/2"/>
                                          </p:val>
                                        </p:tav>
                                        <p:tav tm="100000">
                                          <p:val>
                                            <p:strVal val="#ppt_x"/>
                                          </p:val>
                                        </p:tav>
                                      </p:tavLst>
                                    </p:anim>
                                    <p:anim calcmode="lin" valueType="num">
                                      <p:cBhvr additive="base">
                                        <p:cTn id="26" dur="500" fill="hold"/>
                                        <p:tgtEl>
                                          <p:spTgt spid="28"/>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63">
                                            <p:txEl>
                                              <p:pRg st="0" end="0"/>
                                            </p:txEl>
                                          </p:spTgt>
                                        </p:tgtEl>
                                        <p:attrNameLst>
                                          <p:attrName>style.visibility</p:attrName>
                                        </p:attrNameLst>
                                      </p:cBhvr>
                                      <p:to>
                                        <p:strVal val="visible"/>
                                      </p:to>
                                    </p:set>
                                    <p:anim calcmode="lin" valueType="num">
                                      <p:cBhvr additive="base">
                                        <p:cTn id="29"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3">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77">
                                            <p:txEl>
                                              <p:pRg st="0" end="0"/>
                                            </p:txEl>
                                          </p:spTgt>
                                        </p:tgtEl>
                                        <p:attrNameLst>
                                          <p:attrName>style.visibility</p:attrName>
                                        </p:attrNameLst>
                                      </p:cBhvr>
                                      <p:to>
                                        <p:strVal val="visible"/>
                                      </p:to>
                                    </p:set>
                                    <p:anim calcmode="lin" valueType="num">
                                      <p:cBhvr additive="base">
                                        <p:cTn id="33" dur="500" fill="hold"/>
                                        <p:tgtEl>
                                          <p:spTgt spid="77">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77">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78">
                                            <p:txEl>
                                              <p:pRg st="0" end="0"/>
                                            </p:txEl>
                                          </p:spTgt>
                                        </p:tgtEl>
                                        <p:attrNameLst>
                                          <p:attrName>style.visibility</p:attrName>
                                        </p:attrNameLst>
                                      </p:cBhvr>
                                      <p:to>
                                        <p:strVal val="visible"/>
                                      </p:to>
                                    </p:set>
                                    <p:anim calcmode="lin" valueType="num">
                                      <p:cBhvr additive="base">
                                        <p:cTn id="37" dur="500" fill="hold"/>
                                        <p:tgtEl>
                                          <p:spTgt spid="78">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8">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8" fill="hold" grpId="1" nodeType="withEffect">
                                  <p:stCondLst>
                                    <p:cond delay="0"/>
                                  </p:stCondLst>
                                  <p:childTnLst>
                                    <p:set>
                                      <p:cBhvr>
                                        <p:cTn id="40" dur="1" fill="hold">
                                          <p:stCondLst>
                                            <p:cond delay="0"/>
                                          </p:stCondLst>
                                        </p:cTn>
                                        <p:tgtEl>
                                          <p:spTgt spid="66"/>
                                        </p:tgtEl>
                                        <p:attrNameLst>
                                          <p:attrName>style.visibility</p:attrName>
                                        </p:attrNameLst>
                                      </p:cBhvr>
                                      <p:to>
                                        <p:strVal val="visible"/>
                                      </p:to>
                                    </p:set>
                                    <p:anim calcmode="lin" valueType="num">
                                      <p:cBhvr additive="base">
                                        <p:cTn id="41" dur="500" fill="hold"/>
                                        <p:tgtEl>
                                          <p:spTgt spid="66"/>
                                        </p:tgtEl>
                                        <p:attrNameLst>
                                          <p:attrName>ppt_x</p:attrName>
                                        </p:attrNameLst>
                                      </p:cBhvr>
                                      <p:tavLst>
                                        <p:tav tm="0">
                                          <p:val>
                                            <p:strVal val="0-#ppt_w/2"/>
                                          </p:val>
                                        </p:tav>
                                        <p:tav tm="100000">
                                          <p:val>
                                            <p:strVal val="#ppt_x"/>
                                          </p:val>
                                        </p:tav>
                                      </p:tavLst>
                                    </p:anim>
                                    <p:anim calcmode="lin" valueType="num">
                                      <p:cBhvr additive="base">
                                        <p:cTn id="42" dur="500" fill="hold"/>
                                        <p:tgtEl>
                                          <p:spTgt spid="66"/>
                                        </p:tgtEl>
                                        <p:attrNameLst>
                                          <p:attrName>ppt_y</p:attrName>
                                        </p:attrNameLst>
                                      </p:cBhvr>
                                      <p:tavLst>
                                        <p:tav tm="0">
                                          <p:val>
                                            <p:strVal val="#ppt_y"/>
                                          </p:val>
                                        </p:tav>
                                        <p:tav tm="100000">
                                          <p:val>
                                            <p:strVal val="#ppt_y"/>
                                          </p:val>
                                        </p:tav>
                                      </p:tavLst>
                                    </p:anim>
                                  </p:childTnLst>
                                </p:cTn>
                              </p:par>
                              <p:par>
                                <p:cTn id="43" presetID="2" presetClass="entr" presetSubtype="8" fill="hold" grpId="1" nodeType="withEffect">
                                  <p:stCondLst>
                                    <p:cond delay="0"/>
                                  </p:stCondLst>
                                  <p:childTnLst>
                                    <p:set>
                                      <p:cBhvr>
                                        <p:cTn id="44" dur="1" fill="hold">
                                          <p:stCondLst>
                                            <p:cond delay="0"/>
                                          </p:stCondLst>
                                        </p:cTn>
                                        <p:tgtEl>
                                          <p:spTgt spid="71"/>
                                        </p:tgtEl>
                                        <p:attrNameLst>
                                          <p:attrName>style.visibility</p:attrName>
                                        </p:attrNameLst>
                                      </p:cBhvr>
                                      <p:to>
                                        <p:strVal val="visible"/>
                                      </p:to>
                                    </p:set>
                                    <p:anim calcmode="lin" valueType="num">
                                      <p:cBhvr additive="base">
                                        <p:cTn id="45" dur="500" fill="hold"/>
                                        <p:tgtEl>
                                          <p:spTgt spid="71"/>
                                        </p:tgtEl>
                                        <p:attrNameLst>
                                          <p:attrName>ppt_x</p:attrName>
                                        </p:attrNameLst>
                                      </p:cBhvr>
                                      <p:tavLst>
                                        <p:tav tm="0">
                                          <p:val>
                                            <p:strVal val="0-#ppt_w/2"/>
                                          </p:val>
                                        </p:tav>
                                        <p:tav tm="100000">
                                          <p:val>
                                            <p:strVal val="#ppt_x"/>
                                          </p:val>
                                        </p:tav>
                                      </p:tavLst>
                                    </p:anim>
                                    <p:anim calcmode="lin" valueType="num">
                                      <p:cBhvr additive="base">
                                        <p:cTn id="46" dur="500" fill="hold"/>
                                        <p:tgtEl>
                                          <p:spTgt spid="71"/>
                                        </p:tgtEl>
                                        <p:attrNameLst>
                                          <p:attrName>ppt_y</p:attrName>
                                        </p:attrNameLst>
                                      </p:cBhvr>
                                      <p:tavLst>
                                        <p:tav tm="0">
                                          <p:val>
                                            <p:strVal val="#ppt_y"/>
                                          </p:val>
                                        </p:tav>
                                        <p:tav tm="100000">
                                          <p:val>
                                            <p:strVal val="#ppt_y"/>
                                          </p:val>
                                        </p:tav>
                                      </p:tavLst>
                                    </p:anim>
                                  </p:childTnLst>
                                </p:cTn>
                              </p:par>
                              <p:par>
                                <p:cTn id="47" presetID="2" presetClass="entr" presetSubtype="8" fill="hold" grpId="1" nodeType="withEffect">
                                  <p:stCondLst>
                                    <p:cond delay="0"/>
                                  </p:stCondLst>
                                  <p:childTnLst>
                                    <p:set>
                                      <p:cBhvr>
                                        <p:cTn id="48" dur="1" fill="hold">
                                          <p:stCondLst>
                                            <p:cond delay="0"/>
                                          </p:stCondLst>
                                        </p:cTn>
                                        <p:tgtEl>
                                          <p:spTgt spid="67"/>
                                        </p:tgtEl>
                                        <p:attrNameLst>
                                          <p:attrName>style.visibility</p:attrName>
                                        </p:attrNameLst>
                                      </p:cBhvr>
                                      <p:to>
                                        <p:strVal val="visible"/>
                                      </p:to>
                                    </p:set>
                                    <p:anim calcmode="lin" valueType="num">
                                      <p:cBhvr additive="base">
                                        <p:cTn id="49" dur="500" fill="hold"/>
                                        <p:tgtEl>
                                          <p:spTgt spid="67"/>
                                        </p:tgtEl>
                                        <p:attrNameLst>
                                          <p:attrName>ppt_x</p:attrName>
                                        </p:attrNameLst>
                                      </p:cBhvr>
                                      <p:tavLst>
                                        <p:tav tm="0">
                                          <p:val>
                                            <p:strVal val="0-#ppt_w/2"/>
                                          </p:val>
                                        </p:tav>
                                        <p:tav tm="100000">
                                          <p:val>
                                            <p:strVal val="#ppt_x"/>
                                          </p:val>
                                        </p:tav>
                                      </p:tavLst>
                                    </p:anim>
                                    <p:anim calcmode="lin" valueType="num">
                                      <p:cBhvr additive="base">
                                        <p:cTn id="50" dur="500" fill="hold"/>
                                        <p:tgtEl>
                                          <p:spTgt spid="67"/>
                                        </p:tgtEl>
                                        <p:attrNameLst>
                                          <p:attrName>ppt_y</p:attrName>
                                        </p:attrNameLst>
                                      </p:cBhvr>
                                      <p:tavLst>
                                        <p:tav tm="0">
                                          <p:val>
                                            <p:strVal val="#ppt_y"/>
                                          </p:val>
                                        </p:tav>
                                        <p:tav tm="100000">
                                          <p:val>
                                            <p:strVal val="#ppt_y"/>
                                          </p:val>
                                        </p:tav>
                                      </p:tavLst>
                                    </p:anim>
                                  </p:childTnLst>
                                </p:cTn>
                              </p:par>
                              <p:par>
                                <p:cTn id="51" presetID="2" presetClass="entr" presetSubtype="8" fill="hold" grpId="1" nodeType="withEffect">
                                  <p:stCondLst>
                                    <p:cond delay="0"/>
                                  </p:stCondLst>
                                  <p:childTnLst>
                                    <p:set>
                                      <p:cBhvr>
                                        <p:cTn id="52" dur="1" fill="hold">
                                          <p:stCondLst>
                                            <p:cond delay="0"/>
                                          </p:stCondLst>
                                        </p:cTn>
                                        <p:tgtEl>
                                          <p:spTgt spid="75"/>
                                        </p:tgtEl>
                                        <p:attrNameLst>
                                          <p:attrName>style.visibility</p:attrName>
                                        </p:attrNameLst>
                                      </p:cBhvr>
                                      <p:to>
                                        <p:strVal val="visible"/>
                                      </p:to>
                                    </p:set>
                                    <p:anim calcmode="lin" valueType="num">
                                      <p:cBhvr additive="base">
                                        <p:cTn id="53" dur="500" fill="hold"/>
                                        <p:tgtEl>
                                          <p:spTgt spid="75"/>
                                        </p:tgtEl>
                                        <p:attrNameLst>
                                          <p:attrName>ppt_x</p:attrName>
                                        </p:attrNameLst>
                                      </p:cBhvr>
                                      <p:tavLst>
                                        <p:tav tm="0">
                                          <p:val>
                                            <p:strVal val="0-#ppt_w/2"/>
                                          </p:val>
                                        </p:tav>
                                        <p:tav tm="100000">
                                          <p:val>
                                            <p:strVal val="#ppt_x"/>
                                          </p:val>
                                        </p:tav>
                                      </p:tavLst>
                                    </p:anim>
                                    <p:anim calcmode="lin" valueType="num">
                                      <p:cBhvr additive="base">
                                        <p:cTn id="54" dur="500" fill="hold"/>
                                        <p:tgtEl>
                                          <p:spTgt spid="75"/>
                                        </p:tgtEl>
                                        <p:attrNameLst>
                                          <p:attrName>ppt_y</p:attrName>
                                        </p:attrNameLst>
                                      </p:cBhvr>
                                      <p:tavLst>
                                        <p:tav tm="0">
                                          <p:val>
                                            <p:strVal val="#ppt_y"/>
                                          </p:val>
                                        </p:tav>
                                        <p:tav tm="100000">
                                          <p:val>
                                            <p:strVal val="#ppt_y"/>
                                          </p:val>
                                        </p:tav>
                                      </p:tavLst>
                                    </p:anim>
                                  </p:childTnLst>
                                </p:cTn>
                              </p:par>
                              <p:par>
                                <p:cTn id="55" presetID="2" presetClass="entr" presetSubtype="8" fill="hold" grpId="1" nodeType="withEffect">
                                  <p:stCondLst>
                                    <p:cond delay="0"/>
                                  </p:stCondLst>
                                  <p:childTnLst>
                                    <p:set>
                                      <p:cBhvr>
                                        <p:cTn id="56" dur="1" fill="hold">
                                          <p:stCondLst>
                                            <p:cond delay="0"/>
                                          </p:stCondLst>
                                        </p:cTn>
                                        <p:tgtEl>
                                          <p:spTgt spid="72"/>
                                        </p:tgtEl>
                                        <p:attrNameLst>
                                          <p:attrName>style.visibility</p:attrName>
                                        </p:attrNameLst>
                                      </p:cBhvr>
                                      <p:to>
                                        <p:strVal val="visible"/>
                                      </p:to>
                                    </p:set>
                                    <p:anim calcmode="lin" valueType="num">
                                      <p:cBhvr additive="base">
                                        <p:cTn id="57" dur="500" fill="hold"/>
                                        <p:tgtEl>
                                          <p:spTgt spid="72"/>
                                        </p:tgtEl>
                                        <p:attrNameLst>
                                          <p:attrName>ppt_x</p:attrName>
                                        </p:attrNameLst>
                                      </p:cBhvr>
                                      <p:tavLst>
                                        <p:tav tm="0">
                                          <p:val>
                                            <p:strVal val="0-#ppt_w/2"/>
                                          </p:val>
                                        </p:tav>
                                        <p:tav tm="100000">
                                          <p:val>
                                            <p:strVal val="#ppt_x"/>
                                          </p:val>
                                        </p:tav>
                                      </p:tavLst>
                                    </p:anim>
                                    <p:anim calcmode="lin" valueType="num">
                                      <p:cBhvr additive="base">
                                        <p:cTn id="58" dur="500" fill="hold"/>
                                        <p:tgtEl>
                                          <p:spTgt spid="72"/>
                                        </p:tgtEl>
                                        <p:attrNameLst>
                                          <p:attrName>ppt_y</p:attrName>
                                        </p:attrNameLst>
                                      </p:cBhvr>
                                      <p:tavLst>
                                        <p:tav tm="0">
                                          <p:val>
                                            <p:strVal val="#ppt_y"/>
                                          </p:val>
                                        </p:tav>
                                        <p:tav tm="100000">
                                          <p:val>
                                            <p:strVal val="#ppt_y"/>
                                          </p:val>
                                        </p:tav>
                                      </p:tavLst>
                                    </p:anim>
                                  </p:childTnLst>
                                </p:cTn>
                              </p:par>
                              <p:par>
                                <p:cTn id="59" presetID="2" presetClass="entr" presetSubtype="8" fill="hold" grpId="1" nodeType="withEffect">
                                  <p:stCondLst>
                                    <p:cond delay="0"/>
                                  </p:stCondLst>
                                  <p:childTnLst>
                                    <p:set>
                                      <p:cBhvr>
                                        <p:cTn id="60" dur="1" fill="hold">
                                          <p:stCondLst>
                                            <p:cond delay="0"/>
                                          </p:stCondLst>
                                        </p:cTn>
                                        <p:tgtEl>
                                          <p:spTgt spid="68"/>
                                        </p:tgtEl>
                                        <p:attrNameLst>
                                          <p:attrName>style.visibility</p:attrName>
                                        </p:attrNameLst>
                                      </p:cBhvr>
                                      <p:to>
                                        <p:strVal val="visible"/>
                                      </p:to>
                                    </p:set>
                                    <p:anim calcmode="lin" valueType="num">
                                      <p:cBhvr additive="base">
                                        <p:cTn id="61" dur="500" fill="hold"/>
                                        <p:tgtEl>
                                          <p:spTgt spid="68"/>
                                        </p:tgtEl>
                                        <p:attrNameLst>
                                          <p:attrName>ppt_x</p:attrName>
                                        </p:attrNameLst>
                                      </p:cBhvr>
                                      <p:tavLst>
                                        <p:tav tm="0">
                                          <p:val>
                                            <p:strVal val="0-#ppt_w/2"/>
                                          </p:val>
                                        </p:tav>
                                        <p:tav tm="100000">
                                          <p:val>
                                            <p:strVal val="#ppt_x"/>
                                          </p:val>
                                        </p:tav>
                                      </p:tavLst>
                                    </p:anim>
                                    <p:anim calcmode="lin" valueType="num">
                                      <p:cBhvr additive="base">
                                        <p:cTn id="62" dur="500" fill="hold"/>
                                        <p:tgtEl>
                                          <p:spTgt spid="68"/>
                                        </p:tgtEl>
                                        <p:attrNameLst>
                                          <p:attrName>ppt_y</p:attrName>
                                        </p:attrNameLst>
                                      </p:cBhvr>
                                      <p:tavLst>
                                        <p:tav tm="0">
                                          <p:val>
                                            <p:strVal val="#ppt_y"/>
                                          </p:val>
                                        </p:tav>
                                        <p:tav tm="100000">
                                          <p:val>
                                            <p:strVal val="#ppt_y"/>
                                          </p:val>
                                        </p:tav>
                                      </p:tavLst>
                                    </p:anim>
                                  </p:childTnLst>
                                </p:cTn>
                              </p:par>
                              <p:par>
                                <p:cTn id="63" presetID="2" presetClass="entr" presetSubtype="8" fill="hold" grpId="1" nodeType="withEffect">
                                  <p:stCondLst>
                                    <p:cond delay="0"/>
                                  </p:stCondLst>
                                  <p:childTnLst>
                                    <p:set>
                                      <p:cBhvr>
                                        <p:cTn id="64" dur="1" fill="hold">
                                          <p:stCondLst>
                                            <p:cond delay="0"/>
                                          </p:stCondLst>
                                        </p:cTn>
                                        <p:tgtEl>
                                          <p:spTgt spid="74"/>
                                        </p:tgtEl>
                                        <p:attrNameLst>
                                          <p:attrName>style.visibility</p:attrName>
                                        </p:attrNameLst>
                                      </p:cBhvr>
                                      <p:to>
                                        <p:strVal val="visible"/>
                                      </p:to>
                                    </p:set>
                                    <p:anim calcmode="lin" valueType="num">
                                      <p:cBhvr additive="base">
                                        <p:cTn id="65" dur="500" fill="hold"/>
                                        <p:tgtEl>
                                          <p:spTgt spid="74"/>
                                        </p:tgtEl>
                                        <p:attrNameLst>
                                          <p:attrName>ppt_x</p:attrName>
                                        </p:attrNameLst>
                                      </p:cBhvr>
                                      <p:tavLst>
                                        <p:tav tm="0">
                                          <p:val>
                                            <p:strVal val="0-#ppt_w/2"/>
                                          </p:val>
                                        </p:tav>
                                        <p:tav tm="100000">
                                          <p:val>
                                            <p:strVal val="#ppt_x"/>
                                          </p:val>
                                        </p:tav>
                                      </p:tavLst>
                                    </p:anim>
                                    <p:anim calcmode="lin" valueType="num">
                                      <p:cBhvr additive="base">
                                        <p:cTn id="66" dur="500" fill="hold"/>
                                        <p:tgtEl>
                                          <p:spTgt spid="74"/>
                                        </p:tgtEl>
                                        <p:attrNameLst>
                                          <p:attrName>ppt_y</p:attrName>
                                        </p:attrNameLst>
                                      </p:cBhvr>
                                      <p:tavLst>
                                        <p:tav tm="0">
                                          <p:val>
                                            <p:strVal val="#ppt_y"/>
                                          </p:val>
                                        </p:tav>
                                        <p:tav tm="100000">
                                          <p:val>
                                            <p:strVal val="#ppt_y"/>
                                          </p:val>
                                        </p:tav>
                                      </p:tavLst>
                                    </p:anim>
                                  </p:childTnLst>
                                </p:cTn>
                              </p:par>
                              <p:par>
                                <p:cTn id="67" presetID="2" presetClass="entr" presetSubtype="8" fill="hold" grpId="1" nodeType="withEffect">
                                  <p:stCondLst>
                                    <p:cond delay="0"/>
                                  </p:stCondLst>
                                  <p:childTnLst>
                                    <p:set>
                                      <p:cBhvr>
                                        <p:cTn id="68" dur="1" fill="hold">
                                          <p:stCondLst>
                                            <p:cond delay="0"/>
                                          </p:stCondLst>
                                        </p:cTn>
                                        <p:tgtEl>
                                          <p:spTgt spid="73"/>
                                        </p:tgtEl>
                                        <p:attrNameLst>
                                          <p:attrName>style.visibility</p:attrName>
                                        </p:attrNameLst>
                                      </p:cBhvr>
                                      <p:to>
                                        <p:strVal val="visible"/>
                                      </p:to>
                                    </p:set>
                                    <p:anim calcmode="lin" valueType="num">
                                      <p:cBhvr additive="base">
                                        <p:cTn id="69" dur="500" fill="hold"/>
                                        <p:tgtEl>
                                          <p:spTgt spid="73"/>
                                        </p:tgtEl>
                                        <p:attrNameLst>
                                          <p:attrName>ppt_x</p:attrName>
                                        </p:attrNameLst>
                                      </p:cBhvr>
                                      <p:tavLst>
                                        <p:tav tm="0">
                                          <p:val>
                                            <p:strVal val="0-#ppt_w/2"/>
                                          </p:val>
                                        </p:tav>
                                        <p:tav tm="100000">
                                          <p:val>
                                            <p:strVal val="#ppt_x"/>
                                          </p:val>
                                        </p:tav>
                                      </p:tavLst>
                                    </p:anim>
                                    <p:anim calcmode="lin" valueType="num">
                                      <p:cBhvr additive="base">
                                        <p:cTn id="70" dur="500" fill="hold"/>
                                        <p:tgtEl>
                                          <p:spTgt spid="73"/>
                                        </p:tgtEl>
                                        <p:attrNameLst>
                                          <p:attrName>ppt_y</p:attrName>
                                        </p:attrNameLst>
                                      </p:cBhvr>
                                      <p:tavLst>
                                        <p:tav tm="0">
                                          <p:val>
                                            <p:strVal val="#ppt_y"/>
                                          </p:val>
                                        </p:tav>
                                        <p:tav tm="100000">
                                          <p:val>
                                            <p:strVal val="#ppt_y"/>
                                          </p:val>
                                        </p:tav>
                                      </p:tavLst>
                                    </p:anim>
                                  </p:childTnLst>
                                </p:cTn>
                              </p:par>
                              <p:par>
                                <p:cTn id="71" presetID="2" presetClass="entr" presetSubtype="8" fill="hold" grpId="1" nodeType="withEffect">
                                  <p:stCondLst>
                                    <p:cond delay="0"/>
                                  </p:stCondLst>
                                  <p:childTnLst>
                                    <p:set>
                                      <p:cBhvr>
                                        <p:cTn id="72" dur="1" fill="hold">
                                          <p:stCondLst>
                                            <p:cond delay="0"/>
                                          </p:stCondLst>
                                        </p:cTn>
                                        <p:tgtEl>
                                          <p:spTgt spid="69"/>
                                        </p:tgtEl>
                                        <p:attrNameLst>
                                          <p:attrName>style.visibility</p:attrName>
                                        </p:attrNameLst>
                                      </p:cBhvr>
                                      <p:to>
                                        <p:strVal val="visible"/>
                                      </p:to>
                                    </p:set>
                                    <p:anim calcmode="lin" valueType="num">
                                      <p:cBhvr additive="base">
                                        <p:cTn id="73" dur="500" fill="hold"/>
                                        <p:tgtEl>
                                          <p:spTgt spid="69"/>
                                        </p:tgtEl>
                                        <p:attrNameLst>
                                          <p:attrName>ppt_x</p:attrName>
                                        </p:attrNameLst>
                                      </p:cBhvr>
                                      <p:tavLst>
                                        <p:tav tm="0">
                                          <p:val>
                                            <p:strVal val="0-#ppt_w/2"/>
                                          </p:val>
                                        </p:tav>
                                        <p:tav tm="100000">
                                          <p:val>
                                            <p:strVal val="#ppt_x"/>
                                          </p:val>
                                        </p:tav>
                                      </p:tavLst>
                                    </p:anim>
                                    <p:anim calcmode="lin" valueType="num">
                                      <p:cBhvr additive="base">
                                        <p:cTn id="74" dur="500" fill="hold"/>
                                        <p:tgtEl>
                                          <p:spTgt spid="69"/>
                                        </p:tgtEl>
                                        <p:attrNameLst>
                                          <p:attrName>ppt_y</p:attrName>
                                        </p:attrNameLst>
                                      </p:cBhvr>
                                      <p:tavLst>
                                        <p:tav tm="0">
                                          <p:val>
                                            <p:strVal val="#ppt_y"/>
                                          </p:val>
                                        </p:tav>
                                        <p:tav tm="100000">
                                          <p:val>
                                            <p:strVal val="#ppt_y"/>
                                          </p:val>
                                        </p:tav>
                                      </p:tavLst>
                                    </p:anim>
                                  </p:childTnLst>
                                </p:cTn>
                              </p:par>
                              <p:par>
                                <p:cTn id="75" presetID="2" presetClass="entr" presetSubtype="8" fill="hold" grpId="1" nodeType="with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additive="base">
                                        <p:cTn id="77" dur="500" fill="hold"/>
                                        <p:tgtEl>
                                          <p:spTgt spid="70"/>
                                        </p:tgtEl>
                                        <p:attrNameLst>
                                          <p:attrName>ppt_x</p:attrName>
                                        </p:attrNameLst>
                                      </p:cBhvr>
                                      <p:tavLst>
                                        <p:tav tm="0">
                                          <p:val>
                                            <p:strVal val="0-#ppt_w/2"/>
                                          </p:val>
                                        </p:tav>
                                        <p:tav tm="100000">
                                          <p:val>
                                            <p:strVal val="#ppt_x"/>
                                          </p:val>
                                        </p:tav>
                                      </p:tavLst>
                                    </p:anim>
                                    <p:anim calcmode="lin" valueType="num">
                                      <p:cBhvr additive="base">
                                        <p:cTn id="78" dur="500" fill="hold"/>
                                        <p:tgtEl>
                                          <p:spTgt spid="70"/>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76"/>
                                        </p:tgtEl>
                                        <p:attrNameLst>
                                          <p:attrName>style.visibility</p:attrName>
                                        </p:attrNameLst>
                                      </p:cBhvr>
                                      <p:to>
                                        <p:strVal val="visible"/>
                                      </p:to>
                                    </p:set>
                                    <p:anim calcmode="lin" valueType="num">
                                      <p:cBhvr additive="base">
                                        <p:cTn id="81" dur="500" fill="hold"/>
                                        <p:tgtEl>
                                          <p:spTgt spid="76"/>
                                        </p:tgtEl>
                                        <p:attrNameLst>
                                          <p:attrName>ppt_x</p:attrName>
                                        </p:attrNameLst>
                                      </p:cBhvr>
                                      <p:tavLst>
                                        <p:tav tm="0">
                                          <p:val>
                                            <p:strVal val="0-#ppt_w/2"/>
                                          </p:val>
                                        </p:tav>
                                        <p:tav tm="100000">
                                          <p:val>
                                            <p:strVal val="#ppt_x"/>
                                          </p:val>
                                        </p:tav>
                                      </p:tavLst>
                                    </p:anim>
                                    <p:anim calcmode="lin" valueType="num">
                                      <p:cBhvr additive="base">
                                        <p:cTn id="82"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8">
                                            <p:txEl>
                                              <p:pRg st="1" end="1"/>
                                            </p:txEl>
                                          </p:spTgt>
                                        </p:tgtEl>
                                        <p:attrNameLst>
                                          <p:attrName>style.visibility</p:attrName>
                                        </p:attrNameLst>
                                      </p:cBhvr>
                                      <p:to>
                                        <p:strVal val="visible"/>
                                      </p:to>
                                    </p:set>
                                    <p:anim calcmode="lin" valueType="num">
                                      <p:cBhvr additive="base">
                                        <p:cTn id="87"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8">
                                            <p:txEl>
                                              <p:pRg st="1" end="1"/>
                                            </p:txEl>
                                          </p:spTgt>
                                        </p:tgtEl>
                                        <p:attrNameLst>
                                          <p:attrName>ppt_y</p:attrName>
                                        </p:attrNameLst>
                                      </p:cBhvr>
                                      <p:tavLst>
                                        <p:tav tm="0">
                                          <p:val>
                                            <p:strVal val="#ppt_y"/>
                                          </p:val>
                                        </p:tav>
                                        <p:tav tm="100000">
                                          <p:val>
                                            <p:strVal val="#ppt_y"/>
                                          </p:val>
                                        </p:tav>
                                      </p:tavLst>
                                    </p:anim>
                                  </p:childTnLst>
                                </p:cTn>
                              </p:par>
                              <p:par>
                                <p:cTn id="89" presetID="2" presetClass="exit" presetSubtype="4" fill="hold" nodeType="withEffect">
                                  <p:stCondLst>
                                    <p:cond delay="0"/>
                                  </p:stCondLst>
                                  <p:childTnLst>
                                    <p:anim calcmode="lin" valueType="num">
                                      <p:cBhvr additive="base">
                                        <p:cTn id="90" dur="500"/>
                                        <p:tgtEl>
                                          <p:spTgt spid="36"/>
                                        </p:tgtEl>
                                        <p:attrNameLst>
                                          <p:attrName>ppt_x</p:attrName>
                                        </p:attrNameLst>
                                      </p:cBhvr>
                                      <p:tavLst>
                                        <p:tav tm="0">
                                          <p:val>
                                            <p:strVal val="ppt_x"/>
                                          </p:val>
                                        </p:tav>
                                        <p:tav tm="100000">
                                          <p:val>
                                            <p:strVal val="ppt_x"/>
                                          </p:val>
                                        </p:tav>
                                      </p:tavLst>
                                    </p:anim>
                                    <p:anim calcmode="lin" valueType="num">
                                      <p:cBhvr additive="base">
                                        <p:cTn id="91" dur="500"/>
                                        <p:tgtEl>
                                          <p:spTgt spid="36"/>
                                        </p:tgtEl>
                                        <p:attrNameLst>
                                          <p:attrName>ppt_y</p:attrName>
                                        </p:attrNameLst>
                                      </p:cBhvr>
                                      <p:tavLst>
                                        <p:tav tm="0">
                                          <p:val>
                                            <p:strVal val="ppt_y"/>
                                          </p:val>
                                        </p:tav>
                                        <p:tav tm="100000">
                                          <p:val>
                                            <p:strVal val="1+ppt_h/2"/>
                                          </p:val>
                                        </p:tav>
                                      </p:tavLst>
                                    </p:anim>
                                    <p:set>
                                      <p:cBhvr>
                                        <p:cTn id="92" dur="1" fill="hold">
                                          <p:stCondLst>
                                            <p:cond delay="499"/>
                                          </p:stCondLst>
                                        </p:cTn>
                                        <p:tgtEl>
                                          <p:spTgt spid="36"/>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2" presetClass="exit" presetSubtype="4" fill="hold" grpId="0" nodeType="clickEffect">
                                  <p:stCondLst>
                                    <p:cond delay="0"/>
                                  </p:stCondLst>
                                  <p:childTnLst>
                                    <p:anim calcmode="lin" valueType="num">
                                      <p:cBhvr additive="base">
                                        <p:cTn id="96" dur="500"/>
                                        <p:tgtEl>
                                          <p:spTgt spid="56"/>
                                        </p:tgtEl>
                                        <p:attrNameLst>
                                          <p:attrName>ppt_x</p:attrName>
                                        </p:attrNameLst>
                                      </p:cBhvr>
                                      <p:tavLst>
                                        <p:tav tm="0">
                                          <p:val>
                                            <p:strVal val="ppt_x"/>
                                          </p:val>
                                        </p:tav>
                                        <p:tav tm="100000">
                                          <p:val>
                                            <p:strVal val="ppt_x"/>
                                          </p:val>
                                        </p:tav>
                                      </p:tavLst>
                                    </p:anim>
                                    <p:anim calcmode="lin" valueType="num">
                                      <p:cBhvr additive="base">
                                        <p:cTn id="97" dur="500"/>
                                        <p:tgtEl>
                                          <p:spTgt spid="56"/>
                                        </p:tgtEl>
                                        <p:attrNameLst>
                                          <p:attrName>ppt_y</p:attrName>
                                        </p:attrNameLst>
                                      </p:cBhvr>
                                      <p:tavLst>
                                        <p:tav tm="0">
                                          <p:val>
                                            <p:strVal val="ppt_y"/>
                                          </p:val>
                                        </p:tav>
                                        <p:tav tm="100000">
                                          <p:val>
                                            <p:strVal val="1+ppt_h/2"/>
                                          </p:val>
                                        </p:tav>
                                      </p:tavLst>
                                    </p:anim>
                                    <p:set>
                                      <p:cBhvr>
                                        <p:cTn id="98" dur="1" fill="hold">
                                          <p:stCondLst>
                                            <p:cond delay="499"/>
                                          </p:stCondLst>
                                        </p:cTn>
                                        <p:tgtEl>
                                          <p:spTgt spid="56"/>
                                        </p:tgtEl>
                                        <p:attrNameLst>
                                          <p:attrName>style.visibility</p:attrName>
                                        </p:attrNameLst>
                                      </p:cBhvr>
                                      <p:to>
                                        <p:strVal val="hidden"/>
                                      </p:to>
                                    </p:set>
                                  </p:childTnLst>
                                </p:cTn>
                              </p:par>
                              <p:par>
                                <p:cTn id="99" presetID="1" presetClass="exit" presetSubtype="0" fill="hold" grpId="0" nodeType="withEffect">
                                  <p:stCondLst>
                                    <p:cond delay="0"/>
                                  </p:stCondLst>
                                  <p:childTnLst>
                                    <p:set>
                                      <p:cBhvr>
                                        <p:cTn id="100" dur="1" fill="hold">
                                          <p:stCondLst>
                                            <p:cond delay="0"/>
                                          </p:stCondLst>
                                        </p:cTn>
                                        <p:tgtEl>
                                          <p:spTgt spid="77">
                                            <p:txEl>
                                              <p:pRg st="0" end="0"/>
                                            </p:txEl>
                                          </p:spTgt>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nodeType="clickEffect">
                                  <p:stCondLst>
                                    <p:cond delay="0"/>
                                  </p:stCondLst>
                                  <p:childTnLst>
                                    <p:set>
                                      <p:cBhvr>
                                        <p:cTn id="104" dur="1" fill="hold">
                                          <p:stCondLst>
                                            <p:cond delay="0"/>
                                          </p:stCondLst>
                                        </p:cTn>
                                        <p:tgtEl>
                                          <p:spTgt spid="8">
                                            <p:txEl>
                                              <p:pRg st="2" end="2"/>
                                            </p:txEl>
                                          </p:spTgt>
                                        </p:tgtEl>
                                        <p:attrNameLst>
                                          <p:attrName>style.visibility</p:attrName>
                                        </p:attrNameLst>
                                      </p:cBhvr>
                                      <p:to>
                                        <p:strVal val="visible"/>
                                      </p:to>
                                    </p:set>
                                    <p:anim calcmode="lin" valueType="num">
                                      <p:cBhvr additive="base">
                                        <p:cTn id="105"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8">
                                            <p:txEl>
                                              <p:pRg st="2" end="2"/>
                                            </p:txEl>
                                          </p:spTgt>
                                        </p:tgtEl>
                                        <p:attrNameLst>
                                          <p:attrName>ppt_y</p:attrName>
                                        </p:attrNameLst>
                                      </p:cBhvr>
                                      <p:tavLst>
                                        <p:tav tm="0">
                                          <p:val>
                                            <p:strVal val="#ppt_y"/>
                                          </p:val>
                                        </p:tav>
                                        <p:tav tm="100000">
                                          <p:val>
                                            <p:strVal val="#ppt_y"/>
                                          </p:val>
                                        </p:tav>
                                      </p:tavLst>
                                    </p:anim>
                                  </p:childTnLst>
                                </p:cTn>
                              </p:par>
                              <p:par>
                                <p:cTn id="107" presetID="2" presetClass="exit" presetSubtype="2" fill="hold" grpId="0" nodeType="withEffect">
                                  <p:stCondLst>
                                    <p:cond delay="0"/>
                                  </p:stCondLst>
                                  <p:childTnLst>
                                    <p:anim calcmode="lin" valueType="num">
                                      <p:cBhvr additive="base">
                                        <p:cTn id="108" dur="500"/>
                                        <p:tgtEl>
                                          <p:spTgt spid="66"/>
                                        </p:tgtEl>
                                        <p:attrNameLst>
                                          <p:attrName>ppt_x</p:attrName>
                                        </p:attrNameLst>
                                      </p:cBhvr>
                                      <p:tavLst>
                                        <p:tav tm="0">
                                          <p:val>
                                            <p:strVal val="ppt_x"/>
                                          </p:val>
                                        </p:tav>
                                        <p:tav tm="100000">
                                          <p:val>
                                            <p:strVal val="1+ppt_w/2"/>
                                          </p:val>
                                        </p:tav>
                                      </p:tavLst>
                                    </p:anim>
                                    <p:anim calcmode="lin" valueType="num">
                                      <p:cBhvr additive="base">
                                        <p:cTn id="109" dur="500"/>
                                        <p:tgtEl>
                                          <p:spTgt spid="66"/>
                                        </p:tgtEl>
                                        <p:attrNameLst>
                                          <p:attrName>ppt_y</p:attrName>
                                        </p:attrNameLst>
                                      </p:cBhvr>
                                      <p:tavLst>
                                        <p:tav tm="0">
                                          <p:val>
                                            <p:strVal val="ppt_y"/>
                                          </p:val>
                                        </p:tav>
                                        <p:tav tm="100000">
                                          <p:val>
                                            <p:strVal val="ppt_y"/>
                                          </p:val>
                                        </p:tav>
                                      </p:tavLst>
                                    </p:anim>
                                    <p:set>
                                      <p:cBhvr>
                                        <p:cTn id="110" dur="1" fill="hold">
                                          <p:stCondLst>
                                            <p:cond delay="499"/>
                                          </p:stCondLst>
                                        </p:cTn>
                                        <p:tgtEl>
                                          <p:spTgt spid="66"/>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8">
                                            <p:txEl>
                                              <p:pRg st="3" end="3"/>
                                            </p:txEl>
                                          </p:spTgt>
                                        </p:tgtEl>
                                        <p:attrNameLst>
                                          <p:attrName>style.visibility</p:attrName>
                                        </p:attrNameLst>
                                      </p:cBhvr>
                                      <p:to>
                                        <p:strVal val="visible"/>
                                      </p:to>
                                    </p:set>
                                    <p:anim calcmode="lin" valueType="num">
                                      <p:cBhvr additive="base">
                                        <p:cTn id="115"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8">
                                            <p:txEl>
                                              <p:pRg st="3" end="3"/>
                                            </p:txEl>
                                          </p:spTgt>
                                        </p:tgtEl>
                                        <p:attrNameLst>
                                          <p:attrName>ppt_y</p:attrName>
                                        </p:attrNameLst>
                                      </p:cBhvr>
                                      <p:tavLst>
                                        <p:tav tm="0">
                                          <p:val>
                                            <p:strVal val="#ppt_y"/>
                                          </p:val>
                                        </p:tav>
                                        <p:tav tm="100000">
                                          <p:val>
                                            <p:strVal val="#ppt_y"/>
                                          </p:val>
                                        </p:tav>
                                      </p:tavLst>
                                    </p:anim>
                                  </p:childTnLst>
                                </p:cTn>
                              </p:par>
                              <p:par>
                                <p:cTn id="117" presetID="2" presetClass="exit" presetSubtype="4" fill="hold" grpId="0" nodeType="withEffect">
                                  <p:stCondLst>
                                    <p:cond delay="0"/>
                                  </p:stCondLst>
                                  <p:childTnLst>
                                    <p:anim calcmode="lin" valueType="num">
                                      <p:cBhvr additive="base">
                                        <p:cTn id="118" dur="500"/>
                                        <p:tgtEl>
                                          <p:spTgt spid="71"/>
                                        </p:tgtEl>
                                        <p:attrNameLst>
                                          <p:attrName>ppt_x</p:attrName>
                                        </p:attrNameLst>
                                      </p:cBhvr>
                                      <p:tavLst>
                                        <p:tav tm="0">
                                          <p:val>
                                            <p:strVal val="ppt_x"/>
                                          </p:val>
                                        </p:tav>
                                        <p:tav tm="100000">
                                          <p:val>
                                            <p:strVal val="ppt_x"/>
                                          </p:val>
                                        </p:tav>
                                      </p:tavLst>
                                    </p:anim>
                                    <p:anim calcmode="lin" valueType="num">
                                      <p:cBhvr additive="base">
                                        <p:cTn id="119" dur="500"/>
                                        <p:tgtEl>
                                          <p:spTgt spid="71"/>
                                        </p:tgtEl>
                                        <p:attrNameLst>
                                          <p:attrName>ppt_y</p:attrName>
                                        </p:attrNameLst>
                                      </p:cBhvr>
                                      <p:tavLst>
                                        <p:tav tm="0">
                                          <p:val>
                                            <p:strVal val="ppt_y"/>
                                          </p:val>
                                        </p:tav>
                                        <p:tav tm="100000">
                                          <p:val>
                                            <p:strVal val="1+ppt_h/2"/>
                                          </p:val>
                                        </p:tav>
                                      </p:tavLst>
                                    </p:anim>
                                    <p:set>
                                      <p:cBhvr>
                                        <p:cTn id="120" dur="1" fill="hold">
                                          <p:stCondLst>
                                            <p:cond delay="499"/>
                                          </p:stCondLst>
                                        </p:cTn>
                                        <p:tgtEl>
                                          <p:spTgt spid="71"/>
                                        </p:tgtEl>
                                        <p:attrNameLst>
                                          <p:attrName>style.visibility</p:attrName>
                                        </p:attrNameLst>
                                      </p:cBhvr>
                                      <p:to>
                                        <p:strVal val="hidden"/>
                                      </p:to>
                                    </p:set>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nodeType="clickEffect">
                                  <p:stCondLst>
                                    <p:cond delay="0"/>
                                  </p:stCondLst>
                                  <p:childTnLst>
                                    <p:set>
                                      <p:cBhvr>
                                        <p:cTn id="124" dur="1" fill="hold">
                                          <p:stCondLst>
                                            <p:cond delay="0"/>
                                          </p:stCondLst>
                                        </p:cTn>
                                        <p:tgtEl>
                                          <p:spTgt spid="8">
                                            <p:txEl>
                                              <p:pRg st="4" end="4"/>
                                            </p:txEl>
                                          </p:spTgt>
                                        </p:tgtEl>
                                        <p:attrNameLst>
                                          <p:attrName>style.visibility</p:attrName>
                                        </p:attrNameLst>
                                      </p:cBhvr>
                                      <p:to>
                                        <p:strVal val="visible"/>
                                      </p:to>
                                    </p:set>
                                    <p:anim calcmode="lin" valueType="num">
                                      <p:cBhvr additive="base">
                                        <p:cTn id="125"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8">
                                            <p:txEl>
                                              <p:pRg st="4" end="4"/>
                                            </p:txEl>
                                          </p:spTgt>
                                        </p:tgtEl>
                                        <p:attrNameLst>
                                          <p:attrName>ppt_y</p:attrName>
                                        </p:attrNameLst>
                                      </p:cBhvr>
                                      <p:tavLst>
                                        <p:tav tm="0">
                                          <p:val>
                                            <p:strVal val="#ppt_y"/>
                                          </p:val>
                                        </p:tav>
                                        <p:tav tm="100000">
                                          <p:val>
                                            <p:strVal val="#ppt_y"/>
                                          </p:val>
                                        </p:tav>
                                      </p:tavLst>
                                    </p:anim>
                                  </p:childTnLst>
                                </p:cTn>
                              </p:par>
                              <p:par>
                                <p:cTn id="127" presetID="2" presetClass="exit" presetSubtype="2" fill="hold" grpId="0" nodeType="withEffect">
                                  <p:stCondLst>
                                    <p:cond delay="0"/>
                                  </p:stCondLst>
                                  <p:childTnLst>
                                    <p:anim calcmode="lin" valueType="num">
                                      <p:cBhvr additive="base">
                                        <p:cTn id="128" dur="500"/>
                                        <p:tgtEl>
                                          <p:spTgt spid="67"/>
                                        </p:tgtEl>
                                        <p:attrNameLst>
                                          <p:attrName>ppt_x</p:attrName>
                                        </p:attrNameLst>
                                      </p:cBhvr>
                                      <p:tavLst>
                                        <p:tav tm="0">
                                          <p:val>
                                            <p:strVal val="ppt_x"/>
                                          </p:val>
                                        </p:tav>
                                        <p:tav tm="100000">
                                          <p:val>
                                            <p:strVal val="1+ppt_w/2"/>
                                          </p:val>
                                        </p:tav>
                                      </p:tavLst>
                                    </p:anim>
                                    <p:anim calcmode="lin" valueType="num">
                                      <p:cBhvr additive="base">
                                        <p:cTn id="129" dur="500"/>
                                        <p:tgtEl>
                                          <p:spTgt spid="67"/>
                                        </p:tgtEl>
                                        <p:attrNameLst>
                                          <p:attrName>ppt_y</p:attrName>
                                        </p:attrNameLst>
                                      </p:cBhvr>
                                      <p:tavLst>
                                        <p:tav tm="0">
                                          <p:val>
                                            <p:strVal val="ppt_y"/>
                                          </p:val>
                                        </p:tav>
                                        <p:tav tm="100000">
                                          <p:val>
                                            <p:strVal val="ppt_y"/>
                                          </p:val>
                                        </p:tav>
                                      </p:tavLst>
                                    </p:anim>
                                    <p:set>
                                      <p:cBhvr>
                                        <p:cTn id="130" dur="1" fill="hold">
                                          <p:stCondLst>
                                            <p:cond delay="499"/>
                                          </p:stCondLst>
                                        </p:cTn>
                                        <p:tgtEl>
                                          <p:spTgt spid="67"/>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32" presetClass="emph" presetSubtype="0" fill="hold" nodeType="clickEffect">
                                  <p:stCondLst>
                                    <p:cond delay="0"/>
                                  </p:stCondLst>
                                  <p:childTnLst>
                                    <p:animRot by="120000">
                                      <p:cBhvr>
                                        <p:cTn id="134" dur="100" fill="hold">
                                          <p:stCondLst>
                                            <p:cond delay="0"/>
                                          </p:stCondLst>
                                        </p:cTn>
                                        <p:tgtEl>
                                          <p:spTgt spid="8">
                                            <p:txEl>
                                              <p:pRg st="2" end="2"/>
                                            </p:txEl>
                                          </p:spTgt>
                                        </p:tgtEl>
                                        <p:attrNameLst>
                                          <p:attrName>r</p:attrName>
                                        </p:attrNameLst>
                                      </p:cBhvr>
                                    </p:animRot>
                                    <p:animRot by="-240000">
                                      <p:cBhvr>
                                        <p:cTn id="135" dur="200" fill="hold">
                                          <p:stCondLst>
                                            <p:cond delay="200"/>
                                          </p:stCondLst>
                                        </p:cTn>
                                        <p:tgtEl>
                                          <p:spTgt spid="8">
                                            <p:txEl>
                                              <p:pRg st="2" end="2"/>
                                            </p:txEl>
                                          </p:spTgt>
                                        </p:tgtEl>
                                        <p:attrNameLst>
                                          <p:attrName>r</p:attrName>
                                        </p:attrNameLst>
                                      </p:cBhvr>
                                    </p:animRot>
                                    <p:animRot by="240000">
                                      <p:cBhvr>
                                        <p:cTn id="136" dur="200" fill="hold">
                                          <p:stCondLst>
                                            <p:cond delay="400"/>
                                          </p:stCondLst>
                                        </p:cTn>
                                        <p:tgtEl>
                                          <p:spTgt spid="8">
                                            <p:txEl>
                                              <p:pRg st="2" end="2"/>
                                            </p:txEl>
                                          </p:spTgt>
                                        </p:tgtEl>
                                        <p:attrNameLst>
                                          <p:attrName>r</p:attrName>
                                        </p:attrNameLst>
                                      </p:cBhvr>
                                    </p:animRot>
                                    <p:animRot by="-240000">
                                      <p:cBhvr>
                                        <p:cTn id="137" dur="200" fill="hold">
                                          <p:stCondLst>
                                            <p:cond delay="600"/>
                                          </p:stCondLst>
                                        </p:cTn>
                                        <p:tgtEl>
                                          <p:spTgt spid="8">
                                            <p:txEl>
                                              <p:pRg st="2" end="2"/>
                                            </p:txEl>
                                          </p:spTgt>
                                        </p:tgtEl>
                                        <p:attrNameLst>
                                          <p:attrName>r</p:attrName>
                                        </p:attrNameLst>
                                      </p:cBhvr>
                                    </p:animRot>
                                    <p:animRot by="120000">
                                      <p:cBhvr>
                                        <p:cTn id="138" dur="200" fill="hold">
                                          <p:stCondLst>
                                            <p:cond delay="800"/>
                                          </p:stCondLst>
                                        </p:cTn>
                                        <p:tgtEl>
                                          <p:spTgt spid="8">
                                            <p:txEl>
                                              <p:pRg st="2" end="2"/>
                                            </p:txEl>
                                          </p:spTgt>
                                        </p:tgtEl>
                                        <p:attrNameLst>
                                          <p:attrName>r</p:attrName>
                                        </p:attrNameLst>
                                      </p:cBhvr>
                                    </p:animRot>
                                  </p:childTnLst>
                                </p:cTn>
                              </p:par>
                              <p:par>
                                <p:cTn id="139" presetID="2" presetClass="exit" presetSubtype="4" fill="hold" grpId="0" nodeType="withEffect">
                                  <p:stCondLst>
                                    <p:cond delay="0"/>
                                  </p:stCondLst>
                                  <p:childTnLst>
                                    <p:anim calcmode="lin" valueType="num">
                                      <p:cBhvr additive="base">
                                        <p:cTn id="140" dur="500"/>
                                        <p:tgtEl>
                                          <p:spTgt spid="75"/>
                                        </p:tgtEl>
                                        <p:attrNameLst>
                                          <p:attrName>ppt_x</p:attrName>
                                        </p:attrNameLst>
                                      </p:cBhvr>
                                      <p:tavLst>
                                        <p:tav tm="0">
                                          <p:val>
                                            <p:strVal val="ppt_x"/>
                                          </p:val>
                                        </p:tav>
                                        <p:tav tm="100000">
                                          <p:val>
                                            <p:strVal val="ppt_x"/>
                                          </p:val>
                                        </p:tav>
                                      </p:tavLst>
                                    </p:anim>
                                    <p:anim calcmode="lin" valueType="num">
                                      <p:cBhvr additive="base">
                                        <p:cTn id="141" dur="500"/>
                                        <p:tgtEl>
                                          <p:spTgt spid="75"/>
                                        </p:tgtEl>
                                        <p:attrNameLst>
                                          <p:attrName>ppt_y</p:attrName>
                                        </p:attrNameLst>
                                      </p:cBhvr>
                                      <p:tavLst>
                                        <p:tav tm="0">
                                          <p:val>
                                            <p:strVal val="ppt_y"/>
                                          </p:val>
                                        </p:tav>
                                        <p:tav tm="100000">
                                          <p:val>
                                            <p:strVal val="1+ppt_h/2"/>
                                          </p:val>
                                        </p:tav>
                                      </p:tavLst>
                                    </p:anim>
                                    <p:set>
                                      <p:cBhvr>
                                        <p:cTn id="142" dur="1" fill="hold">
                                          <p:stCondLst>
                                            <p:cond delay="499"/>
                                          </p:stCondLst>
                                        </p:cTn>
                                        <p:tgtEl>
                                          <p:spTgt spid="75"/>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32" presetClass="emph" presetSubtype="0" fill="hold" nodeType="clickEffect">
                                  <p:stCondLst>
                                    <p:cond delay="0"/>
                                  </p:stCondLst>
                                  <p:childTnLst>
                                    <p:animRot by="120000">
                                      <p:cBhvr>
                                        <p:cTn id="146" dur="100" fill="hold">
                                          <p:stCondLst>
                                            <p:cond delay="0"/>
                                          </p:stCondLst>
                                        </p:cTn>
                                        <p:tgtEl>
                                          <p:spTgt spid="8">
                                            <p:txEl>
                                              <p:pRg st="3" end="3"/>
                                            </p:txEl>
                                          </p:spTgt>
                                        </p:tgtEl>
                                        <p:attrNameLst>
                                          <p:attrName>r</p:attrName>
                                        </p:attrNameLst>
                                      </p:cBhvr>
                                    </p:animRot>
                                    <p:animRot by="-240000">
                                      <p:cBhvr>
                                        <p:cTn id="147" dur="200" fill="hold">
                                          <p:stCondLst>
                                            <p:cond delay="200"/>
                                          </p:stCondLst>
                                        </p:cTn>
                                        <p:tgtEl>
                                          <p:spTgt spid="8">
                                            <p:txEl>
                                              <p:pRg st="3" end="3"/>
                                            </p:txEl>
                                          </p:spTgt>
                                        </p:tgtEl>
                                        <p:attrNameLst>
                                          <p:attrName>r</p:attrName>
                                        </p:attrNameLst>
                                      </p:cBhvr>
                                    </p:animRot>
                                    <p:animRot by="240000">
                                      <p:cBhvr>
                                        <p:cTn id="148" dur="200" fill="hold">
                                          <p:stCondLst>
                                            <p:cond delay="400"/>
                                          </p:stCondLst>
                                        </p:cTn>
                                        <p:tgtEl>
                                          <p:spTgt spid="8">
                                            <p:txEl>
                                              <p:pRg st="3" end="3"/>
                                            </p:txEl>
                                          </p:spTgt>
                                        </p:tgtEl>
                                        <p:attrNameLst>
                                          <p:attrName>r</p:attrName>
                                        </p:attrNameLst>
                                      </p:cBhvr>
                                    </p:animRot>
                                    <p:animRot by="-240000">
                                      <p:cBhvr>
                                        <p:cTn id="149" dur="200" fill="hold">
                                          <p:stCondLst>
                                            <p:cond delay="600"/>
                                          </p:stCondLst>
                                        </p:cTn>
                                        <p:tgtEl>
                                          <p:spTgt spid="8">
                                            <p:txEl>
                                              <p:pRg st="3" end="3"/>
                                            </p:txEl>
                                          </p:spTgt>
                                        </p:tgtEl>
                                        <p:attrNameLst>
                                          <p:attrName>r</p:attrName>
                                        </p:attrNameLst>
                                      </p:cBhvr>
                                    </p:animRot>
                                    <p:animRot by="120000">
                                      <p:cBhvr>
                                        <p:cTn id="150" dur="200" fill="hold">
                                          <p:stCondLst>
                                            <p:cond delay="800"/>
                                          </p:stCondLst>
                                        </p:cTn>
                                        <p:tgtEl>
                                          <p:spTgt spid="8">
                                            <p:txEl>
                                              <p:pRg st="3" end="3"/>
                                            </p:txEl>
                                          </p:spTgt>
                                        </p:tgtEl>
                                        <p:attrNameLst>
                                          <p:attrName>r</p:attrName>
                                        </p:attrNameLst>
                                      </p:cBhvr>
                                    </p:animRot>
                                  </p:childTnLst>
                                </p:cTn>
                              </p:par>
                              <p:par>
                                <p:cTn id="151" presetID="2" presetClass="exit" presetSubtype="4" fill="hold" grpId="0" nodeType="withEffect">
                                  <p:stCondLst>
                                    <p:cond delay="0"/>
                                  </p:stCondLst>
                                  <p:childTnLst>
                                    <p:anim calcmode="lin" valueType="num">
                                      <p:cBhvr additive="base">
                                        <p:cTn id="152" dur="500"/>
                                        <p:tgtEl>
                                          <p:spTgt spid="72"/>
                                        </p:tgtEl>
                                        <p:attrNameLst>
                                          <p:attrName>ppt_x</p:attrName>
                                        </p:attrNameLst>
                                      </p:cBhvr>
                                      <p:tavLst>
                                        <p:tav tm="0">
                                          <p:val>
                                            <p:strVal val="ppt_x"/>
                                          </p:val>
                                        </p:tav>
                                        <p:tav tm="100000">
                                          <p:val>
                                            <p:strVal val="ppt_x"/>
                                          </p:val>
                                        </p:tav>
                                      </p:tavLst>
                                    </p:anim>
                                    <p:anim calcmode="lin" valueType="num">
                                      <p:cBhvr additive="base">
                                        <p:cTn id="153" dur="500"/>
                                        <p:tgtEl>
                                          <p:spTgt spid="72"/>
                                        </p:tgtEl>
                                        <p:attrNameLst>
                                          <p:attrName>ppt_y</p:attrName>
                                        </p:attrNameLst>
                                      </p:cBhvr>
                                      <p:tavLst>
                                        <p:tav tm="0">
                                          <p:val>
                                            <p:strVal val="ppt_y"/>
                                          </p:val>
                                        </p:tav>
                                        <p:tav tm="100000">
                                          <p:val>
                                            <p:strVal val="1+ppt_h/2"/>
                                          </p:val>
                                        </p:tav>
                                      </p:tavLst>
                                    </p:anim>
                                    <p:set>
                                      <p:cBhvr>
                                        <p:cTn id="154" dur="1" fill="hold">
                                          <p:stCondLst>
                                            <p:cond delay="499"/>
                                          </p:stCondLst>
                                        </p:cTn>
                                        <p:tgtEl>
                                          <p:spTgt spid="72"/>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32" presetClass="emph" presetSubtype="0" fill="hold" nodeType="clickEffect">
                                  <p:stCondLst>
                                    <p:cond delay="0"/>
                                  </p:stCondLst>
                                  <p:childTnLst>
                                    <p:animRot by="120000">
                                      <p:cBhvr>
                                        <p:cTn id="158" dur="100" fill="hold">
                                          <p:stCondLst>
                                            <p:cond delay="0"/>
                                          </p:stCondLst>
                                        </p:cTn>
                                        <p:tgtEl>
                                          <p:spTgt spid="8">
                                            <p:txEl>
                                              <p:pRg st="4" end="4"/>
                                            </p:txEl>
                                          </p:spTgt>
                                        </p:tgtEl>
                                        <p:attrNameLst>
                                          <p:attrName>r</p:attrName>
                                        </p:attrNameLst>
                                      </p:cBhvr>
                                    </p:animRot>
                                    <p:animRot by="-240000">
                                      <p:cBhvr>
                                        <p:cTn id="159" dur="200" fill="hold">
                                          <p:stCondLst>
                                            <p:cond delay="200"/>
                                          </p:stCondLst>
                                        </p:cTn>
                                        <p:tgtEl>
                                          <p:spTgt spid="8">
                                            <p:txEl>
                                              <p:pRg st="4" end="4"/>
                                            </p:txEl>
                                          </p:spTgt>
                                        </p:tgtEl>
                                        <p:attrNameLst>
                                          <p:attrName>r</p:attrName>
                                        </p:attrNameLst>
                                      </p:cBhvr>
                                    </p:animRot>
                                    <p:animRot by="240000">
                                      <p:cBhvr>
                                        <p:cTn id="160" dur="200" fill="hold">
                                          <p:stCondLst>
                                            <p:cond delay="400"/>
                                          </p:stCondLst>
                                        </p:cTn>
                                        <p:tgtEl>
                                          <p:spTgt spid="8">
                                            <p:txEl>
                                              <p:pRg st="4" end="4"/>
                                            </p:txEl>
                                          </p:spTgt>
                                        </p:tgtEl>
                                        <p:attrNameLst>
                                          <p:attrName>r</p:attrName>
                                        </p:attrNameLst>
                                      </p:cBhvr>
                                    </p:animRot>
                                    <p:animRot by="-240000">
                                      <p:cBhvr>
                                        <p:cTn id="161" dur="200" fill="hold">
                                          <p:stCondLst>
                                            <p:cond delay="600"/>
                                          </p:stCondLst>
                                        </p:cTn>
                                        <p:tgtEl>
                                          <p:spTgt spid="8">
                                            <p:txEl>
                                              <p:pRg st="4" end="4"/>
                                            </p:txEl>
                                          </p:spTgt>
                                        </p:tgtEl>
                                        <p:attrNameLst>
                                          <p:attrName>r</p:attrName>
                                        </p:attrNameLst>
                                      </p:cBhvr>
                                    </p:animRot>
                                    <p:animRot by="120000">
                                      <p:cBhvr>
                                        <p:cTn id="162" dur="200" fill="hold">
                                          <p:stCondLst>
                                            <p:cond delay="800"/>
                                          </p:stCondLst>
                                        </p:cTn>
                                        <p:tgtEl>
                                          <p:spTgt spid="8">
                                            <p:txEl>
                                              <p:pRg st="4" end="4"/>
                                            </p:txEl>
                                          </p:spTgt>
                                        </p:tgtEl>
                                        <p:attrNameLst>
                                          <p:attrName>r</p:attrName>
                                        </p:attrNameLst>
                                      </p:cBhvr>
                                    </p:animRot>
                                  </p:childTnLst>
                                </p:cTn>
                              </p:par>
                              <p:par>
                                <p:cTn id="163" presetID="2" presetClass="exit" presetSubtype="2" fill="hold" grpId="0" nodeType="withEffect">
                                  <p:stCondLst>
                                    <p:cond delay="0"/>
                                  </p:stCondLst>
                                  <p:childTnLst>
                                    <p:anim calcmode="lin" valueType="num">
                                      <p:cBhvr additive="base">
                                        <p:cTn id="164" dur="500"/>
                                        <p:tgtEl>
                                          <p:spTgt spid="68"/>
                                        </p:tgtEl>
                                        <p:attrNameLst>
                                          <p:attrName>ppt_x</p:attrName>
                                        </p:attrNameLst>
                                      </p:cBhvr>
                                      <p:tavLst>
                                        <p:tav tm="0">
                                          <p:val>
                                            <p:strVal val="ppt_x"/>
                                          </p:val>
                                        </p:tav>
                                        <p:tav tm="100000">
                                          <p:val>
                                            <p:strVal val="1+ppt_w/2"/>
                                          </p:val>
                                        </p:tav>
                                      </p:tavLst>
                                    </p:anim>
                                    <p:anim calcmode="lin" valueType="num">
                                      <p:cBhvr additive="base">
                                        <p:cTn id="165" dur="500"/>
                                        <p:tgtEl>
                                          <p:spTgt spid="68"/>
                                        </p:tgtEl>
                                        <p:attrNameLst>
                                          <p:attrName>ppt_y</p:attrName>
                                        </p:attrNameLst>
                                      </p:cBhvr>
                                      <p:tavLst>
                                        <p:tav tm="0">
                                          <p:val>
                                            <p:strVal val="ppt_y"/>
                                          </p:val>
                                        </p:tav>
                                        <p:tav tm="100000">
                                          <p:val>
                                            <p:strVal val="ppt_y"/>
                                          </p:val>
                                        </p:tav>
                                      </p:tavLst>
                                    </p:anim>
                                    <p:set>
                                      <p:cBhvr>
                                        <p:cTn id="166" dur="1" fill="hold">
                                          <p:stCondLst>
                                            <p:cond delay="499"/>
                                          </p:stCondLst>
                                        </p:cTn>
                                        <p:tgtEl>
                                          <p:spTgt spid="68"/>
                                        </p:tgtEl>
                                        <p:attrNameLst>
                                          <p:attrName>style.visibility</p:attrName>
                                        </p:attrNameLst>
                                      </p:cBhvr>
                                      <p:to>
                                        <p:strVal val="hidden"/>
                                      </p:to>
                                    </p:set>
                                  </p:childTnLst>
                                </p:cTn>
                              </p:par>
                            </p:childTnLst>
                          </p:cTn>
                        </p:par>
                      </p:childTnLst>
                    </p:cTn>
                  </p:par>
                  <p:par>
                    <p:cTn id="167" fill="hold">
                      <p:stCondLst>
                        <p:cond delay="indefinite"/>
                      </p:stCondLst>
                      <p:childTnLst>
                        <p:par>
                          <p:cTn id="168" fill="hold">
                            <p:stCondLst>
                              <p:cond delay="0"/>
                            </p:stCondLst>
                            <p:childTnLst>
                              <p:par>
                                <p:cTn id="169" presetID="32" presetClass="emph" presetSubtype="0" fill="hold" nodeType="clickEffect">
                                  <p:stCondLst>
                                    <p:cond delay="0"/>
                                  </p:stCondLst>
                                  <p:childTnLst>
                                    <p:animRot by="120000">
                                      <p:cBhvr>
                                        <p:cTn id="170" dur="100" fill="hold">
                                          <p:stCondLst>
                                            <p:cond delay="0"/>
                                          </p:stCondLst>
                                        </p:cTn>
                                        <p:tgtEl>
                                          <p:spTgt spid="8">
                                            <p:txEl>
                                              <p:pRg st="2" end="2"/>
                                            </p:txEl>
                                          </p:spTgt>
                                        </p:tgtEl>
                                        <p:attrNameLst>
                                          <p:attrName>r</p:attrName>
                                        </p:attrNameLst>
                                      </p:cBhvr>
                                    </p:animRot>
                                    <p:animRot by="-240000">
                                      <p:cBhvr>
                                        <p:cTn id="171" dur="200" fill="hold">
                                          <p:stCondLst>
                                            <p:cond delay="200"/>
                                          </p:stCondLst>
                                        </p:cTn>
                                        <p:tgtEl>
                                          <p:spTgt spid="8">
                                            <p:txEl>
                                              <p:pRg st="2" end="2"/>
                                            </p:txEl>
                                          </p:spTgt>
                                        </p:tgtEl>
                                        <p:attrNameLst>
                                          <p:attrName>r</p:attrName>
                                        </p:attrNameLst>
                                      </p:cBhvr>
                                    </p:animRot>
                                    <p:animRot by="240000">
                                      <p:cBhvr>
                                        <p:cTn id="172" dur="200" fill="hold">
                                          <p:stCondLst>
                                            <p:cond delay="400"/>
                                          </p:stCondLst>
                                        </p:cTn>
                                        <p:tgtEl>
                                          <p:spTgt spid="8">
                                            <p:txEl>
                                              <p:pRg st="2" end="2"/>
                                            </p:txEl>
                                          </p:spTgt>
                                        </p:tgtEl>
                                        <p:attrNameLst>
                                          <p:attrName>r</p:attrName>
                                        </p:attrNameLst>
                                      </p:cBhvr>
                                    </p:animRot>
                                    <p:animRot by="-240000">
                                      <p:cBhvr>
                                        <p:cTn id="173" dur="200" fill="hold">
                                          <p:stCondLst>
                                            <p:cond delay="600"/>
                                          </p:stCondLst>
                                        </p:cTn>
                                        <p:tgtEl>
                                          <p:spTgt spid="8">
                                            <p:txEl>
                                              <p:pRg st="2" end="2"/>
                                            </p:txEl>
                                          </p:spTgt>
                                        </p:tgtEl>
                                        <p:attrNameLst>
                                          <p:attrName>r</p:attrName>
                                        </p:attrNameLst>
                                      </p:cBhvr>
                                    </p:animRot>
                                    <p:animRot by="120000">
                                      <p:cBhvr>
                                        <p:cTn id="174" dur="200" fill="hold">
                                          <p:stCondLst>
                                            <p:cond delay="800"/>
                                          </p:stCondLst>
                                        </p:cTn>
                                        <p:tgtEl>
                                          <p:spTgt spid="8">
                                            <p:txEl>
                                              <p:pRg st="2" end="2"/>
                                            </p:txEl>
                                          </p:spTgt>
                                        </p:tgtEl>
                                        <p:attrNameLst>
                                          <p:attrName>r</p:attrName>
                                        </p:attrNameLst>
                                      </p:cBhvr>
                                    </p:animRot>
                                  </p:childTnLst>
                                </p:cTn>
                              </p:par>
                              <p:par>
                                <p:cTn id="175" presetID="2" presetClass="exit" presetSubtype="4" fill="hold" grpId="0" nodeType="withEffect">
                                  <p:stCondLst>
                                    <p:cond delay="0"/>
                                  </p:stCondLst>
                                  <p:childTnLst>
                                    <p:anim calcmode="lin" valueType="num">
                                      <p:cBhvr additive="base">
                                        <p:cTn id="176" dur="500"/>
                                        <p:tgtEl>
                                          <p:spTgt spid="74"/>
                                        </p:tgtEl>
                                        <p:attrNameLst>
                                          <p:attrName>ppt_x</p:attrName>
                                        </p:attrNameLst>
                                      </p:cBhvr>
                                      <p:tavLst>
                                        <p:tav tm="0">
                                          <p:val>
                                            <p:strVal val="ppt_x"/>
                                          </p:val>
                                        </p:tav>
                                        <p:tav tm="100000">
                                          <p:val>
                                            <p:strVal val="ppt_x"/>
                                          </p:val>
                                        </p:tav>
                                      </p:tavLst>
                                    </p:anim>
                                    <p:anim calcmode="lin" valueType="num">
                                      <p:cBhvr additive="base">
                                        <p:cTn id="177" dur="500"/>
                                        <p:tgtEl>
                                          <p:spTgt spid="74"/>
                                        </p:tgtEl>
                                        <p:attrNameLst>
                                          <p:attrName>ppt_y</p:attrName>
                                        </p:attrNameLst>
                                      </p:cBhvr>
                                      <p:tavLst>
                                        <p:tav tm="0">
                                          <p:val>
                                            <p:strVal val="ppt_y"/>
                                          </p:val>
                                        </p:tav>
                                        <p:tav tm="100000">
                                          <p:val>
                                            <p:strVal val="1+ppt_h/2"/>
                                          </p:val>
                                        </p:tav>
                                      </p:tavLst>
                                    </p:anim>
                                    <p:set>
                                      <p:cBhvr>
                                        <p:cTn id="178" dur="1" fill="hold">
                                          <p:stCondLst>
                                            <p:cond delay="499"/>
                                          </p:stCondLst>
                                        </p:cTn>
                                        <p:tgtEl>
                                          <p:spTgt spid="74"/>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32" presetClass="emph" presetSubtype="0" fill="hold" nodeType="clickEffect">
                                  <p:stCondLst>
                                    <p:cond delay="0"/>
                                  </p:stCondLst>
                                  <p:childTnLst>
                                    <p:animRot by="120000">
                                      <p:cBhvr>
                                        <p:cTn id="182" dur="100" fill="hold">
                                          <p:stCondLst>
                                            <p:cond delay="0"/>
                                          </p:stCondLst>
                                        </p:cTn>
                                        <p:tgtEl>
                                          <p:spTgt spid="8">
                                            <p:txEl>
                                              <p:pRg st="3" end="3"/>
                                            </p:txEl>
                                          </p:spTgt>
                                        </p:tgtEl>
                                        <p:attrNameLst>
                                          <p:attrName>r</p:attrName>
                                        </p:attrNameLst>
                                      </p:cBhvr>
                                    </p:animRot>
                                    <p:animRot by="-240000">
                                      <p:cBhvr>
                                        <p:cTn id="183" dur="200" fill="hold">
                                          <p:stCondLst>
                                            <p:cond delay="200"/>
                                          </p:stCondLst>
                                        </p:cTn>
                                        <p:tgtEl>
                                          <p:spTgt spid="8">
                                            <p:txEl>
                                              <p:pRg st="3" end="3"/>
                                            </p:txEl>
                                          </p:spTgt>
                                        </p:tgtEl>
                                        <p:attrNameLst>
                                          <p:attrName>r</p:attrName>
                                        </p:attrNameLst>
                                      </p:cBhvr>
                                    </p:animRot>
                                    <p:animRot by="240000">
                                      <p:cBhvr>
                                        <p:cTn id="184" dur="200" fill="hold">
                                          <p:stCondLst>
                                            <p:cond delay="400"/>
                                          </p:stCondLst>
                                        </p:cTn>
                                        <p:tgtEl>
                                          <p:spTgt spid="8">
                                            <p:txEl>
                                              <p:pRg st="3" end="3"/>
                                            </p:txEl>
                                          </p:spTgt>
                                        </p:tgtEl>
                                        <p:attrNameLst>
                                          <p:attrName>r</p:attrName>
                                        </p:attrNameLst>
                                      </p:cBhvr>
                                    </p:animRot>
                                    <p:animRot by="-240000">
                                      <p:cBhvr>
                                        <p:cTn id="185" dur="200" fill="hold">
                                          <p:stCondLst>
                                            <p:cond delay="600"/>
                                          </p:stCondLst>
                                        </p:cTn>
                                        <p:tgtEl>
                                          <p:spTgt spid="8">
                                            <p:txEl>
                                              <p:pRg st="3" end="3"/>
                                            </p:txEl>
                                          </p:spTgt>
                                        </p:tgtEl>
                                        <p:attrNameLst>
                                          <p:attrName>r</p:attrName>
                                        </p:attrNameLst>
                                      </p:cBhvr>
                                    </p:animRot>
                                    <p:animRot by="120000">
                                      <p:cBhvr>
                                        <p:cTn id="186" dur="200" fill="hold">
                                          <p:stCondLst>
                                            <p:cond delay="800"/>
                                          </p:stCondLst>
                                        </p:cTn>
                                        <p:tgtEl>
                                          <p:spTgt spid="8">
                                            <p:txEl>
                                              <p:pRg st="3" end="3"/>
                                            </p:txEl>
                                          </p:spTgt>
                                        </p:tgtEl>
                                        <p:attrNameLst>
                                          <p:attrName>r</p:attrName>
                                        </p:attrNameLst>
                                      </p:cBhvr>
                                    </p:animRot>
                                  </p:childTnLst>
                                </p:cTn>
                              </p:par>
                              <p:par>
                                <p:cTn id="187" presetID="2" presetClass="exit" presetSubtype="4" fill="hold" grpId="0" nodeType="withEffect">
                                  <p:stCondLst>
                                    <p:cond delay="0"/>
                                  </p:stCondLst>
                                  <p:childTnLst>
                                    <p:anim calcmode="lin" valueType="num">
                                      <p:cBhvr additive="base">
                                        <p:cTn id="188" dur="500"/>
                                        <p:tgtEl>
                                          <p:spTgt spid="73"/>
                                        </p:tgtEl>
                                        <p:attrNameLst>
                                          <p:attrName>ppt_x</p:attrName>
                                        </p:attrNameLst>
                                      </p:cBhvr>
                                      <p:tavLst>
                                        <p:tav tm="0">
                                          <p:val>
                                            <p:strVal val="ppt_x"/>
                                          </p:val>
                                        </p:tav>
                                        <p:tav tm="100000">
                                          <p:val>
                                            <p:strVal val="ppt_x"/>
                                          </p:val>
                                        </p:tav>
                                      </p:tavLst>
                                    </p:anim>
                                    <p:anim calcmode="lin" valueType="num">
                                      <p:cBhvr additive="base">
                                        <p:cTn id="189" dur="500"/>
                                        <p:tgtEl>
                                          <p:spTgt spid="73"/>
                                        </p:tgtEl>
                                        <p:attrNameLst>
                                          <p:attrName>ppt_y</p:attrName>
                                        </p:attrNameLst>
                                      </p:cBhvr>
                                      <p:tavLst>
                                        <p:tav tm="0">
                                          <p:val>
                                            <p:strVal val="ppt_y"/>
                                          </p:val>
                                        </p:tav>
                                        <p:tav tm="100000">
                                          <p:val>
                                            <p:strVal val="1+ppt_h/2"/>
                                          </p:val>
                                        </p:tav>
                                      </p:tavLst>
                                    </p:anim>
                                    <p:set>
                                      <p:cBhvr>
                                        <p:cTn id="190" dur="1" fill="hold">
                                          <p:stCondLst>
                                            <p:cond delay="499"/>
                                          </p:stCondLst>
                                        </p:cTn>
                                        <p:tgtEl>
                                          <p:spTgt spid="73"/>
                                        </p:tgtEl>
                                        <p:attrNameLst>
                                          <p:attrName>style.visibility</p:attrName>
                                        </p:attrNameLst>
                                      </p:cBhvr>
                                      <p:to>
                                        <p:strVal val="hidden"/>
                                      </p:to>
                                    </p:set>
                                  </p:childTnLst>
                                </p:cTn>
                              </p:par>
                            </p:childTnLst>
                          </p:cTn>
                        </p:par>
                      </p:childTnLst>
                    </p:cTn>
                  </p:par>
                  <p:par>
                    <p:cTn id="191" fill="hold">
                      <p:stCondLst>
                        <p:cond delay="indefinite"/>
                      </p:stCondLst>
                      <p:childTnLst>
                        <p:par>
                          <p:cTn id="192" fill="hold">
                            <p:stCondLst>
                              <p:cond delay="0"/>
                            </p:stCondLst>
                            <p:childTnLst>
                              <p:par>
                                <p:cTn id="193" presetID="32" presetClass="emph" presetSubtype="0" fill="hold" nodeType="clickEffect">
                                  <p:stCondLst>
                                    <p:cond delay="0"/>
                                  </p:stCondLst>
                                  <p:childTnLst>
                                    <p:animRot by="120000">
                                      <p:cBhvr>
                                        <p:cTn id="194" dur="100" fill="hold">
                                          <p:stCondLst>
                                            <p:cond delay="0"/>
                                          </p:stCondLst>
                                        </p:cTn>
                                        <p:tgtEl>
                                          <p:spTgt spid="8">
                                            <p:txEl>
                                              <p:pRg st="4" end="4"/>
                                            </p:txEl>
                                          </p:spTgt>
                                        </p:tgtEl>
                                        <p:attrNameLst>
                                          <p:attrName>r</p:attrName>
                                        </p:attrNameLst>
                                      </p:cBhvr>
                                    </p:animRot>
                                    <p:animRot by="-240000">
                                      <p:cBhvr>
                                        <p:cTn id="195" dur="200" fill="hold">
                                          <p:stCondLst>
                                            <p:cond delay="200"/>
                                          </p:stCondLst>
                                        </p:cTn>
                                        <p:tgtEl>
                                          <p:spTgt spid="8">
                                            <p:txEl>
                                              <p:pRg st="4" end="4"/>
                                            </p:txEl>
                                          </p:spTgt>
                                        </p:tgtEl>
                                        <p:attrNameLst>
                                          <p:attrName>r</p:attrName>
                                        </p:attrNameLst>
                                      </p:cBhvr>
                                    </p:animRot>
                                    <p:animRot by="240000">
                                      <p:cBhvr>
                                        <p:cTn id="196" dur="200" fill="hold">
                                          <p:stCondLst>
                                            <p:cond delay="400"/>
                                          </p:stCondLst>
                                        </p:cTn>
                                        <p:tgtEl>
                                          <p:spTgt spid="8">
                                            <p:txEl>
                                              <p:pRg st="4" end="4"/>
                                            </p:txEl>
                                          </p:spTgt>
                                        </p:tgtEl>
                                        <p:attrNameLst>
                                          <p:attrName>r</p:attrName>
                                        </p:attrNameLst>
                                      </p:cBhvr>
                                    </p:animRot>
                                    <p:animRot by="-240000">
                                      <p:cBhvr>
                                        <p:cTn id="197" dur="200" fill="hold">
                                          <p:stCondLst>
                                            <p:cond delay="600"/>
                                          </p:stCondLst>
                                        </p:cTn>
                                        <p:tgtEl>
                                          <p:spTgt spid="8">
                                            <p:txEl>
                                              <p:pRg st="4" end="4"/>
                                            </p:txEl>
                                          </p:spTgt>
                                        </p:tgtEl>
                                        <p:attrNameLst>
                                          <p:attrName>r</p:attrName>
                                        </p:attrNameLst>
                                      </p:cBhvr>
                                    </p:animRot>
                                    <p:animRot by="120000">
                                      <p:cBhvr>
                                        <p:cTn id="198" dur="200" fill="hold">
                                          <p:stCondLst>
                                            <p:cond delay="800"/>
                                          </p:stCondLst>
                                        </p:cTn>
                                        <p:tgtEl>
                                          <p:spTgt spid="8">
                                            <p:txEl>
                                              <p:pRg st="4" end="4"/>
                                            </p:txEl>
                                          </p:spTgt>
                                        </p:tgtEl>
                                        <p:attrNameLst>
                                          <p:attrName>r</p:attrName>
                                        </p:attrNameLst>
                                      </p:cBhvr>
                                    </p:animRot>
                                  </p:childTnLst>
                                </p:cTn>
                              </p:par>
                              <p:par>
                                <p:cTn id="199" presetID="2" presetClass="exit" presetSubtype="2" fill="hold" grpId="0" nodeType="withEffect">
                                  <p:stCondLst>
                                    <p:cond delay="0"/>
                                  </p:stCondLst>
                                  <p:childTnLst>
                                    <p:anim calcmode="lin" valueType="num">
                                      <p:cBhvr additive="base">
                                        <p:cTn id="200" dur="500"/>
                                        <p:tgtEl>
                                          <p:spTgt spid="69"/>
                                        </p:tgtEl>
                                        <p:attrNameLst>
                                          <p:attrName>ppt_x</p:attrName>
                                        </p:attrNameLst>
                                      </p:cBhvr>
                                      <p:tavLst>
                                        <p:tav tm="0">
                                          <p:val>
                                            <p:strVal val="ppt_x"/>
                                          </p:val>
                                        </p:tav>
                                        <p:tav tm="100000">
                                          <p:val>
                                            <p:strVal val="1+ppt_w/2"/>
                                          </p:val>
                                        </p:tav>
                                      </p:tavLst>
                                    </p:anim>
                                    <p:anim calcmode="lin" valueType="num">
                                      <p:cBhvr additive="base">
                                        <p:cTn id="201" dur="500"/>
                                        <p:tgtEl>
                                          <p:spTgt spid="69"/>
                                        </p:tgtEl>
                                        <p:attrNameLst>
                                          <p:attrName>ppt_y</p:attrName>
                                        </p:attrNameLst>
                                      </p:cBhvr>
                                      <p:tavLst>
                                        <p:tav tm="0">
                                          <p:val>
                                            <p:strVal val="ppt_y"/>
                                          </p:val>
                                        </p:tav>
                                        <p:tav tm="100000">
                                          <p:val>
                                            <p:strVal val="ppt_y"/>
                                          </p:val>
                                        </p:tav>
                                      </p:tavLst>
                                    </p:anim>
                                    <p:set>
                                      <p:cBhvr>
                                        <p:cTn id="202" dur="1" fill="hold">
                                          <p:stCondLst>
                                            <p:cond delay="499"/>
                                          </p:stCondLst>
                                        </p:cTn>
                                        <p:tgtEl>
                                          <p:spTgt spid="69"/>
                                        </p:tgtEl>
                                        <p:attrNameLst>
                                          <p:attrName>style.visibility</p:attrName>
                                        </p:attrNameLst>
                                      </p:cBhvr>
                                      <p:to>
                                        <p:strVal val="hidden"/>
                                      </p:to>
                                    </p:set>
                                  </p:childTnLst>
                                </p:cTn>
                              </p:par>
                            </p:childTnLst>
                          </p:cTn>
                        </p:par>
                      </p:childTnLst>
                    </p:cTn>
                  </p:par>
                  <p:par>
                    <p:cTn id="203" fill="hold">
                      <p:stCondLst>
                        <p:cond delay="indefinite"/>
                      </p:stCondLst>
                      <p:childTnLst>
                        <p:par>
                          <p:cTn id="204" fill="hold">
                            <p:stCondLst>
                              <p:cond delay="0"/>
                            </p:stCondLst>
                            <p:childTnLst>
                              <p:par>
                                <p:cTn id="205" presetID="32" presetClass="emph" presetSubtype="0" fill="hold" nodeType="clickEffect">
                                  <p:stCondLst>
                                    <p:cond delay="0"/>
                                  </p:stCondLst>
                                  <p:childTnLst>
                                    <p:animRot by="120000">
                                      <p:cBhvr>
                                        <p:cTn id="206" dur="100" fill="hold">
                                          <p:stCondLst>
                                            <p:cond delay="0"/>
                                          </p:stCondLst>
                                        </p:cTn>
                                        <p:tgtEl>
                                          <p:spTgt spid="8">
                                            <p:txEl>
                                              <p:pRg st="2" end="2"/>
                                            </p:txEl>
                                          </p:spTgt>
                                        </p:tgtEl>
                                        <p:attrNameLst>
                                          <p:attrName>r</p:attrName>
                                        </p:attrNameLst>
                                      </p:cBhvr>
                                    </p:animRot>
                                    <p:animRot by="-240000">
                                      <p:cBhvr>
                                        <p:cTn id="207" dur="200" fill="hold">
                                          <p:stCondLst>
                                            <p:cond delay="200"/>
                                          </p:stCondLst>
                                        </p:cTn>
                                        <p:tgtEl>
                                          <p:spTgt spid="8">
                                            <p:txEl>
                                              <p:pRg st="2" end="2"/>
                                            </p:txEl>
                                          </p:spTgt>
                                        </p:tgtEl>
                                        <p:attrNameLst>
                                          <p:attrName>r</p:attrName>
                                        </p:attrNameLst>
                                      </p:cBhvr>
                                    </p:animRot>
                                    <p:animRot by="240000">
                                      <p:cBhvr>
                                        <p:cTn id="208" dur="200" fill="hold">
                                          <p:stCondLst>
                                            <p:cond delay="400"/>
                                          </p:stCondLst>
                                        </p:cTn>
                                        <p:tgtEl>
                                          <p:spTgt spid="8">
                                            <p:txEl>
                                              <p:pRg st="2" end="2"/>
                                            </p:txEl>
                                          </p:spTgt>
                                        </p:tgtEl>
                                        <p:attrNameLst>
                                          <p:attrName>r</p:attrName>
                                        </p:attrNameLst>
                                      </p:cBhvr>
                                    </p:animRot>
                                    <p:animRot by="-240000">
                                      <p:cBhvr>
                                        <p:cTn id="209" dur="200" fill="hold">
                                          <p:stCondLst>
                                            <p:cond delay="600"/>
                                          </p:stCondLst>
                                        </p:cTn>
                                        <p:tgtEl>
                                          <p:spTgt spid="8">
                                            <p:txEl>
                                              <p:pRg st="2" end="2"/>
                                            </p:txEl>
                                          </p:spTgt>
                                        </p:tgtEl>
                                        <p:attrNameLst>
                                          <p:attrName>r</p:attrName>
                                        </p:attrNameLst>
                                      </p:cBhvr>
                                    </p:animRot>
                                    <p:animRot by="120000">
                                      <p:cBhvr>
                                        <p:cTn id="210" dur="200" fill="hold">
                                          <p:stCondLst>
                                            <p:cond delay="800"/>
                                          </p:stCondLst>
                                        </p:cTn>
                                        <p:tgtEl>
                                          <p:spTgt spid="8">
                                            <p:txEl>
                                              <p:pRg st="2" end="2"/>
                                            </p:txEl>
                                          </p:spTgt>
                                        </p:tgtEl>
                                        <p:attrNameLst>
                                          <p:attrName>r</p:attrName>
                                        </p:attrNameLst>
                                      </p:cBhvr>
                                    </p:animRot>
                                  </p:childTnLst>
                                </p:cTn>
                              </p:par>
                              <p:par>
                                <p:cTn id="211" presetID="2" presetClass="exit" presetSubtype="4" fill="hold" grpId="0" nodeType="withEffect">
                                  <p:stCondLst>
                                    <p:cond delay="0"/>
                                  </p:stCondLst>
                                  <p:childTnLst>
                                    <p:anim calcmode="lin" valueType="num">
                                      <p:cBhvr additive="base">
                                        <p:cTn id="212" dur="500"/>
                                        <p:tgtEl>
                                          <p:spTgt spid="70"/>
                                        </p:tgtEl>
                                        <p:attrNameLst>
                                          <p:attrName>ppt_x</p:attrName>
                                        </p:attrNameLst>
                                      </p:cBhvr>
                                      <p:tavLst>
                                        <p:tav tm="0">
                                          <p:val>
                                            <p:strVal val="ppt_x"/>
                                          </p:val>
                                        </p:tav>
                                        <p:tav tm="100000">
                                          <p:val>
                                            <p:strVal val="ppt_x"/>
                                          </p:val>
                                        </p:tav>
                                      </p:tavLst>
                                    </p:anim>
                                    <p:anim calcmode="lin" valueType="num">
                                      <p:cBhvr additive="base">
                                        <p:cTn id="213" dur="500"/>
                                        <p:tgtEl>
                                          <p:spTgt spid="70"/>
                                        </p:tgtEl>
                                        <p:attrNameLst>
                                          <p:attrName>ppt_y</p:attrName>
                                        </p:attrNameLst>
                                      </p:cBhvr>
                                      <p:tavLst>
                                        <p:tav tm="0">
                                          <p:val>
                                            <p:strVal val="ppt_y"/>
                                          </p:val>
                                        </p:tav>
                                        <p:tav tm="100000">
                                          <p:val>
                                            <p:strVal val="1+ppt_h/2"/>
                                          </p:val>
                                        </p:tav>
                                      </p:tavLst>
                                    </p:anim>
                                    <p:set>
                                      <p:cBhvr>
                                        <p:cTn id="214" dur="1" fill="hold">
                                          <p:stCondLst>
                                            <p:cond delay="499"/>
                                          </p:stCondLst>
                                        </p:cTn>
                                        <p:tgtEl>
                                          <p:spTgt spid="7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6" grpId="1" animBg="1"/>
      <p:bldP spid="66" grpId="0" animBg="1"/>
      <p:bldP spid="66" grpId="1" animBg="1"/>
      <p:bldP spid="67" grpId="0" animBg="1"/>
      <p:bldP spid="67" grpId="1" animBg="1"/>
      <p:bldP spid="68" grpId="0" animBg="1"/>
      <p:bldP spid="68" grpId="1" animBg="1"/>
      <p:bldP spid="69" grpId="0" animBg="1"/>
      <p:bldP spid="69" grpId="1" animBg="1"/>
      <p:bldP spid="70" grpId="0" animBg="1"/>
      <p:bldP spid="70" grpId="1" animBg="1"/>
      <p:bldP spid="71" grpId="0" animBg="1"/>
      <p:bldP spid="71" grpId="1" animBg="1"/>
      <p:bldP spid="72" grpId="0" animBg="1"/>
      <p:bldP spid="72" grpId="1" animBg="1"/>
      <p:bldP spid="73" grpId="0" animBg="1"/>
      <p:bldP spid="73" grpId="1" animBg="1"/>
      <p:bldP spid="74" grpId="0" animBg="1"/>
      <p:bldP spid="74" grpId="1" animBg="1"/>
      <p:bldP spid="75" grpId="0" animBg="1"/>
      <p:bldP spid="75" grpId="1" animBg="1"/>
      <p:bldP spid="76" grpId="0" animBg="1"/>
      <p:bldP spid="77" grpId="0" build="allAtOnce"/>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8A7F70A6-326B-4A03-B144-E6D7C3A06B10}"/>
              </a:ext>
            </a:extLst>
          </p:cNvPr>
          <p:cNvGrpSpPr/>
          <p:nvPr/>
        </p:nvGrpSpPr>
        <p:grpSpPr>
          <a:xfrm>
            <a:off x="3436042" y="4249874"/>
            <a:ext cx="5648325" cy="2303326"/>
            <a:chOff x="3436042" y="4249874"/>
            <a:chExt cx="5648325" cy="2303326"/>
          </a:xfrm>
        </p:grpSpPr>
        <p:grpSp>
          <p:nvGrpSpPr>
            <p:cNvPr id="3" name="Group 2">
              <a:extLst>
                <a:ext uri="{FF2B5EF4-FFF2-40B4-BE49-F238E27FC236}">
                  <a16:creationId xmlns:a16="http://schemas.microsoft.com/office/drawing/2014/main" id="{981AE27C-D028-419D-BDEE-24E33E5930A4}"/>
                </a:ext>
              </a:extLst>
            </p:cNvPr>
            <p:cNvGrpSpPr/>
            <p:nvPr/>
          </p:nvGrpSpPr>
          <p:grpSpPr>
            <a:xfrm>
              <a:off x="3436042" y="4249874"/>
              <a:ext cx="5648325" cy="2303326"/>
              <a:chOff x="3429000" y="4249874"/>
              <a:chExt cx="5648325" cy="2303326"/>
            </a:xfrm>
          </p:grpSpPr>
          <p:grpSp>
            <p:nvGrpSpPr>
              <p:cNvPr id="9" name="Group 8">
                <a:extLst>
                  <a:ext uri="{FF2B5EF4-FFF2-40B4-BE49-F238E27FC236}">
                    <a16:creationId xmlns:a16="http://schemas.microsoft.com/office/drawing/2014/main" id="{789B8DE7-9A6F-424F-9388-AAF87A1DE6AE}"/>
                  </a:ext>
                </a:extLst>
              </p:cNvPr>
              <p:cNvGrpSpPr/>
              <p:nvPr/>
            </p:nvGrpSpPr>
            <p:grpSpPr>
              <a:xfrm>
                <a:off x="3429000" y="4249874"/>
                <a:ext cx="5648325" cy="2303326"/>
                <a:chOff x="3429000" y="4267200"/>
                <a:chExt cx="5648325" cy="2303326"/>
              </a:xfrm>
            </p:grpSpPr>
            <p:pic>
              <p:nvPicPr>
                <p:cNvPr id="10" name="Picture 2" descr="Image result for recurrent neural network">
                  <a:extLst>
                    <a:ext uri="{FF2B5EF4-FFF2-40B4-BE49-F238E27FC236}">
                      <a16:creationId xmlns:a16="http://schemas.microsoft.com/office/drawing/2014/main" id="{53C16378-557D-4037-B0A1-814BFCDA51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4267200"/>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33">
                  <a:extLst>
                    <a:ext uri="{FF2B5EF4-FFF2-40B4-BE49-F238E27FC236}">
                      <a16:creationId xmlns:a16="http://schemas.microsoft.com/office/drawing/2014/main" id="{0BDDFBC2-3500-4876-8376-DFC2634FC853}"/>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12" name="Text Box 33">
                  <a:extLst>
                    <a:ext uri="{FF2B5EF4-FFF2-40B4-BE49-F238E27FC236}">
                      <a16:creationId xmlns:a16="http://schemas.microsoft.com/office/drawing/2014/main" id="{87E0DBE8-5D3D-4330-A94A-4C342CBAA7F3}"/>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13" name="Text Box 33">
                  <a:extLst>
                    <a:ext uri="{FF2B5EF4-FFF2-40B4-BE49-F238E27FC236}">
                      <a16:creationId xmlns:a16="http://schemas.microsoft.com/office/drawing/2014/main" id="{CE0222F4-5142-40C0-B082-7E56ED433426}"/>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14" name="Text Box 33">
                  <a:extLst>
                    <a:ext uri="{FF2B5EF4-FFF2-40B4-BE49-F238E27FC236}">
                      <a16:creationId xmlns:a16="http://schemas.microsoft.com/office/drawing/2014/main" id="{1DD23231-5739-4432-ACAD-EE8EF78AFC1F}"/>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sp>
            <p:nvSpPr>
              <p:cNvPr id="2" name="Rectangle 1">
                <a:extLst>
                  <a:ext uri="{FF2B5EF4-FFF2-40B4-BE49-F238E27FC236}">
                    <a16:creationId xmlns:a16="http://schemas.microsoft.com/office/drawing/2014/main" id="{811F3172-8007-4EA7-95FF-0F99749E67DE}"/>
                  </a:ext>
                </a:extLst>
              </p:cNvPr>
              <p:cNvSpPr/>
              <p:nvPr/>
            </p:nvSpPr>
            <p:spPr>
              <a:xfrm>
                <a:off x="3771363" y="577387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 name="Rectangle 14">
                <a:extLst>
                  <a:ext uri="{FF2B5EF4-FFF2-40B4-BE49-F238E27FC236}">
                    <a16:creationId xmlns:a16="http://schemas.microsoft.com/office/drawing/2014/main" id="{387BC25D-EBDB-4C0B-9619-E3E61379DB3D}"/>
                  </a:ext>
                </a:extLst>
              </p:cNvPr>
              <p:cNvSpPr/>
              <p:nvPr/>
            </p:nvSpPr>
            <p:spPr>
              <a:xfrm>
                <a:off x="3758484" y="4914363"/>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 name="Rectangle 15">
                <a:extLst>
                  <a:ext uri="{FF2B5EF4-FFF2-40B4-BE49-F238E27FC236}">
                    <a16:creationId xmlns:a16="http://schemas.microsoft.com/office/drawing/2014/main" id="{82AA8D8A-A980-4702-9135-7BE9C77B4572}"/>
                  </a:ext>
                </a:extLst>
              </p:cNvPr>
              <p:cNvSpPr/>
              <p:nvPr/>
            </p:nvSpPr>
            <p:spPr>
              <a:xfrm>
                <a:off x="5770807" y="494886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7" name="Rectangle 16">
                <a:extLst>
                  <a:ext uri="{FF2B5EF4-FFF2-40B4-BE49-F238E27FC236}">
                    <a16:creationId xmlns:a16="http://schemas.microsoft.com/office/drawing/2014/main" id="{CA216FB9-EA3C-4D24-A4F0-E6E462E162B6}"/>
                  </a:ext>
                </a:extLst>
              </p:cNvPr>
              <p:cNvSpPr/>
              <p:nvPr/>
            </p:nvSpPr>
            <p:spPr>
              <a:xfrm>
                <a:off x="6768921" y="4927242"/>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 name="Rectangle 17">
                <a:extLst>
                  <a:ext uri="{FF2B5EF4-FFF2-40B4-BE49-F238E27FC236}">
                    <a16:creationId xmlns:a16="http://schemas.microsoft.com/office/drawing/2014/main" id="{1A51A8BE-9A36-48C8-8495-D6EAD1A1C179}"/>
                  </a:ext>
                </a:extLst>
              </p:cNvPr>
              <p:cNvSpPr/>
              <p:nvPr/>
            </p:nvSpPr>
            <p:spPr>
              <a:xfrm>
                <a:off x="7715519" y="490562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 name="Rectangle 18">
                <a:extLst>
                  <a:ext uri="{FF2B5EF4-FFF2-40B4-BE49-F238E27FC236}">
                    <a16:creationId xmlns:a16="http://schemas.microsoft.com/office/drawing/2014/main" id="{8CD00B8E-7124-4D0F-A09B-3F856FEE1B74}"/>
                  </a:ext>
                </a:extLst>
              </p:cNvPr>
              <p:cNvSpPr/>
              <p:nvPr/>
            </p:nvSpPr>
            <p:spPr>
              <a:xfrm>
                <a:off x="8128716" y="5717148"/>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0" name="Rectangle 19">
                <a:extLst>
                  <a:ext uri="{FF2B5EF4-FFF2-40B4-BE49-F238E27FC236}">
                    <a16:creationId xmlns:a16="http://schemas.microsoft.com/office/drawing/2014/main" id="{79BEBA5C-2BF2-4C9D-A6E2-55024575A6E2}"/>
                  </a:ext>
                </a:extLst>
              </p:cNvPr>
              <p:cNvSpPr/>
              <p:nvPr/>
            </p:nvSpPr>
            <p:spPr>
              <a:xfrm>
                <a:off x="7174605" y="571500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1" name="Rectangle 20">
                <a:extLst>
                  <a:ext uri="{FF2B5EF4-FFF2-40B4-BE49-F238E27FC236}">
                    <a16:creationId xmlns:a16="http://schemas.microsoft.com/office/drawing/2014/main" id="{CBCCDEAE-E6A8-4EAE-B5E6-F3D197B48973}"/>
                  </a:ext>
                </a:extLst>
              </p:cNvPr>
              <p:cNvSpPr/>
              <p:nvPr/>
            </p:nvSpPr>
            <p:spPr>
              <a:xfrm>
                <a:off x="6260205" y="5753637"/>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4" name="Group 3">
              <a:extLst>
                <a:ext uri="{FF2B5EF4-FFF2-40B4-BE49-F238E27FC236}">
                  <a16:creationId xmlns:a16="http://schemas.microsoft.com/office/drawing/2014/main" id="{18984284-0495-4205-B443-5E32431BE496}"/>
                </a:ext>
              </a:extLst>
            </p:cNvPr>
            <p:cNvGrpSpPr/>
            <p:nvPr/>
          </p:nvGrpSpPr>
          <p:grpSpPr>
            <a:xfrm>
              <a:off x="6248401" y="5135592"/>
              <a:ext cx="371984" cy="245907"/>
              <a:chOff x="6248401" y="5135592"/>
              <a:chExt cx="371984" cy="245907"/>
            </a:xfrm>
          </p:grpSpPr>
          <p:sp>
            <p:nvSpPr>
              <p:cNvPr id="26" name="Rectangle 25">
                <a:extLst>
                  <a:ext uri="{FF2B5EF4-FFF2-40B4-BE49-F238E27FC236}">
                    <a16:creationId xmlns:a16="http://schemas.microsoft.com/office/drawing/2014/main" id="{33F152A1-2AD6-4377-806E-49E0618C388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EF65E307-3464-44E0-AB40-BE11EB67C30D}"/>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9" name="Group 28">
              <a:extLst>
                <a:ext uri="{FF2B5EF4-FFF2-40B4-BE49-F238E27FC236}">
                  <a16:creationId xmlns:a16="http://schemas.microsoft.com/office/drawing/2014/main" id="{CE7D71C0-CDB7-474D-B4C6-CA5B9292BFC5}"/>
                </a:ext>
              </a:extLst>
            </p:cNvPr>
            <p:cNvGrpSpPr/>
            <p:nvPr/>
          </p:nvGrpSpPr>
          <p:grpSpPr>
            <a:xfrm>
              <a:off x="7216266" y="5118100"/>
              <a:ext cx="371984" cy="245907"/>
              <a:chOff x="6248401" y="5135592"/>
              <a:chExt cx="371984" cy="245907"/>
            </a:xfrm>
          </p:grpSpPr>
          <p:sp>
            <p:nvSpPr>
              <p:cNvPr id="30" name="Rectangle 29">
                <a:extLst>
                  <a:ext uri="{FF2B5EF4-FFF2-40B4-BE49-F238E27FC236}">
                    <a16:creationId xmlns:a16="http://schemas.microsoft.com/office/drawing/2014/main" id="{D36E5B81-276E-4635-957E-553CD79A10D5}"/>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1" name="Rectangle 30">
                <a:extLst>
                  <a:ext uri="{FF2B5EF4-FFF2-40B4-BE49-F238E27FC236}">
                    <a16:creationId xmlns:a16="http://schemas.microsoft.com/office/drawing/2014/main" id="{795D33D6-9C85-49C0-8165-6167405E936F}"/>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32" name="Group 31">
              <a:extLst>
                <a:ext uri="{FF2B5EF4-FFF2-40B4-BE49-F238E27FC236}">
                  <a16:creationId xmlns:a16="http://schemas.microsoft.com/office/drawing/2014/main" id="{99550439-1564-403F-9F2B-DD6B8F4A037F}"/>
                </a:ext>
              </a:extLst>
            </p:cNvPr>
            <p:cNvGrpSpPr/>
            <p:nvPr/>
          </p:nvGrpSpPr>
          <p:grpSpPr>
            <a:xfrm>
              <a:off x="8152381" y="5170643"/>
              <a:ext cx="371984" cy="245907"/>
              <a:chOff x="6248401" y="5135592"/>
              <a:chExt cx="371984" cy="245907"/>
            </a:xfrm>
          </p:grpSpPr>
          <p:sp>
            <p:nvSpPr>
              <p:cNvPr id="33" name="Rectangle 32">
                <a:extLst>
                  <a:ext uri="{FF2B5EF4-FFF2-40B4-BE49-F238E27FC236}">
                    <a16:creationId xmlns:a16="http://schemas.microsoft.com/office/drawing/2014/main" id="{4B0C7D1C-35C0-4A67-B087-F0F5B2A89E7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02D134C3-8CBE-4048-B766-2F3F8C6CF5A0}"/>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35" name="Rectangle 34">
              <a:extLst>
                <a:ext uri="{FF2B5EF4-FFF2-40B4-BE49-F238E27FC236}">
                  <a16:creationId xmlns:a16="http://schemas.microsoft.com/office/drawing/2014/main" id="{DD4477B6-133E-4BA1-AAE6-9DDE899E7FF7}"/>
                </a:ext>
              </a:extLst>
            </p:cNvPr>
            <p:cNvSpPr/>
            <p:nvPr/>
          </p:nvSpPr>
          <p:spPr>
            <a:xfrm>
              <a:off x="3436042" y="5338303"/>
              <a:ext cx="164408" cy="17145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6" name="Rectangle 63">
            <a:extLst>
              <a:ext uri="{FF2B5EF4-FFF2-40B4-BE49-F238E27FC236}">
                <a16:creationId xmlns:a16="http://schemas.microsoft.com/office/drawing/2014/main" id="{968E8D74-30AA-4B0B-8E0E-E5EC0429EE6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pic>
        <p:nvPicPr>
          <p:cNvPr id="5" name="Picture 4" descr="Image result for speech time machine learn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4546539"/>
            <a:ext cx="3048000" cy="1744647"/>
          </a:xfrm>
          <a:prstGeom prst="rect">
            <a:avLst/>
          </a:prstGeom>
          <a:noFill/>
          <a:extLst>
            <a:ext uri="{909E8E84-426E-40DD-AFC4-6F175D3DCCD1}">
              <a14:hiddenFill xmlns:a14="http://schemas.microsoft.com/office/drawing/2010/main">
                <a:solidFill>
                  <a:srgbClr val="FFFFFF"/>
                </a:solidFill>
              </a14:hiddenFill>
            </a:ext>
          </a:extLst>
        </p:spPr>
      </p:pic>
      <p:sp>
        <p:nvSpPr>
          <p:cNvPr id="62" name="Rectangle 61">
            <a:extLst>
              <a:ext uri="{FF2B5EF4-FFF2-40B4-BE49-F238E27FC236}">
                <a16:creationId xmlns:a16="http://schemas.microsoft.com/office/drawing/2014/main" id="{39DF6243-AA98-45F5-8917-613E39B3D21F}"/>
              </a:ext>
            </a:extLst>
          </p:cNvPr>
          <p:cNvSpPr/>
          <p:nvPr/>
        </p:nvSpPr>
        <p:spPr>
          <a:xfrm>
            <a:off x="3436042" y="6553200"/>
            <a:ext cx="5707958" cy="332100"/>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3" name="Text Box 33">
            <a:extLst>
              <a:ext uri="{FF2B5EF4-FFF2-40B4-BE49-F238E27FC236}">
                <a16:creationId xmlns:a16="http://schemas.microsoft.com/office/drawing/2014/main" id="{A55BB0FE-6EB6-4220-B9C2-21950497DB2D}"/>
              </a:ext>
            </a:extLst>
          </p:cNvPr>
          <p:cNvSpPr txBox="1">
            <a:spLocks noChangeArrowheads="1"/>
          </p:cNvSpPr>
          <p:nvPr/>
        </p:nvSpPr>
        <p:spPr bwMode="auto">
          <a:xfrm>
            <a:off x="3584460" y="5834742"/>
            <a:ext cx="282373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bg2"/>
                </a:solidFill>
                <a:latin typeface="Times New Roman" pitchFamily="18" charset="0"/>
              </a:rPr>
              <a:t>Input: </a:t>
            </a:r>
            <a:br>
              <a:rPr lang="en-US" altLang="en-US" sz="2400" dirty="0">
                <a:solidFill>
                  <a:schemeClr val="bg2"/>
                </a:solidFill>
                <a:latin typeface="Times New Roman" pitchFamily="18" charset="0"/>
              </a:rPr>
            </a:br>
            <a:r>
              <a:rPr lang="en-US" altLang="en-US" sz="2400" dirty="0">
                <a:solidFill>
                  <a:schemeClr val="bg2"/>
                </a:solidFill>
                <a:latin typeface="Times New Roman" pitchFamily="18" charset="0"/>
              </a:rPr>
              <a:t>  English speech</a:t>
            </a:r>
          </a:p>
        </p:txBody>
      </p:sp>
      <p:sp>
        <p:nvSpPr>
          <p:cNvPr id="78" name="Text Box 33">
            <a:extLst>
              <a:ext uri="{FF2B5EF4-FFF2-40B4-BE49-F238E27FC236}">
                <a16:creationId xmlns:a16="http://schemas.microsoft.com/office/drawing/2014/main" id="{8CE4A0DB-ACC1-449A-BC58-D0D055C4F83C}"/>
              </a:ext>
            </a:extLst>
          </p:cNvPr>
          <p:cNvSpPr txBox="1">
            <a:spLocks noChangeArrowheads="1"/>
          </p:cNvSpPr>
          <p:nvPr/>
        </p:nvSpPr>
        <p:spPr bwMode="auto">
          <a:xfrm>
            <a:off x="3670951" y="4400550"/>
            <a:ext cx="262643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bg2"/>
                </a:solidFill>
                <a:latin typeface="Times New Roman" pitchFamily="18" charset="0"/>
              </a:rPr>
              <a:t>Output: </a:t>
            </a:r>
            <a:br>
              <a:rPr lang="en-US" altLang="en-US" sz="2400" dirty="0">
                <a:solidFill>
                  <a:schemeClr val="bg2"/>
                </a:solidFill>
                <a:latin typeface="Times New Roman" pitchFamily="18" charset="0"/>
              </a:rPr>
            </a:br>
            <a:r>
              <a:rPr lang="en-US" altLang="en-US" sz="2400" dirty="0">
                <a:solidFill>
                  <a:schemeClr val="bg2"/>
                </a:solidFill>
                <a:latin typeface="Times New Roman" pitchFamily="18" charset="0"/>
              </a:rPr>
              <a:t>  French speech</a:t>
            </a:r>
          </a:p>
        </p:txBody>
      </p:sp>
      <p:sp>
        <p:nvSpPr>
          <p:cNvPr id="50" name="Text Box 33">
            <a:extLst>
              <a:ext uri="{FF2B5EF4-FFF2-40B4-BE49-F238E27FC236}">
                <a16:creationId xmlns:a16="http://schemas.microsoft.com/office/drawing/2014/main" id="{D05203AF-7211-43EF-921A-4C681ABDB28C}"/>
              </a:ext>
            </a:extLst>
          </p:cNvPr>
          <p:cNvSpPr txBox="1">
            <a:spLocks noChangeArrowheads="1"/>
          </p:cNvSpPr>
          <p:nvPr/>
        </p:nvSpPr>
        <p:spPr bwMode="auto">
          <a:xfrm>
            <a:off x="-99645" y="470118"/>
            <a:ext cx="93389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Sometimes it has long term memory built in.</a:t>
            </a:r>
          </a:p>
        </p:txBody>
      </p:sp>
      <p:sp>
        <p:nvSpPr>
          <p:cNvPr id="51" name="Rectangle 94">
            <a:extLst>
              <a:ext uri="{FF2B5EF4-FFF2-40B4-BE49-F238E27FC236}">
                <a16:creationId xmlns:a16="http://schemas.microsoft.com/office/drawing/2014/main" id="{1DAA94FB-25BC-4C4C-B124-99E23DFE2F76}"/>
              </a:ext>
            </a:extLst>
          </p:cNvPr>
          <p:cNvSpPr>
            <a:spLocks noChangeArrowheads="1"/>
          </p:cNvSpPr>
          <p:nvPr/>
        </p:nvSpPr>
        <p:spPr bwMode="auto">
          <a:xfrm>
            <a:off x="152400" y="824552"/>
            <a:ext cx="695799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itchFamily="34" charset="0"/>
              <a:buChar char="•"/>
            </a:pPr>
            <a:r>
              <a:rPr lang="en-US" altLang="en-US" sz="2400" dirty="0">
                <a:latin typeface="Times New Roman" pitchFamily="18" charset="0"/>
              </a:rPr>
              <a:t>When lock is low, it remembers previous value.</a:t>
            </a:r>
          </a:p>
          <a:p>
            <a:pPr marL="457200" indent="-457200">
              <a:spcBef>
                <a:spcPct val="0"/>
              </a:spcBef>
              <a:buFont typeface="Arial" pitchFamily="34" charset="0"/>
              <a:buChar char="•"/>
            </a:pPr>
            <a:r>
              <a:rPr lang="en-US" altLang="en-US" sz="2400" dirty="0">
                <a:latin typeface="Times New Roman" pitchFamily="18" charset="0"/>
              </a:rPr>
              <a:t>When lock is high, new value is stored.</a:t>
            </a:r>
          </a:p>
          <a:p>
            <a:pPr marL="457200" indent="-457200">
              <a:spcBef>
                <a:spcPct val="0"/>
              </a:spcBef>
              <a:buFont typeface="Arial" pitchFamily="34" charset="0"/>
              <a:buChar char="•"/>
            </a:pPr>
            <a:r>
              <a:rPr lang="en-US" altLang="en-US" sz="2400" dirty="0">
                <a:latin typeface="Times New Roman" pitchFamily="18" charset="0"/>
              </a:rPr>
              <a:t>The neural net </a:t>
            </a:r>
            <a:r>
              <a:rPr lang="en-US" altLang="en-US" sz="2400" dirty="0">
                <a:solidFill>
                  <a:srgbClr val="FF00FF"/>
                </a:solidFill>
                <a:latin typeface="Times New Roman" pitchFamily="18" charset="0"/>
              </a:rPr>
              <a:t>learns</a:t>
            </a:r>
            <a:r>
              <a:rPr lang="en-US" altLang="en-US" sz="2400" dirty="0">
                <a:latin typeface="Times New Roman" pitchFamily="18" charset="0"/>
              </a:rPr>
              <a:t> when to control the lock.</a:t>
            </a:r>
          </a:p>
        </p:txBody>
      </p:sp>
      <p:grpSp>
        <p:nvGrpSpPr>
          <p:cNvPr id="52" name="Group 49">
            <a:extLst>
              <a:ext uri="{FF2B5EF4-FFF2-40B4-BE49-F238E27FC236}">
                <a16:creationId xmlns:a16="http://schemas.microsoft.com/office/drawing/2014/main" id="{A1E6548E-C2EB-4123-B3A8-A82DCB114F2F}"/>
              </a:ext>
            </a:extLst>
          </p:cNvPr>
          <p:cNvGrpSpPr>
            <a:grpSpLocks/>
          </p:cNvGrpSpPr>
          <p:nvPr/>
        </p:nvGrpSpPr>
        <p:grpSpPr bwMode="auto">
          <a:xfrm>
            <a:off x="458787" y="3044098"/>
            <a:ext cx="2158053" cy="953027"/>
            <a:chOff x="990600" y="5274969"/>
            <a:chExt cx="2158053" cy="952794"/>
          </a:xfrm>
        </p:grpSpPr>
        <p:sp>
          <p:nvSpPr>
            <p:cNvPr id="53" name="Rectangle 95">
              <a:extLst>
                <a:ext uri="{FF2B5EF4-FFF2-40B4-BE49-F238E27FC236}">
                  <a16:creationId xmlns:a16="http://schemas.microsoft.com/office/drawing/2014/main" id="{F8F71B1D-A259-4046-AF3F-C7F906B1065F}"/>
                </a:ext>
              </a:extLst>
            </p:cNvPr>
            <p:cNvSpPr>
              <a:spLocks noChangeArrowheads="1"/>
            </p:cNvSpPr>
            <p:nvPr/>
          </p:nvSpPr>
          <p:spPr bwMode="auto">
            <a:xfrm>
              <a:off x="1203965" y="5532491"/>
              <a:ext cx="1944688" cy="461553"/>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Times New Roman" pitchFamily="18" charset="0"/>
              </a:endParaRPr>
            </a:p>
          </p:txBody>
        </p:sp>
        <p:sp>
          <p:nvSpPr>
            <p:cNvPr id="54" name="Rectangle 96">
              <a:extLst>
                <a:ext uri="{FF2B5EF4-FFF2-40B4-BE49-F238E27FC236}">
                  <a16:creationId xmlns:a16="http://schemas.microsoft.com/office/drawing/2014/main" id="{80F5A5D7-29EB-4191-AA90-0041D9CB6117}"/>
                </a:ext>
              </a:extLst>
            </p:cNvPr>
            <p:cNvSpPr>
              <a:spLocks noChangeArrowheads="1"/>
            </p:cNvSpPr>
            <p:nvPr/>
          </p:nvSpPr>
          <p:spPr bwMode="auto">
            <a:xfrm>
              <a:off x="990600" y="5472113"/>
              <a:ext cx="1613583" cy="461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Memory</a:t>
              </a:r>
            </a:p>
          </p:txBody>
        </p:sp>
        <p:sp>
          <p:nvSpPr>
            <p:cNvPr id="57" name="Line 98">
              <a:extLst>
                <a:ext uri="{FF2B5EF4-FFF2-40B4-BE49-F238E27FC236}">
                  <a16:creationId xmlns:a16="http://schemas.microsoft.com/office/drawing/2014/main" id="{63968A42-E3AD-4F9D-8C87-5513B121A2D9}"/>
                </a:ext>
              </a:extLst>
            </p:cNvPr>
            <p:cNvSpPr>
              <a:spLocks noChangeShapeType="1"/>
            </p:cNvSpPr>
            <p:nvPr/>
          </p:nvSpPr>
          <p:spPr bwMode="auto">
            <a:xfrm flipH="1" flipV="1">
              <a:off x="2206626" y="5995320"/>
              <a:ext cx="1587" cy="232443"/>
            </a:xfrm>
            <a:prstGeom prst="line">
              <a:avLst/>
            </a:prstGeom>
            <a:noFill/>
            <a:ln w="38100" cap="sq">
              <a:solidFill>
                <a:srgbClr val="FF00FF"/>
              </a:solidFill>
              <a:round/>
              <a:headEnd/>
              <a:tailEnd/>
            </a:ln>
            <a:extLst>
              <a:ext uri="{909E8E84-426E-40DD-AFC4-6F175D3DCCD1}">
                <a14:hiddenFill xmlns:a14="http://schemas.microsoft.com/office/drawing/2010/main">
                  <a:noFill/>
                </a14:hiddenFill>
              </a:ext>
            </a:extLst>
          </p:spPr>
          <p:txBody>
            <a:bodyPr wrap="square" lIns="274320" rIns="274320">
              <a:spAutoFit/>
            </a:bodyPr>
            <a:lstStyle/>
            <a:p>
              <a:endParaRPr lang="en-US" sz="2400" dirty="0"/>
            </a:p>
          </p:txBody>
        </p:sp>
        <p:sp>
          <p:nvSpPr>
            <p:cNvPr id="116" name="Line 98">
              <a:extLst>
                <a:ext uri="{FF2B5EF4-FFF2-40B4-BE49-F238E27FC236}">
                  <a16:creationId xmlns:a16="http://schemas.microsoft.com/office/drawing/2014/main" id="{14D54F89-0A9C-45F4-9748-4B6277FFF3AF}"/>
                </a:ext>
              </a:extLst>
            </p:cNvPr>
            <p:cNvSpPr>
              <a:spLocks noChangeShapeType="1"/>
            </p:cNvSpPr>
            <p:nvPr/>
          </p:nvSpPr>
          <p:spPr bwMode="auto">
            <a:xfrm flipH="1" flipV="1">
              <a:off x="2201863" y="5274969"/>
              <a:ext cx="1587" cy="232443"/>
            </a:xfrm>
            <a:prstGeom prst="line">
              <a:avLst/>
            </a:prstGeom>
            <a:noFill/>
            <a:ln w="38100" cap="sq">
              <a:solidFill>
                <a:srgbClr val="FF00FF"/>
              </a:solidFill>
              <a:round/>
              <a:headEnd/>
              <a:tailEnd/>
            </a:ln>
            <a:extLst>
              <a:ext uri="{909E8E84-426E-40DD-AFC4-6F175D3DCCD1}">
                <a14:hiddenFill xmlns:a14="http://schemas.microsoft.com/office/drawing/2010/main">
                  <a:noFill/>
                </a14:hiddenFill>
              </a:ext>
            </a:extLst>
          </p:spPr>
          <p:txBody>
            <a:bodyPr wrap="square" lIns="274320" rIns="274320">
              <a:spAutoFit/>
            </a:bodyPr>
            <a:lstStyle/>
            <a:p>
              <a:endParaRPr lang="en-US" sz="2400" dirty="0"/>
            </a:p>
          </p:txBody>
        </p:sp>
      </p:grpSp>
      <p:sp>
        <p:nvSpPr>
          <p:cNvPr id="58" name="Rectangle 99">
            <a:extLst>
              <a:ext uri="{FF2B5EF4-FFF2-40B4-BE49-F238E27FC236}">
                <a16:creationId xmlns:a16="http://schemas.microsoft.com/office/drawing/2014/main" id="{B0594964-6CBD-46B6-85AA-0D11DDF5760B}"/>
              </a:ext>
            </a:extLst>
          </p:cNvPr>
          <p:cNvSpPr>
            <a:spLocks noChangeArrowheads="1"/>
          </p:cNvSpPr>
          <p:nvPr/>
        </p:nvSpPr>
        <p:spPr bwMode="auto">
          <a:xfrm>
            <a:off x="1299913" y="2581275"/>
            <a:ext cx="7479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err="1">
                <a:solidFill>
                  <a:schemeClr val="accent2"/>
                </a:solidFill>
                <a:latin typeface="Times New Roman" pitchFamily="18" charset="0"/>
              </a:rPr>
              <a:t>x</a:t>
            </a:r>
            <a:r>
              <a:rPr lang="en-US" altLang="en-US" sz="2400" i="1" baseline="-25000" dirty="0" err="1">
                <a:solidFill>
                  <a:schemeClr val="accent2"/>
                </a:solidFill>
                <a:latin typeface="Times New Roman" pitchFamily="18" charset="0"/>
              </a:rPr>
              <a:t>t</a:t>
            </a:r>
            <a:endParaRPr lang="en-US" altLang="en-US" sz="2400" i="1" baseline="-25000" dirty="0">
              <a:solidFill>
                <a:schemeClr val="accent2"/>
              </a:solidFill>
              <a:latin typeface="Times New Roman" pitchFamily="18" charset="0"/>
            </a:endParaRPr>
          </a:p>
        </p:txBody>
      </p:sp>
      <p:sp>
        <p:nvSpPr>
          <p:cNvPr id="59" name="Rectangle 100">
            <a:extLst>
              <a:ext uri="{FF2B5EF4-FFF2-40B4-BE49-F238E27FC236}">
                <a16:creationId xmlns:a16="http://schemas.microsoft.com/office/drawing/2014/main" id="{8FA1F829-82A4-4847-AF99-E8DA1D2A4866}"/>
              </a:ext>
            </a:extLst>
          </p:cNvPr>
          <p:cNvSpPr>
            <a:spLocks noChangeArrowheads="1"/>
          </p:cNvSpPr>
          <p:nvPr/>
        </p:nvSpPr>
        <p:spPr bwMode="auto">
          <a:xfrm>
            <a:off x="1371600" y="3865349"/>
            <a:ext cx="777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err="1">
                <a:solidFill>
                  <a:schemeClr val="accent2"/>
                </a:solidFill>
                <a:latin typeface="Times New Roman" pitchFamily="18" charset="0"/>
              </a:rPr>
              <a:t>x</a:t>
            </a:r>
            <a:r>
              <a:rPr lang="en-US" altLang="en-US" sz="2800" i="1" baseline="-25000" dirty="0" err="1">
                <a:solidFill>
                  <a:schemeClr val="accent2"/>
                </a:solidFill>
                <a:latin typeface="Times New Roman" pitchFamily="18" charset="0"/>
              </a:rPr>
              <a:t>t</a:t>
            </a:r>
            <a:endParaRPr lang="en-US" altLang="en-US" sz="2800" i="1" baseline="-25000" dirty="0">
              <a:solidFill>
                <a:schemeClr val="accent2"/>
              </a:solidFill>
              <a:latin typeface="Times New Roman" pitchFamily="18" charset="0"/>
            </a:endParaRPr>
          </a:p>
        </p:txBody>
      </p:sp>
      <p:grpSp>
        <p:nvGrpSpPr>
          <p:cNvPr id="60" name="Group 41">
            <a:extLst>
              <a:ext uri="{FF2B5EF4-FFF2-40B4-BE49-F238E27FC236}">
                <a16:creationId xmlns:a16="http://schemas.microsoft.com/office/drawing/2014/main" id="{B12352C5-9CF5-45F1-811A-1F12D901C0E4}"/>
              </a:ext>
            </a:extLst>
          </p:cNvPr>
          <p:cNvGrpSpPr>
            <a:grpSpLocks/>
          </p:cNvGrpSpPr>
          <p:nvPr/>
        </p:nvGrpSpPr>
        <p:grpSpPr bwMode="auto">
          <a:xfrm>
            <a:off x="2883539" y="3302948"/>
            <a:ext cx="2831506" cy="507052"/>
            <a:chOff x="3429000" y="3060700"/>
            <a:chExt cx="2831506" cy="507052"/>
          </a:xfrm>
        </p:grpSpPr>
        <p:sp>
          <p:nvSpPr>
            <p:cNvPr id="61" name="Freeform 102">
              <a:extLst>
                <a:ext uri="{FF2B5EF4-FFF2-40B4-BE49-F238E27FC236}">
                  <a16:creationId xmlns:a16="http://schemas.microsoft.com/office/drawing/2014/main" id="{BC1632AE-8E0B-47A1-82AD-D783B2E756FB}"/>
                </a:ext>
              </a:extLst>
            </p:cNvPr>
            <p:cNvSpPr>
              <a:spLocks/>
            </p:cNvSpPr>
            <p:nvPr/>
          </p:nvSpPr>
          <p:spPr bwMode="auto">
            <a:xfrm>
              <a:off x="3429000" y="3070225"/>
              <a:ext cx="457200" cy="461665"/>
            </a:xfrm>
            <a:custGeom>
              <a:avLst/>
              <a:gdLst>
                <a:gd name="T0" fmla="*/ 0 w 288"/>
                <a:gd name="T1" fmla="*/ 2147483647 h 141"/>
                <a:gd name="T2" fmla="*/ 2147483647 w 288"/>
                <a:gd name="T3" fmla="*/ 2147483647 h 141"/>
                <a:gd name="T4" fmla="*/ 2147483647 w 288"/>
                <a:gd name="T5" fmla="*/ 0 h 141"/>
                <a:gd name="T6" fmla="*/ 2147483647 w 288"/>
                <a:gd name="T7" fmla="*/ 0 h 141"/>
                <a:gd name="T8" fmla="*/ 2147483647 w 288"/>
                <a:gd name="T9" fmla="*/ 2147483647 h 141"/>
                <a:gd name="T10" fmla="*/ 0 60000 65536"/>
                <a:gd name="T11" fmla="*/ 0 60000 65536"/>
                <a:gd name="T12" fmla="*/ 0 60000 65536"/>
                <a:gd name="T13" fmla="*/ 0 60000 65536"/>
                <a:gd name="T14" fmla="*/ 0 60000 65536"/>
                <a:gd name="T15" fmla="*/ 0 w 288"/>
                <a:gd name="T16" fmla="*/ 0 h 141"/>
                <a:gd name="T17" fmla="*/ 288 w 288"/>
                <a:gd name="T18" fmla="*/ 141 h 141"/>
              </a:gdLst>
              <a:ahLst/>
              <a:cxnLst>
                <a:cxn ang="T10">
                  <a:pos x="T0" y="T1"/>
                </a:cxn>
                <a:cxn ang="T11">
                  <a:pos x="T2" y="T3"/>
                </a:cxn>
                <a:cxn ang="T12">
                  <a:pos x="T4" y="T5"/>
                </a:cxn>
                <a:cxn ang="T13">
                  <a:pos x="T6" y="T7"/>
                </a:cxn>
                <a:cxn ang="T14">
                  <a:pos x="T8" y="T9"/>
                </a:cxn>
              </a:cxnLst>
              <a:rect l="T15" t="T16" r="T17" b="T18"/>
              <a:pathLst>
                <a:path w="288" h="141">
                  <a:moveTo>
                    <a:pt x="0" y="138"/>
                  </a:moveTo>
                  <a:lnTo>
                    <a:pt x="158" y="141"/>
                  </a:lnTo>
                  <a:lnTo>
                    <a:pt x="159" y="0"/>
                  </a:lnTo>
                  <a:lnTo>
                    <a:pt x="288" y="0"/>
                  </a:lnTo>
                  <a:lnTo>
                    <a:pt x="288" y="135"/>
                  </a:lnTo>
                </a:path>
              </a:pathLst>
            </a:custGeom>
            <a:noFill/>
            <a:ln w="254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sz="2400" dirty="0"/>
            </a:p>
          </p:txBody>
        </p:sp>
        <p:sp>
          <p:nvSpPr>
            <p:cNvPr id="64" name="Freeform 103">
              <a:extLst>
                <a:ext uri="{FF2B5EF4-FFF2-40B4-BE49-F238E27FC236}">
                  <a16:creationId xmlns:a16="http://schemas.microsoft.com/office/drawing/2014/main" id="{880A77A3-8BB5-4A9B-94D9-B2766B811CEE}"/>
                </a:ext>
              </a:extLst>
            </p:cNvPr>
            <p:cNvSpPr>
              <a:spLocks/>
            </p:cNvSpPr>
            <p:nvPr/>
          </p:nvSpPr>
          <p:spPr bwMode="auto">
            <a:xfrm>
              <a:off x="3894153" y="3060700"/>
              <a:ext cx="757215" cy="461665"/>
            </a:xfrm>
            <a:custGeom>
              <a:avLst/>
              <a:gdLst>
                <a:gd name="T0" fmla="*/ 0 w 288"/>
                <a:gd name="T1" fmla="*/ 2147483647 h 141"/>
                <a:gd name="T2" fmla="*/ 2147483647 w 288"/>
                <a:gd name="T3" fmla="*/ 2147483647 h 141"/>
                <a:gd name="T4" fmla="*/ 2147483647 w 288"/>
                <a:gd name="T5" fmla="*/ 0 h 141"/>
                <a:gd name="T6" fmla="*/ 2147483647 w 288"/>
                <a:gd name="T7" fmla="*/ 0 h 141"/>
                <a:gd name="T8" fmla="*/ 2147483647 w 288"/>
                <a:gd name="T9" fmla="*/ 2147483647 h 141"/>
                <a:gd name="T10" fmla="*/ 0 60000 65536"/>
                <a:gd name="T11" fmla="*/ 0 60000 65536"/>
                <a:gd name="T12" fmla="*/ 0 60000 65536"/>
                <a:gd name="T13" fmla="*/ 0 60000 65536"/>
                <a:gd name="T14" fmla="*/ 0 60000 65536"/>
                <a:gd name="T15" fmla="*/ 0 w 288"/>
                <a:gd name="T16" fmla="*/ 0 h 141"/>
                <a:gd name="T17" fmla="*/ 288 w 288"/>
                <a:gd name="T18" fmla="*/ 141 h 141"/>
                <a:gd name="connsiteX0" fmla="*/ 0 w 16458"/>
                <a:gd name="connsiteY0" fmla="*/ 9993 h 10000"/>
                <a:gd name="connsiteX1" fmla="*/ 11944 w 16458"/>
                <a:gd name="connsiteY1" fmla="*/ 10000 h 10000"/>
                <a:gd name="connsiteX2" fmla="*/ 11979 w 16458"/>
                <a:gd name="connsiteY2" fmla="*/ 0 h 10000"/>
                <a:gd name="connsiteX3" fmla="*/ 16458 w 16458"/>
                <a:gd name="connsiteY3" fmla="*/ 0 h 10000"/>
                <a:gd name="connsiteX4" fmla="*/ 16458 w 16458"/>
                <a:gd name="connsiteY4" fmla="*/ 9574 h 10000"/>
                <a:gd name="connsiteX0" fmla="*/ 0 w 16562"/>
                <a:gd name="connsiteY0" fmla="*/ 9993 h 10000"/>
                <a:gd name="connsiteX1" fmla="*/ 11944 w 16562"/>
                <a:gd name="connsiteY1" fmla="*/ 10000 h 10000"/>
                <a:gd name="connsiteX2" fmla="*/ 11979 w 16562"/>
                <a:gd name="connsiteY2" fmla="*/ 0 h 10000"/>
                <a:gd name="connsiteX3" fmla="*/ 16458 w 16562"/>
                <a:gd name="connsiteY3" fmla="*/ 0 h 10000"/>
                <a:gd name="connsiteX4" fmla="*/ 16562 w 16562"/>
                <a:gd name="connsiteY4" fmla="*/ 9987 h 10000"/>
                <a:gd name="connsiteX0" fmla="*/ 0 w 16562"/>
                <a:gd name="connsiteY0" fmla="*/ 9993 h 10000"/>
                <a:gd name="connsiteX1" fmla="*/ 11944 w 16562"/>
                <a:gd name="connsiteY1" fmla="*/ 10000 h 10000"/>
                <a:gd name="connsiteX2" fmla="*/ 11979 w 16562"/>
                <a:gd name="connsiteY2" fmla="*/ 0 h 10000"/>
                <a:gd name="connsiteX3" fmla="*/ 16458 w 16562"/>
                <a:gd name="connsiteY3" fmla="*/ 0 h 10000"/>
                <a:gd name="connsiteX4" fmla="*/ 16562 w 16562"/>
                <a:gd name="connsiteY4" fmla="*/ 9729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2" h="10000">
                  <a:moveTo>
                    <a:pt x="0" y="9993"/>
                  </a:moveTo>
                  <a:lnTo>
                    <a:pt x="11944" y="10000"/>
                  </a:lnTo>
                  <a:cubicBezTo>
                    <a:pt x="11956" y="6667"/>
                    <a:pt x="11967" y="3333"/>
                    <a:pt x="11979" y="0"/>
                  </a:cubicBezTo>
                  <a:lnTo>
                    <a:pt x="16458" y="0"/>
                  </a:lnTo>
                  <a:cubicBezTo>
                    <a:pt x="16493" y="3329"/>
                    <a:pt x="16527" y="6400"/>
                    <a:pt x="16562" y="9729"/>
                  </a:cubicBezTo>
                </a:path>
              </a:pathLst>
            </a:custGeom>
            <a:noFill/>
            <a:ln w="254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sz="2400" dirty="0"/>
            </a:p>
          </p:txBody>
        </p:sp>
        <p:sp>
          <p:nvSpPr>
            <p:cNvPr id="79" name="Rectangle 106">
              <a:extLst>
                <a:ext uri="{FF2B5EF4-FFF2-40B4-BE49-F238E27FC236}">
                  <a16:creationId xmlns:a16="http://schemas.microsoft.com/office/drawing/2014/main" id="{3C76B370-F77E-44B9-A0C9-3E3EFA5FDA55}"/>
                </a:ext>
              </a:extLst>
            </p:cNvPr>
            <p:cNvSpPr>
              <a:spLocks noChangeArrowheads="1"/>
            </p:cNvSpPr>
            <p:nvPr/>
          </p:nvSpPr>
          <p:spPr bwMode="auto">
            <a:xfrm>
              <a:off x="5041261" y="3106087"/>
              <a:ext cx="12192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clock</a:t>
              </a:r>
            </a:p>
          </p:txBody>
        </p:sp>
        <p:sp>
          <p:nvSpPr>
            <p:cNvPr id="80" name="Freeform 102">
              <a:extLst>
                <a:ext uri="{FF2B5EF4-FFF2-40B4-BE49-F238E27FC236}">
                  <a16:creationId xmlns:a16="http://schemas.microsoft.com/office/drawing/2014/main" id="{806B4FFA-223B-456C-816F-3EC0E1A10673}"/>
                </a:ext>
              </a:extLst>
            </p:cNvPr>
            <p:cNvSpPr>
              <a:spLocks/>
            </p:cNvSpPr>
            <p:nvPr/>
          </p:nvSpPr>
          <p:spPr bwMode="auto">
            <a:xfrm>
              <a:off x="4651377" y="3514120"/>
              <a:ext cx="542932" cy="3650"/>
            </a:xfrm>
            <a:custGeom>
              <a:avLst/>
              <a:gdLst>
                <a:gd name="T0" fmla="*/ 0 w 288"/>
                <a:gd name="T1" fmla="*/ 2147483647 h 141"/>
                <a:gd name="T2" fmla="*/ 2147483647 w 288"/>
                <a:gd name="T3" fmla="*/ 2147483647 h 141"/>
                <a:gd name="T4" fmla="*/ 2147483647 w 288"/>
                <a:gd name="T5" fmla="*/ 0 h 141"/>
                <a:gd name="T6" fmla="*/ 2147483647 w 288"/>
                <a:gd name="T7" fmla="*/ 0 h 141"/>
                <a:gd name="T8" fmla="*/ 2147483647 w 288"/>
                <a:gd name="T9" fmla="*/ 2147483647 h 141"/>
                <a:gd name="T10" fmla="*/ 0 60000 65536"/>
                <a:gd name="T11" fmla="*/ 0 60000 65536"/>
                <a:gd name="T12" fmla="*/ 0 60000 65536"/>
                <a:gd name="T13" fmla="*/ 0 60000 65536"/>
                <a:gd name="T14" fmla="*/ 0 60000 65536"/>
                <a:gd name="T15" fmla="*/ 0 w 288"/>
                <a:gd name="T16" fmla="*/ 0 h 141"/>
                <a:gd name="T17" fmla="*/ 288 w 288"/>
                <a:gd name="T18" fmla="*/ 141 h 141"/>
                <a:gd name="connsiteX0" fmla="*/ 0 w 10000"/>
                <a:gd name="connsiteY0" fmla="*/ 9787 h 10000"/>
                <a:gd name="connsiteX1" fmla="*/ 5486 w 10000"/>
                <a:gd name="connsiteY1" fmla="*/ 10000 h 10000"/>
                <a:gd name="connsiteX2" fmla="*/ 10000 w 10000"/>
                <a:gd name="connsiteY2" fmla="*/ 0 h 10000"/>
                <a:gd name="connsiteX3" fmla="*/ 10000 w 10000"/>
                <a:gd name="connsiteY3" fmla="*/ 9574 h 10000"/>
                <a:gd name="connsiteX0" fmla="*/ 0 w 10000"/>
                <a:gd name="connsiteY0" fmla="*/ 213 h 426"/>
                <a:gd name="connsiteX1" fmla="*/ 5486 w 10000"/>
                <a:gd name="connsiteY1" fmla="*/ 426 h 426"/>
                <a:gd name="connsiteX2" fmla="*/ 10000 w 10000"/>
                <a:gd name="connsiteY2" fmla="*/ 0 h 426"/>
                <a:gd name="connsiteX0" fmla="*/ 0 w 5486"/>
                <a:gd name="connsiteY0" fmla="*/ 0 h 5000"/>
                <a:gd name="connsiteX1" fmla="*/ 5486 w 5486"/>
                <a:gd name="connsiteY1" fmla="*/ 5000 h 5000"/>
                <a:gd name="connsiteX0" fmla="*/ 0 w 10285"/>
                <a:gd name="connsiteY0" fmla="*/ 0 h 313"/>
                <a:gd name="connsiteX1" fmla="*/ 10285 w 10285"/>
                <a:gd name="connsiteY1" fmla="*/ 313 h 313"/>
                <a:gd name="connsiteX0" fmla="*/ 0 w 10400"/>
                <a:gd name="connsiteY0" fmla="*/ 417 h 417"/>
                <a:gd name="connsiteX1" fmla="*/ 10400 w 10400"/>
                <a:gd name="connsiteY1" fmla="*/ 0 h 417"/>
                <a:gd name="connsiteX0" fmla="*/ 0 w 10096"/>
                <a:gd name="connsiteY0" fmla="*/ 0 h 39974"/>
                <a:gd name="connsiteX1" fmla="*/ 10096 w 10096"/>
                <a:gd name="connsiteY1" fmla="*/ 39974 h 39974"/>
                <a:gd name="connsiteX0" fmla="*/ 0 w 10192"/>
                <a:gd name="connsiteY0" fmla="*/ 0 h 2492"/>
                <a:gd name="connsiteX1" fmla="*/ 10192 w 10192"/>
                <a:gd name="connsiteY1" fmla="*/ 2492 h 2492"/>
                <a:gd name="connsiteX0" fmla="*/ 0 w 10629"/>
                <a:gd name="connsiteY0" fmla="*/ 123684 h 123684"/>
                <a:gd name="connsiteX1" fmla="*/ 10629 w 10629"/>
                <a:gd name="connsiteY1" fmla="*/ 0 h 123684"/>
                <a:gd name="connsiteX0" fmla="*/ 0 w 10755"/>
                <a:gd name="connsiteY0" fmla="*/ 0 h 76842"/>
                <a:gd name="connsiteX1" fmla="*/ 10755 w 10755"/>
                <a:gd name="connsiteY1" fmla="*/ 76842 h 76842"/>
              </a:gdLst>
              <a:ahLst/>
              <a:cxnLst>
                <a:cxn ang="0">
                  <a:pos x="connsiteX0" y="connsiteY0"/>
                </a:cxn>
                <a:cxn ang="0">
                  <a:pos x="connsiteX1" y="connsiteY1"/>
                </a:cxn>
              </a:cxnLst>
              <a:rect l="l" t="t" r="r" b="b"/>
              <a:pathLst>
                <a:path w="10755" h="76842">
                  <a:moveTo>
                    <a:pt x="0" y="0"/>
                  </a:moveTo>
                  <a:lnTo>
                    <a:pt x="10755" y="76842"/>
                  </a:lnTo>
                </a:path>
              </a:pathLst>
            </a:custGeom>
            <a:noFill/>
            <a:ln w="254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square" lIns="274320" rIns="274320">
              <a:spAutoFit/>
            </a:bodyPr>
            <a:lstStyle/>
            <a:p>
              <a:endParaRPr lang="en-US" sz="2400" dirty="0"/>
            </a:p>
          </p:txBody>
        </p:sp>
      </p:grpSp>
      <p:sp>
        <p:nvSpPr>
          <p:cNvPr id="81" name="Rectangle 100">
            <a:extLst>
              <a:ext uri="{FF2B5EF4-FFF2-40B4-BE49-F238E27FC236}">
                <a16:creationId xmlns:a16="http://schemas.microsoft.com/office/drawing/2014/main" id="{B57A0654-906D-461D-8E74-ABFCA7693A66}"/>
              </a:ext>
            </a:extLst>
          </p:cNvPr>
          <p:cNvSpPr>
            <a:spLocks noChangeArrowheads="1"/>
          </p:cNvSpPr>
          <p:nvPr/>
        </p:nvSpPr>
        <p:spPr bwMode="auto">
          <a:xfrm>
            <a:off x="1906587" y="3204949"/>
            <a:ext cx="777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err="1">
                <a:solidFill>
                  <a:schemeClr val="accent2"/>
                </a:solidFill>
                <a:latin typeface="Times New Roman" pitchFamily="18" charset="0"/>
              </a:rPr>
              <a:t>x</a:t>
            </a:r>
            <a:r>
              <a:rPr lang="en-US" altLang="en-US" sz="2800" i="1" baseline="-25000" dirty="0" err="1">
                <a:solidFill>
                  <a:schemeClr val="accent2"/>
                </a:solidFill>
                <a:latin typeface="Times New Roman" pitchFamily="18" charset="0"/>
              </a:rPr>
              <a:t>t</a:t>
            </a:r>
            <a:endParaRPr lang="en-US" altLang="en-US" sz="2800" i="1" baseline="-25000" dirty="0">
              <a:solidFill>
                <a:schemeClr val="accent2"/>
              </a:solidFill>
              <a:latin typeface="Times New Roman" pitchFamily="18" charset="0"/>
            </a:endParaRPr>
          </a:p>
        </p:txBody>
      </p:sp>
      <p:sp>
        <p:nvSpPr>
          <p:cNvPr id="82" name="Rectangle 100">
            <a:extLst>
              <a:ext uri="{FF2B5EF4-FFF2-40B4-BE49-F238E27FC236}">
                <a16:creationId xmlns:a16="http://schemas.microsoft.com/office/drawing/2014/main" id="{0DD4664C-F856-4A76-BAF4-F0A5202FA478}"/>
              </a:ext>
            </a:extLst>
          </p:cNvPr>
          <p:cNvSpPr>
            <a:spLocks noChangeArrowheads="1"/>
          </p:cNvSpPr>
          <p:nvPr/>
        </p:nvSpPr>
        <p:spPr bwMode="auto">
          <a:xfrm>
            <a:off x="1906587" y="3189074"/>
            <a:ext cx="979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solidFill>
                  <a:schemeClr val="accent2"/>
                </a:solidFill>
                <a:latin typeface="Times New Roman" pitchFamily="18" charset="0"/>
              </a:rPr>
              <a:t>x</a:t>
            </a:r>
            <a:r>
              <a:rPr lang="en-US" altLang="en-US" sz="2800" i="1" baseline="-25000" dirty="0">
                <a:solidFill>
                  <a:schemeClr val="accent2"/>
                </a:solidFill>
                <a:latin typeface="Times New Roman" pitchFamily="18" charset="0"/>
              </a:rPr>
              <a:t>t-1</a:t>
            </a:r>
          </a:p>
        </p:txBody>
      </p:sp>
      <p:sp>
        <p:nvSpPr>
          <p:cNvPr id="83" name="Rectangle 100">
            <a:extLst>
              <a:ext uri="{FF2B5EF4-FFF2-40B4-BE49-F238E27FC236}">
                <a16:creationId xmlns:a16="http://schemas.microsoft.com/office/drawing/2014/main" id="{C2298566-CC7D-4EAC-A0F5-0C4BAECA38A1}"/>
              </a:ext>
            </a:extLst>
          </p:cNvPr>
          <p:cNvSpPr>
            <a:spLocks noChangeArrowheads="1"/>
          </p:cNvSpPr>
          <p:nvPr/>
        </p:nvSpPr>
        <p:spPr bwMode="auto">
          <a:xfrm>
            <a:off x="1337943" y="3865349"/>
            <a:ext cx="9194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chemeClr val="accent2"/>
                </a:solidFill>
                <a:latin typeface="Times New Roman" pitchFamily="18" charset="0"/>
              </a:rPr>
              <a:t>x</a:t>
            </a:r>
            <a:r>
              <a:rPr lang="en-US" altLang="en-US" sz="2400" i="1" baseline="-25000" dirty="0">
                <a:solidFill>
                  <a:schemeClr val="accent2"/>
                </a:solidFill>
                <a:latin typeface="Times New Roman" pitchFamily="18" charset="0"/>
              </a:rPr>
              <a:t>t-1</a:t>
            </a:r>
          </a:p>
        </p:txBody>
      </p:sp>
      <p:grpSp>
        <p:nvGrpSpPr>
          <p:cNvPr id="84" name="Group 83">
            <a:extLst>
              <a:ext uri="{FF2B5EF4-FFF2-40B4-BE49-F238E27FC236}">
                <a16:creationId xmlns:a16="http://schemas.microsoft.com/office/drawing/2014/main" id="{060F17C9-22E2-4B2F-912A-0C35D2300B0B}"/>
              </a:ext>
            </a:extLst>
          </p:cNvPr>
          <p:cNvGrpSpPr/>
          <p:nvPr/>
        </p:nvGrpSpPr>
        <p:grpSpPr>
          <a:xfrm>
            <a:off x="1371600" y="1153899"/>
            <a:ext cx="7913688" cy="3229402"/>
            <a:chOff x="1371600" y="2854325"/>
            <a:chExt cx="7913688" cy="3229402"/>
          </a:xfrm>
        </p:grpSpPr>
        <p:sp>
          <p:nvSpPr>
            <p:cNvPr id="85" name="Rectangle 100">
              <a:extLst>
                <a:ext uri="{FF2B5EF4-FFF2-40B4-BE49-F238E27FC236}">
                  <a16:creationId xmlns:a16="http://schemas.microsoft.com/office/drawing/2014/main" id="{58C5C5AF-F3F4-4665-A75D-D137D862AA7A}"/>
                </a:ext>
              </a:extLst>
            </p:cNvPr>
            <p:cNvSpPr>
              <a:spLocks noChangeArrowheads="1"/>
            </p:cNvSpPr>
            <p:nvPr/>
          </p:nvSpPr>
          <p:spPr bwMode="auto">
            <a:xfrm>
              <a:off x="1371600" y="5559852"/>
              <a:ext cx="758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t</a:t>
              </a:r>
            </a:p>
          </p:txBody>
        </p:sp>
        <p:sp>
          <p:nvSpPr>
            <p:cNvPr id="86" name="Rectangle 100">
              <a:extLst>
                <a:ext uri="{FF2B5EF4-FFF2-40B4-BE49-F238E27FC236}">
                  <a16:creationId xmlns:a16="http://schemas.microsoft.com/office/drawing/2014/main" id="{EF9CC822-5EAA-4FA8-A310-DFADDFC899FD}"/>
                </a:ext>
              </a:extLst>
            </p:cNvPr>
            <p:cNvSpPr>
              <a:spLocks noChangeArrowheads="1"/>
            </p:cNvSpPr>
            <p:nvPr/>
          </p:nvSpPr>
          <p:spPr bwMode="auto">
            <a:xfrm>
              <a:off x="1922462" y="4900826"/>
              <a:ext cx="777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err="1">
                  <a:solidFill>
                    <a:schemeClr val="accent2"/>
                  </a:solidFill>
                  <a:latin typeface="Times New Roman" pitchFamily="18" charset="0"/>
                </a:rPr>
                <a:t>y</a:t>
              </a:r>
              <a:r>
                <a:rPr lang="en-US" altLang="en-US" sz="2800" i="1" baseline="-25000" dirty="0" err="1">
                  <a:solidFill>
                    <a:schemeClr val="accent2"/>
                  </a:solidFill>
                  <a:latin typeface="Times New Roman" pitchFamily="18" charset="0"/>
                </a:rPr>
                <a:t>t</a:t>
              </a:r>
              <a:endParaRPr lang="en-US" altLang="en-US" sz="2800" i="1" baseline="-25000" dirty="0">
                <a:solidFill>
                  <a:schemeClr val="accent2"/>
                </a:solidFill>
                <a:latin typeface="Times New Roman" pitchFamily="18" charset="0"/>
              </a:endParaRPr>
            </a:p>
          </p:txBody>
        </p:sp>
        <p:grpSp>
          <p:nvGrpSpPr>
            <p:cNvPr id="87" name="Group 86">
              <a:extLst>
                <a:ext uri="{FF2B5EF4-FFF2-40B4-BE49-F238E27FC236}">
                  <a16:creationId xmlns:a16="http://schemas.microsoft.com/office/drawing/2014/main" id="{19B4C7F0-2F5E-49EC-A040-347E08BE7EAE}"/>
                </a:ext>
              </a:extLst>
            </p:cNvPr>
            <p:cNvGrpSpPr>
              <a:grpSpLocks/>
            </p:cNvGrpSpPr>
            <p:nvPr/>
          </p:nvGrpSpPr>
          <p:grpSpPr bwMode="auto">
            <a:xfrm>
              <a:off x="1524000" y="3777115"/>
              <a:ext cx="1080183" cy="985725"/>
              <a:chOff x="1524000" y="3777115"/>
              <a:chExt cx="1080183" cy="985725"/>
            </a:xfrm>
          </p:grpSpPr>
          <p:sp>
            <p:nvSpPr>
              <p:cNvPr id="110" name="Rectangle 108">
                <a:extLst>
                  <a:ext uri="{FF2B5EF4-FFF2-40B4-BE49-F238E27FC236}">
                    <a16:creationId xmlns:a16="http://schemas.microsoft.com/office/drawing/2014/main" id="{425A0D09-7C6B-45CE-97D3-7220D5D9F57F}"/>
                  </a:ext>
                </a:extLst>
              </p:cNvPr>
              <p:cNvSpPr>
                <a:spLocks noChangeArrowheads="1"/>
              </p:cNvSpPr>
              <p:nvPr/>
            </p:nvSpPr>
            <p:spPr bwMode="auto">
              <a:xfrm>
                <a:off x="1524000" y="4038600"/>
                <a:ext cx="10076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a:solidFill>
                      <a:schemeClr val="accent2"/>
                    </a:solidFill>
                    <a:latin typeface="Times New Roman" pitchFamily="18" charset="0"/>
                  </a:rPr>
                  <a:t>z</a:t>
                </a:r>
                <a:r>
                  <a:rPr lang="en-US" altLang="en-US" sz="2400" i="1" baseline="-25000">
                    <a:solidFill>
                      <a:schemeClr val="accent2"/>
                    </a:solidFill>
                    <a:latin typeface="Times New Roman" pitchFamily="18" charset="0"/>
                  </a:rPr>
                  <a:t>t</a:t>
                </a:r>
                <a:r>
                  <a:rPr lang="en-US" altLang="en-US" sz="2400" baseline="-25000">
                    <a:solidFill>
                      <a:schemeClr val="accent2"/>
                    </a:solidFill>
                    <a:latin typeface="Times New Roman" pitchFamily="18" charset="0"/>
                  </a:rPr>
                  <a:t>  </a:t>
                </a:r>
                <a:r>
                  <a:rPr lang="en-US" altLang="en-US" sz="2400">
                    <a:solidFill>
                      <a:schemeClr val="accent2"/>
                    </a:solidFill>
                    <a:latin typeface="Times New Roman" pitchFamily="18" charset="0"/>
                  </a:rPr>
                  <a:t>=</a:t>
                </a:r>
              </a:p>
            </p:txBody>
          </p:sp>
          <p:sp>
            <p:nvSpPr>
              <p:cNvPr id="111" name="AutoShape 109">
                <a:extLst>
                  <a:ext uri="{FF2B5EF4-FFF2-40B4-BE49-F238E27FC236}">
                    <a16:creationId xmlns:a16="http://schemas.microsoft.com/office/drawing/2014/main" id="{E537733E-1184-4398-BD30-978143C059EE}"/>
                  </a:ext>
                </a:extLst>
              </p:cNvPr>
              <p:cNvSpPr>
                <a:spLocks/>
              </p:cNvSpPr>
              <p:nvPr/>
            </p:nvSpPr>
            <p:spPr bwMode="auto">
              <a:xfrm>
                <a:off x="2471511" y="3777115"/>
                <a:ext cx="132672" cy="985725"/>
              </a:xfrm>
              <a:prstGeom prst="leftBrace">
                <a:avLst>
                  <a:gd name="adj1" fmla="val 70833"/>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88" name="Rectangle 110">
              <a:extLst>
                <a:ext uri="{FF2B5EF4-FFF2-40B4-BE49-F238E27FC236}">
                  <a16:creationId xmlns:a16="http://schemas.microsoft.com/office/drawing/2014/main" id="{A8BB952E-3F18-4667-9E0A-359313C8E5BD}"/>
                </a:ext>
              </a:extLst>
            </p:cNvPr>
            <p:cNvSpPr>
              <a:spLocks noChangeArrowheads="1"/>
            </p:cNvSpPr>
            <p:nvPr/>
          </p:nvSpPr>
          <p:spPr bwMode="auto">
            <a:xfrm>
              <a:off x="2466975" y="4170363"/>
              <a:ext cx="7479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err="1">
                  <a:solidFill>
                    <a:schemeClr val="accent2"/>
                  </a:solidFill>
                  <a:latin typeface="Times New Roman" pitchFamily="18" charset="0"/>
                </a:rPr>
                <a:t>y</a:t>
              </a:r>
              <a:r>
                <a:rPr lang="en-US" altLang="en-US" sz="2400" i="1" baseline="-25000" dirty="0" err="1">
                  <a:solidFill>
                    <a:schemeClr val="accent2"/>
                  </a:solidFill>
                  <a:latin typeface="Times New Roman" pitchFamily="18" charset="0"/>
                </a:rPr>
                <a:t>t</a:t>
              </a:r>
              <a:endParaRPr lang="en-US" altLang="en-US" sz="2400" i="1" dirty="0">
                <a:solidFill>
                  <a:schemeClr val="accent2"/>
                </a:solidFill>
                <a:latin typeface="Times New Roman" pitchFamily="18" charset="0"/>
              </a:endParaRPr>
            </a:p>
          </p:txBody>
        </p:sp>
        <p:sp>
          <p:nvSpPr>
            <p:cNvPr id="89" name="Rectangle 111">
              <a:extLst>
                <a:ext uri="{FF2B5EF4-FFF2-40B4-BE49-F238E27FC236}">
                  <a16:creationId xmlns:a16="http://schemas.microsoft.com/office/drawing/2014/main" id="{1ABB6273-9B77-48B8-B4B4-A3A50A1B5CCB}"/>
                </a:ext>
              </a:extLst>
            </p:cNvPr>
            <p:cNvSpPr>
              <a:spLocks noChangeArrowheads="1"/>
            </p:cNvSpPr>
            <p:nvPr/>
          </p:nvSpPr>
          <p:spPr bwMode="auto">
            <a:xfrm>
              <a:off x="2486025" y="3716338"/>
              <a:ext cx="7479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a:solidFill>
                    <a:schemeClr val="accent2"/>
                  </a:solidFill>
                  <a:latin typeface="Times New Roman" pitchFamily="18" charset="0"/>
                </a:rPr>
                <a:t>x</a:t>
              </a:r>
              <a:r>
                <a:rPr lang="en-US" altLang="en-US" sz="2400" i="1" baseline="-25000">
                  <a:solidFill>
                    <a:schemeClr val="accent2"/>
                  </a:solidFill>
                  <a:latin typeface="Times New Roman" pitchFamily="18" charset="0"/>
                </a:rPr>
                <a:t>t</a:t>
              </a:r>
              <a:endParaRPr lang="en-US" altLang="en-US" sz="2400" i="1">
                <a:solidFill>
                  <a:schemeClr val="accent2"/>
                </a:solidFill>
                <a:latin typeface="Times New Roman" pitchFamily="18" charset="0"/>
              </a:endParaRPr>
            </a:p>
          </p:txBody>
        </p:sp>
        <p:sp>
          <p:nvSpPr>
            <p:cNvPr id="90" name="Rectangle 89">
              <a:extLst>
                <a:ext uri="{FF2B5EF4-FFF2-40B4-BE49-F238E27FC236}">
                  <a16:creationId xmlns:a16="http://schemas.microsoft.com/office/drawing/2014/main" id="{2376CB63-AD5F-488B-8C30-B878EA0CC47A}"/>
                </a:ext>
              </a:extLst>
            </p:cNvPr>
            <p:cNvSpPr>
              <a:spLocks noChangeArrowheads="1"/>
            </p:cNvSpPr>
            <p:nvPr/>
          </p:nvSpPr>
          <p:spPr bwMode="auto">
            <a:xfrm>
              <a:off x="3289300" y="3751263"/>
              <a:ext cx="13997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if</a:t>
              </a:r>
              <a:r>
                <a:rPr lang="en-US" altLang="en-US" sz="2400" dirty="0">
                  <a:solidFill>
                    <a:schemeClr val="accent2"/>
                  </a:solidFill>
                  <a:latin typeface="Times New Roman" pitchFamily="18" charset="0"/>
                </a:rPr>
                <a:t> </a:t>
              </a:r>
              <a:r>
                <a:rPr lang="en-US" altLang="en-US" sz="2400" i="1" dirty="0">
                  <a:solidFill>
                    <a:schemeClr val="accent2"/>
                  </a:solidFill>
                  <a:latin typeface="Times New Roman" pitchFamily="18" charset="0"/>
                </a:rPr>
                <a:t>lock =1</a:t>
              </a:r>
            </a:p>
          </p:txBody>
        </p:sp>
        <p:sp>
          <p:nvSpPr>
            <p:cNvPr id="91" name="Rectangle 90">
              <a:extLst>
                <a:ext uri="{FF2B5EF4-FFF2-40B4-BE49-F238E27FC236}">
                  <a16:creationId xmlns:a16="http://schemas.microsoft.com/office/drawing/2014/main" id="{47D3CAA4-E3F9-489F-B10C-6A19AE64F15D}"/>
                </a:ext>
              </a:extLst>
            </p:cNvPr>
            <p:cNvSpPr>
              <a:spLocks noChangeArrowheads="1"/>
            </p:cNvSpPr>
            <p:nvPr/>
          </p:nvSpPr>
          <p:spPr bwMode="auto">
            <a:xfrm>
              <a:off x="3294063" y="4232275"/>
              <a:ext cx="132279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if</a:t>
              </a:r>
              <a:r>
                <a:rPr lang="en-US" altLang="en-US" sz="2400" dirty="0">
                  <a:solidFill>
                    <a:schemeClr val="accent2"/>
                  </a:solidFill>
                  <a:latin typeface="Times New Roman" pitchFamily="18" charset="0"/>
                </a:rPr>
                <a:t> </a:t>
              </a:r>
              <a:r>
                <a:rPr lang="en-US" altLang="en-US" sz="2400" i="1" dirty="0">
                  <a:solidFill>
                    <a:schemeClr val="accent2"/>
                  </a:solidFill>
                  <a:latin typeface="Times New Roman" pitchFamily="18" charset="0"/>
                </a:rPr>
                <a:t>lock=0</a:t>
              </a:r>
            </a:p>
          </p:txBody>
        </p:sp>
        <p:grpSp>
          <p:nvGrpSpPr>
            <p:cNvPr id="92" name="Group 114">
              <a:extLst>
                <a:ext uri="{FF2B5EF4-FFF2-40B4-BE49-F238E27FC236}">
                  <a16:creationId xmlns:a16="http://schemas.microsoft.com/office/drawing/2014/main" id="{E82D74E6-269B-4E1D-AE3D-0D4155EE535F}"/>
                </a:ext>
              </a:extLst>
            </p:cNvPr>
            <p:cNvGrpSpPr>
              <a:grpSpLocks/>
            </p:cNvGrpSpPr>
            <p:nvPr/>
          </p:nvGrpSpPr>
          <p:grpSpPr bwMode="auto">
            <a:xfrm>
              <a:off x="6762750" y="2854325"/>
              <a:ext cx="2522538" cy="3013075"/>
              <a:chOff x="306" y="1299"/>
              <a:chExt cx="1589" cy="1898"/>
            </a:xfrm>
          </p:grpSpPr>
          <p:sp>
            <p:nvSpPr>
              <p:cNvPr id="93" name="Text Box 115">
                <a:extLst>
                  <a:ext uri="{FF2B5EF4-FFF2-40B4-BE49-F238E27FC236}">
                    <a16:creationId xmlns:a16="http://schemas.microsoft.com/office/drawing/2014/main" id="{D329A480-96E0-4B52-BF92-AFB17E4D4A60}"/>
                  </a:ext>
                </a:extLst>
              </p:cNvPr>
              <p:cNvSpPr txBox="1">
                <a:spLocks noChangeArrowheads="1"/>
              </p:cNvSpPr>
              <p:nvPr/>
            </p:nvSpPr>
            <p:spPr bwMode="auto">
              <a:xfrm>
                <a:off x="306" y="1520"/>
                <a:ext cx="851"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i="1" dirty="0">
                    <a:solidFill>
                      <a:schemeClr val="accent2"/>
                    </a:solidFill>
                    <a:latin typeface="Times New Roman" pitchFamily="18" charset="0"/>
                  </a:rPr>
                  <a:t>¬lock </a:t>
                </a:r>
              </a:p>
              <a:p>
                <a:pPr algn="ctr">
                  <a:spcBef>
                    <a:spcPct val="0"/>
                  </a:spcBef>
                </a:pPr>
                <a:endParaRPr lang="en-US" altLang="en-US" sz="2400" i="1" baseline="-25000" dirty="0">
                  <a:solidFill>
                    <a:schemeClr val="accent2"/>
                  </a:solidFill>
                  <a:latin typeface="Times New Roman" pitchFamily="18" charset="0"/>
                </a:endParaRPr>
              </a:p>
            </p:txBody>
          </p:sp>
          <p:sp>
            <p:nvSpPr>
              <p:cNvPr id="94" name="AutoShape 116">
                <a:extLst>
                  <a:ext uri="{FF2B5EF4-FFF2-40B4-BE49-F238E27FC236}">
                    <a16:creationId xmlns:a16="http://schemas.microsoft.com/office/drawing/2014/main" id="{9AD830D6-2AA6-4D81-BE17-60EE6E516149}"/>
                  </a:ext>
                </a:extLst>
              </p:cNvPr>
              <p:cNvSpPr>
                <a:spLocks noChangeArrowheads="1"/>
              </p:cNvSpPr>
              <p:nvPr/>
            </p:nvSpPr>
            <p:spPr bwMode="auto">
              <a:xfrm rot="5400000" flipV="1">
                <a:off x="500" y="1864"/>
                <a:ext cx="340" cy="34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95" name="Freeform 117">
                <a:extLst>
                  <a:ext uri="{FF2B5EF4-FFF2-40B4-BE49-F238E27FC236}">
                    <a16:creationId xmlns:a16="http://schemas.microsoft.com/office/drawing/2014/main" id="{69BB20D1-4111-4C50-B93C-B984D302171A}"/>
                  </a:ext>
                </a:extLst>
              </p:cNvPr>
              <p:cNvSpPr>
                <a:spLocks/>
              </p:cNvSpPr>
              <p:nvPr/>
            </p:nvSpPr>
            <p:spPr bwMode="auto">
              <a:xfrm>
                <a:off x="672" y="2216"/>
                <a:ext cx="322" cy="132"/>
              </a:xfrm>
              <a:custGeom>
                <a:avLst/>
                <a:gdLst>
                  <a:gd name="T0" fmla="*/ 322 w 322"/>
                  <a:gd name="T1" fmla="*/ 132 h 132"/>
                  <a:gd name="T2" fmla="*/ 321 w 322"/>
                  <a:gd name="T3" fmla="*/ 67 h 132"/>
                  <a:gd name="T4" fmla="*/ 0 w 322"/>
                  <a:gd name="T5" fmla="*/ 64 h 132"/>
                  <a:gd name="T6" fmla="*/ 3 w 322"/>
                  <a:gd name="T7" fmla="*/ 61 h 132"/>
                  <a:gd name="T8" fmla="*/ 0 w 322"/>
                  <a:gd name="T9" fmla="*/ 0 h 132"/>
                  <a:gd name="T10" fmla="*/ 0 60000 65536"/>
                  <a:gd name="T11" fmla="*/ 0 60000 65536"/>
                  <a:gd name="T12" fmla="*/ 0 60000 65536"/>
                  <a:gd name="T13" fmla="*/ 0 60000 65536"/>
                  <a:gd name="T14" fmla="*/ 0 60000 65536"/>
                  <a:gd name="T15" fmla="*/ 0 w 322"/>
                  <a:gd name="T16" fmla="*/ 0 h 132"/>
                  <a:gd name="T17" fmla="*/ 322 w 322"/>
                  <a:gd name="T18" fmla="*/ 132 h 132"/>
                </a:gdLst>
                <a:ahLst/>
                <a:cxnLst>
                  <a:cxn ang="T10">
                    <a:pos x="T0" y="T1"/>
                  </a:cxn>
                  <a:cxn ang="T11">
                    <a:pos x="T2" y="T3"/>
                  </a:cxn>
                  <a:cxn ang="T12">
                    <a:pos x="T4" y="T5"/>
                  </a:cxn>
                  <a:cxn ang="T13">
                    <a:pos x="T6" y="T7"/>
                  </a:cxn>
                  <a:cxn ang="T14">
                    <a:pos x="T8" y="T9"/>
                  </a:cxn>
                </a:cxnLst>
                <a:rect l="T15" t="T16" r="T17" b="T18"/>
                <a:pathLst>
                  <a:path w="322" h="132">
                    <a:moveTo>
                      <a:pt x="322" y="132"/>
                    </a:moveTo>
                    <a:lnTo>
                      <a:pt x="321" y="67"/>
                    </a:lnTo>
                    <a:lnTo>
                      <a:pt x="0" y="64"/>
                    </a:lnTo>
                    <a:lnTo>
                      <a:pt x="3" y="61"/>
                    </a:lnTo>
                    <a:lnTo>
                      <a:pt x="0"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96" name="Rectangle 118">
                <a:extLst>
                  <a:ext uri="{FF2B5EF4-FFF2-40B4-BE49-F238E27FC236}">
                    <a16:creationId xmlns:a16="http://schemas.microsoft.com/office/drawing/2014/main" id="{74852675-4F35-40A7-B12E-49B7CC1D6BF5}"/>
                  </a:ext>
                </a:extLst>
              </p:cNvPr>
              <p:cNvSpPr>
                <a:spLocks noChangeArrowheads="1"/>
              </p:cNvSpPr>
              <p:nvPr/>
            </p:nvSpPr>
            <p:spPr bwMode="auto">
              <a:xfrm>
                <a:off x="336" y="1872"/>
                <a:ext cx="65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800">
                    <a:latin typeface="Times New Roman" pitchFamily="18" charset="0"/>
                  </a:rPr>
                  <a:t>AND</a:t>
                </a:r>
              </a:p>
            </p:txBody>
          </p:sp>
          <p:sp>
            <p:nvSpPr>
              <p:cNvPr id="97" name="Line 119">
                <a:extLst>
                  <a:ext uri="{FF2B5EF4-FFF2-40B4-BE49-F238E27FC236}">
                    <a16:creationId xmlns:a16="http://schemas.microsoft.com/office/drawing/2014/main" id="{8B59B483-2245-4FA8-94E4-833C4C9BA6E5}"/>
                  </a:ext>
                </a:extLst>
              </p:cNvPr>
              <p:cNvSpPr>
                <a:spLocks noChangeShapeType="1"/>
              </p:cNvSpPr>
              <p:nvPr/>
            </p:nvSpPr>
            <p:spPr bwMode="auto">
              <a:xfrm flipH="1" flipV="1">
                <a:off x="760" y="1776"/>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98" name="Line 120">
                <a:extLst>
                  <a:ext uri="{FF2B5EF4-FFF2-40B4-BE49-F238E27FC236}">
                    <a16:creationId xmlns:a16="http://schemas.microsoft.com/office/drawing/2014/main" id="{9B7BDB00-1F29-438C-B35D-124BABBA4CE1}"/>
                  </a:ext>
                </a:extLst>
              </p:cNvPr>
              <p:cNvSpPr>
                <a:spLocks noChangeShapeType="1"/>
              </p:cNvSpPr>
              <p:nvPr/>
            </p:nvSpPr>
            <p:spPr bwMode="auto">
              <a:xfrm flipH="1" flipV="1">
                <a:off x="1104" y="2688"/>
                <a:ext cx="0" cy="21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99" name="AutoShape 121">
                <a:extLst>
                  <a:ext uri="{FF2B5EF4-FFF2-40B4-BE49-F238E27FC236}">
                    <a16:creationId xmlns:a16="http://schemas.microsoft.com/office/drawing/2014/main" id="{BB8B4CBD-BC09-4AFE-9EEB-2D15B19E79CD}"/>
                  </a:ext>
                </a:extLst>
              </p:cNvPr>
              <p:cNvSpPr>
                <a:spLocks noChangeArrowheads="1"/>
              </p:cNvSpPr>
              <p:nvPr/>
            </p:nvSpPr>
            <p:spPr bwMode="auto">
              <a:xfrm rot="5400000" flipV="1">
                <a:off x="932" y="2348"/>
                <a:ext cx="340" cy="34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00" name="Rectangle 122">
                <a:extLst>
                  <a:ext uri="{FF2B5EF4-FFF2-40B4-BE49-F238E27FC236}">
                    <a16:creationId xmlns:a16="http://schemas.microsoft.com/office/drawing/2014/main" id="{2299FFD5-0861-44E1-A405-95CD8AA7772E}"/>
                  </a:ext>
                </a:extLst>
              </p:cNvPr>
              <p:cNvSpPr>
                <a:spLocks noChangeArrowheads="1"/>
              </p:cNvSpPr>
              <p:nvPr/>
            </p:nvSpPr>
            <p:spPr bwMode="auto">
              <a:xfrm>
                <a:off x="838" y="2356"/>
                <a:ext cx="54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800">
                    <a:latin typeface="Times New Roman" pitchFamily="18" charset="0"/>
                  </a:rPr>
                  <a:t>OR</a:t>
                </a:r>
              </a:p>
            </p:txBody>
          </p:sp>
          <p:sp>
            <p:nvSpPr>
              <p:cNvPr id="101" name="Text Box 123">
                <a:extLst>
                  <a:ext uri="{FF2B5EF4-FFF2-40B4-BE49-F238E27FC236}">
                    <a16:creationId xmlns:a16="http://schemas.microsoft.com/office/drawing/2014/main" id="{99473579-4B9D-4408-9913-5D6EE0D04273}"/>
                  </a:ext>
                </a:extLst>
              </p:cNvPr>
              <p:cNvSpPr txBox="1">
                <a:spLocks noChangeArrowheads="1"/>
              </p:cNvSpPr>
              <p:nvPr/>
            </p:nvSpPr>
            <p:spPr bwMode="auto">
              <a:xfrm>
                <a:off x="1296" y="1533"/>
                <a:ext cx="599"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baseline="-25000" dirty="0">
                    <a:solidFill>
                      <a:schemeClr val="accent2"/>
                    </a:solidFill>
                    <a:latin typeface="Times New Roman" pitchFamily="18" charset="0"/>
                  </a:rPr>
                  <a:t>lock</a:t>
                </a:r>
              </a:p>
            </p:txBody>
          </p:sp>
          <p:sp>
            <p:nvSpPr>
              <p:cNvPr id="102" name="AutoShape 124">
                <a:extLst>
                  <a:ext uri="{FF2B5EF4-FFF2-40B4-BE49-F238E27FC236}">
                    <a16:creationId xmlns:a16="http://schemas.microsoft.com/office/drawing/2014/main" id="{306BF13D-F207-41CB-838C-80F6449B4B88}"/>
                  </a:ext>
                </a:extLst>
              </p:cNvPr>
              <p:cNvSpPr>
                <a:spLocks noChangeArrowheads="1"/>
              </p:cNvSpPr>
              <p:nvPr/>
            </p:nvSpPr>
            <p:spPr bwMode="auto">
              <a:xfrm rot="5400000" flipV="1">
                <a:off x="1322" y="1876"/>
                <a:ext cx="340" cy="34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03" name="Line 125">
                <a:extLst>
                  <a:ext uri="{FF2B5EF4-FFF2-40B4-BE49-F238E27FC236}">
                    <a16:creationId xmlns:a16="http://schemas.microsoft.com/office/drawing/2014/main" id="{CF01B3A6-E52B-4142-8278-4938F0BF5E97}"/>
                  </a:ext>
                </a:extLst>
              </p:cNvPr>
              <p:cNvSpPr>
                <a:spLocks noChangeShapeType="1"/>
              </p:cNvSpPr>
              <p:nvPr/>
            </p:nvSpPr>
            <p:spPr bwMode="auto">
              <a:xfrm flipV="1">
                <a:off x="1382" y="1600"/>
                <a:ext cx="0" cy="261"/>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04" name="Rectangle 126">
                <a:extLst>
                  <a:ext uri="{FF2B5EF4-FFF2-40B4-BE49-F238E27FC236}">
                    <a16:creationId xmlns:a16="http://schemas.microsoft.com/office/drawing/2014/main" id="{1BC6E88E-4927-4FBD-9934-E79F635895E7}"/>
                  </a:ext>
                </a:extLst>
              </p:cNvPr>
              <p:cNvSpPr>
                <a:spLocks noChangeArrowheads="1"/>
              </p:cNvSpPr>
              <p:nvPr/>
            </p:nvSpPr>
            <p:spPr bwMode="auto">
              <a:xfrm>
                <a:off x="1158" y="1884"/>
                <a:ext cx="65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800">
                    <a:latin typeface="Times New Roman" pitchFamily="18" charset="0"/>
                  </a:rPr>
                  <a:t>AND</a:t>
                </a:r>
              </a:p>
            </p:txBody>
          </p:sp>
          <p:sp>
            <p:nvSpPr>
              <p:cNvPr id="105" name="Line 127">
                <a:extLst>
                  <a:ext uri="{FF2B5EF4-FFF2-40B4-BE49-F238E27FC236}">
                    <a16:creationId xmlns:a16="http://schemas.microsoft.com/office/drawing/2014/main" id="{D9753D13-5AB2-4900-A734-3AAAAE4ED499}"/>
                  </a:ext>
                </a:extLst>
              </p:cNvPr>
              <p:cNvSpPr>
                <a:spLocks noChangeShapeType="1"/>
              </p:cNvSpPr>
              <p:nvPr/>
            </p:nvSpPr>
            <p:spPr bwMode="auto">
              <a:xfrm flipH="1" flipV="1">
                <a:off x="1582" y="1788"/>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06" name="Text Box 128">
                <a:extLst>
                  <a:ext uri="{FF2B5EF4-FFF2-40B4-BE49-F238E27FC236}">
                    <a16:creationId xmlns:a16="http://schemas.microsoft.com/office/drawing/2014/main" id="{2A61CCCD-D91B-40E0-ADB2-54509BA18732}"/>
                  </a:ext>
                </a:extLst>
              </p:cNvPr>
              <p:cNvSpPr txBox="1">
                <a:spLocks noChangeArrowheads="1"/>
              </p:cNvSpPr>
              <p:nvPr/>
            </p:nvSpPr>
            <p:spPr bwMode="auto">
              <a:xfrm>
                <a:off x="1081" y="1299"/>
                <a:ext cx="671"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i="1" dirty="0">
                    <a:solidFill>
                      <a:schemeClr val="accent2"/>
                    </a:solidFill>
                    <a:latin typeface="Times New Roman" pitchFamily="18" charset="0"/>
                  </a:rPr>
                  <a:t>x</a:t>
                </a:r>
                <a:r>
                  <a:rPr lang="en-US" altLang="en-US" sz="2400" i="1" baseline="-25000" dirty="0">
                    <a:solidFill>
                      <a:schemeClr val="accent2"/>
                    </a:solidFill>
                    <a:latin typeface="Times New Roman" pitchFamily="18" charset="0"/>
                  </a:rPr>
                  <a:t>t+1</a:t>
                </a:r>
                <a:r>
                  <a:rPr lang="en-US" altLang="en-US" sz="2400" i="1" dirty="0">
                    <a:solidFill>
                      <a:schemeClr val="accent2"/>
                    </a:solidFill>
                    <a:latin typeface="Times New Roman" pitchFamily="18" charset="0"/>
                  </a:rPr>
                  <a:t> </a:t>
                </a:r>
              </a:p>
              <a:p>
                <a:pPr algn="ctr">
                  <a:spcBef>
                    <a:spcPct val="0"/>
                  </a:spcBef>
                </a:pPr>
                <a:endParaRPr lang="en-US" altLang="en-US" sz="2400" i="1" baseline="-25000" dirty="0">
                  <a:solidFill>
                    <a:schemeClr val="accent2"/>
                  </a:solidFill>
                  <a:latin typeface="Times New Roman" pitchFamily="18" charset="0"/>
                </a:endParaRPr>
              </a:p>
            </p:txBody>
          </p:sp>
          <p:sp>
            <p:nvSpPr>
              <p:cNvPr id="107" name="Freeform 129">
                <a:extLst>
                  <a:ext uri="{FF2B5EF4-FFF2-40B4-BE49-F238E27FC236}">
                    <a16:creationId xmlns:a16="http://schemas.microsoft.com/office/drawing/2014/main" id="{1A1B8ADF-6F1F-40A3-B503-96FD2A6169AE}"/>
                  </a:ext>
                </a:extLst>
              </p:cNvPr>
              <p:cNvSpPr>
                <a:spLocks/>
              </p:cNvSpPr>
              <p:nvPr/>
            </p:nvSpPr>
            <p:spPr bwMode="auto">
              <a:xfrm flipH="1">
                <a:off x="1170" y="2211"/>
                <a:ext cx="322" cy="132"/>
              </a:xfrm>
              <a:custGeom>
                <a:avLst/>
                <a:gdLst>
                  <a:gd name="T0" fmla="*/ 322 w 322"/>
                  <a:gd name="T1" fmla="*/ 132 h 132"/>
                  <a:gd name="T2" fmla="*/ 321 w 322"/>
                  <a:gd name="T3" fmla="*/ 67 h 132"/>
                  <a:gd name="T4" fmla="*/ 0 w 322"/>
                  <a:gd name="T5" fmla="*/ 64 h 132"/>
                  <a:gd name="T6" fmla="*/ 3 w 322"/>
                  <a:gd name="T7" fmla="*/ 61 h 132"/>
                  <a:gd name="T8" fmla="*/ 0 w 322"/>
                  <a:gd name="T9" fmla="*/ 0 h 132"/>
                  <a:gd name="T10" fmla="*/ 0 60000 65536"/>
                  <a:gd name="T11" fmla="*/ 0 60000 65536"/>
                  <a:gd name="T12" fmla="*/ 0 60000 65536"/>
                  <a:gd name="T13" fmla="*/ 0 60000 65536"/>
                  <a:gd name="T14" fmla="*/ 0 60000 65536"/>
                  <a:gd name="T15" fmla="*/ 0 w 322"/>
                  <a:gd name="T16" fmla="*/ 0 h 132"/>
                  <a:gd name="T17" fmla="*/ 322 w 322"/>
                  <a:gd name="T18" fmla="*/ 132 h 132"/>
                </a:gdLst>
                <a:ahLst/>
                <a:cxnLst>
                  <a:cxn ang="T10">
                    <a:pos x="T0" y="T1"/>
                  </a:cxn>
                  <a:cxn ang="T11">
                    <a:pos x="T2" y="T3"/>
                  </a:cxn>
                  <a:cxn ang="T12">
                    <a:pos x="T4" y="T5"/>
                  </a:cxn>
                  <a:cxn ang="T13">
                    <a:pos x="T6" y="T7"/>
                  </a:cxn>
                  <a:cxn ang="T14">
                    <a:pos x="T8" y="T9"/>
                  </a:cxn>
                </a:cxnLst>
                <a:rect l="T15" t="T16" r="T17" b="T18"/>
                <a:pathLst>
                  <a:path w="322" h="132">
                    <a:moveTo>
                      <a:pt x="322" y="132"/>
                    </a:moveTo>
                    <a:lnTo>
                      <a:pt x="321" y="67"/>
                    </a:lnTo>
                    <a:lnTo>
                      <a:pt x="0" y="64"/>
                    </a:lnTo>
                    <a:lnTo>
                      <a:pt x="3" y="61"/>
                    </a:lnTo>
                    <a:lnTo>
                      <a:pt x="0"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08" name="Freeform 130">
                <a:extLst>
                  <a:ext uri="{FF2B5EF4-FFF2-40B4-BE49-F238E27FC236}">
                    <a16:creationId xmlns:a16="http://schemas.microsoft.com/office/drawing/2014/main" id="{31E886E5-EC73-4D5F-9C86-1D3B6F26FC43}"/>
                  </a:ext>
                </a:extLst>
              </p:cNvPr>
              <p:cNvSpPr>
                <a:spLocks/>
              </p:cNvSpPr>
              <p:nvPr/>
            </p:nvSpPr>
            <p:spPr bwMode="auto">
              <a:xfrm>
                <a:off x="396" y="1713"/>
                <a:ext cx="708" cy="1071"/>
              </a:xfrm>
              <a:custGeom>
                <a:avLst/>
                <a:gdLst>
                  <a:gd name="T0" fmla="*/ 162 w 708"/>
                  <a:gd name="T1" fmla="*/ 147 h 1071"/>
                  <a:gd name="T2" fmla="*/ 162 w 708"/>
                  <a:gd name="T3" fmla="*/ 0 h 1071"/>
                  <a:gd name="T4" fmla="*/ 0 w 708"/>
                  <a:gd name="T5" fmla="*/ 3 h 1071"/>
                  <a:gd name="T6" fmla="*/ 0 w 708"/>
                  <a:gd name="T7" fmla="*/ 1071 h 1071"/>
                  <a:gd name="T8" fmla="*/ 708 w 708"/>
                  <a:gd name="T9" fmla="*/ 1071 h 1071"/>
                  <a:gd name="T10" fmla="*/ 0 60000 65536"/>
                  <a:gd name="T11" fmla="*/ 0 60000 65536"/>
                  <a:gd name="T12" fmla="*/ 0 60000 65536"/>
                  <a:gd name="T13" fmla="*/ 0 60000 65536"/>
                  <a:gd name="T14" fmla="*/ 0 60000 65536"/>
                  <a:gd name="T15" fmla="*/ 0 w 708"/>
                  <a:gd name="T16" fmla="*/ 0 h 1071"/>
                  <a:gd name="T17" fmla="*/ 708 w 708"/>
                  <a:gd name="T18" fmla="*/ 1071 h 1071"/>
                </a:gdLst>
                <a:ahLst/>
                <a:cxnLst>
                  <a:cxn ang="T10">
                    <a:pos x="T0" y="T1"/>
                  </a:cxn>
                  <a:cxn ang="T11">
                    <a:pos x="T2" y="T3"/>
                  </a:cxn>
                  <a:cxn ang="T12">
                    <a:pos x="T4" y="T5"/>
                  </a:cxn>
                  <a:cxn ang="T13">
                    <a:pos x="T6" y="T7"/>
                  </a:cxn>
                  <a:cxn ang="T14">
                    <a:pos x="T8" y="T9"/>
                  </a:cxn>
                </a:cxnLst>
                <a:rect l="T15" t="T16" r="T17" b="T18"/>
                <a:pathLst>
                  <a:path w="708" h="1071">
                    <a:moveTo>
                      <a:pt x="162" y="147"/>
                    </a:moveTo>
                    <a:lnTo>
                      <a:pt x="162" y="0"/>
                    </a:lnTo>
                    <a:lnTo>
                      <a:pt x="0" y="3"/>
                    </a:lnTo>
                    <a:lnTo>
                      <a:pt x="0" y="1071"/>
                    </a:lnTo>
                    <a:lnTo>
                      <a:pt x="708" y="1071"/>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09" name="Text Box 131">
                <a:extLst>
                  <a:ext uri="{FF2B5EF4-FFF2-40B4-BE49-F238E27FC236}">
                    <a16:creationId xmlns:a16="http://schemas.microsoft.com/office/drawing/2014/main" id="{0252D2EF-880A-499D-AD6C-B0D3CC3BF892}"/>
                  </a:ext>
                </a:extLst>
              </p:cNvPr>
              <p:cNvSpPr txBox="1">
                <a:spLocks noChangeArrowheads="1"/>
              </p:cNvSpPr>
              <p:nvPr/>
            </p:nvSpPr>
            <p:spPr bwMode="auto">
              <a:xfrm>
                <a:off x="960" y="2688"/>
                <a:ext cx="543"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dirty="0" err="1">
                    <a:solidFill>
                      <a:schemeClr val="accent2"/>
                    </a:solidFill>
                    <a:latin typeface="Times New Roman" pitchFamily="18" charset="0"/>
                  </a:rPr>
                  <a:t>y</a:t>
                </a:r>
                <a:r>
                  <a:rPr lang="en-US" altLang="en-US" sz="2800" i="1" baseline="-25000" dirty="0" err="1">
                    <a:solidFill>
                      <a:schemeClr val="accent2"/>
                    </a:solidFill>
                    <a:latin typeface="Times New Roman" pitchFamily="18" charset="0"/>
                  </a:rPr>
                  <a:t>t</a:t>
                </a:r>
                <a:r>
                  <a:rPr lang="en-US" altLang="en-US" sz="2800" i="1" dirty="0">
                    <a:solidFill>
                      <a:schemeClr val="accent2"/>
                    </a:solidFill>
                    <a:latin typeface="Times New Roman" pitchFamily="18" charset="0"/>
                  </a:rPr>
                  <a:t> </a:t>
                </a:r>
              </a:p>
              <a:p>
                <a:pPr algn="ctr">
                  <a:spcBef>
                    <a:spcPct val="0"/>
                  </a:spcBef>
                </a:pPr>
                <a:endParaRPr lang="en-US" altLang="en-US" sz="2800" i="1" baseline="-25000" dirty="0">
                  <a:solidFill>
                    <a:schemeClr val="accent2"/>
                  </a:solidFill>
                  <a:latin typeface="Times New Roman" pitchFamily="18" charset="0"/>
                </a:endParaRPr>
              </a:p>
            </p:txBody>
          </p:sp>
        </p:grpSp>
      </p:grpSp>
      <p:grpSp>
        <p:nvGrpSpPr>
          <p:cNvPr id="112" name="Group 111">
            <a:extLst>
              <a:ext uri="{FF2B5EF4-FFF2-40B4-BE49-F238E27FC236}">
                <a16:creationId xmlns:a16="http://schemas.microsoft.com/office/drawing/2014/main" id="{FE21F82D-96A8-4C5E-B56D-8A18D397A322}"/>
              </a:ext>
            </a:extLst>
          </p:cNvPr>
          <p:cNvGrpSpPr/>
          <p:nvPr/>
        </p:nvGrpSpPr>
        <p:grpSpPr>
          <a:xfrm>
            <a:off x="5961189" y="2694297"/>
            <a:ext cx="1609907" cy="685799"/>
            <a:chOff x="6070527" y="4419600"/>
            <a:chExt cx="1609907" cy="685799"/>
          </a:xfrm>
        </p:grpSpPr>
        <p:sp>
          <p:nvSpPr>
            <p:cNvPr id="113" name="Rectangle 106">
              <a:extLst>
                <a:ext uri="{FF2B5EF4-FFF2-40B4-BE49-F238E27FC236}">
                  <a16:creationId xmlns:a16="http://schemas.microsoft.com/office/drawing/2014/main" id="{51B5E771-DB2B-48B7-8419-1E1956ED9801}"/>
                </a:ext>
              </a:extLst>
            </p:cNvPr>
            <p:cNvSpPr>
              <a:spLocks noChangeArrowheads="1"/>
            </p:cNvSpPr>
            <p:nvPr/>
          </p:nvSpPr>
          <p:spPr bwMode="auto">
            <a:xfrm>
              <a:off x="6070527" y="4495800"/>
              <a:ext cx="1201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00"/>
                  </a:solidFill>
                  <a:latin typeface="Times New Roman" pitchFamily="18" charset="0"/>
                </a:rPr>
                <a:t>cycle</a:t>
              </a:r>
            </a:p>
          </p:txBody>
        </p:sp>
        <p:sp>
          <p:nvSpPr>
            <p:cNvPr id="114" name="Curved Down Arrow 3">
              <a:extLst>
                <a:ext uri="{FF2B5EF4-FFF2-40B4-BE49-F238E27FC236}">
                  <a16:creationId xmlns:a16="http://schemas.microsoft.com/office/drawing/2014/main" id="{05FE988B-2E24-4702-8E81-4DE5FE0AF6C4}"/>
                </a:ext>
              </a:extLst>
            </p:cNvPr>
            <p:cNvSpPr/>
            <p:nvPr/>
          </p:nvSpPr>
          <p:spPr>
            <a:xfrm rot="10800000">
              <a:off x="7039084" y="4791869"/>
              <a:ext cx="625475" cy="313530"/>
            </a:xfrm>
            <a:prstGeom prst="curvedDownArrow">
              <a:avLst/>
            </a:prstGeom>
            <a:solidFill>
              <a:srgbClr val="FF0000"/>
            </a:solidFill>
            <a:ln>
              <a:solidFill>
                <a:schemeClr val="hlink"/>
              </a:solidFill>
            </a:ln>
          </p:spPr>
          <p:txBody>
            <a:bodyPr wrap="square" rtlCol="0" anchor="ctr">
              <a:spAutoFit/>
            </a:bodyPr>
            <a:lstStyle/>
            <a:p>
              <a:pPr algn="l"/>
              <a:endParaRPr lang="en-CA" sz="2400" dirty="0"/>
            </a:p>
          </p:txBody>
        </p:sp>
        <p:sp>
          <p:nvSpPr>
            <p:cNvPr id="115" name="Curved Down Arrow 51">
              <a:extLst>
                <a:ext uri="{FF2B5EF4-FFF2-40B4-BE49-F238E27FC236}">
                  <a16:creationId xmlns:a16="http://schemas.microsoft.com/office/drawing/2014/main" id="{74CE823D-F8B4-4971-ADE8-DE620E9E12FB}"/>
                </a:ext>
              </a:extLst>
            </p:cNvPr>
            <p:cNvSpPr/>
            <p:nvPr/>
          </p:nvSpPr>
          <p:spPr>
            <a:xfrm>
              <a:off x="7054959" y="4419600"/>
              <a:ext cx="625475" cy="313530"/>
            </a:xfrm>
            <a:prstGeom prst="curvedDownArrow">
              <a:avLst/>
            </a:prstGeom>
            <a:solidFill>
              <a:srgbClr val="FF0000"/>
            </a:solidFill>
            <a:ln>
              <a:solidFill>
                <a:schemeClr val="hlink"/>
              </a:solidFill>
            </a:ln>
          </p:spPr>
          <p:txBody>
            <a:bodyPr wrap="square" rtlCol="0" anchor="ctr">
              <a:spAutoFit/>
            </a:bodyPr>
            <a:lstStyle/>
            <a:p>
              <a:pPr algn="l"/>
              <a:endParaRPr lang="en-CA" sz="2400" dirty="0"/>
            </a:p>
          </p:txBody>
        </p:sp>
      </p:grpSp>
    </p:spTree>
    <p:extLst>
      <p:ext uri="{BB962C8B-B14F-4D97-AF65-F5344CB8AC3E}">
        <p14:creationId xmlns:p14="http://schemas.microsoft.com/office/powerpoint/2010/main" val="3742781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0-#ppt_w/2"/>
                                          </p:val>
                                        </p:tav>
                                        <p:tav tm="100000">
                                          <p:val>
                                            <p:strVal val="#ppt_x"/>
                                          </p:val>
                                        </p:tav>
                                      </p:tavLst>
                                    </p:anim>
                                    <p:anim calcmode="lin" valueType="num">
                                      <p:cBhvr additive="base">
                                        <p:cTn id="12" dur="500" fill="hold"/>
                                        <p:tgtEl>
                                          <p:spTgt spid="52"/>
                                        </p:tgtEl>
                                        <p:attrNameLst>
                                          <p:attrName>ppt_y</p:attrName>
                                        </p:attrNameLst>
                                      </p:cBhvr>
                                      <p:tavLst>
                                        <p:tav tm="0">
                                          <p:val>
                                            <p:strVal val="#ppt_y"/>
                                          </p:val>
                                        </p:tav>
                                        <p:tav tm="100000">
                                          <p:val>
                                            <p:strVal val="#ppt_y"/>
                                          </p:val>
                                        </p:tav>
                                      </p:tavLst>
                                    </p:anim>
                                  </p:childTnLst>
                                </p:cTn>
                              </p:par>
                              <p:par>
                                <p:cTn id="13" presetID="2" presetClass="entr" presetSubtype="8" fill="hold" grpId="1" nodeType="withEffect">
                                  <p:stCondLst>
                                    <p:cond delay="0"/>
                                  </p:stCondLst>
                                  <p:childTnLst>
                                    <p:set>
                                      <p:cBhvr>
                                        <p:cTn id="14" dur="1" fill="hold">
                                          <p:stCondLst>
                                            <p:cond delay="0"/>
                                          </p:stCondLst>
                                        </p:cTn>
                                        <p:tgtEl>
                                          <p:spTgt spid="82"/>
                                        </p:tgtEl>
                                        <p:attrNameLst>
                                          <p:attrName>style.visibility</p:attrName>
                                        </p:attrNameLst>
                                      </p:cBhvr>
                                      <p:to>
                                        <p:strVal val="visible"/>
                                      </p:to>
                                    </p:set>
                                    <p:anim calcmode="lin" valueType="num">
                                      <p:cBhvr additive="base">
                                        <p:cTn id="15" dur="500" fill="hold"/>
                                        <p:tgtEl>
                                          <p:spTgt spid="82"/>
                                        </p:tgtEl>
                                        <p:attrNameLst>
                                          <p:attrName>ppt_x</p:attrName>
                                        </p:attrNameLst>
                                      </p:cBhvr>
                                      <p:tavLst>
                                        <p:tav tm="0">
                                          <p:val>
                                            <p:strVal val="0-#ppt_w/2"/>
                                          </p:val>
                                        </p:tav>
                                        <p:tav tm="100000">
                                          <p:val>
                                            <p:strVal val="#ppt_x"/>
                                          </p:val>
                                        </p:tav>
                                      </p:tavLst>
                                    </p:anim>
                                    <p:anim calcmode="lin" valueType="num">
                                      <p:cBhvr additive="base">
                                        <p:cTn id="16" dur="500" fill="hold"/>
                                        <p:tgtEl>
                                          <p:spTgt spid="82"/>
                                        </p:tgtEl>
                                        <p:attrNameLst>
                                          <p:attrName>ppt_y</p:attrName>
                                        </p:attrNameLst>
                                      </p:cBhvr>
                                      <p:tavLst>
                                        <p:tav tm="0">
                                          <p:val>
                                            <p:strVal val="#ppt_y"/>
                                          </p:val>
                                        </p:tav>
                                        <p:tav tm="100000">
                                          <p:val>
                                            <p:strVal val="#ppt_y"/>
                                          </p:val>
                                        </p:tav>
                                      </p:tavLst>
                                    </p:anim>
                                  </p:childTnLst>
                                </p:cTn>
                              </p:par>
                              <p:par>
                                <p:cTn id="17" presetID="2" presetClass="entr" presetSubtype="8" fill="hold" grpId="1" nodeType="withEffect">
                                  <p:stCondLst>
                                    <p:cond delay="0"/>
                                  </p:stCondLst>
                                  <p:childTnLst>
                                    <p:set>
                                      <p:cBhvr>
                                        <p:cTn id="18" dur="1" fill="hold">
                                          <p:stCondLst>
                                            <p:cond delay="0"/>
                                          </p:stCondLst>
                                        </p:cTn>
                                        <p:tgtEl>
                                          <p:spTgt spid="83"/>
                                        </p:tgtEl>
                                        <p:attrNameLst>
                                          <p:attrName>style.visibility</p:attrName>
                                        </p:attrNameLst>
                                      </p:cBhvr>
                                      <p:to>
                                        <p:strVal val="visible"/>
                                      </p:to>
                                    </p:set>
                                    <p:anim calcmode="lin" valueType="num">
                                      <p:cBhvr additive="base">
                                        <p:cTn id="19" dur="500" fill="hold"/>
                                        <p:tgtEl>
                                          <p:spTgt spid="83"/>
                                        </p:tgtEl>
                                        <p:attrNameLst>
                                          <p:attrName>ppt_x</p:attrName>
                                        </p:attrNameLst>
                                      </p:cBhvr>
                                      <p:tavLst>
                                        <p:tav tm="0">
                                          <p:val>
                                            <p:strVal val="0-#ppt_w/2"/>
                                          </p:val>
                                        </p:tav>
                                        <p:tav tm="100000">
                                          <p:val>
                                            <p:strVal val="#ppt_x"/>
                                          </p:val>
                                        </p:tav>
                                      </p:tavLst>
                                    </p:anim>
                                    <p:anim calcmode="lin" valueType="num">
                                      <p:cBhvr additive="base">
                                        <p:cTn id="20"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1">
                                            <p:txEl>
                                              <p:pRg st="0" end="0"/>
                                            </p:txEl>
                                          </p:spTgt>
                                        </p:tgtEl>
                                        <p:attrNameLst>
                                          <p:attrName>style.visibility</p:attrName>
                                        </p:attrNameLst>
                                      </p:cBhvr>
                                      <p:to>
                                        <p:strVal val="visible"/>
                                      </p:to>
                                    </p:set>
                                    <p:anim calcmode="lin" valueType="num">
                                      <p:cBhvr additive="base">
                                        <p:cTn id="25"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1">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60"/>
                                        </p:tgtEl>
                                        <p:attrNameLst>
                                          <p:attrName>style.visibility</p:attrName>
                                        </p:attrNameLst>
                                      </p:cBhvr>
                                      <p:to>
                                        <p:strVal val="visible"/>
                                      </p:to>
                                    </p:set>
                                    <p:anim calcmode="lin" valueType="num">
                                      <p:cBhvr additive="base">
                                        <p:cTn id="29" dur="500" fill="hold"/>
                                        <p:tgtEl>
                                          <p:spTgt spid="60"/>
                                        </p:tgtEl>
                                        <p:attrNameLst>
                                          <p:attrName>ppt_x</p:attrName>
                                        </p:attrNameLst>
                                      </p:cBhvr>
                                      <p:tavLst>
                                        <p:tav tm="0">
                                          <p:val>
                                            <p:strVal val="0-#ppt_w/2"/>
                                          </p:val>
                                        </p:tav>
                                        <p:tav tm="100000">
                                          <p:val>
                                            <p:strVal val="#ppt_x"/>
                                          </p:val>
                                        </p:tav>
                                      </p:tavLst>
                                    </p:anim>
                                    <p:anim calcmode="lin" valueType="num">
                                      <p:cBhvr additive="base">
                                        <p:cTn id="30"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51">
                                            <p:txEl>
                                              <p:pRg st="1" end="1"/>
                                            </p:txEl>
                                          </p:spTgt>
                                        </p:tgtEl>
                                        <p:attrNameLst>
                                          <p:attrName>style.visibility</p:attrName>
                                        </p:attrNameLst>
                                      </p:cBhvr>
                                      <p:to>
                                        <p:strVal val="visible"/>
                                      </p:to>
                                    </p:set>
                                    <p:anim calcmode="lin" valueType="num">
                                      <p:cBhvr additive="base">
                                        <p:cTn id="35"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1">
                                            <p:txEl>
                                              <p:pRg st="1" end="1"/>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additive="base">
                                        <p:cTn id="39" dur="500" fill="hold"/>
                                        <p:tgtEl>
                                          <p:spTgt spid="81"/>
                                        </p:tgtEl>
                                        <p:attrNameLst>
                                          <p:attrName>ppt_x</p:attrName>
                                        </p:attrNameLst>
                                      </p:cBhvr>
                                      <p:tavLst>
                                        <p:tav tm="0">
                                          <p:val>
                                            <p:strVal val="0-#ppt_w/2"/>
                                          </p:val>
                                        </p:tav>
                                        <p:tav tm="100000">
                                          <p:val>
                                            <p:strVal val="#ppt_x"/>
                                          </p:val>
                                        </p:tav>
                                      </p:tavLst>
                                    </p:anim>
                                    <p:anim calcmode="lin" valueType="num">
                                      <p:cBhvr additive="base">
                                        <p:cTn id="40" dur="500" fill="hold"/>
                                        <p:tgtEl>
                                          <p:spTgt spid="81"/>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58"/>
                                        </p:tgtEl>
                                        <p:attrNameLst>
                                          <p:attrName>style.visibility</p:attrName>
                                        </p:attrNameLst>
                                      </p:cBhvr>
                                      <p:to>
                                        <p:strVal val="visible"/>
                                      </p:to>
                                    </p:set>
                                    <p:anim calcmode="lin" valueType="num">
                                      <p:cBhvr additive="base">
                                        <p:cTn id="43" dur="500" fill="hold"/>
                                        <p:tgtEl>
                                          <p:spTgt spid="58"/>
                                        </p:tgtEl>
                                        <p:attrNameLst>
                                          <p:attrName>ppt_x</p:attrName>
                                        </p:attrNameLst>
                                      </p:cBhvr>
                                      <p:tavLst>
                                        <p:tav tm="0">
                                          <p:val>
                                            <p:strVal val="0-#ppt_w/2"/>
                                          </p:val>
                                        </p:tav>
                                        <p:tav tm="100000">
                                          <p:val>
                                            <p:strVal val="#ppt_x"/>
                                          </p:val>
                                        </p:tav>
                                      </p:tavLst>
                                    </p:anim>
                                    <p:anim calcmode="lin" valueType="num">
                                      <p:cBhvr additive="base">
                                        <p:cTn id="44" dur="500" fill="hold"/>
                                        <p:tgtEl>
                                          <p:spTgt spid="58"/>
                                        </p:tgtEl>
                                        <p:attrNameLst>
                                          <p:attrName>ppt_y</p:attrName>
                                        </p:attrNameLst>
                                      </p:cBhvr>
                                      <p:tavLst>
                                        <p:tav tm="0">
                                          <p:val>
                                            <p:strVal val="#ppt_y"/>
                                          </p:val>
                                        </p:tav>
                                        <p:tav tm="100000">
                                          <p:val>
                                            <p:strVal val="#ppt_y"/>
                                          </p:val>
                                        </p:tav>
                                      </p:tavLst>
                                    </p:anim>
                                  </p:childTnLst>
                                </p:cTn>
                              </p:par>
                              <p:par>
                                <p:cTn id="45" presetID="1" presetClass="exit" presetSubtype="0" fill="hold" grpId="0" nodeType="withEffect">
                                  <p:stCondLst>
                                    <p:cond delay="0"/>
                                  </p:stCondLst>
                                  <p:childTnLst>
                                    <p:set>
                                      <p:cBhvr>
                                        <p:cTn id="46" dur="1" fill="hold">
                                          <p:stCondLst>
                                            <p:cond delay="0"/>
                                          </p:stCondLst>
                                        </p:cTn>
                                        <p:tgtEl>
                                          <p:spTgt spid="82"/>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83"/>
                                        </p:tgtEl>
                                        <p:attrNameLst>
                                          <p:attrName>style.visibility</p:attrName>
                                        </p:attrNameLst>
                                      </p:cBhvr>
                                      <p:to>
                                        <p:strVal val="hidden"/>
                                      </p:to>
                                    </p:set>
                                  </p:childTnLst>
                                </p:cTn>
                              </p:par>
                              <p:par>
                                <p:cTn id="49" presetID="2" presetClass="entr" presetSubtype="8"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0-#ppt_w/2"/>
                                          </p:val>
                                        </p:tav>
                                        <p:tav tm="100000">
                                          <p:val>
                                            <p:strVal val="#ppt_x"/>
                                          </p:val>
                                        </p:tav>
                                      </p:tavLst>
                                    </p:anim>
                                    <p:anim calcmode="lin" valueType="num">
                                      <p:cBhvr additive="base">
                                        <p:cTn id="52"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84"/>
                                        </p:tgtEl>
                                        <p:attrNameLst>
                                          <p:attrName>style.visibility</p:attrName>
                                        </p:attrNameLst>
                                      </p:cBhvr>
                                      <p:to>
                                        <p:strVal val="visible"/>
                                      </p:to>
                                    </p:set>
                                    <p:anim calcmode="lin" valueType="num">
                                      <p:cBhvr additive="base">
                                        <p:cTn id="57" dur="500" fill="hold"/>
                                        <p:tgtEl>
                                          <p:spTgt spid="84"/>
                                        </p:tgtEl>
                                        <p:attrNameLst>
                                          <p:attrName>ppt_x</p:attrName>
                                        </p:attrNameLst>
                                      </p:cBhvr>
                                      <p:tavLst>
                                        <p:tav tm="0">
                                          <p:val>
                                            <p:strVal val="1+#ppt_w/2"/>
                                          </p:val>
                                        </p:tav>
                                        <p:tav tm="100000">
                                          <p:val>
                                            <p:strVal val="#ppt_x"/>
                                          </p:val>
                                        </p:tav>
                                      </p:tavLst>
                                    </p:anim>
                                    <p:anim calcmode="lin" valueType="num">
                                      <p:cBhvr additive="base">
                                        <p:cTn id="58" dur="500" fill="hold"/>
                                        <p:tgtEl>
                                          <p:spTgt spid="84"/>
                                        </p:tgtEl>
                                        <p:attrNameLst>
                                          <p:attrName>ppt_y</p:attrName>
                                        </p:attrNameLst>
                                      </p:cBhvr>
                                      <p:tavLst>
                                        <p:tav tm="0">
                                          <p:val>
                                            <p:strVal val="#ppt_y"/>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81"/>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59"/>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1+#ppt_w/2"/>
                                          </p:val>
                                        </p:tav>
                                        <p:tav tm="100000">
                                          <p:val>
                                            <p:strVal val="#ppt_x"/>
                                          </p:val>
                                        </p:tav>
                                      </p:tavLst>
                                    </p:anim>
                                    <p:anim calcmode="lin" valueType="num">
                                      <p:cBhvr additive="base">
                                        <p:cTn id="68" dur="500" fill="hold"/>
                                        <p:tgtEl>
                                          <p:spTgt spid="112"/>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51">
                                            <p:txEl>
                                              <p:pRg st="2" end="2"/>
                                            </p:txEl>
                                          </p:spTgt>
                                        </p:tgtEl>
                                        <p:attrNameLst>
                                          <p:attrName>style.visibility</p:attrName>
                                        </p:attrNameLst>
                                      </p:cBhvr>
                                      <p:to>
                                        <p:strVal val="visible"/>
                                      </p:to>
                                    </p:set>
                                    <p:anim calcmode="lin" valueType="num">
                                      <p:cBhvr additive="base">
                                        <p:cTn id="73" dur="500" fill="hold"/>
                                        <p:tgtEl>
                                          <p:spTgt spid="51">
                                            <p:txEl>
                                              <p:pRg st="2" end="2"/>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5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P spid="59" grpId="1"/>
      <p:bldP spid="81" grpId="0"/>
      <p:bldP spid="81" grpId="1"/>
      <p:bldP spid="82" grpId="0"/>
      <p:bldP spid="82" grpId="1"/>
      <p:bldP spid="83" grpId="0"/>
      <p:bldP spid="83"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 name="Group 86">
            <a:extLst>
              <a:ext uri="{FF2B5EF4-FFF2-40B4-BE49-F238E27FC236}">
                <a16:creationId xmlns:a16="http://schemas.microsoft.com/office/drawing/2014/main" id="{EFAFE0C9-61BD-4677-A9A6-7C08155FE5D2}"/>
              </a:ext>
            </a:extLst>
          </p:cNvPr>
          <p:cNvGrpSpPr/>
          <p:nvPr/>
        </p:nvGrpSpPr>
        <p:grpSpPr>
          <a:xfrm>
            <a:off x="3436042" y="4249874"/>
            <a:ext cx="5648325" cy="2303326"/>
            <a:chOff x="3436042" y="4249874"/>
            <a:chExt cx="5648325" cy="2303326"/>
          </a:xfrm>
        </p:grpSpPr>
        <p:grpSp>
          <p:nvGrpSpPr>
            <p:cNvPr id="88" name="Group 87">
              <a:extLst>
                <a:ext uri="{FF2B5EF4-FFF2-40B4-BE49-F238E27FC236}">
                  <a16:creationId xmlns:a16="http://schemas.microsoft.com/office/drawing/2014/main" id="{86892930-270C-4724-B21E-BBD207F9F963}"/>
                </a:ext>
              </a:extLst>
            </p:cNvPr>
            <p:cNvGrpSpPr/>
            <p:nvPr/>
          </p:nvGrpSpPr>
          <p:grpSpPr>
            <a:xfrm>
              <a:off x="3436042" y="4249874"/>
              <a:ext cx="5648325" cy="2303326"/>
              <a:chOff x="3429000" y="4249874"/>
              <a:chExt cx="5648325" cy="2303326"/>
            </a:xfrm>
          </p:grpSpPr>
          <p:grpSp>
            <p:nvGrpSpPr>
              <p:cNvPr id="99" name="Group 98">
                <a:extLst>
                  <a:ext uri="{FF2B5EF4-FFF2-40B4-BE49-F238E27FC236}">
                    <a16:creationId xmlns:a16="http://schemas.microsoft.com/office/drawing/2014/main" id="{DACEAD87-95E3-40FD-814E-4440DF5458D6}"/>
                  </a:ext>
                </a:extLst>
              </p:cNvPr>
              <p:cNvGrpSpPr/>
              <p:nvPr/>
            </p:nvGrpSpPr>
            <p:grpSpPr>
              <a:xfrm>
                <a:off x="3429000" y="4249874"/>
                <a:ext cx="5648325" cy="2303326"/>
                <a:chOff x="3429000" y="4267200"/>
                <a:chExt cx="5648325" cy="2303326"/>
              </a:xfrm>
            </p:grpSpPr>
            <p:pic>
              <p:nvPicPr>
                <p:cNvPr id="108" name="Picture 2" descr="Image result for recurrent neural network">
                  <a:extLst>
                    <a:ext uri="{FF2B5EF4-FFF2-40B4-BE49-F238E27FC236}">
                      <a16:creationId xmlns:a16="http://schemas.microsoft.com/office/drawing/2014/main" id="{46C1BED4-A06B-4877-BB3A-8A45BEF01A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4267200"/>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109" name="Text Box 33">
                  <a:extLst>
                    <a:ext uri="{FF2B5EF4-FFF2-40B4-BE49-F238E27FC236}">
                      <a16:creationId xmlns:a16="http://schemas.microsoft.com/office/drawing/2014/main" id="{C25D45C4-BEE0-438F-9E8D-FE8DBA761312}"/>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110" name="Text Box 33">
                  <a:extLst>
                    <a:ext uri="{FF2B5EF4-FFF2-40B4-BE49-F238E27FC236}">
                      <a16:creationId xmlns:a16="http://schemas.microsoft.com/office/drawing/2014/main" id="{7C40622B-0918-4BF6-A829-D63173B70F11}"/>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111" name="Text Box 33">
                  <a:extLst>
                    <a:ext uri="{FF2B5EF4-FFF2-40B4-BE49-F238E27FC236}">
                      <a16:creationId xmlns:a16="http://schemas.microsoft.com/office/drawing/2014/main" id="{0577F8A1-F215-46E6-A517-0D97D84BD66C}"/>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112" name="Text Box 33">
                  <a:extLst>
                    <a:ext uri="{FF2B5EF4-FFF2-40B4-BE49-F238E27FC236}">
                      <a16:creationId xmlns:a16="http://schemas.microsoft.com/office/drawing/2014/main" id="{D136E863-F7F4-49AE-A386-43B4E71A982D}"/>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sp>
            <p:nvSpPr>
              <p:cNvPr id="100" name="Rectangle 99">
                <a:extLst>
                  <a:ext uri="{FF2B5EF4-FFF2-40B4-BE49-F238E27FC236}">
                    <a16:creationId xmlns:a16="http://schemas.microsoft.com/office/drawing/2014/main" id="{07E1D515-0951-418F-8700-112151BBD250}"/>
                  </a:ext>
                </a:extLst>
              </p:cNvPr>
              <p:cNvSpPr/>
              <p:nvPr/>
            </p:nvSpPr>
            <p:spPr>
              <a:xfrm>
                <a:off x="3771363" y="577387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01" name="Rectangle 100">
                <a:extLst>
                  <a:ext uri="{FF2B5EF4-FFF2-40B4-BE49-F238E27FC236}">
                    <a16:creationId xmlns:a16="http://schemas.microsoft.com/office/drawing/2014/main" id="{55BC84C1-06C6-43D5-BDF6-E3924502C6AC}"/>
                  </a:ext>
                </a:extLst>
              </p:cNvPr>
              <p:cNvSpPr/>
              <p:nvPr/>
            </p:nvSpPr>
            <p:spPr>
              <a:xfrm>
                <a:off x="3758484" y="4914363"/>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02" name="Rectangle 101">
                <a:extLst>
                  <a:ext uri="{FF2B5EF4-FFF2-40B4-BE49-F238E27FC236}">
                    <a16:creationId xmlns:a16="http://schemas.microsoft.com/office/drawing/2014/main" id="{AEE54C12-F308-4B9F-A043-060A89BABB92}"/>
                  </a:ext>
                </a:extLst>
              </p:cNvPr>
              <p:cNvSpPr/>
              <p:nvPr/>
            </p:nvSpPr>
            <p:spPr>
              <a:xfrm>
                <a:off x="5770807" y="494886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03" name="Rectangle 102">
                <a:extLst>
                  <a:ext uri="{FF2B5EF4-FFF2-40B4-BE49-F238E27FC236}">
                    <a16:creationId xmlns:a16="http://schemas.microsoft.com/office/drawing/2014/main" id="{B894F18E-19A7-44A9-AB63-223E5CE23942}"/>
                  </a:ext>
                </a:extLst>
              </p:cNvPr>
              <p:cNvSpPr/>
              <p:nvPr/>
            </p:nvSpPr>
            <p:spPr>
              <a:xfrm>
                <a:off x="6768921" y="4927242"/>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04" name="Rectangle 103">
                <a:extLst>
                  <a:ext uri="{FF2B5EF4-FFF2-40B4-BE49-F238E27FC236}">
                    <a16:creationId xmlns:a16="http://schemas.microsoft.com/office/drawing/2014/main" id="{176E27AC-5066-46E3-9E61-E6AD5AB7E22B}"/>
                  </a:ext>
                </a:extLst>
              </p:cNvPr>
              <p:cNvSpPr/>
              <p:nvPr/>
            </p:nvSpPr>
            <p:spPr>
              <a:xfrm>
                <a:off x="7715519" y="490562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05" name="Rectangle 104">
                <a:extLst>
                  <a:ext uri="{FF2B5EF4-FFF2-40B4-BE49-F238E27FC236}">
                    <a16:creationId xmlns:a16="http://schemas.microsoft.com/office/drawing/2014/main" id="{E28C35E4-E5B0-4B14-A052-12B6B61BB2C8}"/>
                  </a:ext>
                </a:extLst>
              </p:cNvPr>
              <p:cNvSpPr/>
              <p:nvPr/>
            </p:nvSpPr>
            <p:spPr>
              <a:xfrm>
                <a:off x="8128716" y="5717148"/>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06" name="Rectangle 105">
                <a:extLst>
                  <a:ext uri="{FF2B5EF4-FFF2-40B4-BE49-F238E27FC236}">
                    <a16:creationId xmlns:a16="http://schemas.microsoft.com/office/drawing/2014/main" id="{99479F5F-62FA-452F-B2EB-C1B933C24ED7}"/>
                  </a:ext>
                </a:extLst>
              </p:cNvPr>
              <p:cNvSpPr/>
              <p:nvPr/>
            </p:nvSpPr>
            <p:spPr>
              <a:xfrm>
                <a:off x="7174605" y="571500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07" name="Rectangle 106">
                <a:extLst>
                  <a:ext uri="{FF2B5EF4-FFF2-40B4-BE49-F238E27FC236}">
                    <a16:creationId xmlns:a16="http://schemas.microsoft.com/office/drawing/2014/main" id="{1A110175-5373-436E-8E0C-51D1DD5EB75D}"/>
                  </a:ext>
                </a:extLst>
              </p:cNvPr>
              <p:cNvSpPr/>
              <p:nvPr/>
            </p:nvSpPr>
            <p:spPr>
              <a:xfrm>
                <a:off x="6260205" y="5753637"/>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89" name="Group 88">
              <a:extLst>
                <a:ext uri="{FF2B5EF4-FFF2-40B4-BE49-F238E27FC236}">
                  <a16:creationId xmlns:a16="http://schemas.microsoft.com/office/drawing/2014/main" id="{56B12525-71AE-48C4-9EC9-816779810652}"/>
                </a:ext>
              </a:extLst>
            </p:cNvPr>
            <p:cNvGrpSpPr/>
            <p:nvPr/>
          </p:nvGrpSpPr>
          <p:grpSpPr>
            <a:xfrm>
              <a:off x="6248401" y="5135592"/>
              <a:ext cx="371984" cy="245907"/>
              <a:chOff x="6248401" y="5135592"/>
              <a:chExt cx="371984" cy="245907"/>
            </a:xfrm>
          </p:grpSpPr>
          <p:sp>
            <p:nvSpPr>
              <p:cNvPr id="97" name="Rectangle 96">
                <a:extLst>
                  <a:ext uri="{FF2B5EF4-FFF2-40B4-BE49-F238E27FC236}">
                    <a16:creationId xmlns:a16="http://schemas.microsoft.com/office/drawing/2014/main" id="{0DA896B0-3A1F-4C25-8B90-721D3AB1A977}"/>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8" name="Rectangle 97">
                <a:extLst>
                  <a:ext uri="{FF2B5EF4-FFF2-40B4-BE49-F238E27FC236}">
                    <a16:creationId xmlns:a16="http://schemas.microsoft.com/office/drawing/2014/main" id="{9FEA419A-2663-410D-8E0B-D8307F4A1B0C}"/>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90" name="Group 89">
              <a:extLst>
                <a:ext uri="{FF2B5EF4-FFF2-40B4-BE49-F238E27FC236}">
                  <a16:creationId xmlns:a16="http://schemas.microsoft.com/office/drawing/2014/main" id="{C716712E-96CC-41A5-9283-4527E76FC9A7}"/>
                </a:ext>
              </a:extLst>
            </p:cNvPr>
            <p:cNvGrpSpPr/>
            <p:nvPr/>
          </p:nvGrpSpPr>
          <p:grpSpPr>
            <a:xfrm>
              <a:off x="7216266" y="5118100"/>
              <a:ext cx="371984" cy="245907"/>
              <a:chOff x="6248401" y="5135592"/>
              <a:chExt cx="371984" cy="245907"/>
            </a:xfrm>
          </p:grpSpPr>
          <p:sp>
            <p:nvSpPr>
              <p:cNvPr id="95" name="Rectangle 94">
                <a:extLst>
                  <a:ext uri="{FF2B5EF4-FFF2-40B4-BE49-F238E27FC236}">
                    <a16:creationId xmlns:a16="http://schemas.microsoft.com/office/drawing/2014/main" id="{DB1F59B7-7D0F-4EED-BCFB-A7069C52FACD}"/>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6" name="Rectangle 95">
                <a:extLst>
                  <a:ext uri="{FF2B5EF4-FFF2-40B4-BE49-F238E27FC236}">
                    <a16:creationId xmlns:a16="http://schemas.microsoft.com/office/drawing/2014/main" id="{885B33CB-5350-463E-9166-FBADAFE54D28}"/>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91" name="Group 90">
              <a:extLst>
                <a:ext uri="{FF2B5EF4-FFF2-40B4-BE49-F238E27FC236}">
                  <a16:creationId xmlns:a16="http://schemas.microsoft.com/office/drawing/2014/main" id="{2F458000-6C52-44BC-810D-D6B3C6F3CE3D}"/>
                </a:ext>
              </a:extLst>
            </p:cNvPr>
            <p:cNvGrpSpPr/>
            <p:nvPr/>
          </p:nvGrpSpPr>
          <p:grpSpPr>
            <a:xfrm>
              <a:off x="8152381" y="5170643"/>
              <a:ext cx="371984" cy="245907"/>
              <a:chOff x="6248401" y="5135592"/>
              <a:chExt cx="371984" cy="245907"/>
            </a:xfrm>
          </p:grpSpPr>
          <p:sp>
            <p:nvSpPr>
              <p:cNvPr id="93" name="Rectangle 92">
                <a:extLst>
                  <a:ext uri="{FF2B5EF4-FFF2-40B4-BE49-F238E27FC236}">
                    <a16:creationId xmlns:a16="http://schemas.microsoft.com/office/drawing/2014/main" id="{E2111A36-1BC7-4A74-8962-3E7CEA2D3CBF}"/>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4" name="Rectangle 93">
                <a:extLst>
                  <a:ext uri="{FF2B5EF4-FFF2-40B4-BE49-F238E27FC236}">
                    <a16:creationId xmlns:a16="http://schemas.microsoft.com/office/drawing/2014/main" id="{CA28D5C3-D73D-4412-BD7E-C3BB66DBFA1F}"/>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92" name="Rectangle 91">
              <a:extLst>
                <a:ext uri="{FF2B5EF4-FFF2-40B4-BE49-F238E27FC236}">
                  <a16:creationId xmlns:a16="http://schemas.microsoft.com/office/drawing/2014/main" id="{5430AD45-681E-4E8E-A02E-67A0BCE96637}"/>
                </a:ext>
              </a:extLst>
            </p:cNvPr>
            <p:cNvSpPr/>
            <p:nvPr/>
          </p:nvSpPr>
          <p:spPr>
            <a:xfrm>
              <a:off x="3436042" y="5338303"/>
              <a:ext cx="164408" cy="17145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113" name="Rectangle 112">
            <a:extLst>
              <a:ext uri="{FF2B5EF4-FFF2-40B4-BE49-F238E27FC236}">
                <a16:creationId xmlns:a16="http://schemas.microsoft.com/office/drawing/2014/main" id="{BB06A8C6-A04B-425E-8EDA-53A313A30EF1}"/>
              </a:ext>
            </a:extLst>
          </p:cNvPr>
          <p:cNvSpPr/>
          <p:nvPr/>
        </p:nvSpPr>
        <p:spPr>
          <a:xfrm>
            <a:off x="3436042" y="6553200"/>
            <a:ext cx="5707958" cy="332100"/>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4" name="Text Box 33">
            <a:extLst>
              <a:ext uri="{FF2B5EF4-FFF2-40B4-BE49-F238E27FC236}">
                <a16:creationId xmlns:a16="http://schemas.microsoft.com/office/drawing/2014/main" id="{D9951FFF-54EA-4932-A970-F07BFA2C7422}"/>
              </a:ext>
            </a:extLst>
          </p:cNvPr>
          <p:cNvSpPr txBox="1">
            <a:spLocks noChangeArrowheads="1"/>
          </p:cNvSpPr>
          <p:nvPr/>
        </p:nvSpPr>
        <p:spPr bwMode="auto">
          <a:xfrm>
            <a:off x="3584460" y="5834742"/>
            <a:ext cx="282373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bg2"/>
                </a:solidFill>
                <a:latin typeface="Times New Roman" pitchFamily="18" charset="0"/>
              </a:rPr>
              <a:t>Input: </a:t>
            </a:r>
            <a:br>
              <a:rPr lang="en-US" altLang="en-US" sz="2400" dirty="0">
                <a:solidFill>
                  <a:schemeClr val="bg2"/>
                </a:solidFill>
                <a:latin typeface="Times New Roman" pitchFamily="18" charset="0"/>
              </a:rPr>
            </a:br>
            <a:r>
              <a:rPr lang="en-US" altLang="en-US" sz="2400" dirty="0">
                <a:solidFill>
                  <a:schemeClr val="bg2"/>
                </a:solidFill>
                <a:latin typeface="Times New Roman" pitchFamily="18" charset="0"/>
              </a:rPr>
              <a:t>  English speech</a:t>
            </a:r>
          </a:p>
        </p:txBody>
      </p:sp>
      <p:sp>
        <p:nvSpPr>
          <p:cNvPr id="115" name="Text Box 33">
            <a:extLst>
              <a:ext uri="{FF2B5EF4-FFF2-40B4-BE49-F238E27FC236}">
                <a16:creationId xmlns:a16="http://schemas.microsoft.com/office/drawing/2014/main" id="{5BE3379E-9BB1-4831-8318-313D2CE1C535}"/>
              </a:ext>
            </a:extLst>
          </p:cNvPr>
          <p:cNvSpPr txBox="1">
            <a:spLocks noChangeArrowheads="1"/>
          </p:cNvSpPr>
          <p:nvPr/>
        </p:nvSpPr>
        <p:spPr bwMode="auto">
          <a:xfrm>
            <a:off x="3670951" y="4400550"/>
            <a:ext cx="262643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bg2"/>
                </a:solidFill>
                <a:latin typeface="Times New Roman" pitchFamily="18" charset="0"/>
              </a:rPr>
              <a:t>Output: </a:t>
            </a:r>
            <a:br>
              <a:rPr lang="en-US" altLang="en-US" sz="2400" dirty="0">
                <a:solidFill>
                  <a:schemeClr val="bg2"/>
                </a:solidFill>
                <a:latin typeface="Times New Roman" pitchFamily="18" charset="0"/>
              </a:rPr>
            </a:br>
            <a:r>
              <a:rPr lang="en-US" altLang="en-US" sz="2400" dirty="0">
                <a:solidFill>
                  <a:schemeClr val="bg2"/>
                </a:solidFill>
                <a:latin typeface="Times New Roman" pitchFamily="18" charset="0"/>
              </a:rPr>
              <a:t>  French speech</a:t>
            </a:r>
          </a:p>
        </p:txBody>
      </p:sp>
      <p:pic>
        <p:nvPicPr>
          <p:cNvPr id="5" name="Picture 4" descr="Image result for speech time machine learn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4546539"/>
            <a:ext cx="3048000" cy="174464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63">
            <a:extLst>
              <a:ext uri="{FF2B5EF4-FFF2-40B4-BE49-F238E27FC236}">
                <a16:creationId xmlns:a16="http://schemas.microsoft.com/office/drawing/2014/main" id="{968E8D74-30AA-4B0B-8E0E-E5EC0429EE6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grpSp>
        <p:nvGrpSpPr>
          <p:cNvPr id="22" name="Group 21">
            <a:extLst>
              <a:ext uri="{FF2B5EF4-FFF2-40B4-BE49-F238E27FC236}">
                <a16:creationId xmlns:a16="http://schemas.microsoft.com/office/drawing/2014/main" id="{9E76C8D3-E4A9-41A1-8CE9-224B47151431}"/>
              </a:ext>
            </a:extLst>
          </p:cNvPr>
          <p:cNvGrpSpPr/>
          <p:nvPr/>
        </p:nvGrpSpPr>
        <p:grpSpPr>
          <a:xfrm>
            <a:off x="4630604" y="685800"/>
            <a:ext cx="4284796" cy="3843624"/>
            <a:chOff x="4630604" y="685800"/>
            <a:chExt cx="4284796" cy="3843624"/>
          </a:xfrm>
        </p:grpSpPr>
        <p:grpSp>
          <p:nvGrpSpPr>
            <p:cNvPr id="45" name="Group 44">
              <a:extLst>
                <a:ext uri="{FF2B5EF4-FFF2-40B4-BE49-F238E27FC236}">
                  <a16:creationId xmlns:a16="http://schemas.microsoft.com/office/drawing/2014/main" id="{52B8DD77-DA2C-4204-8D7B-303A783ABCC8}"/>
                </a:ext>
              </a:extLst>
            </p:cNvPr>
            <p:cNvGrpSpPr/>
            <p:nvPr/>
          </p:nvGrpSpPr>
          <p:grpSpPr>
            <a:xfrm flipH="1">
              <a:off x="7924800" y="685800"/>
              <a:ext cx="990600" cy="1447800"/>
              <a:chOff x="5060717" y="3077392"/>
              <a:chExt cx="1849758" cy="3642254"/>
            </a:xfrm>
          </p:grpSpPr>
          <p:pic>
            <p:nvPicPr>
              <p:cNvPr id="53" name="Picture 2" descr="Related image">
                <a:extLst>
                  <a:ext uri="{FF2B5EF4-FFF2-40B4-BE49-F238E27FC236}">
                    <a16:creationId xmlns:a16="http://schemas.microsoft.com/office/drawing/2014/main" id="{DE1B2073-0F13-466E-ACB1-FE8AAE2EED8E}"/>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53">
                <a:extLst>
                  <a:ext uri="{FF2B5EF4-FFF2-40B4-BE49-F238E27FC236}">
                    <a16:creationId xmlns:a16="http://schemas.microsoft.com/office/drawing/2014/main" id="{CA31A123-47B1-4D25-968D-B5E9AA7F06B2}"/>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56" name="AutoShape 55">
              <a:extLst>
                <a:ext uri="{FF2B5EF4-FFF2-40B4-BE49-F238E27FC236}">
                  <a16:creationId xmlns:a16="http://schemas.microsoft.com/office/drawing/2014/main" id="{FE9895BC-1C17-4B7C-8718-EA530F4E8B1C}"/>
                </a:ext>
              </a:extLst>
            </p:cNvPr>
            <p:cNvSpPr>
              <a:spLocks noChangeArrowheads="1"/>
            </p:cNvSpPr>
            <p:nvPr/>
          </p:nvSpPr>
          <p:spPr bwMode="auto">
            <a:xfrm>
              <a:off x="4630604" y="1011082"/>
              <a:ext cx="3411563" cy="1394405"/>
            </a:xfrm>
            <a:prstGeom prst="wedgeRoundRectCallout">
              <a:avLst>
                <a:gd name="adj1" fmla="val 57179"/>
                <a:gd name="adj2" fmla="val -4067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CA" sz="2400" dirty="0">
                  <a:cs typeface="Times New Roman" panose="02020603050405020304" pitchFamily="18" charset="0"/>
                  <a:sym typeface="Symbol" panose="05050102010706020507" pitchFamily="18" charset="2"/>
                </a:rPr>
                <a:t>As your supervisor,</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give you </a:t>
              </a:r>
            </a:p>
            <a:p>
              <a:pPr algn="ctr">
                <a:buNone/>
              </a:pPr>
              <a:r>
                <a:rPr lang="en-CA" sz="2400" dirty="0">
                  <a:cs typeface="Times New Roman" panose="02020603050405020304" pitchFamily="18" charset="0"/>
                  <a:sym typeface="Symbol" panose="05050102010706020507" pitchFamily="18" charset="2"/>
                </a:rPr>
                <a:t>the correct answers.</a:t>
              </a:r>
              <a:br>
                <a:rPr lang="en-CA" sz="2400" dirty="0">
                  <a:cs typeface="Times New Roman" panose="02020603050405020304" pitchFamily="18" charset="0"/>
                  <a:sym typeface="Symbol" panose="05050102010706020507" pitchFamily="18" charset="2"/>
                </a:rPr>
              </a:br>
              <a:endParaRPr lang="en-CA" sz="2400" dirty="0">
                <a:cs typeface="Times New Roman" panose="02020603050405020304" pitchFamily="18" charset="0"/>
                <a:sym typeface="Symbol" panose="05050102010706020507" pitchFamily="18" charset="2"/>
              </a:endParaRPr>
            </a:p>
            <a:p>
              <a:pPr algn="ctr">
                <a:buNone/>
              </a:pPr>
              <a:endParaRPr lang="en-CA" sz="2400" dirty="0">
                <a:cs typeface="Times New Roman" panose="02020603050405020304" pitchFamily="18" charset="0"/>
                <a:sym typeface="Symbol" panose="05050102010706020507" pitchFamily="18" charset="2"/>
              </a:endParaRPr>
            </a:p>
            <a:p>
              <a:pPr algn="ctr">
                <a:buNone/>
              </a:pPr>
              <a:endParaRPr lang="en-CA" sz="2400" dirty="0">
                <a:cs typeface="Times New Roman" panose="02020603050405020304" pitchFamily="18" charset="0"/>
                <a:sym typeface="Symbol" panose="05050102010706020507" pitchFamily="18" charset="2"/>
              </a:endParaRPr>
            </a:p>
          </p:txBody>
        </p:sp>
        <p:sp>
          <p:nvSpPr>
            <p:cNvPr id="60" name="Text Box 33">
              <a:extLst>
                <a:ext uri="{FF2B5EF4-FFF2-40B4-BE49-F238E27FC236}">
                  <a16:creationId xmlns:a16="http://schemas.microsoft.com/office/drawing/2014/main" id="{569DE513-1929-411F-AA79-3285FE608D65}"/>
                </a:ext>
              </a:extLst>
            </p:cNvPr>
            <p:cNvSpPr txBox="1">
              <a:spLocks noChangeArrowheads="1"/>
            </p:cNvSpPr>
            <p:nvPr/>
          </p:nvSpPr>
          <p:spPr bwMode="auto">
            <a:xfrm>
              <a:off x="5815311" y="4117324"/>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00FF"/>
                  </a:solidFill>
                  <a:latin typeface="Times New Roman" pitchFamily="18" charset="0"/>
                </a:rPr>
                <a:t>y</a:t>
              </a:r>
              <a:r>
                <a:rPr lang="en-US" altLang="en-US" sz="2000" i="1" baseline="-25000" dirty="0">
                  <a:solidFill>
                    <a:srgbClr val="FF00FF"/>
                  </a:solidFill>
                  <a:latin typeface="Times New Roman" pitchFamily="18" charset="0"/>
                </a:rPr>
                <a:t>t-1</a:t>
              </a:r>
            </a:p>
          </p:txBody>
        </p:sp>
        <p:sp>
          <p:nvSpPr>
            <p:cNvPr id="61" name="Text Box 33">
              <a:extLst>
                <a:ext uri="{FF2B5EF4-FFF2-40B4-BE49-F238E27FC236}">
                  <a16:creationId xmlns:a16="http://schemas.microsoft.com/office/drawing/2014/main" id="{E0C56CE8-0AD1-4155-BE3A-067616CCA752}"/>
                </a:ext>
              </a:extLst>
            </p:cNvPr>
            <p:cNvSpPr txBox="1">
              <a:spLocks noChangeArrowheads="1"/>
            </p:cNvSpPr>
            <p:nvPr/>
          </p:nvSpPr>
          <p:spPr bwMode="auto">
            <a:xfrm>
              <a:off x="6709230" y="4114800"/>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err="1">
                  <a:solidFill>
                    <a:srgbClr val="FF00FF"/>
                  </a:solidFill>
                  <a:latin typeface="Times New Roman" pitchFamily="18" charset="0"/>
                </a:rPr>
                <a:t>y</a:t>
              </a:r>
              <a:r>
                <a:rPr lang="en-US" altLang="en-US" sz="2000" i="1" baseline="-25000" dirty="0" err="1">
                  <a:solidFill>
                    <a:srgbClr val="FF00FF"/>
                  </a:solidFill>
                  <a:latin typeface="Times New Roman" pitchFamily="18" charset="0"/>
                </a:rPr>
                <a:t>t</a:t>
              </a:r>
              <a:endParaRPr lang="en-US" altLang="en-US" sz="2000" i="1" baseline="-25000" dirty="0">
                <a:solidFill>
                  <a:srgbClr val="FF00FF"/>
                </a:solidFill>
                <a:latin typeface="Times New Roman" pitchFamily="18" charset="0"/>
              </a:endParaRPr>
            </a:p>
          </p:txBody>
        </p:sp>
        <p:sp>
          <p:nvSpPr>
            <p:cNvPr id="64" name="Text Box 33">
              <a:extLst>
                <a:ext uri="{FF2B5EF4-FFF2-40B4-BE49-F238E27FC236}">
                  <a16:creationId xmlns:a16="http://schemas.microsoft.com/office/drawing/2014/main" id="{75C97AA2-9C3C-4139-B434-8358681738A2}"/>
                </a:ext>
              </a:extLst>
            </p:cNvPr>
            <p:cNvSpPr txBox="1">
              <a:spLocks noChangeArrowheads="1"/>
            </p:cNvSpPr>
            <p:nvPr/>
          </p:nvSpPr>
          <p:spPr bwMode="auto">
            <a:xfrm>
              <a:off x="7705413" y="4129314"/>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00FF"/>
                  </a:solidFill>
                  <a:latin typeface="Times New Roman" pitchFamily="18" charset="0"/>
                </a:rPr>
                <a:t>y</a:t>
              </a:r>
              <a:r>
                <a:rPr lang="en-US" altLang="en-US" sz="2000" i="1" baseline="-25000" dirty="0">
                  <a:solidFill>
                    <a:srgbClr val="FF00FF"/>
                  </a:solidFill>
                  <a:latin typeface="Times New Roman" pitchFamily="18" charset="0"/>
                </a:rPr>
                <a:t>t+1</a:t>
              </a:r>
            </a:p>
          </p:txBody>
        </p:sp>
      </p:grpSp>
      <p:sp>
        <p:nvSpPr>
          <p:cNvPr id="65" name="AutoShape 55">
            <a:extLst>
              <a:ext uri="{FF2B5EF4-FFF2-40B4-BE49-F238E27FC236}">
                <a16:creationId xmlns:a16="http://schemas.microsoft.com/office/drawing/2014/main" id="{30574C46-F8AB-4B14-9D17-4DCB6B7B4859}"/>
              </a:ext>
            </a:extLst>
          </p:cNvPr>
          <p:cNvSpPr>
            <a:spLocks noChangeArrowheads="1"/>
          </p:cNvSpPr>
          <p:nvPr/>
        </p:nvSpPr>
        <p:spPr bwMode="auto">
          <a:xfrm>
            <a:off x="4695019" y="2470096"/>
            <a:ext cx="3229781" cy="530294"/>
          </a:xfrm>
          <a:prstGeom prst="wedgeRoundRectCallout">
            <a:avLst>
              <a:gd name="adj1" fmla="val 41900"/>
              <a:gd name="adj2" fmla="val -7077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CA" sz="2400" dirty="0">
                <a:cs typeface="Times New Roman" panose="02020603050405020304" pitchFamily="18" charset="0"/>
                <a:sym typeface="Symbol" panose="05050102010706020507" pitchFamily="18" charset="2"/>
              </a:rPr>
              <a:t>And compute the Error.</a:t>
            </a:r>
          </a:p>
        </p:txBody>
      </p:sp>
      <p:sp>
        <p:nvSpPr>
          <p:cNvPr id="116" name="Text Box 33">
            <a:extLst>
              <a:ext uri="{FF2B5EF4-FFF2-40B4-BE49-F238E27FC236}">
                <a16:creationId xmlns:a16="http://schemas.microsoft.com/office/drawing/2014/main" id="{604BF4DA-752E-4123-B3E3-058A1FAF403D}"/>
              </a:ext>
            </a:extLst>
          </p:cNvPr>
          <p:cNvSpPr txBox="1">
            <a:spLocks noChangeArrowheads="1"/>
          </p:cNvSpPr>
          <p:nvPr/>
        </p:nvSpPr>
        <p:spPr bwMode="auto">
          <a:xfrm>
            <a:off x="8358555" y="4296228"/>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C000"/>
                </a:solidFill>
                <a:latin typeface="Times New Roman" pitchFamily="18" charset="0"/>
              </a:rPr>
              <a:t>E</a:t>
            </a:r>
            <a:endParaRPr lang="en-US" altLang="en-US" sz="2000" i="1" baseline="-25000" dirty="0">
              <a:solidFill>
                <a:srgbClr val="FFC000"/>
              </a:solidFill>
              <a:latin typeface="Times New Roman" pitchFamily="18" charset="0"/>
            </a:endParaRPr>
          </a:p>
        </p:txBody>
      </p:sp>
    </p:spTree>
    <p:extLst>
      <p:ext uri="{BB962C8B-B14F-4D97-AF65-F5344CB8AC3E}">
        <p14:creationId xmlns:p14="http://schemas.microsoft.com/office/powerpoint/2010/main" val="1582156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1+#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65"/>
                                        </p:tgtEl>
                                        <p:attrNameLst>
                                          <p:attrName>style.visibility</p:attrName>
                                        </p:attrNameLst>
                                      </p:cBhvr>
                                      <p:to>
                                        <p:strVal val="visible"/>
                                      </p:to>
                                    </p:set>
                                    <p:anim calcmode="lin" valueType="num">
                                      <p:cBhvr additive="base">
                                        <p:cTn id="13" dur="500" fill="hold"/>
                                        <p:tgtEl>
                                          <p:spTgt spid="65"/>
                                        </p:tgtEl>
                                        <p:attrNameLst>
                                          <p:attrName>ppt_x</p:attrName>
                                        </p:attrNameLst>
                                      </p:cBhvr>
                                      <p:tavLst>
                                        <p:tav tm="0">
                                          <p:val>
                                            <p:strVal val="1+#ppt_w/2"/>
                                          </p:val>
                                        </p:tav>
                                        <p:tav tm="100000">
                                          <p:val>
                                            <p:strVal val="#ppt_x"/>
                                          </p:val>
                                        </p:tav>
                                      </p:tavLst>
                                    </p:anim>
                                    <p:anim calcmode="lin" valueType="num">
                                      <p:cBhvr additive="base">
                                        <p:cTn id="14" dur="500" fill="hold"/>
                                        <p:tgtEl>
                                          <p:spTgt spid="65"/>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16"/>
                                        </p:tgtEl>
                                        <p:attrNameLst>
                                          <p:attrName>style.visibility</p:attrName>
                                        </p:attrNameLst>
                                      </p:cBhvr>
                                      <p:to>
                                        <p:strVal val="visible"/>
                                      </p:to>
                                    </p:set>
                                    <p:anim calcmode="lin" valueType="num">
                                      <p:cBhvr additive="base">
                                        <p:cTn id="17" dur="500" fill="hold"/>
                                        <p:tgtEl>
                                          <p:spTgt spid="116"/>
                                        </p:tgtEl>
                                        <p:attrNameLst>
                                          <p:attrName>ppt_x</p:attrName>
                                        </p:attrNameLst>
                                      </p:cBhvr>
                                      <p:tavLst>
                                        <p:tav tm="0">
                                          <p:val>
                                            <p:strVal val="1+#ppt_w/2"/>
                                          </p:val>
                                        </p:tav>
                                        <p:tav tm="100000">
                                          <p:val>
                                            <p:strVal val="#ppt_x"/>
                                          </p:val>
                                        </p:tav>
                                      </p:tavLst>
                                    </p:anim>
                                    <p:anim calcmode="lin" valueType="num">
                                      <p:cBhvr additive="base">
                                        <p:cTn id="18" dur="500" fill="hold"/>
                                        <p:tgtEl>
                                          <p:spTgt spid="1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11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a:extLst>
              <a:ext uri="{FF2B5EF4-FFF2-40B4-BE49-F238E27FC236}">
                <a16:creationId xmlns:a16="http://schemas.microsoft.com/office/drawing/2014/main" id="{35BD5822-31C1-442C-B520-7A2F9E40C381}"/>
              </a:ext>
            </a:extLst>
          </p:cNvPr>
          <p:cNvGrpSpPr/>
          <p:nvPr/>
        </p:nvGrpSpPr>
        <p:grpSpPr>
          <a:xfrm>
            <a:off x="3436042" y="4249874"/>
            <a:ext cx="5648325" cy="2303326"/>
            <a:chOff x="3429000" y="4267200"/>
            <a:chExt cx="5648325" cy="2303326"/>
          </a:xfrm>
        </p:grpSpPr>
        <p:pic>
          <p:nvPicPr>
            <p:cNvPr id="74" name="Picture 2" descr="Image result for recurrent neural network">
              <a:extLst>
                <a:ext uri="{FF2B5EF4-FFF2-40B4-BE49-F238E27FC236}">
                  <a16:creationId xmlns:a16="http://schemas.microsoft.com/office/drawing/2014/main" id="{1A3F7040-E908-4554-94C1-E0F0F420F8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4267200"/>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75" name="Text Box 33">
              <a:extLst>
                <a:ext uri="{FF2B5EF4-FFF2-40B4-BE49-F238E27FC236}">
                  <a16:creationId xmlns:a16="http://schemas.microsoft.com/office/drawing/2014/main" id="{FA50BA97-9416-4C4E-B9A4-DEDB542E22C4}"/>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76" name="Text Box 33">
              <a:extLst>
                <a:ext uri="{FF2B5EF4-FFF2-40B4-BE49-F238E27FC236}">
                  <a16:creationId xmlns:a16="http://schemas.microsoft.com/office/drawing/2014/main" id="{1C2D7F74-E561-4943-821D-BC55BF7FCC1C}"/>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77" name="Text Box 33">
              <a:extLst>
                <a:ext uri="{FF2B5EF4-FFF2-40B4-BE49-F238E27FC236}">
                  <a16:creationId xmlns:a16="http://schemas.microsoft.com/office/drawing/2014/main" id="{52F3D6BF-55D5-4B29-AC5A-AC00FDD3300E}"/>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78" name="Text Box 33">
              <a:extLst>
                <a:ext uri="{FF2B5EF4-FFF2-40B4-BE49-F238E27FC236}">
                  <a16:creationId xmlns:a16="http://schemas.microsoft.com/office/drawing/2014/main" id="{BBDE8455-16E9-45A2-8FC1-5FF403D35D09}"/>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sp>
        <p:nvSpPr>
          <p:cNvPr id="79" name="Rectangle 78">
            <a:extLst>
              <a:ext uri="{FF2B5EF4-FFF2-40B4-BE49-F238E27FC236}">
                <a16:creationId xmlns:a16="http://schemas.microsoft.com/office/drawing/2014/main" id="{6D39CB10-E2D4-4D7A-AE8C-628CD5AD99EA}"/>
              </a:ext>
            </a:extLst>
          </p:cNvPr>
          <p:cNvSpPr/>
          <p:nvPr/>
        </p:nvSpPr>
        <p:spPr>
          <a:xfrm>
            <a:off x="5777849" y="494886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0" name="Rectangle 79">
            <a:extLst>
              <a:ext uri="{FF2B5EF4-FFF2-40B4-BE49-F238E27FC236}">
                <a16:creationId xmlns:a16="http://schemas.microsoft.com/office/drawing/2014/main" id="{E94D65E2-12B9-4959-BC41-DBCD22C0D52A}"/>
              </a:ext>
            </a:extLst>
          </p:cNvPr>
          <p:cNvSpPr/>
          <p:nvPr/>
        </p:nvSpPr>
        <p:spPr>
          <a:xfrm>
            <a:off x="6267247" y="5753637"/>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81" name="Group 80">
            <a:extLst>
              <a:ext uri="{FF2B5EF4-FFF2-40B4-BE49-F238E27FC236}">
                <a16:creationId xmlns:a16="http://schemas.microsoft.com/office/drawing/2014/main" id="{077E58B1-9F59-4988-B0C5-EB815105283B}"/>
              </a:ext>
            </a:extLst>
          </p:cNvPr>
          <p:cNvGrpSpPr/>
          <p:nvPr/>
        </p:nvGrpSpPr>
        <p:grpSpPr>
          <a:xfrm>
            <a:off x="6248401" y="5135592"/>
            <a:ext cx="371984" cy="245907"/>
            <a:chOff x="6248401" y="5135592"/>
            <a:chExt cx="371984" cy="245907"/>
          </a:xfrm>
        </p:grpSpPr>
        <p:sp>
          <p:nvSpPr>
            <p:cNvPr id="82" name="Rectangle 81">
              <a:extLst>
                <a:ext uri="{FF2B5EF4-FFF2-40B4-BE49-F238E27FC236}">
                  <a16:creationId xmlns:a16="http://schemas.microsoft.com/office/drawing/2014/main" id="{D76083FF-B755-4E10-A7F3-3A59E536A7A6}"/>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3" name="Rectangle 82">
              <a:extLst>
                <a:ext uri="{FF2B5EF4-FFF2-40B4-BE49-F238E27FC236}">
                  <a16:creationId xmlns:a16="http://schemas.microsoft.com/office/drawing/2014/main" id="{6641603D-85C8-4090-A8BA-E1E5BA4B2820}"/>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84" name="Group 83">
            <a:extLst>
              <a:ext uri="{FF2B5EF4-FFF2-40B4-BE49-F238E27FC236}">
                <a16:creationId xmlns:a16="http://schemas.microsoft.com/office/drawing/2014/main" id="{48A96E7A-B5B4-4018-AABB-68D8CEC23ABE}"/>
              </a:ext>
            </a:extLst>
          </p:cNvPr>
          <p:cNvGrpSpPr/>
          <p:nvPr/>
        </p:nvGrpSpPr>
        <p:grpSpPr>
          <a:xfrm>
            <a:off x="7216266" y="5118100"/>
            <a:ext cx="371984" cy="245907"/>
            <a:chOff x="6248401" y="5135592"/>
            <a:chExt cx="371984" cy="245907"/>
          </a:xfrm>
        </p:grpSpPr>
        <p:sp>
          <p:nvSpPr>
            <p:cNvPr id="85" name="Rectangle 84">
              <a:extLst>
                <a:ext uri="{FF2B5EF4-FFF2-40B4-BE49-F238E27FC236}">
                  <a16:creationId xmlns:a16="http://schemas.microsoft.com/office/drawing/2014/main" id="{125666B0-D860-4572-9219-0529EBF28098}"/>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6" name="Rectangle 85">
              <a:extLst>
                <a:ext uri="{FF2B5EF4-FFF2-40B4-BE49-F238E27FC236}">
                  <a16:creationId xmlns:a16="http://schemas.microsoft.com/office/drawing/2014/main" id="{DCD92F38-84E0-4A05-8884-693394A6A599}"/>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87" name="Group 86">
            <a:extLst>
              <a:ext uri="{FF2B5EF4-FFF2-40B4-BE49-F238E27FC236}">
                <a16:creationId xmlns:a16="http://schemas.microsoft.com/office/drawing/2014/main" id="{5DF1FA98-BE60-4AE0-A9D0-1D022EC5EA2C}"/>
              </a:ext>
            </a:extLst>
          </p:cNvPr>
          <p:cNvGrpSpPr/>
          <p:nvPr/>
        </p:nvGrpSpPr>
        <p:grpSpPr>
          <a:xfrm>
            <a:off x="8152381" y="5170643"/>
            <a:ext cx="371984" cy="245907"/>
            <a:chOff x="6248401" y="5135592"/>
            <a:chExt cx="371984" cy="245907"/>
          </a:xfrm>
        </p:grpSpPr>
        <p:sp>
          <p:nvSpPr>
            <p:cNvPr id="88" name="Rectangle 87">
              <a:extLst>
                <a:ext uri="{FF2B5EF4-FFF2-40B4-BE49-F238E27FC236}">
                  <a16:creationId xmlns:a16="http://schemas.microsoft.com/office/drawing/2014/main" id="{9A45169C-FE95-4799-88C7-0E6F34F47E58}"/>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9" name="Rectangle 88">
              <a:extLst>
                <a:ext uri="{FF2B5EF4-FFF2-40B4-BE49-F238E27FC236}">
                  <a16:creationId xmlns:a16="http://schemas.microsoft.com/office/drawing/2014/main" id="{3E5E19B9-D09F-4004-95BD-38FC29CC6D30}"/>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90" name="Rectangle 89">
            <a:extLst>
              <a:ext uri="{FF2B5EF4-FFF2-40B4-BE49-F238E27FC236}">
                <a16:creationId xmlns:a16="http://schemas.microsoft.com/office/drawing/2014/main" id="{F763F815-2E9C-4991-9A40-15C1E0B90859}"/>
              </a:ext>
            </a:extLst>
          </p:cNvPr>
          <p:cNvSpPr/>
          <p:nvPr/>
        </p:nvSpPr>
        <p:spPr>
          <a:xfrm>
            <a:off x="3436042" y="5338303"/>
            <a:ext cx="164408" cy="17145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1" name="Rectangle 90">
            <a:extLst>
              <a:ext uri="{FF2B5EF4-FFF2-40B4-BE49-F238E27FC236}">
                <a16:creationId xmlns:a16="http://schemas.microsoft.com/office/drawing/2014/main" id="{02ED65F2-499E-45ED-B187-3CA72201E864}"/>
              </a:ext>
            </a:extLst>
          </p:cNvPr>
          <p:cNvSpPr/>
          <p:nvPr/>
        </p:nvSpPr>
        <p:spPr>
          <a:xfrm>
            <a:off x="3436042" y="6553200"/>
            <a:ext cx="5707958" cy="332100"/>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2" name="Text Box 33">
            <a:extLst>
              <a:ext uri="{FF2B5EF4-FFF2-40B4-BE49-F238E27FC236}">
                <a16:creationId xmlns:a16="http://schemas.microsoft.com/office/drawing/2014/main" id="{958E07D5-7EBC-4BD5-A2FE-858849537567}"/>
              </a:ext>
            </a:extLst>
          </p:cNvPr>
          <p:cNvSpPr txBox="1">
            <a:spLocks noChangeArrowheads="1"/>
          </p:cNvSpPr>
          <p:nvPr/>
        </p:nvSpPr>
        <p:spPr bwMode="auto">
          <a:xfrm>
            <a:off x="3584460" y="5834742"/>
            <a:ext cx="282373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bg2"/>
                </a:solidFill>
                <a:latin typeface="Times New Roman" pitchFamily="18" charset="0"/>
              </a:rPr>
              <a:t>Input: </a:t>
            </a:r>
            <a:br>
              <a:rPr lang="en-US" altLang="en-US" sz="2400" dirty="0">
                <a:solidFill>
                  <a:schemeClr val="bg2"/>
                </a:solidFill>
                <a:latin typeface="Times New Roman" pitchFamily="18" charset="0"/>
              </a:rPr>
            </a:br>
            <a:r>
              <a:rPr lang="en-US" altLang="en-US" sz="2400" dirty="0">
                <a:solidFill>
                  <a:schemeClr val="bg2"/>
                </a:solidFill>
                <a:latin typeface="Times New Roman" pitchFamily="18" charset="0"/>
              </a:rPr>
              <a:t>  English speech</a:t>
            </a:r>
          </a:p>
        </p:txBody>
      </p:sp>
      <p:sp>
        <p:nvSpPr>
          <p:cNvPr id="93" name="Text Box 33">
            <a:extLst>
              <a:ext uri="{FF2B5EF4-FFF2-40B4-BE49-F238E27FC236}">
                <a16:creationId xmlns:a16="http://schemas.microsoft.com/office/drawing/2014/main" id="{757B2D7E-8C0E-4E08-9D48-ECF2D639E36F}"/>
              </a:ext>
            </a:extLst>
          </p:cNvPr>
          <p:cNvSpPr txBox="1">
            <a:spLocks noChangeArrowheads="1"/>
          </p:cNvSpPr>
          <p:nvPr/>
        </p:nvSpPr>
        <p:spPr bwMode="auto">
          <a:xfrm>
            <a:off x="3670951" y="4400550"/>
            <a:ext cx="262643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bg2"/>
                </a:solidFill>
                <a:latin typeface="Times New Roman" pitchFamily="18" charset="0"/>
              </a:rPr>
              <a:t>Output: </a:t>
            </a:r>
            <a:br>
              <a:rPr lang="en-US" altLang="en-US" sz="2400" dirty="0">
                <a:solidFill>
                  <a:schemeClr val="bg2"/>
                </a:solidFill>
                <a:latin typeface="Times New Roman" pitchFamily="18" charset="0"/>
              </a:rPr>
            </a:br>
            <a:r>
              <a:rPr lang="en-US" altLang="en-US" sz="2400" dirty="0">
                <a:solidFill>
                  <a:schemeClr val="bg2"/>
                </a:solidFill>
                <a:latin typeface="Times New Roman" pitchFamily="18" charset="0"/>
              </a:rPr>
              <a:t>  French speech</a:t>
            </a:r>
          </a:p>
        </p:txBody>
      </p:sp>
      <p:sp>
        <p:nvSpPr>
          <p:cNvPr id="94" name="Rectangle 93">
            <a:extLst>
              <a:ext uri="{FF2B5EF4-FFF2-40B4-BE49-F238E27FC236}">
                <a16:creationId xmlns:a16="http://schemas.microsoft.com/office/drawing/2014/main" id="{9B0A1717-72CB-4381-B989-7C5873D5C393}"/>
              </a:ext>
            </a:extLst>
          </p:cNvPr>
          <p:cNvSpPr/>
          <p:nvPr/>
        </p:nvSpPr>
        <p:spPr>
          <a:xfrm>
            <a:off x="3436042" y="6553200"/>
            <a:ext cx="5707958" cy="332100"/>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5" name="Text Box 33">
            <a:extLst>
              <a:ext uri="{FF2B5EF4-FFF2-40B4-BE49-F238E27FC236}">
                <a16:creationId xmlns:a16="http://schemas.microsoft.com/office/drawing/2014/main" id="{E7ACAD7E-F58A-42AB-BAF3-31F5120FAA2D}"/>
              </a:ext>
            </a:extLst>
          </p:cNvPr>
          <p:cNvSpPr txBox="1">
            <a:spLocks noChangeArrowheads="1"/>
          </p:cNvSpPr>
          <p:nvPr/>
        </p:nvSpPr>
        <p:spPr bwMode="auto">
          <a:xfrm>
            <a:off x="8358555" y="4296228"/>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C000"/>
                </a:solidFill>
                <a:latin typeface="Times New Roman" pitchFamily="18" charset="0"/>
              </a:rPr>
              <a:t>E</a:t>
            </a:r>
            <a:endParaRPr lang="en-US" altLang="en-US" sz="2000" i="1" baseline="-25000" dirty="0">
              <a:solidFill>
                <a:srgbClr val="FFC000"/>
              </a:solidFill>
              <a:latin typeface="Times New Roman" pitchFamily="18" charset="0"/>
            </a:endParaRPr>
          </a:p>
        </p:txBody>
      </p:sp>
      <p:pic>
        <p:nvPicPr>
          <p:cNvPr id="5" name="Picture 4" descr="Image result for speech time machine learn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4546539"/>
            <a:ext cx="3048000" cy="174464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63">
            <a:extLst>
              <a:ext uri="{FF2B5EF4-FFF2-40B4-BE49-F238E27FC236}">
                <a16:creationId xmlns:a16="http://schemas.microsoft.com/office/drawing/2014/main" id="{968E8D74-30AA-4B0B-8E0E-E5EC0429EE6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sp>
        <p:nvSpPr>
          <p:cNvPr id="4" name="Oval 3">
            <a:extLst>
              <a:ext uri="{FF2B5EF4-FFF2-40B4-BE49-F238E27FC236}">
                <a16:creationId xmlns:a16="http://schemas.microsoft.com/office/drawing/2014/main" id="{9411F12E-DE51-44BE-85E4-AB1508FF70F2}"/>
              </a:ext>
            </a:extLst>
          </p:cNvPr>
          <p:cNvSpPr/>
          <p:nvPr/>
        </p:nvSpPr>
        <p:spPr>
          <a:xfrm>
            <a:off x="3429000" y="4876800"/>
            <a:ext cx="5181600" cy="400110"/>
          </a:xfrm>
          <a:prstGeom prst="ellipse">
            <a:avLst/>
          </a:prstGeom>
          <a:ln w="25400">
            <a:solidFill>
              <a:srgbClr val="66FF33"/>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 name="Oval 15">
            <a:extLst>
              <a:ext uri="{FF2B5EF4-FFF2-40B4-BE49-F238E27FC236}">
                <a16:creationId xmlns:a16="http://schemas.microsoft.com/office/drawing/2014/main" id="{B5DFC988-CABB-46D1-AB3B-1DACBC16B11E}"/>
              </a:ext>
            </a:extLst>
          </p:cNvPr>
          <p:cNvSpPr/>
          <p:nvPr/>
        </p:nvSpPr>
        <p:spPr>
          <a:xfrm>
            <a:off x="3429000" y="5685972"/>
            <a:ext cx="5181600" cy="400110"/>
          </a:xfrm>
          <a:prstGeom prst="ellipse">
            <a:avLst/>
          </a:prstGeom>
          <a:ln w="25400">
            <a:solidFill>
              <a:srgbClr val="66FF33"/>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7" name="Oval 16">
            <a:extLst>
              <a:ext uri="{FF2B5EF4-FFF2-40B4-BE49-F238E27FC236}">
                <a16:creationId xmlns:a16="http://schemas.microsoft.com/office/drawing/2014/main" id="{BF76A26C-CCB3-4D1C-A043-5016E4FC22D6}"/>
              </a:ext>
            </a:extLst>
          </p:cNvPr>
          <p:cNvSpPr/>
          <p:nvPr/>
        </p:nvSpPr>
        <p:spPr>
          <a:xfrm>
            <a:off x="3352800" y="5238690"/>
            <a:ext cx="1002405" cy="447282"/>
          </a:xfrm>
          <a:prstGeom prst="ellipse">
            <a:avLst/>
          </a:prstGeom>
          <a:ln w="25400">
            <a:solidFill>
              <a:srgbClr val="66FF33"/>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8" name="Rectangle 37">
            <a:extLst>
              <a:ext uri="{FF2B5EF4-FFF2-40B4-BE49-F238E27FC236}">
                <a16:creationId xmlns:a16="http://schemas.microsoft.com/office/drawing/2014/main" id="{62E9B51B-388B-48E0-AE56-E03CB6ED1552}"/>
              </a:ext>
            </a:extLst>
          </p:cNvPr>
          <p:cNvSpPr/>
          <p:nvPr/>
        </p:nvSpPr>
        <p:spPr>
          <a:xfrm>
            <a:off x="-36450" y="380524"/>
            <a:ext cx="5294250" cy="3200876"/>
          </a:xfrm>
          <a:prstGeom prst="rect">
            <a:avLst/>
          </a:prstGeom>
        </p:spPr>
        <p:txBody>
          <a:bodyPr wrap="square">
            <a:spAutoFit/>
          </a:bodyPr>
          <a:lstStyle/>
          <a:p>
            <a:pPr algn="ctr">
              <a:spcAft>
                <a:spcPts val="1200"/>
              </a:spcAft>
            </a:pPr>
            <a:r>
              <a:rPr lang="en-CA" sz="2400" dirty="0"/>
              <a:t>This is a machine defined by weights </a:t>
            </a:r>
            <a:r>
              <a:rPr lang="en-US" altLang="en-US" sz="2400" i="1" dirty="0" err="1">
                <a:solidFill>
                  <a:srgbClr val="66FF33"/>
                </a:solidFill>
              </a:rPr>
              <a:t>w</a:t>
            </a:r>
            <a:r>
              <a:rPr lang="en-US" altLang="en-US" sz="2400" i="1" baseline="-25000" dirty="0" err="1">
                <a:solidFill>
                  <a:srgbClr val="66FF33"/>
                </a:solidFill>
              </a:rPr>
              <a:t>k</a:t>
            </a:r>
            <a:r>
              <a:rPr lang="en-US" altLang="en-US" sz="2400" dirty="0"/>
              <a:t>,</a:t>
            </a:r>
            <a:br>
              <a:rPr lang="en-US" altLang="en-US" sz="2400" dirty="0"/>
            </a:br>
            <a:r>
              <a:rPr lang="en-CA" sz="2400" dirty="0"/>
              <a:t>just like we have seen before.</a:t>
            </a:r>
          </a:p>
          <a:p>
            <a:pPr>
              <a:spcAft>
                <a:spcPts val="0"/>
              </a:spcAft>
            </a:pPr>
            <a:r>
              <a:rPr lang="en-CA" sz="2400" dirty="0"/>
              <a:t>Only differences are</a:t>
            </a:r>
          </a:p>
          <a:p>
            <a:pPr marL="342900" indent="-342900">
              <a:spcAft>
                <a:spcPts val="0"/>
              </a:spcAft>
              <a:buFont typeface="Arial" panose="020B0604020202020204" pitchFamily="34" charset="0"/>
              <a:buChar char="•"/>
            </a:pPr>
            <a:r>
              <a:rPr lang="en-CA" sz="2400" dirty="0"/>
              <a:t> Some of the weights are used repeatedly in different places</a:t>
            </a:r>
          </a:p>
          <a:p>
            <a:pPr marL="342900" indent="-342900">
              <a:spcAft>
                <a:spcPts val="0"/>
              </a:spcAft>
              <a:buFont typeface="Arial" panose="020B0604020202020204" pitchFamily="34" charset="0"/>
              <a:buChar char="•"/>
            </a:pPr>
            <a:r>
              <a:rPr lang="en-CA" sz="2400" dirty="0"/>
              <a:t>Some of the weights are fix to zero.</a:t>
            </a:r>
          </a:p>
          <a:p>
            <a:pPr marL="342900" indent="-342900">
              <a:spcAft>
                <a:spcPts val="0"/>
              </a:spcAft>
              <a:buFont typeface="Arial" panose="020B0604020202020204" pitchFamily="34" charset="0"/>
              <a:buChar char="•"/>
            </a:pPr>
            <a:r>
              <a:rPr lang="en-CA" sz="2400" dirty="0"/>
              <a:t>There are cycles.</a:t>
            </a:r>
          </a:p>
          <a:p>
            <a:pPr marL="342900" indent="-342900">
              <a:spcAft>
                <a:spcPts val="0"/>
              </a:spcAft>
              <a:buFont typeface="Arial" panose="020B0604020202020204" pitchFamily="34" charset="0"/>
              <a:buChar char="•"/>
            </a:pPr>
            <a:endParaRPr lang="en-US" sz="2400" dirty="0"/>
          </a:p>
        </p:txBody>
      </p:sp>
      <p:sp>
        <p:nvSpPr>
          <p:cNvPr id="96" name="Text Box 33">
            <a:extLst>
              <a:ext uri="{FF2B5EF4-FFF2-40B4-BE49-F238E27FC236}">
                <a16:creationId xmlns:a16="http://schemas.microsoft.com/office/drawing/2014/main" id="{5C08BB46-AEE8-4314-8B61-849BABDD2138}"/>
              </a:ext>
            </a:extLst>
          </p:cNvPr>
          <p:cNvSpPr txBox="1">
            <a:spLocks noChangeArrowheads="1"/>
          </p:cNvSpPr>
          <p:nvPr/>
        </p:nvSpPr>
        <p:spPr bwMode="auto">
          <a:xfrm>
            <a:off x="5815311" y="4117324"/>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00FF"/>
                </a:solidFill>
                <a:latin typeface="Times New Roman" pitchFamily="18" charset="0"/>
              </a:rPr>
              <a:t>y</a:t>
            </a:r>
            <a:r>
              <a:rPr lang="en-US" altLang="en-US" sz="2000" i="1" baseline="-25000" dirty="0">
                <a:solidFill>
                  <a:srgbClr val="FF00FF"/>
                </a:solidFill>
                <a:latin typeface="Times New Roman" pitchFamily="18" charset="0"/>
              </a:rPr>
              <a:t>t-1</a:t>
            </a:r>
          </a:p>
        </p:txBody>
      </p:sp>
      <p:sp>
        <p:nvSpPr>
          <p:cNvPr id="97" name="Text Box 33">
            <a:extLst>
              <a:ext uri="{FF2B5EF4-FFF2-40B4-BE49-F238E27FC236}">
                <a16:creationId xmlns:a16="http://schemas.microsoft.com/office/drawing/2014/main" id="{649F84A6-C48B-415E-A4A0-C6800020A154}"/>
              </a:ext>
            </a:extLst>
          </p:cNvPr>
          <p:cNvSpPr txBox="1">
            <a:spLocks noChangeArrowheads="1"/>
          </p:cNvSpPr>
          <p:nvPr/>
        </p:nvSpPr>
        <p:spPr bwMode="auto">
          <a:xfrm>
            <a:off x="6709230" y="4114800"/>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err="1">
                <a:solidFill>
                  <a:srgbClr val="FF00FF"/>
                </a:solidFill>
                <a:latin typeface="Times New Roman" pitchFamily="18" charset="0"/>
              </a:rPr>
              <a:t>y</a:t>
            </a:r>
            <a:r>
              <a:rPr lang="en-US" altLang="en-US" sz="2000" i="1" baseline="-25000" dirty="0" err="1">
                <a:solidFill>
                  <a:srgbClr val="FF00FF"/>
                </a:solidFill>
                <a:latin typeface="Times New Roman" pitchFamily="18" charset="0"/>
              </a:rPr>
              <a:t>t</a:t>
            </a:r>
            <a:endParaRPr lang="en-US" altLang="en-US" sz="2000" i="1" baseline="-25000" dirty="0">
              <a:solidFill>
                <a:srgbClr val="FF00FF"/>
              </a:solidFill>
              <a:latin typeface="Times New Roman" pitchFamily="18" charset="0"/>
            </a:endParaRPr>
          </a:p>
        </p:txBody>
      </p:sp>
      <p:sp>
        <p:nvSpPr>
          <p:cNvPr id="98" name="Text Box 33">
            <a:extLst>
              <a:ext uri="{FF2B5EF4-FFF2-40B4-BE49-F238E27FC236}">
                <a16:creationId xmlns:a16="http://schemas.microsoft.com/office/drawing/2014/main" id="{248553F6-3D0B-41EB-A29C-F698D5CD022A}"/>
              </a:ext>
            </a:extLst>
          </p:cNvPr>
          <p:cNvSpPr txBox="1">
            <a:spLocks noChangeArrowheads="1"/>
          </p:cNvSpPr>
          <p:nvPr/>
        </p:nvSpPr>
        <p:spPr bwMode="auto">
          <a:xfrm>
            <a:off x="7705413" y="4129314"/>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00FF"/>
                </a:solidFill>
                <a:latin typeface="Times New Roman" pitchFamily="18" charset="0"/>
              </a:rPr>
              <a:t>y</a:t>
            </a:r>
            <a:r>
              <a:rPr lang="en-US" altLang="en-US" sz="2000" i="1" baseline="-25000" dirty="0">
                <a:solidFill>
                  <a:srgbClr val="FF00FF"/>
                </a:solidFill>
                <a:latin typeface="Times New Roman" pitchFamily="18" charset="0"/>
              </a:rPr>
              <a:t>t+1</a:t>
            </a:r>
          </a:p>
        </p:txBody>
      </p:sp>
    </p:spTree>
    <p:extLst>
      <p:ext uri="{BB962C8B-B14F-4D97-AF65-F5344CB8AC3E}">
        <p14:creationId xmlns:p14="http://schemas.microsoft.com/office/powerpoint/2010/main" val="3121489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8">
                                            <p:txEl>
                                              <p:pRg st="0" end="0"/>
                                            </p:txEl>
                                          </p:spTgt>
                                        </p:tgtEl>
                                        <p:attrNameLst>
                                          <p:attrName>style.visibility</p:attrName>
                                        </p:attrNameLst>
                                      </p:cBhvr>
                                      <p:to>
                                        <p:strVal val="visible"/>
                                      </p:to>
                                    </p:set>
                                    <p:anim calcmode="lin" valueType="num">
                                      <p:cBhvr additive="base">
                                        <p:cTn id="7"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0-#ppt_w/2"/>
                                          </p:val>
                                        </p:tav>
                                        <p:tav tm="100000">
                                          <p:val>
                                            <p:strVal val="#ppt_x"/>
                                          </p:val>
                                        </p:tav>
                                      </p:tavLst>
                                    </p:anim>
                                    <p:anim calcmode="lin" valueType="num">
                                      <p:cBhvr additive="base">
                                        <p:cTn id="16"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8">
                                            <p:txEl>
                                              <p:pRg st="1" end="1"/>
                                            </p:txEl>
                                          </p:spTgt>
                                        </p:tgtEl>
                                        <p:attrNameLst>
                                          <p:attrName>style.visibility</p:attrName>
                                        </p:attrNameLst>
                                      </p:cBhvr>
                                      <p:to>
                                        <p:strVal val="visible"/>
                                      </p:to>
                                    </p:set>
                                    <p:anim calcmode="lin" valueType="num">
                                      <p:cBhvr additive="base">
                                        <p:cTn id="21"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8">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8">
                                            <p:txEl>
                                              <p:pRg st="2" end="2"/>
                                            </p:txEl>
                                          </p:spTgt>
                                        </p:tgtEl>
                                        <p:attrNameLst>
                                          <p:attrName>style.visibility</p:attrName>
                                        </p:attrNameLst>
                                      </p:cBhvr>
                                      <p:to>
                                        <p:strVal val="visible"/>
                                      </p:to>
                                    </p:set>
                                    <p:anim calcmode="lin" valueType="num">
                                      <p:cBhvr additive="base">
                                        <p:cTn id="25" dur="500" fill="hold"/>
                                        <p:tgtEl>
                                          <p:spTgt spid="38">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8">
                                            <p:txEl>
                                              <p:pRg st="2" end="2"/>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8">
                                            <p:txEl>
                                              <p:pRg st="3" end="3"/>
                                            </p:txEl>
                                          </p:spTgt>
                                        </p:tgtEl>
                                        <p:attrNameLst>
                                          <p:attrName>style.visibility</p:attrName>
                                        </p:attrNameLst>
                                      </p:cBhvr>
                                      <p:to>
                                        <p:strVal val="visible"/>
                                      </p:to>
                                    </p:set>
                                    <p:anim calcmode="lin" valueType="num">
                                      <p:cBhvr additive="base">
                                        <p:cTn id="29" dur="500" fill="hold"/>
                                        <p:tgtEl>
                                          <p:spTgt spid="38">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8">
                                            <p:txEl>
                                              <p:pRg st="4" end="4"/>
                                            </p:txEl>
                                          </p:spTgt>
                                        </p:tgtEl>
                                        <p:attrNameLst>
                                          <p:attrName>style.visibility</p:attrName>
                                        </p:attrNameLst>
                                      </p:cBhvr>
                                      <p:to>
                                        <p:strVal val="visible"/>
                                      </p:to>
                                    </p:set>
                                    <p:anim calcmode="lin" valueType="num">
                                      <p:cBhvr additive="base">
                                        <p:cTn id="35" dur="500" fill="hold"/>
                                        <p:tgtEl>
                                          <p:spTgt spid="38">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8">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500" fill="hold"/>
                                        <p:tgtEl>
                                          <p:spTgt spid="17"/>
                                        </p:tgtEl>
                                        <p:attrNameLst>
                                          <p:attrName>ppt_x</p:attrName>
                                        </p:attrNameLst>
                                      </p:cBhvr>
                                      <p:tavLst>
                                        <p:tav tm="0">
                                          <p:val>
                                            <p:strVal val="0-#ppt_w/2"/>
                                          </p:val>
                                        </p:tav>
                                        <p:tav tm="100000">
                                          <p:val>
                                            <p:strVal val="#ppt_x"/>
                                          </p:val>
                                        </p:tav>
                                      </p:tavLst>
                                    </p:anim>
                                    <p:anim calcmode="lin" valueType="num">
                                      <p:cBhvr additive="base">
                                        <p:cTn id="40"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6" grpId="0" animBg="1"/>
      <p:bldP spid="1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p:cNvSpPr/>
          <p:nvPr/>
        </p:nvSpPr>
        <p:spPr>
          <a:xfrm>
            <a:off x="4724400" y="3733800"/>
            <a:ext cx="990600" cy="3048000"/>
          </a:xfrm>
          <a:prstGeom prst="rect">
            <a:avLst/>
          </a:prstGeom>
          <a:solidFill>
            <a:srgbClr val="000066"/>
          </a:solidFill>
          <a:ln>
            <a:noFill/>
          </a:ln>
        </p:spPr>
        <p:txBody>
          <a:bodyPr wrap="square" rtlCol="0" anchor="ctr">
            <a:spAutoFit/>
          </a:bodyPr>
          <a:lstStyle/>
          <a:p>
            <a:pPr algn="l"/>
            <a:endParaRPr lang="en-CA" sz="2400" dirty="0"/>
          </a:p>
        </p:txBody>
      </p:sp>
      <p:pic>
        <p:nvPicPr>
          <p:cNvPr id="7" name="Picture 6"/>
          <p:cNvPicPr>
            <a:picLocks noChangeAspect="1"/>
          </p:cNvPicPr>
          <p:nvPr/>
        </p:nvPicPr>
        <p:blipFill>
          <a:blip r:embed="rId2"/>
          <a:stretch>
            <a:fillRect/>
          </a:stretch>
        </p:blipFill>
        <p:spPr>
          <a:xfrm>
            <a:off x="103995" y="4038600"/>
            <a:ext cx="5124130" cy="2552611"/>
          </a:xfrm>
          <a:prstGeom prst="rect">
            <a:avLst/>
          </a:prstGeom>
        </p:spPr>
      </p:pic>
      <p:sp>
        <p:nvSpPr>
          <p:cNvPr id="9" name="Rectangle 63">
            <a:extLst>
              <a:ext uri="{FF2B5EF4-FFF2-40B4-BE49-F238E27FC236}">
                <a16:creationId xmlns:a16="http://schemas.microsoft.com/office/drawing/2014/main" id="{3E95DDB7-4765-4067-ADC9-3E10977E8677}"/>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sp>
        <p:nvSpPr>
          <p:cNvPr id="8" name="Rectangle 7">
            <a:extLst>
              <a:ext uri="{FF2B5EF4-FFF2-40B4-BE49-F238E27FC236}">
                <a16:creationId xmlns:a16="http://schemas.microsoft.com/office/drawing/2014/main" id="{B6D92128-705F-451F-84F3-B3DDA7775544}"/>
              </a:ext>
            </a:extLst>
          </p:cNvPr>
          <p:cNvSpPr/>
          <p:nvPr/>
        </p:nvSpPr>
        <p:spPr>
          <a:xfrm>
            <a:off x="-36450" y="380524"/>
            <a:ext cx="5294250" cy="3200876"/>
          </a:xfrm>
          <a:prstGeom prst="rect">
            <a:avLst/>
          </a:prstGeom>
        </p:spPr>
        <p:txBody>
          <a:bodyPr wrap="square">
            <a:spAutoFit/>
          </a:bodyPr>
          <a:lstStyle/>
          <a:p>
            <a:pPr algn="ctr">
              <a:spcAft>
                <a:spcPts val="1200"/>
              </a:spcAft>
            </a:pPr>
            <a:r>
              <a:rPr lang="en-CA" sz="2400" dirty="0"/>
              <a:t>This is a machine defined by weights </a:t>
            </a:r>
            <a:r>
              <a:rPr lang="en-US" altLang="en-US" sz="2400" i="1" dirty="0" err="1">
                <a:solidFill>
                  <a:srgbClr val="66FF33"/>
                </a:solidFill>
              </a:rPr>
              <a:t>w</a:t>
            </a:r>
            <a:r>
              <a:rPr lang="en-US" altLang="en-US" sz="2400" i="1" baseline="-25000" dirty="0" err="1">
                <a:solidFill>
                  <a:srgbClr val="66FF33"/>
                </a:solidFill>
              </a:rPr>
              <a:t>k</a:t>
            </a:r>
            <a:r>
              <a:rPr lang="en-US" altLang="en-US" sz="2400" dirty="0"/>
              <a:t>,</a:t>
            </a:r>
            <a:br>
              <a:rPr lang="en-US" altLang="en-US" sz="2400" dirty="0"/>
            </a:br>
            <a:r>
              <a:rPr lang="en-CA" sz="2400" dirty="0"/>
              <a:t>just like we have seen before.</a:t>
            </a:r>
          </a:p>
          <a:p>
            <a:pPr>
              <a:spcAft>
                <a:spcPts val="0"/>
              </a:spcAft>
            </a:pPr>
            <a:r>
              <a:rPr lang="en-CA" sz="2400" dirty="0"/>
              <a:t>Only differences are</a:t>
            </a:r>
          </a:p>
          <a:p>
            <a:pPr marL="342900" indent="-342900">
              <a:spcAft>
                <a:spcPts val="0"/>
              </a:spcAft>
              <a:buFont typeface="Arial" panose="020B0604020202020204" pitchFamily="34" charset="0"/>
              <a:buChar char="•"/>
            </a:pPr>
            <a:r>
              <a:rPr lang="en-CA" sz="2400" dirty="0"/>
              <a:t> Some of the weights are used repeatedly in different places</a:t>
            </a:r>
          </a:p>
          <a:p>
            <a:pPr marL="342900" indent="-342900">
              <a:spcAft>
                <a:spcPts val="0"/>
              </a:spcAft>
              <a:buFont typeface="Arial" panose="020B0604020202020204" pitchFamily="34" charset="0"/>
              <a:buChar char="•"/>
            </a:pPr>
            <a:r>
              <a:rPr lang="en-CA" sz="2400" dirty="0"/>
              <a:t>Some of the weights are fix to zero.</a:t>
            </a:r>
          </a:p>
          <a:p>
            <a:pPr marL="342900" indent="-342900">
              <a:spcAft>
                <a:spcPts val="0"/>
              </a:spcAft>
              <a:buFont typeface="Arial" panose="020B0604020202020204" pitchFamily="34" charset="0"/>
              <a:buChar char="•"/>
            </a:pPr>
            <a:r>
              <a:rPr lang="en-CA" sz="2400" dirty="0"/>
              <a:t>There are cycles.</a:t>
            </a:r>
          </a:p>
          <a:p>
            <a:pPr marL="342900" indent="-342900">
              <a:spcAft>
                <a:spcPts val="0"/>
              </a:spcAft>
              <a:buFont typeface="Arial" panose="020B0604020202020204" pitchFamily="34" charset="0"/>
              <a:buChar char="•"/>
            </a:pPr>
            <a:endParaRPr lang="en-US" sz="2400" dirty="0"/>
          </a:p>
        </p:txBody>
      </p:sp>
      <p:sp>
        <p:nvSpPr>
          <p:cNvPr id="10" name="Rectangle 9">
            <a:extLst>
              <a:ext uri="{FF2B5EF4-FFF2-40B4-BE49-F238E27FC236}">
                <a16:creationId xmlns:a16="http://schemas.microsoft.com/office/drawing/2014/main" id="{0FBFE9E1-EF9D-4BBA-AB2B-170A2C8D5335}"/>
              </a:ext>
            </a:extLst>
          </p:cNvPr>
          <p:cNvSpPr/>
          <p:nvPr/>
        </p:nvSpPr>
        <p:spPr>
          <a:xfrm>
            <a:off x="5334000" y="3289280"/>
            <a:ext cx="3793026" cy="3416320"/>
          </a:xfrm>
          <a:prstGeom prst="rect">
            <a:avLst/>
          </a:prstGeom>
        </p:spPr>
        <p:txBody>
          <a:bodyPr wrap="none">
            <a:spAutoFit/>
          </a:bodyPr>
          <a:lstStyle/>
          <a:p>
            <a:r>
              <a:rPr lang="en-US" sz="2400" dirty="0"/>
              <a:t>Just as before, </a:t>
            </a:r>
          </a:p>
          <a:p>
            <a:pPr marL="342900" indent="-342900">
              <a:buFont typeface="Arial" panose="020B0604020202020204" pitchFamily="34" charset="0"/>
              <a:buChar char="•"/>
            </a:pPr>
            <a:r>
              <a:rPr lang="en-US" sz="2400" dirty="0"/>
              <a:t>Given the current weights,</a:t>
            </a:r>
          </a:p>
          <a:p>
            <a:pPr marL="342900" indent="-342900">
              <a:buFont typeface="Arial" panose="020B0604020202020204" pitchFamily="34" charset="0"/>
              <a:buChar char="•"/>
            </a:pPr>
            <a:r>
              <a:rPr lang="en-US" sz="2400" dirty="0"/>
              <a:t>We calculate the error </a:t>
            </a:r>
            <a:br>
              <a:rPr lang="en-US" sz="2400" dirty="0"/>
            </a:br>
            <a:r>
              <a:rPr lang="en-US" sz="2400" dirty="0"/>
              <a:t>of how well this machine </a:t>
            </a:r>
            <a:br>
              <a:rPr lang="en-US" sz="2400" dirty="0"/>
            </a:br>
            <a:r>
              <a:rPr lang="en-US" sz="2400" dirty="0"/>
              <a:t>gives the correct answers </a:t>
            </a:r>
            <a:br>
              <a:rPr lang="en-US" sz="2400" dirty="0"/>
            </a:br>
            <a:r>
              <a:rPr lang="en-US" sz="2400" dirty="0"/>
              <a:t>for the training data.</a:t>
            </a:r>
          </a:p>
          <a:p>
            <a:pPr marL="342900" indent="-342900">
              <a:buFont typeface="Arial" panose="020B0604020202020204" pitchFamily="34" charset="0"/>
              <a:buChar char="•"/>
            </a:pPr>
            <a:r>
              <a:rPr lang="en-US" sz="2400" dirty="0"/>
              <a:t>Using Gradient descent</a:t>
            </a:r>
            <a:br>
              <a:rPr lang="en-CA" sz="2400" dirty="0"/>
            </a:br>
            <a:r>
              <a:rPr lang="en-CA" sz="2400" dirty="0"/>
              <a:t>to </a:t>
            </a:r>
            <a:r>
              <a:rPr lang="en-US" sz="2400" dirty="0"/>
              <a:t>search for weights </a:t>
            </a:r>
            <a:br>
              <a:rPr lang="en-US" sz="2400" dirty="0"/>
            </a:br>
            <a:r>
              <a:rPr lang="en-US" sz="2400" dirty="0"/>
              <a:t>that minimize this error.</a:t>
            </a:r>
          </a:p>
        </p:txBody>
      </p:sp>
    </p:spTree>
    <p:extLst>
      <p:ext uri="{BB962C8B-B14F-4D97-AF65-F5344CB8AC3E}">
        <p14:creationId xmlns:p14="http://schemas.microsoft.com/office/powerpoint/2010/main" val="121460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additive="base">
                                        <p:cTn id="11"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
                                            <p:txEl>
                                              <p:pRg st="1" end="1"/>
                                            </p:txEl>
                                          </p:spTgt>
                                        </p:tgtEl>
                                        <p:attrNameLst>
                                          <p:attrName>style.visibility</p:attrName>
                                        </p:attrNameLst>
                                      </p:cBhvr>
                                      <p:to>
                                        <p:strVal val="visible"/>
                                      </p:to>
                                    </p:set>
                                    <p:anim calcmode="lin" valueType="num">
                                      <p:cBhvr additive="base">
                                        <p:cTn id="15"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0">
                                            <p:txEl>
                                              <p:pRg st="2" end="2"/>
                                            </p:txEl>
                                          </p:spTgt>
                                        </p:tgtEl>
                                        <p:attrNameLst>
                                          <p:attrName>style.visibility</p:attrName>
                                        </p:attrNameLst>
                                      </p:cBhvr>
                                      <p:to>
                                        <p:strVal val="visible"/>
                                      </p:to>
                                    </p:set>
                                    <p:anim calcmode="lin" valueType="num">
                                      <p:cBhvr additive="base">
                                        <p:cTn id="19"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0">
                                            <p:txEl>
                                              <p:pRg st="3" end="3"/>
                                            </p:txEl>
                                          </p:spTgt>
                                        </p:tgtEl>
                                        <p:attrNameLst>
                                          <p:attrName>style.visibility</p:attrName>
                                        </p:attrNameLst>
                                      </p:cBhvr>
                                      <p:to>
                                        <p:strVal val="visible"/>
                                      </p:to>
                                    </p:set>
                                    <p:anim calcmode="lin" valueType="num">
                                      <p:cBhvr additive="base">
                                        <p:cTn id="23"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2"/>
          <p:cNvSpPr txBox="1">
            <a:spLocks/>
          </p:cNvSpPr>
          <p:nvPr/>
        </p:nvSpPr>
        <p:spPr bwMode="auto">
          <a:xfrm>
            <a:off x="1924050" y="1066800"/>
            <a:ext cx="3257550" cy="1066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r>
              <a:rPr lang="en-CA" altLang="en-US" sz="2800" kern="0" dirty="0">
                <a:latin typeface="Times New Roman" panose="02020603050405020304" pitchFamily="18" charset="0"/>
                <a:cs typeface="Times New Roman" panose="02020603050405020304" pitchFamily="18" charset="0"/>
              </a:rPr>
              <a:t>May make the world much better.</a:t>
            </a:r>
            <a:endParaRPr lang="tr-TR" altLang="en-US" sz="2800" kern="0" dirty="0">
              <a:latin typeface="Times New Roman" panose="02020603050405020304" pitchFamily="18" charset="0"/>
              <a:cs typeface="Times New Roman" panose="02020603050405020304" pitchFamily="18" charset="0"/>
            </a:endParaRPr>
          </a:p>
        </p:txBody>
      </p:sp>
      <p:pic>
        <p:nvPicPr>
          <p:cNvPr id="19" name="Picture 6" descr="Image result for self driving car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200" y="2362278"/>
            <a:ext cx="4457700" cy="231568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Related image"/>
          <p:cNvPicPr>
            <a:picLocks noChangeAspect="1" noChangeArrowheads="1"/>
          </p:cNvPicPr>
          <p:nvPr/>
        </p:nvPicPr>
        <p:blipFill rotWithShape="1">
          <a:blip r:embed="rId4">
            <a:extLst>
              <a:ext uri="{28A0092B-C50C-407E-A947-70E740481C1C}">
                <a14:useLocalDpi xmlns:a14="http://schemas.microsoft.com/office/drawing/2010/main" val="0"/>
              </a:ext>
            </a:extLst>
          </a:blip>
          <a:srcRect l="14428" r="61464"/>
          <a:stretch/>
        </p:blipFill>
        <p:spPr bwMode="auto">
          <a:xfrm>
            <a:off x="5943600" y="1219200"/>
            <a:ext cx="2057400" cy="345876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sp>
        <p:nvSpPr>
          <p:cNvPr id="11" name="Rectangle 10"/>
          <p:cNvSpPr/>
          <p:nvPr/>
        </p:nvSpPr>
        <p:spPr>
          <a:xfrm>
            <a:off x="1154867" y="4599946"/>
            <a:ext cx="2590800" cy="461665"/>
          </a:xfrm>
          <a:prstGeom prst="rect">
            <a:avLst/>
          </a:prstGeom>
        </p:spPr>
        <p:txBody>
          <a:bodyPr wrap="square">
            <a:spAutoFit/>
          </a:bodyPr>
          <a:lstStyle/>
          <a:p>
            <a:pPr algn="ctr"/>
            <a:r>
              <a:rPr lang="en-US" sz="2400" dirty="0">
                <a:cs typeface="Times New Roman" panose="02020603050405020304" pitchFamily="18" charset="0"/>
              </a:rPr>
              <a:t>Self diving cars </a:t>
            </a:r>
            <a:endParaRPr lang="en-CA" sz="2400" dirty="0">
              <a:cs typeface="Times New Roman" panose="02020603050405020304" pitchFamily="18" charset="0"/>
            </a:endParaRPr>
          </a:p>
        </p:txBody>
      </p:sp>
      <p:sp>
        <p:nvSpPr>
          <p:cNvPr id="24" name="Rectangle 23"/>
          <p:cNvSpPr/>
          <p:nvPr/>
        </p:nvSpPr>
        <p:spPr>
          <a:xfrm>
            <a:off x="5715000" y="4493139"/>
            <a:ext cx="2590800" cy="461665"/>
          </a:xfrm>
          <a:prstGeom prst="rect">
            <a:avLst/>
          </a:prstGeom>
        </p:spPr>
        <p:txBody>
          <a:bodyPr wrap="square">
            <a:spAutoFit/>
          </a:bodyPr>
          <a:lstStyle/>
          <a:p>
            <a:pPr algn="ctr"/>
            <a:r>
              <a:rPr lang="en-US" sz="2400" dirty="0">
                <a:cs typeface="Times New Roman" panose="02020603050405020304" pitchFamily="18" charset="0"/>
              </a:rPr>
              <a:t>Robots</a:t>
            </a:r>
            <a:endParaRPr lang="en-CA" sz="2400" dirty="0">
              <a:cs typeface="Times New Roman" panose="02020603050405020304" pitchFamily="18" charset="0"/>
            </a:endParaRPr>
          </a:p>
        </p:txBody>
      </p:sp>
    </p:spTree>
    <p:extLst>
      <p:ext uri="{BB962C8B-B14F-4D97-AF65-F5344CB8AC3E}">
        <p14:creationId xmlns:p14="http://schemas.microsoft.com/office/powerpoint/2010/main" val="2991679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ppt_x"/>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ppt_x"/>
                                          </p:val>
                                        </p:tav>
                                        <p:tav tm="100000">
                                          <p:val>
                                            <p:strVal val="#ppt_x"/>
                                          </p:val>
                                        </p:tav>
                                      </p:tavLst>
                                    </p:anim>
                                    <p:anim calcmode="lin" valueType="num">
                                      <p:cBhvr additive="base">
                                        <p:cTn id="3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3" grpId="0"/>
      <p:bldP spid="11" grpId="0"/>
      <p:bldP spid="2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grpSp>
        <p:nvGrpSpPr>
          <p:cNvPr id="5" name="Group 4"/>
          <p:cNvGrpSpPr/>
          <p:nvPr/>
        </p:nvGrpSpPr>
        <p:grpSpPr>
          <a:xfrm>
            <a:off x="3200400" y="609600"/>
            <a:ext cx="2880000" cy="2384812"/>
            <a:chOff x="3200400" y="3842990"/>
            <a:chExt cx="2880000" cy="2384812"/>
          </a:xfrm>
        </p:grpSpPr>
        <p:pic>
          <p:nvPicPr>
            <p:cNvPr id="4104" name="Picture 8"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00400" y="3842990"/>
              <a:ext cx="2880000" cy="16200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3276600" y="5396805"/>
              <a:ext cx="2590800" cy="830997"/>
            </a:xfrm>
            <a:prstGeom prst="rect">
              <a:avLst/>
            </a:prstGeom>
          </p:spPr>
          <p:txBody>
            <a:bodyPr wrap="square">
              <a:spAutoFit/>
            </a:bodyPr>
            <a:lstStyle/>
            <a:p>
              <a:pPr algn="ctr"/>
              <a:r>
                <a:rPr lang="en-US" sz="2400" dirty="0">
                  <a:cs typeface="Times New Roman" panose="02020603050405020304" pitchFamily="18" charset="0"/>
                </a:rPr>
                <a:t>2011 IBM's Watson wins Jeopardy! </a:t>
              </a:r>
              <a:endParaRPr lang="en-CA" sz="2400" dirty="0">
                <a:cs typeface="Times New Roman" panose="02020603050405020304" pitchFamily="18" charset="0"/>
              </a:endParaRPr>
            </a:p>
          </p:txBody>
        </p:sp>
      </p:grpSp>
      <p:grpSp>
        <p:nvGrpSpPr>
          <p:cNvPr id="4" name="Group 3"/>
          <p:cNvGrpSpPr/>
          <p:nvPr/>
        </p:nvGrpSpPr>
        <p:grpSpPr>
          <a:xfrm>
            <a:off x="168000" y="692851"/>
            <a:ext cx="2880000" cy="2431349"/>
            <a:chOff x="168000" y="3809848"/>
            <a:chExt cx="2880000" cy="2431349"/>
          </a:xfrm>
        </p:grpSpPr>
        <p:pic>
          <p:nvPicPr>
            <p:cNvPr id="4100" name="Picture 4" descr="Image result for artificial intelligence accelerato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8000" y="3809848"/>
              <a:ext cx="2880000" cy="162782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228600" y="5410200"/>
              <a:ext cx="2590800" cy="830997"/>
            </a:xfrm>
            <a:prstGeom prst="rect">
              <a:avLst/>
            </a:prstGeom>
          </p:spPr>
          <p:txBody>
            <a:bodyPr wrap="square">
              <a:spAutoFit/>
            </a:bodyPr>
            <a:lstStyle/>
            <a:p>
              <a:pPr algn="ctr"/>
              <a:r>
                <a:rPr lang="en-US" sz="2400" dirty="0">
                  <a:cs typeface="Times New Roman" panose="02020603050405020304" pitchFamily="18" charset="0"/>
                </a:rPr>
                <a:t>1996 Deep Blue wins chess </a:t>
              </a:r>
              <a:endParaRPr lang="en-CA" sz="2400" dirty="0">
                <a:cs typeface="Times New Roman" panose="02020603050405020304" pitchFamily="18" charset="0"/>
              </a:endParaRPr>
            </a:p>
          </p:txBody>
        </p:sp>
      </p:grpSp>
      <p:pic>
        <p:nvPicPr>
          <p:cNvPr id="4102" name="Picture 6" descr="Related image"/>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32" t="6824" b="12622"/>
          <a:stretch/>
        </p:blipFill>
        <p:spPr bwMode="auto">
          <a:xfrm>
            <a:off x="6248400" y="618184"/>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19" name="Content Placeholder 2"/>
          <p:cNvSpPr txBox="1">
            <a:spLocks/>
          </p:cNvSpPr>
          <p:nvPr/>
        </p:nvSpPr>
        <p:spPr bwMode="auto">
          <a:xfrm>
            <a:off x="6096000" y="2209801"/>
            <a:ext cx="3124200" cy="3276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65088" lvl="1" indent="0" algn="ctr" eaLnBrk="1" hangingPunct="1">
              <a:buNone/>
              <a:defRPr/>
            </a:pPr>
            <a:r>
              <a:rPr lang="en-US" sz="2400" kern="0" dirty="0">
                <a:latin typeface="Times New Roman" panose="02020603050405020304" pitchFamily="18" charset="0"/>
                <a:cs typeface="Times New Roman" panose="02020603050405020304" pitchFamily="18" charset="0"/>
              </a:rPr>
              <a:t>2015 </a:t>
            </a:r>
            <a:r>
              <a:rPr lang="en-US" sz="2400" dirty="0" err="1">
                <a:latin typeface="Times New Roman" panose="02020603050405020304" pitchFamily="18" charset="0"/>
                <a:cs typeface="Times New Roman" panose="02020603050405020304" pitchFamily="18" charset="0"/>
              </a:rPr>
              <a:t>AlphaGo</a:t>
            </a:r>
            <a:endParaRPr lang="en-US" sz="2400" kern="0" dirty="0">
              <a:latin typeface="Times New Roman" panose="02020603050405020304" pitchFamily="18" charset="0"/>
              <a:cs typeface="Times New Roman" panose="02020603050405020304" pitchFamily="18" charset="0"/>
            </a:endParaRPr>
          </a:p>
          <a:p>
            <a:pPr marL="65088" lvl="1" indent="0" algn="ctr" eaLnBrk="1" hangingPunct="1">
              <a:buNone/>
              <a:defRPr/>
            </a:pPr>
            <a:r>
              <a:rPr lang="en-US" sz="2400" kern="0" dirty="0">
                <a:latin typeface="Times New Roman" panose="02020603050405020304" pitchFamily="18" charset="0"/>
                <a:cs typeface="Times New Roman" panose="02020603050405020304" pitchFamily="18" charset="0"/>
              </a:rPr>
              <a:t>learning by watching humans play.</a:t>
            </a:r>
          </a:p>
          <a:p>
            <a:pPr marL="114300" lvl="1" indent="0" algn="ctr" eaLnBrk="1" hangingPunct="1">
              <a:buNone/>
              <a:defRPr/>
            </a:pPr>
            <a:r>
              <a:rPr lang="en-US" sz="2400" kern="0" dirty="0">
                <a:latin typeface="Times New Roman" panose="02020603050405020304" pitchFamily="18" charset="0"/>
                <a:cs typeface="Times New Roman" panose="02020603050405020304" pitchFamily="18" charset="0"/>
              </a:rPr>
              <a:t>2017 learns by </a:t>
            </a:r>
            <a:br>
              <a:rPr lang="en-US" sz="2400" kern="0" dirty="0">
                <a:latin typeface="Times New Roman" panose="02020603050405020304" pitchFamily="18" charset="0"/>
                <a:cs typeface="Times New Roman" panose="02020603050405020304" pitchFamily="18" charset="0"/>
              </a:rPr>
            </a:br>
            <a:r>
              <a:rPr lang="en-CA" altLang="en-US" sz="2400" dirty="0">
                <a:latin typeface="Times New Roman" panose="02020603050405020304" pitchFamily="18" charset="0"/>
                <a:cs typeface="Times New Roman" panose="02020603050405020304" pitchFamily="18" charset="0"/>
              </a:rPr>
              <a:t>playing with itself.</a:t>
            </a:r>
          </a:p>
          <a:p>
            <a:pPr marL="65088" lvl="1" indent="0" algn="ctr" eaLnBrk="1" hangingPunct="1">
              <a:buNone/>
              <a:defRPr/>
            </a:pPr>
            <a:r>
              <a:rPr lang="en-CA" altLang="en-US" sz="2400" dirty="0">
                <a:latin typeface="Times New Roman" panose="02020603050405020304" pitchFamily="18" charset="0"/>
                <a:cs typeface="Times New Roman" panose="02020603050405020304" pitchFamily="18" charset="0"/>
              </a:rPr>
              <a:t>No human skill </a:t>
            </a:r>
            <a:br>
              <a:rPr lang="en-CA" altLang="en-US" sz="2400" dirty="0">
                <a:latin typeface="Times New Roman" panose="02020603050405020304" pitchFamily="18" charset="0"/>
                <a:cs typeface="Times New Roman" panose="02020603050405020304" pitchFamily="18" charset="0"/>
              </a:rPr>
            </a:br>
            <a:r>
              <a:rPr lang="en-CA" altLang="en-US" sz="2400" dirty="0">
                <a:latin typeface="Times New Roman" panose="02020603050405020304" pitchFamily="18" charset="0"/>
                <a:cs typeface="Times New Roman" panose="02020603050405020304" pitchFamily="18" charset="0"/>
              </a:rPr>
              <a:t>given to it.</a:t>
            </a:r>
          </a:p>
        </p:txBody>
      </p:sp>
    </p:spTree>
    <p:extLst>
      <p:ext uri="{BB962C8B-B14F-4D97-AF65-F5344CB8AC3E}">
        <p14:creationId xmlns:p14="http://schemas.microsoft.com/office/powerpoint/2010/main" val="404607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102"/>
                                        </p:tgtEl>
                                        <p:attrNameLst>
                                          <p:attrName>style.visibility</p:attrName>
                                        </p:attrNameLst>
                                      </p:cBhvr>
                                      <p:to>
                                        <p:strVal val="visible"/>
                                      </p:to>
                                    </p:set>
                                    <p:anim calcmode="lin" valueType="num">
                                      <p:cBhvr additive="base">
                                        <p:cTn id="19" dur="500" fill="hold"/>
                                        <p:tgtEl>
                                          <p:spTgt spid="4102"/>
                                        </p:tgtEl>
                                        <p:attrNameLst>
                                          <p:attrName>ppt_x</p:attrName>
                                        </p:attrNameLst>
                                      </p:cBhvr>
                                      <p:tavLst>
                                        <p:tav tm="0">
                                          <p:val>
                                            <p:strVal val="#ppt_x"/>
                                          </p:val>
                                        </p:tav>
                                        <p:tav tm="100000">
                                          <p:val>
                                            <p:strVal val="#ppt_x"/>
                                          </p:val>
                                        </p:tav>
                                      </p:tavLst>
                                    </p:anim>
                                    <p:anim calcmode="lin" valueType="num">
                                      <p:cBhvr additive="base">
                                        <p:cTn id="20" dur="500" fill="hold"/>
                                        <p:tgtEl>
                                          <p:spTgt spid="410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 calcmode="lin" valueType="num">
                                      <p:cBhvr additive="base">
                                        <p:cTn id="23"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9">
                                            <p:txEl>
                                              <p:pRg st="1" end="1"/>
                                            </p:txEl>
                                          </p:spTgt>
                                        </p:tgtEl>
                                        <p:attrNameLst>
                                          <p:attrName>style.visibility</p:attrName>
                                        </p:attrNameLst>
                                      </p:cBhvr>
                                      <p:to>
                                        <p:strVal val="visible"/>
                                      </p:to>
                                    </p:set>
                                    <p:anim calcmode="lin" valueType="num">
                                      <p:cBhvr additive="base">
                                        <p:cTn id="27"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9">
                                            <p:txEl>
                                              <p:pRg st="2" end="2"/>
                                            </p:txEl>
                                          </p:spTgt>
                                        </p:tgtEl>
                                        <p:attrNameLst>
                                          <p:attrName>style.visibility</p:attrName>
                                        </p:attrNameLst>
                                      </p:cBhvr>
                                      <p:to>
                                        <p:strVal val="visible"/>
                                      </p:to>
                                    </p:set>
                                    <p:anim calcmode="lin" valueType="num">
                                      <p:cBhvr additive="base">
                                        <p:cTn id="33" dur="500" fill="hold"/>
                                        <p:tgtEl>
                                          <p:spTgt spid="19">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9">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9">
                                            <p:txEl>
                                              <p:pRg st="3" end="3"/>
                                            </p:txEl>
                                          </p:spTgt>
                                        </p:tgtEl>
                                        <p:attrNameLst>
                                          <p:attrName>style.visibility</p:attrName>
                                        </p:attrNameLst>
                                      </p:cBhvr>
                                      <p:to>
                                        <p:strVal val="visible"/>
                                      </p:to>
                                    </p:set>
                                    <p:anim calcmode="lin" valueType="num">
                                      <p:cBhvr additive="base">
                                        <p:cTn id="37" dur="500" fill="hold"/>
                                        <p:tgtEl>
                                          <p:spTgt spid="19">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6200" y="152400"/>
            <a:ext cx="8763000" cy="6248400"/>
          </a:xfrm>
        </p:spPr>
        <p:txBody>
          <a:bodyPr/>
          <a:lstStyle/>
          <a:p>
            <a:pPr lvl="0"/>
            <a:r>
              <a:rPr lang="en-US" sz="2000" dirty="0">
                <a:effectLst/>
                <a:latin typeface="Times New Roman" panose="02020603050405020304" pitchFamily="18" charset="0"/>
                <a:cs typeface="Times New Roman" panose="02020603050405020304" pitchFamily="18" charset="0"/>
              </a:rPr>
              <a:t>At the risk of being non-standard, Jeff will tell you the way he</a:t>
            </a:r>
          </a:p>
          <a:p>
            <a:pPr lvl="0"/>
            <a:r>
              <a:rPr lang="en-US" sz="2000" dirty="0">
                <a:effectLst/>
                <a:latin typeface="Times New Roman" panose="02020603050405020304" pitchFamily="18" charset="0"/>
                <a:cs typeface="Times New Roman" panose="02020603050405020304" pitchFamily="18" charset="0"/>
              </a:rPr>
              <a:t>thinks about this topic. Both "Game Trees" and "Markov Chains"</a:t>
            </a:r>
          </a:p>
          <a:p>
            <a:pPr lvl="0"/>
            <a:r>
              <a:rPr lang="en-US" sz="2000" dirty="0">
                <a:effectLst/>
                <a:latin typeface="Times New Roman" panose="02020603050405020304" pitchFamily="18" charset="0"/>
                <a:cs typeface="Times New Roman" panose="02020603050405020304" pitchFamily="18" charset="0"/>
              </a:rPr>
              <a:t>represent the graph of states through which your agent will traverse a</a:t>
            </a:r>
          </a:p>
          <a:p>
            <a:pPr lvl="0"/>
            <a:r>
              <a:rPr lang="en-US" sz="2000" dirty="0">
                <a:effectLst/>
                <a:latin typeface="Times New Roman" panose="02020603050405020304" pitchFamily="18" charset="0"/>
                <a:cs typeface="Times New Roman" panose="02020603050405020304" pitchFamily="18" charset="0"/>
              </a:rPr>
              <a:t>path while completing the task. Suppose we could learn for each such</a:t>
            </a:r>
          </a:p>
          <a:p>
            <a:pPr lvl="0"/>
            <a:r>
              <a:rPr lang="en-US" sz="2000" dirty="0">
                <a:effectLst/>
                <a:latin typeface="Times New Roman" panose="02020603050405020304" pitchFamily="18" charset="0"/>
                <a:cs typeface="Times New Roman" panose="02020603050405020304" pitchFamily="18" charset="0"/>
              </a:rPr>
              <a:t>state a value measuring "how good" this state is for the agent. Then</a:t>
            </a:r>
          </a:p>
          <a:p>
            <a:pPr lvl="0"/>
            <a:r>
              <a:rPr lang="en-US" sz="2000" dirty="0">
                <a:effectLst/>
                <a:latin typeface="Times New Roman" panose="02020603050405020304" pitchFamily="18" charset="0"/>
                <a:cs typeface="Times New Roman" panose="02020603050405020304" pitchFamily="18" charset="0"/>
              </a:rPr>
              <a:t>competing the task in an optimal way would be easy. If our current</a:t>
            </a:r>
          </a:p>
          <a:p>
            <a:pPr lvl="0"/>
            <a:r>
              <a:rPr lang="en-US" sz="2000" dirty="0">
                <a:effectLst/>
                <a:latin typeface="Times New Roman" panose="02020603050405020304" pitchFamily="18" charset="0"/>
                <a:cs typeface="Times New Roman" panose="02020603050405020304" pitchFamily="18" charset="0"/>
              </a:rPr>
              <a:t>state is one within which our agent gets to choose the next action,</a:t>
            </a:r>
          </a:p>
          <a:p>
            <a:pPr lvl="0"/>
            <a:r>
              <a:rPr lang="en-US" sz="2000" dirty="0">
                <a:effectLst/>
                <a:latin typeface="Times New Roman" panose="02020603050405020304" pitchFamily="18" charset="0"/>
                <a:cs typeface="Times New Roman" panose="02020603050405020304" pitchFamily="18" charset="0"/>
              </a:rPr>
              <a:t>then she will choose the action that maximizes the value of our next</a:t>
            </a:r>
          </a:p>
          <a:p>
            <a:pPr lvl="0"/>
            <a:r>
              <a:rPr lang="en-US" sz="2000" dirty="0">
                <a:effectLst/>
                <a:latin typeface="Times New Roman" panose="02020603050405020304" pitchFamily="18" charset="0"/>
                <a:cs typeface="Times New Roman" panose="02020603050405020304" pitchFamily="18" charset="0"/>
              </a:rPr>
              <a:t>state. On the other hand, if our adversary gets to choose, he will</a:t>
            </a:r>
          </a:p>
          <a:p>
            <a:pPr lvl="0"/>
            <a:r>
              <a:rPr lang="en-US" sz="2000" dirty="0">
                <a:effectLst/>
                <a:latin typeface="Times New Roman" panose="02020603050405020304" pitchFamily="18" charset="0"/>
                <a:cs typeface="Times New Roman" panose="02020603050405020304" pitchFamily="18" charset="0"/>
              </a:rPr>
              <a:t>choose the action that minimizes this value. Finally, if our current</a:t>
            </a:r>
          </a:p>
          <a:p>
            <a:pPr lvl="0"/>
            <a:r>
              <a:rPr lang="en-US" sz="2000" dirty="0">
                <a:effectLst/>
                <a:latin typeface="Times New Roman" panose="02020603050405020304" pitchFamily="18" charset="0"/>
                <a:cs typeface="Times New Roman" panose="02020603050405020304" pitchFamily="18" charset="0"/>
              </a:rPr>
              <a:t>state is one within which the universe flips a coin, then each edge</a:t>
            </a:r>
          </a:p>
          <a:p>
            <a:pPr lvl="0"/>
            <a:r>
              <a:rPr lang="en-US" sz="2000" dirty="0">
                <a:effectLst/>
                <a:latin typeface="Times New Roman" panose="02020603050405020304" pitchFamily="18" charset="0"/>
                <a:cs typeface="Times New Roman" panose="02020603050405020304" pitchFamily="18" charset="0"/>
              </a:rPr>
              <a:t>leaving this state will be labeled with the probability of taking</a:t>
            </a:r>
          </a:p>
          <a:p>
            <a:pPr lvl="0"/>
            <a:r>
              <a:rPr lang="en-US" sz="2000" dirty="0">
                <a:effectLst/>
                <a:latin typeface="Times New Roman" panose="02020603050405020304" pitchFamily="18" charset="0"/>
                <a:cs typeface="Times New Roman" panose="02020603050405020304" pitchFamily="18" charset="0"/>
              </a:rPr>
              <a:t>it. Knowing that that is how the game is played, we can compute how</a:t>
            </a:r>
          </a:p>
          <a:p>
            <a:pPr lvl="0"/>
            <a:r>
              <a:rPr lang="en-US" sz="2000" dirty="0">
                <a:effectLst/>
                <a:latin typeface="Times New Roman" panose="02020603050405020304" pitchFamily="18" charset="0"/>
                <a:cs typeface="Times New Roman" panose="02020603050405020304" pitchFamily="18" charset="0"/>
              </a:rPr>
              <a:t>good each state is.  The states in which the task is complete is worth</a:t>
            </a:r>
          </a:p>
          <a:p>
            <a:pPr lvl="0"/>
            <a:r>
              <a:rPr lang="en-US" sz="2000" dirty="0">
                <a:effectLst/>
                <a:latin typeface="Times New Roman" panose="02020603050405020304" pitchFamily="18" charset="0"/>
                <a:cs typeface="Times New Roman" panose="02020603050405020304" pitchFamily="18" charset="0"/>
              </a:rPr>
              <a:t>whatever reward the agent receives in the said state. These values</a:t>
            </a:r>
          </a:p>
          <a:p>
            <a:pPr lvl="0"/>
            <a:r>
              <a:rPr lang="en-US" sz="2000" dirty="0">
                <a:effectLst/>
                <a:latin typeface="Times New Roman" panose="02020603050405020304" pitchFamily="18" charset="0"/>
                <a:cs typeface="Times New Roman" panose="02020603050405020304" pitchFamily="18" charset="0"/>
              </a:rPr>
              <a:t>somehow trickle backwards until we learn the value of the start</a:t>
            </a:r>
          </a:p>
          <a:p>
            <a:pPr lvl="0"/>
            <a:r>
              <a:rPr lang="en-US" sz="2000" dirty="0">
                <a:effectLst/>
                <a:latin typeface="Times New Roman" panose="02020603050405020304" pitchFamily="18" charset="0"/>
                <a:cs typeface="Times New Roman" panose="02020603050405020304" pitchFamily="18" charset="0"/>
              </a:rPr>
              <a:t>state. The computational challenge is that there are way more states</a:t>
            </a:r>
          </a:p>
          <a:p>
            <a:pPr lvl="0"/>
            <a:r>
              <a:rPr lang="en-US" sz="2000" dirty="0">
                <a:effectLst/>
                <a:latin typeface="Times New Roman" panose="02020603050405020304" pitchFamily="18" charset="0"/>
                <a:cs typeface="Times New Roman" panose="02020603050405020304" pitchFamily="18" charset="0"/>
              </a:rPr>
              <a:t>then we can ever look at.</a:t>
            </a:r>
          </a:p>
        </p:txBody>
      </p:sp>
    </p:spTree>
    <p:extLst>
      <p:ext uri="{BB962C8B-B14F-4D97-AF65-F5344CB8AC3E}">
        <p14:creationId xmlns:p14="http://schemas.microsoft.com/office/powerpoint/2010/main" val="390790138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grpSp>
        <p:nvGrpSpPr>
          <p:cNvPr id="5" name="Group 4"/>
          <p:cNvGrpSpPr/>
          <p:nvPr/>
        </p:nvGrpSpPr>
        <p:grpSpPr>
          <a:xfrm>
            <a:off x="3200400" y="609600"/>
            <a:ext cx="2880000" cy="2384812"/>
            <a:chOff x="3200400" y="3842990"/>
            <a:chExt cx="2880000" cy="2384812"/>
          </a:xfrm>
        </p:grpSpPr>
        <p:pic>
          <p:nvPicPr>
            <p:cNvPr id="4104" name="Picture 8"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00400" y="3842990"/>
              <a:ext cx="2880000" cy="16200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3276600" y="5396805"/>
              <a:ext cx="2590800" cy="830997"/>
            </a:xfrm>
            <a:prstGeom prst="rect">
              <a:avLst/>
            </a:prstGeom>
          </p:spPr>
          <p:txBody>
            <a:bodyPr wrap="square">
              <a:spAutoFit/>
            </a:bodyPr>
            <a:lstStyle/>
            <a:p>
              <a:pPr algn="ctr"/>
              <a:r>
                <a:rPr lang="en-US" sz="2400" dirty="0">
                  <a:cs typeface="Times New Roman" panose="02020603050405020304" pitchFamily="18" charset="0"/>
                </a:rPr>
                <a:t>2011 IBM's Watson wins Jeopardy! </a:t>
              </a:r>
              <a:endParaRPr lang="en-CA" sz="2400" dirty="0">
                <a:cs typeface="Times New Roman" panose="02020603050405020304" pitchFamily="18" charset="0"/>
              </a:endParaRPr>
            </a:p>
          </p:txBody>
        </p:sp>
      </p:grpSp>
      <p:grpSp>
        <p:nvGrpSpPr>
          <p:cNvPr id="4" name="Group 3"/>
          <p:cNvGrpSpPr/>
          <p:nvPr/>
        </p:nvGrpSpPr>
        <p:grpSpPr>
          <a:xfrm>
            <a:off x="168000" y="692851"/>
            <a:ext cx="2880000" cy="2431349"/>
            <a:chOff x="168000" y="3809848"/>
            <a:chExt cx="2880000" cy="2431349"/>
          </a:xfrm>
        </p:grpSpPr>
        <p:pic>
          <p:nvPicPr>
            <p:cNvPr id="4100" name="Picture 4" descr="Image result for artificial intelligence accelerato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8000" y="3809848"/>
              <a:ext cx="2880000" cy="162782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228600" y="5410200"/>
              <a:ext cx="2590800" cy="830997"/>
            </a:xfrm>
            <a:prstGeom prst="rect">
              <a:avLst/>
            </a:prstGeom>
          </p:spPr>
          <p:txBody>
            <a:bodyPr wrap="square">
              <a:spAutoFit/>
            </a:bodyPr>
            <a:lstStyle/>
            <a:p>
              <a:pPr algn="ctr"/>
              <a:r>
                <a:rPr lang="en-US" sz="2400" dirty="0">
                  <a:cs typeface="Times New Roman" panose="02020603050405020304" pitchFamily="18" charset="0"/>
                </a:rPr>
                <a:t>1996 Deep Blue wins chess </a:t>
              </a:r>
              <a:endParaRPr lang="en-CA" sz="2400" dirty="0">
                <a:cs typeface="Times New Roman" panose="02020603050405020304" pitchFamily="18" charset="0"/>
              </a:endParaRPr>
            </a:p>
          </p:txBody>
        </p:sp>
      </p:grpSp>
      <p:pic>
        <p:nvPicPr>
          <p:cNvPr id="4102" name="Picture 6" descr="Related image"/>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32" t="6824" b="12622"/>
          <a:stretch/>
        </p:blipFill>
        <p:spPr bwMode="auto">
          <a:xfrm>
            <a:off x="6248400" y="618184"/>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19" name="Content Placeholder 2"/>
          <p:cNvSpPr txBox="1">
            <a:spLocks/>
          </p:cNvSpPr>
          <p:nvPr/>
        </p:nvSpPr>
        <p:spPr bwMode="auto">
          <a:xfrm>
            <a:off x="6096000" y="2209801"/>
            <a:ext cx="3124200" cy="533399"/>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65088" lvl="1" indent="0" algn="ctr" eaLnBrk="1" hangingPunct="1">
              <a:buNone/>
              <a:defRPr/>
            </a:pPr>
            <a:r>
              <a:rPr lang="en-US" sz="2400" kern="0" dirty="0">
                <a:latin typeface="Times New Roman" panose="02020603050405020304" pitchFamily="18" charset="0"/>
                <a:cs typeface="Times New Roman" panose="02020603050405020304" pitchFamily="18" charset="0"/>
              </a:rPr>
              <a:t>2015 </a:t>
            </a:r>
            <a:r>
              <a:rPr lang="en-US" sz="2400" dirty="0" err="1">
                <a:latin typeface="Times New Roman" panose="02020603050405020304" pitchFamily="18" charset="0"/>
                <a:cs typeface="Times New Roman" panose="02020603050405020304" pitchFamily="18" charset="0"/>
              </a:rPr>
              <a:t>AlphaGo</a:t>
            </a:r>
            <a:endParaRPr lang="en-US" sz="2400" kern="0" dirty="0">
              <a:latin typeface="Times New Roman" panose="02020603050405020304" pitchFamily="18" charset="0"/>
              <a:cs typeface="Times New Roman" panose="02020603050405020304" pitchFamily="18" charset="0"/>
            </a:endParaRPr>
          </a:p>
        </p:txBody>
      </p:sp>
      <p:grpSp>
        <p:nvGrpSpPr>
          <p:cNvPr id="3" name="Group 2"/>
          <p:cNvGrpSpPr/>
          <p:nvPr/>
        </p:nvGrpSpPr>
        <p:grpSpPr>
          <a:xfrm>
            <a:off x="-76200" y="3211344"/>
            <a:ext cx="3200400" cy="2093129"/>
            <a:chOff x="2971800" y="3211344"/>
            <a:chExt cx="3200400" cy="2093129"/>
          </a:xfrm>
        </p:grpSpPr>
        <p:pic>
          <p:nvPicPr>
            <p:cNvPr id="9218" name="Picture 2" descr="https://media.wired.com/photos/5c4a2a2db6726f3dc8ce5d84/master/w_1303,c_limit/Starcraft-Inline.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00400" y="3211344"/>
              <a:ext cx="2825102" cy="158925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2971800" y="4842808"/>
              <a:ext cx="3200400" cy="461665"/>
            </a:xfrm>
            <a:prstGeom prst="rect">
              <a:avLst/>
            </a:prstGeom>
          </p:spPr>
          <p:txBody>
            <a:bodyPr wrap="square">
              <a:spAutoFit/>
            </a:bodyPr>
            <a:lstStyle/>
            <a:p>
              <a:pPr algn="ctr"/>
              <a:r>
                <a:rPr lang="en-US" sz="2400" dirty="0">
                  <a:cs typeface="Times New Roman" panose="02020603050405020304" pitchFamily="18" charset="0"/>
                </a:rPr>
                <a:t>2018 win at Starcraft2</a:t>
              </a:r>
            </a:p>
          </p:txBody>
        </p:sp>
      </p:grpSp>
      <p:sp>
        <p:nvSpPr>
          <p:cNvPr id="23" name="Rectangle 22"/>
          <p:cNvSpPr/>
          <p:nvPr/>
        </p:nvSpPr>
        <p:spPr>
          <a:xfrm>
            <a:off x="-76200" y="5253335"/>
            <a:ext cx="3200400" cy="830997"/>
          </a:xfrm>
          <a:prstGeom prst="rect">
            <a:avLst/>
          </a:prstGeom>
        </p:spPr>
        <p:txBody>
          <a:bodyPr wrap="square">
            <a:spAutoFit/>
          </a:bodyPr>
          <a:lstStyle/>
          <a:p>
            <a:pPr algn="ctr"/>
            <a:r>
              <a:rPr lang="en-US" sz="2400" dirty="0">
                <a:cs typeface="Times New Roman" panose="02020603050405020304" pitchFamily="18" charset="0"/>
              </a:rPr>
              <a:t>Real time decision making.</a:t>
            </a:r>
          </a:p>
        </p:txBody>
      </p:sp>
      <p:grpSp>
        <p:nvGrpSpPr>
          <p:cNvPr id="20" name="Group 19">
            <a:extLst>
              <a:ext uri="{FF2B5EF4-FFF2-40B4-BE49-F238E27FC236}">
                <a16:creationId xmlns:a16="http://schemas.microsoft.com/office/drawing/2014/main" id="{94DE7334-3902-4013-9F57-8ED8130C917C}"/>
              </a:ext>
            </a:extLst>
          </p:cNvPr>
          <p:cNvGrpSpPr/>
          <p:nvPr/>
        </p:nvGrpSpPr>
        <p:grpSpPr>
          <a:xfrm>
            <a:off x="5638800" y="2985552"/>
            <a:ext cx="4038600" cy="3872448"/>
            <a:chOff x="5334000" y="2985552"/>
            <a:chExt cx="4038600" cy="3872448"/>
          </a:xfrm>
        </p:grpSpPr>
        <p:sp>
          <p:nvSpPr>
            <p:cNvPr id="22" name="Rectangle 21">
              <a:extLst>
                <a:ext uri="{FF2B5EF4-FFF2-40B4-BE49-F238E27FC236}">
                  <a16:creationId xmlns:a16="http://schemas.microsoft.com/office/drawing/2014/main" id="{B7BE60C1-981F-47B4-983F-D490587F5011}"/>
                </a:ext>
              </a:extLst>
            </p:cNvPr>
            <p:cNvSpPr/>
            <p:nvPr/>
          </p:nvSpPr>
          <p:spPr>
            <a:xfrm>
              <a:off x="5334000" y="4919008"/>
              <a:ext cx="4038600" cy="1938992"/>
            </a:xfrm>
            <a:prstGeom prst="rect">
              <a:avLst/>
            </a:prstGeom>
          </p:spPr>
          <p:txBody>
            <a:bodyPr wrap="square">
              <a:spAutoFit/>
            </a:bodyPr>
            <a:lstStyle/>
            <a:p>
              <a:pPr algn="ctr"/>
              <a:r>
                <a:rPr lang="en-US" sz="2400" dirty="0">
                  <a:solidFill>
                    <a:srgbClr val="FF0000"/>
                  </a:solidFill>
                </a:rPr>
                <a:t>Card game requiring cooperative and subtle commination between </a:t>
              </a:r>
            </a:p>
            <a:p>
              <a:pPr algn="ctr"/>
              <a:r>
                <a:rPr lang="en-US" sz="2400" dirty="0">
                  <a:solidFill>
                    <a:srgbClr val="FF0000"/>
                  </a:solidFill>
                </a:rPr>
                <a:t>players that </a:t>
              </a:r>
              <a:r>
                <a:rPr lang="en-US" sz="2400" dirty="0" err="1">
                  <a:solidFill>
                    <a:srgbClr val="FF0000"/>
                  </a:solidFill>
                </a:rPr>
                <a:t>dont</a:t>
              </a:r>
              <a:r>
                <a:rPr lang="en-US" sz="2400" dirty="0">
                  <a:solidFill>
                    <a:srgbClr val="FF0000"/>
                  </a:solidFill>
                </a:rPr>
                <a:t> know </a:t>
              </a:r>
            </a:p>
            <a:p>
              <a:pPr algn="ctr"/>
              <a:r>
                <a:rPr lang="en-US" sz="2400" dirty="0">
                  <a:solidFill>
                    <a:srgbClr val="FF0000"/>
                  </a:solidFill>
                </a:rPr>
                <a:t>each other.</a:t>
              </a:r>
              <a:endParaRPr lang="en-CA" sz="2400" dirty="0">
                <a:solidFill>
                  <a:srgbClr val="FF0000"/>
                </a:solidFill>
                <a:cs typeface="Times New Roman" panose="02020603050405020304" pitchFamily="18" charset="0"/>
              </a:endParaRPr>
            </a:p>
          </p:txBody>
        </p:sp>
        <p:pic>
          <p:nvPicPr>
            <p:cNvPr id="26" name="Picture 2" descr="Image result for hanabi card game">
              <a:extLst>
                <a:ext uri="{FF2B5EF4-FFF2-40B4-BE49-F238E27FC236}">
                  <a16:creationId xmlns:a16="http://schemas.microsoft.com/office/drawing/2014/main" id="{DB09348E-8F91-47C4-B267-EA4D7C43D02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67893" y="2985552"/>
              <a:ext cx="2418907" cy="194480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028521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ppt_x"/>
                                          </p:val>
                                        </p:tav>
                                        <p:tav tm="100000">
                                          <p:val>
                                            <p:strVal val="#ppt_x"/>
                                          </p:val>
                                        </p:tav>
                                      </p:tavLst>
                                    </p:anim>
                                    <p:anim calcmode="lin" valueType="num">
                                      <p:cBhvr additive="base">
                                        <p:cTn id="1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rPr>
              <a:t>Machine Learning</a:t>
            </a:r>
          </a:p>
        </p:txBody>
      </p:sp>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3964971" y="3734783"/>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76" name="Group 75"/>
          <p:cNvGrpSpPr/>
          <p:nvPr/>
        </p:nvGrpSpPr>
        <p:grpSpPr>
          <a:xfrm>
            <a:off x="4928225" y="3657600"/>
            <a:ext cx="5107040" cy="3276600"/>
            <a:chOff x="1861786" y="3505200"/>
            <a:chExt cx="5107040" cy="3276600"/>
          </a:xfrm>
        </p:grpSpPr>
        <p:sp>
          <p:nvSpPr>
            <p:cNvPr id="58" name="TextBox 57"/>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74" name="Group 73"/>
            <p:cNvGrpSpPr/>
            <p:nvPr/>
          </p:nvGrpSpPr>
          <p:grpSpPr>
            <a:xfrm>
              <a:off x="1861786" y="3505200"/>
              <a:ext cx="5107040" cy="3276600"/>
              <a:chOff x="1861786" y="3505200"/>
              <a:chExt cx="5107040" cy="3276600"/>
            </a:xfrm>
          </p:grpSpPr>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62" name="Group 61"/>
              <p:cNvGrpSpPr/>
              <p:nvPr/>
            </p:nvGrpSpPr>
            <p:grpSpPr>
              <a:xfrm>
                <a:off x="2379154" y="4505419"/>
                <a:ext cx="3198170" cy="1799154"/>
                <a:chOff x="2379154" y="4505419"/>
                <a:chExt cx="3198170" cy="1799154"/>
              </a:xfrm>
            </p:grpSpPr>
            <p:sp>
              <p:nvSpPr>
                <p:cNvPr id="15" name="Rectangle 14"/>
                <p:cNvSpPr/>
                <p:nvPr/>
              </p:nvSpPr>
              <p:spPr>
                <a:xfrm>
                  <a:off x="2419961" y="584290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1</a:t>
                  </a:r>
                  <a:endParaRPr lang="en-CA" sz="2400" i="1" dirty="0">
                    <a:solidFill>
                      <a:srgbClr val="00B050"/>
                    </a:solidFill>
                  </a:endParaRPr>
                </a:p>
              </p:txBody>
            </p:sp>
            <p:sp>
              <p:nvSpPr>
                <p:cNvPr id="16" name="Rectangle 15"/>
                <p:cNvSpPr/>
                <p:nvPr/>
              </p:nvSpPr>
              <p:spPr>
                <a:xfrm>
                  <a:off x="4705961" y="571151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2</a:t>
                  </a:r>
                  <a:endParaRPr lang="en-CA" sz="2400" i="1" dirty="0">
                    <a:solidFill>
                      <a:srgbClr val="00B050"/>
                    </a:solidFill>
                  </a:endParaRPr>
                </a:p>
              </p:txBody>
            </p:sp>
            <p:sp>
              <p:nvSpPr>
                <p:cNvPr id="63" name="TextBox 62"/>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4" name="TextBox 63"/>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5" name="TextBox 64"/>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6" name="TextBox 65"/>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7" name="TextBox 66"/>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8" name="TextBox 67"/>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9" name="TextBox 68"/>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0" name="TextBox 69"/>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1" name="TextBox 70"/>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2" name="TextBox 71"/>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73" name="Group 72"/>
              <p:cNvGrpSpPr/>
              <p:nvPr/>
            </p:nvGrpSpPr>
            <p:grpSpPr>
              <a:xfrm>
                <a:off x="1861786" y="4038600"/>
                <a:ext cx="3744028" cy="2057400"/>
                <a:chOff x="1861786" y="4038600"/>
                <a:chExt cx="3744028" cy="2057400"/>
              </a:xfrm>
            </p:grpSpPr>
            <p:cxnSp>
              <p:nvCxnSpPr>
                <p:cNvPr id="3" name="Straight Connector 2"/>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44" name="Straight Connector 43"/>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48" name="Straight Connector 47"/>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75" name="Straight Connector 74"/>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105" name="TextBox 104"/>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95" name="Group 94"/>
          <p:cNvGrpSpPr/>
          <p:nvPr/>
        </p:nvGrpSpPr>
        <p:grpSpPr>
          <a:xfrm>
            <a:off x="5427301" y="5225617"/>
            <a:ext cx="2502237" cy="709490"/>
            <a:chOff x="2812059" y="5172124"/>
            <a:chExt cx="2502237" cy="709490"/>
          </a:xfrm>
        </p:grpSpPr>
        <p:cxnSp>
          <p:nvCxnSpPr>
            <p:cNvPr id="84" name="Straight Connector 83"/>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86" name="Straight Connector 85"/>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90" name="Oval 89"/>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p:grpSp>
        <p:nvGrpSpPr>
          <p:cNvPr id="3072" name="Group 3071"/>
          <p:cNvGrpSpPr/>
          <p:nvPr/>
        </p:nvGrpSpPr>
        <p:grpSpPr>
          <a:xfrm>
            <a:off x="5991372" y="4818365"/>
            <a:ext cx="142875" cy="744826"/>
            <a:chOff x="3377327" y="4762250"/>
            <a:chExt cx="142875" cy="744826"/>
          </a:xfrm>
        </p:grpSpPr>
        <p:cxnSp>
          <p:nvCxnSpPr>
            <p:cNvPr id="93" name="Straight Connector 92"/>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89" name="Picture 88"/>
            <p:cNvPicPr>
              <a:picLocks noChangeAspect="1"/>
            </p:cNvPicPr>
            <p:nvPr/>
          </p:nvPicPr>
          <p:blipFill rotWithShape="1">
            <a:blip r:embed="rId4"/>
            <a:srcRect r="50000" b="60666"/>
            <a:stretch/>
          </p:blipFill>
          <p:spPr>
            <a:xfrm>
              <a:off x="3377327" y="4762250"/>
              <a:ext cx="142875" cy="135962"/>
            </a:xfrm>
            <a:prstGeom prst="rect">
              <a:avLst/>
            </a:prstGeom>
          </p:spPr>
        </p:pic>
      </p:grpSp>
      <p:grpSp>
        <p:nvGrpSpPr>
          <p:cNvPr id="12" name="Group 11"/>
          <p:cNvGrpSpPr/>
          <p:nvPr/>
        </p:nvGrpSpPr>
        <p:grpSpPr>
          <a:xfrm>
            <a:off x="207101" y="380167"/>
            <a:ext cx="3822423" cy="1878904"/>
            <a:chOff x="207101" y="380167"/>
            <a:chExt cx="3822423" cy="1878904"/>
          </a:xfrm>
        </p:grpSpPr>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7101" y="463615"/>
              <a:ext cx="1419740" cy="1795456"/>
            </a:xfrm>
            <a:prstGeom prst="rect">
              <a:avLst/>
            </a:prstGeom>
          </p:spPr>
        </p:pic>
        <p:sp>
          <p:nvSpPr>
            <p:cNvPr id="98" name="Rounded Rectangular Callout 97"/>
            <p:cNvSpPr/>
            <p:nvPr/>
          </p:nvSpPr>
          <p:spPr>
            <a:xfrm>
              <a:off x="1509238" y="380167"/>
              <a:ext cx="2520286" cy="1634490"/>
            </a:xfrm>
            <a:prstGeom prst="wedgeRoundRectCallout">
              <a:avLst>
                <a:gd name="adj1" fmla="val -61442"/>
                <a:gd name="adj2" fmla="val -19691"/>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am a machine</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and 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identify </a:t>
              </a:r>
            </a:p>
            <a:p>
              <a:pPr algn="ctr"/>
              <a:r>
                <a:rPr lang="en-CA" sz="2400" dirty="0">
                  <a:cs typeface="Times New Roman" panose="02020603050405020304" pitchFamily="18" charset="0"/>
                  <a:sym typeface="Symbol" panose="05050102010706020507" pitchFamily="18" charset="2"/>
                </a:rPr>
                <a:t>faces and bicycles.</a:t>
              </a:r>
            </a:p>
          </p:txBody>
        </p:sp>
      </p:grpSp>
      <p:grpSp>
        <p:nvGrpSpPr>
          <p:cNvPr id="20" name="Group 19"/>
          <p:cNvGrpSpPr/>
          <p:nvPr/>
        </p:nvGrpSpPr>
        <p:grpSpPr>
          <a:xfrm>
            <a:off x="4988190" y="432078"/>
            <a:ext cx="3927210" cy="2471764"/>
            <a:chOff x="4988190" y="432078"/>
            <a:chExt cx="3927210" cy="2471764"/>
          </a:xfrm>
        </p:grpSpPr>
        <p:grpSp>
          <p:nvGrpSpPr>
            <p:cNvPr id="94" name="Group 93"/>
            <p:cNvGrpSpPr/>
            <p:nvPr/>
          </p:nvGrpSpPr>
          <p:grpSpPr>
            <a:xfrm flipH="1">
              <a:off x="7924800" y="685800"/>
              <a:ext cx="990600" cy="1447800"/>
              <a:chOff x="5060717" y="3077392"/>
              <a:chExt cx="1849758" cy="3642254"/>
            </a:xfrm>
          </p:grpSpPr>
          <p:pic>
            <p:nvPicPr>
              <p:cNvPr id="96" name="Picture 2" descr="Related image"/>
              <p:cNvPicPr>
                <a:picLocks noChangeAspect="1" noChangeArrowheads="1"/>
              </p:cNvPicPr>
              <p:nvPr/>
            </p:nvPicPr>
            <p:blipFill rotWithShape="1">
              <a:blip r:embed="rId6">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97" name="Rectangle 96"/>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0" name="Group 9"/>
            <p:cNvGrpSpPr/>
            <p:nvPr/>
          </p:nvGrpSpPr>
          <p:grpSpPr>
            <a:xfrm>
              <a:off x="4988190" y="432078"/>
              <a:ext cx="2725316" cy="2471764"/>
              <a:chOff x="4988190" y="432078"/>
              <a:chExt cx="2725316" cy="2471764"/>
            </a:xfrm>
          </p:grpSpPr>
          <p:sp>
            <p:nvSpPr>
              <p:cNvPr id="100" name="Rounded Rectangular Callout 99"/>
              <p:cNvSpPr/>
              <p:nvPr/>
            </p:nvSpPr>
            <p:spPr>
              <a:xfrm>
                <a:off x="4988190" y="432078"/>
                <a:ext cx="2725316" cy="2451735"/>
              </a:xfrm>
              <a:prstGeom prst="wedgeRoundRectCallout">
                <a:avLst>
                  <a:gd name="adj1" fmla="val 59721"/>
                  <a:gd name="adj2" fmla="val -7704"/>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As your supervisor,</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give you </a:t>
                </a:r>
              </a:p>
              <a:p>
                <a:pPr algn="ctr"/>
                <a:r>
                  <a:rPr lang="en-CA" sz="2400" dirty="0">
                    <a:cs typeface="Times New Roman" panose="02020603050405020304" pitchFamily="18" charset="0"/>
                    <a:sym typeface="Symbol" panose="05050102010706020507" pitchFamily="18" charset="2"/>
                  </a:rPr>
                  <a:t>labeled training data</a:t>
                </a:r>
                <a:br>
                  <a:rPr lang="en-CA" sz="2400" dirty="0">
                    <a:cs typeface="Times New Roman" panose="02020603050405020304" pitchFamily="18" charset="0"/>
                    <a:sym typeface="Symbol" panose="05050102010706020507" pitchFamily="18" charset="2"/>
                  </a:rPr>
                </a:b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p:txBody>
          </p:sp>
          <p:sp>
            <p:nvSpPr>
              <p:cNvPr id="102" name="Rectangle 5"/>
              <p:cNvSpPr>
                <a:spLocks noChangeArrowheads="1"/>
              </p:cNvSpPr>
              <p:nvPr/>
            </p:nvSpPr>
            <p:spPr bwMode="auto">
              <a:xfrm>
                <a:off x="5117610" y="2440542"/>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anose="02020603050405020304" pitchFamily="18" charset="0"/>
                  </a:rPr>
                  <a:t>face</a:t>
                </a:r>
              </a:p>
            </p:txBody>
          </p:sp>
          <p:pic>
            <p:nvPicPr>
              <p:cNvPr id="104" name="Picture 6" descr="https://encrypted-tbn2.gstatic.com/images?q=tbn:ANd9GcQxi0BXRGGWwpZlLt6x5i_eKwXhaJLwx7Ku7fvdkqS2tzyVEg1gR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74187" y="1735490"/>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8" descr="https://scontent-mrs1-1.xx.fbcdn.net/hphotos-xfp1/t31.0-8/10575340_10153802014361141_2581281123763146573_o.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31303" t="13188" r="53606" b="53100"/>
              <a:stretch/>
            </p:blipFill>
            <p:spPr bwMode="auto">
              <a:xfrm>
                <a:off x="5222203" y="1752600"/>
                <a:ext cx="645197" cy="810000"/>
              </a:xfrm>
              <a:prstGeom prst="rect">
                <a:avLst/>
              </a:prstGeom>
              <a:noFill/>
              <a:extLst>
                <a:ext uri="{909E8E84-426E-40DD-AFC4-6F175D3DCCD1}">
                  <a14:hiddenFill xmlns:a14="http://schemas.microsoft.com/office/drawing/2010/main">
                    <a:solidFill>
                      <a:srgbClr val="FFFFFF"/>
                    </a:solidFill>
                  </a14:hiddenFill>
                </a:ext>
              </a:extLst>
            </p:spPr>
          </p:pic>
          <p:sp>
            <p:nvSpPr>
              <p:cNvPr id="110" name="Rectangle 5"/>
              <p:cNvSpPr>
                <a:spLocks noChangeArrowheads="1"/>
              </p:cNvSpPr>
              <p:nvPr/>
            </p:nvSpPr>
            <p:spPr bwMode="auto">
              <a:xfrm>
                <a:off x="6248400" y="2442177"/>
                <a:ext cx="1301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anose="02020603050405020304" pitchFamily="18" charset="0"/>
                  </a:rPr>
                  <a:t>bicycle</a:t>
                </a:r>
              </a:p>
            </p:txBody>
          </p:sp>
        </p:grpSp>
      </p:grpSp>
      <p:sp>
        <p:nvSpPr>
          <p:cNvPr id="111" name="Rounded Rectangular Callout 110"/>
          <p:cNvSpPr/>
          <p:nvPr/>
        </p:nvSpPr>
        <p:spPr>
          <a:xfrm>
            <a:off x="741707" y="3632478"/>
            <a:ext cx="2470969" cy="817245"/>
          </a:xfrm>
          <a:prstGeom prst="wedgeRoundRectCallout">
            <a:avLst>
              <a:gd name="adj1" fmla="val -33893"/>
              <a:gd name="adj2" fmla="val -61958"/>
              <a:gd name="adj3" fmla="val 16667"/>
            </a:avLst>
          </a:prstGeom>
          <a:ln w="25400">
            <a:solidFill>
              <a:schemeClr val="tx2"/>
            </a:solidFill>
          </a:ln>
        </p:spPr>
        <p:txBody>
          <a:bodyPr wrap="none" lIns="0" tIns="0" rIns="0" bIns="0" rtlCol="0" anchor="ctr">
            <a:spAutoFit/>
          </a:bodyPr>
          <a:lstStyle/>
          <a:p>
            <a:pPr algn="ctr"/>
            <a:r>
              <a:rPr lang="en-US" altLang="en-US" sz="2400" dirty="0"/>
              <a:t>My current </a:t>
            </a:r>
            <a:br>
              <a:rPr lang="en-US" altLang="en-US" sz="2400" dirty="0"/>
            </a:br>
            <a:r>
              <a:rPr lang="en-US" altLang="en-US" sz="2400" dirty="0"/>
              <a:t>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US" altLang="en-US" sz="2400" dirty="0">
                <a:solidFill>
                  <a:srgbClr val="66FF33"/>
                </a:solidFill>
                <a:sym typeface="Symbol" panose="05050102010706020507" pitchFamily="18" charset="2"/>
              </a:rPr>
              <a:t></a:t>
            </a:r>
            <a:r>
              <a:rPr lang="en-US" altLang="en-US" sz="2400" dirty="0">
                <a:sym typeface="Symbol" panose="05050102010706020507" pitchFamily="18" charset="2"/>
              </a:rPr>
              <a:t>.</a:t>
            </a:r>
          </a:p>
        </p:txBody>
      </p:sp>
      <p:sp>
        <p:nvSpPr>
          <p:cNvPr id="126" name="Rounded Rectangular Callout 125"/>
          <p:cNvSpPr/>
          <p:nvPr/>
        </p:nvSpPr>
        <p:spPr>
          <a:xfrm>
            <a:off x="4191000" y="3652599"/>
            <a:ext cx="4331240" cy="919401"/>
          </a:xfrm>
          <a:prstGeom prst="wedgeRoundRectCallout">
            <a:avLst>
              <a:gd name="adj1" fmla="val -40153"/>
              <a:gd name="adj2" fmla="val -103650"/>
              <a:gd name="adj3" fmla="val 16667"/>
            </a:avLst>
          </a:prstGeom>
          <a:ln w="25400">
            <a:solidFill>
              <a:schemeClr val="tx2"/>
            </a:solidFill>
          </a:ln>
        </p:spPr>
        <p:txBody>
          <a:bodyPr wrap="square" rtlCol="0" anchor="ctr">
            <a:spAutoFit/>
          </a:bodyPr>
          <a:lstStyle/>
          <a:p>
            <a:pPr algn="ctr"/>
            <a:r>
              <a:rPr lang="en-US" altLang="en-US" sz="2400" dirty="0">
                <a:solidFill>
                  <a:srgbClr val="00B050"/>
                </a:solidFill>
                <a:sym typeface="Symbol" panose="05050102010706020507" pitchFamily="18" charset="2"/>
              </a:rPr>
              <a:t></a:t>
            </a:r>
            <a:r>
              <a:rPr lang="en-US" altLang="en-US" sz="2400" i="1" dirty="0">
                <a:solidFill>
                  <a:srgbClr val="00B050"/>
                </a:solidFill>
              </a:rPr>
              <a:t>w</a:t>
            </a:r>
            <a:r>
              <a:rPr lang="en-US" altLang="en-US" sz="2400" i="1" baseline="-25000" dirty="0">
                <a:solidFill>
                  <a:srgbClr val="00B050"/>
                </a:solidFill>
              </a:rPr>
              <a:t>1</a:t>
            </a:r>
            <a:r>
              <a:rPr lang="en-US" altLang="en-US" sz="2400" i="1" dirty="0">
                <a:solidFill>
                  <a:srgbClr val="00B050"/>
                </a:solidFill>
              </a:rPr>
              <a:t>,…,</a:t>
            </a:r>
            <a:r>
              <a:rPr lang="en-US" altLang="en-US" sz="2400" i="1" dirty="0" err="1">
                <a:solidFill>
                  <a:srgbClr val="00B050"/>
                </a:solidFill>
              </a:rPr>
              <a:t>w</a:t>
            </a:r>
            <a:r>
              <a:rPr lang="en-US" altLang="en-US" sz="2400" i="1" baseline="-25000" dirty="0" err="1">
                <a:solidFill>
                  <a:srgbClr val="00B050"/>
                </a:solidFill>
              </a:rPr>
              <a:t>m</a:t>
            </a:r>
            <a:r>
              <a:rPr lang="en-US" altLang="en-US" sz="2400" dirty="0">
                <a:solidFill>
                  <a:srgbClr val="00B050"/>
                </a:solidFill>
                <a:sym typeface="Symbol" panose="05050102010706020507" pitchFamily="18" charset="2"/>
              </a:rPr>
              <a:t> </a:t>
            </a:r>
            <a:r>
              <a:rPr lang="en-US" altLang="en-US" sz="2400" dirty="0">
                <a:solidFill>
                  <a:schemeClr val="bg2"/>
                </a:solidFill>
                <a:sym typeface="Symbol" panose="05050102010706020507" pitchFamily="18" charset="2"/>
              </a:rPr>
              <a:t>v</a:t>
            </a:r>
            <a:r>
              <a:rPr lang="en-US" altLang="en-US" sz="2400" dirty="0">
                <a:solidFill>
                  <a:schemeClr val="bg2"/>
                </a:solidFill>
              </a:rPr>
              <a:t>isualized here </a:t>
            </a:r>
            <a:br>
              <a:rPr lang="en-US" altLang="en-US" sz="2400" dirty="0">
                <a:solidFill>
                  <a:schemeClr val="bg2"/>
                </a:solidFill>
              </a:rPr>
            </a:br>
            <a:r>
              <a:rPr lang="en-US" altLang="en-US" sz="2400" dirty="0">
                <a:solidFill>
                  <a:schemeClr val="bg2"/>
                </a:solidFill>
              </a:rPr>
              <a:t>by my location.</a:t>
            </a:r>
            <a:endParaRPr lang="en-US" altLang="en-US" sz="2400" dirty="0">
              <a:sym typeface="Symbol" panose="05050102010706020507" pitchFamily="18" charset="2"/>
            </a:endParaRPr>
          </a:p>
        </p:txBody>
      </p:sp>
      <p:grpSp>
        <p:nvGrpSpPr>
          <p:cNvPr id="11" name="Group 10"/>
          <p:cNvGrpSpPr/>
          <p:nvPr/>
        </p:nvGrpSpPr>
        <p:grpSpPr>
          <a:xfrm>
            <a:off x="5029200" y="2916555"/>
            <a:ext cx="2374211" cy="511504"/>
            <a:chOff x="4953000" y="2906689"/>
            <a:chExt cx="2860876" cy="622408"/>
          </a:xfrm>
        </p:grpSpPr>
        <p:sp>
          <p:nvSpPr>
            <p:cNvPr id="127" name="Rectangle 5"/>
            <p:cNvSpPr>
              <a:spLocks noChangeArrowheads="1"/>
            </p:cNvSpPr>
            <p:nvPr/>
          </p:nvSpPr>
          <p:spPr bwMode="auto">
            <a:xfrm>
              <a:off x="4994475" y="2965700"/>
              <a:ext cx="156883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anose="02020603050405020304" pitchFamily="18" charset="0"/>
                </a:rPr>
                <a:t>bicycle</a:t>
              </a:r>
            </a:p>
          </p:txBody>
        </p:sp>
        <p:sp>
          <p:nvSpPr>
            <p:cNvPr id="128" name="Rectangle 5"/>
            <p:cNvSpPr>
              <a:spLocks noChangeArrowheads="1"/>
            </p:cNvSpPr>
            <p:nvPr/>
          </p:nvSpPr>
          <p:spPr bwMode="auto">
            <a:xfrm>
              <a:off x="6590740" y="2967334"/>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anose="02020603050405020304" pitchFamily="18" charset="0"/>
                </a:rPr>
                <a:t>face</a:t>
              </a:r>
            </a:p>
          </p:txBody>
        </p:sp>
        <p:sp>
          <p:nvSpPr>
            <p:cNvPr id="129" name="Rounded Rectangular Callout 128"/>
            <p:cNvSpPr/>
            <p:nvPr/>
          </p:nvSpPr>
          <p:spPr>
            <a:xfrm>
              <a:off x="4953000" y="2906689"/>
              <a:ext cx="2860876" cy="621524"/>
            </a:xfrm>
            <a:prstGeom prst="wedgeRoundRectCallout">
              <a:avLst>
                <a:gd name="adj1" fmla="val -57543"/>
                <a:gd name="adj2" fmla="val -68447"/>
                <a:gd name="adj3" fmla="val 16667"/>
              </a:avLst>
            </a:prstGeom>
            <a:ln w="25400">
              <a:solidFill>
                <a:schemeClr val="tx2"/>
              </a:solidFill>
            </a:ln>
          </p:spPr>
          <p:txBody>
            <a:bodyPr wrap="square" rtlCol="0" anchor="ctr">
              <a:spAutoFit/>
            </a:bodyPr>
            <a:lstStyle/>
            <a:p>
              <a:pPr algn="ctr"/>
              <a:r>
                <a:rPr lang="en-US" sz="2400" dirty="0">
                  <a:sym typeface="Symbol" panose="05050102010706020507" pitchFamily="18" charset="2"/>
                </a:rPr>
                <a:t>                           </a:t>
              </a:r>
              <a:endParaRPr lang="en-CA" sz="2400" dirty="0">
                <a:cs typeface="Times New Roman" panose="02020603050405020304" pitchFamily="18" charset="0"/>
                <a:sym typeface="Symbol" panose="05050102010706020507" pitchFamily="18" charset="2"/>
              </a:endParaRPr>
            </a:p>
          </p:txBody>
        </p:sp>
      </p:grpSp>
      <p:pic>
        <p:nvPicPr>
          <p:cNvPr id="206" name="Picture 8" descr="https://scontent-mrs1-1.xx.fbcdn.net/hphotos-xfp1/t31.0-8/10575340_10153802014361141_2581281123763146573_o.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31303" t="13188" r="53606" b="53100"/>
          <a:stretch/>
        </p:blipFill>
        <p:spPr bwMode="auto">
          <a:xfrm>
            <a:off x="76200" y="2491152"/>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207" name="Picture 20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715000" y="4953000"/>
            <a:ext cx="508696" cy="643316"/>
          </a:xfrm>
          <a:prstGeom prst="rect">
            <a:avLst/>
          </a:prstGeom>
        </p:spPr>
      </p:pic>
      <p:grpSp>
        <p:nvGrpSpPr>
          <p:cNvPr id="208" name="Group 207"/>
          <p:cNvGrpSpPr/>
          <p:nvPr/>
        </p:nvGrpSpPr>
        <p:grpSpPr>
          <a:xfrm>
            <a:off x="739409" y="2209800"/>
            <a:ext cx="3410537" cy="1295400"/>
            <a:chOff x="5029200" y="2819400"/>
            <a:chExt cx="3410537" cy="1295400"/>
          </a:xfrm>
        </p:grpSpPr>
        <p:sp>
          <p:nvSpPr>
            <p:cNvPr id="209" name="Rectangle 208"/>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10" name="Picture 6" descr="Image result for convolutional neural networ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1" name="Group 210"/>
          <p:cNvGrpSpPr/>
          <p:nvPr/>
        </p:nvGrpSpPr>
        <p:grpSpPr>
          <a:xfrm>
            <a:off x="992516" y="2400743"/>
            <a:ext cx="2789426" cy="1068329"/>
            <a:chOff x="5282307" y="3010343"/>
            <a:chExt cx="2789426" cy="1068329"/>
          </a:xfrm>
        </p:grpSpPr>
        <p:cxnSp>
          <p:nvCxnSpPr>
            <p:cNvPr id="212" name="Straight Connector 211"/>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214" name="Straight Connector 213"/>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218" name="Straight Connector 217"/>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219" name="Straight Connector 218"/>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220" name="Straight Connector 219"/>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21" name="Straight Connector 220"/>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22" name="Straight Connector 221"/>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23" name="Straight Connector 222"/>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24" name="Straight Connector 223"/>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25" name="Straight Connector 224"/>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26" name="Straight Connector 225"/>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27" name="Straight Connector 226"/>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28" name="Straight Connector 227"/>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29" name="Straight Connector 228"/>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30" name="Straight Connector 229"/>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31" name="Straight Connector 230"/>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32" name="Straight Connector 231"/>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33" name="Straight Connector 232"/>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34" name="Straight Connector 233"/>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35" name="Straight Connector 234"/>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36" name="Straight Connector 235"/>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37" name="Straight Connector 236"/>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38" name="Straight Connector 237"/>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39" name="Straight Connector 238"/>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240" name="Straight Connector 239"/>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241" name="Straight Connector 240"/>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242" name="Straight Connector 241"/>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243" name="Straight Connector 242"/>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244" name="Straight Connector 243"/>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245" name="Straight Connector 244"/>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246" name="Straight Connector 245"/>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247" name="Straight Connector 246"/>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248" name="Straight Connector 247"/>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249" name="Straight Connector 248"/>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250" name="Straight Connector 249"/>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251" name="Straight Connector 250"/>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252" name="Straight Connector 251"/>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253" name="Straight Connector 252"/>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254" name="Straight Connector 253"/>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255" name="Straight Connector 254"/>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256" name="Straight Connector 255"/>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257" name="Rectangle 256"/>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58" name="Rectangle 257"/>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59" name="Straight Connector 258"/>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60" name="Straight Connector 259"/>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61" name="Straight Connector 260"/>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62" name="Straight Connector 261"/>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63" name="Straight Connector 262"/>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64" name="Straight Connector 263"/>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65" name="Straight Connector 264"/>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66" name="Straight Connector 265"/>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67" name="Straight Connector 266"/>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68" name="Straight Connector 267"/>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69" name="Straight Connector 268"/>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70" name="Straight Connector 269"/>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71" name="Straight Connector 270"/>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72" name="Straight Connector 271"/>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73" name="Straight Connector 272"/>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74" name="Straight Connector 273"/>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75" name="Straight Connector 274"/>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76" name="Straight Connector 275"/>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77" name="Straight Connector 276"/>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78" name="Straight Connector 277"/>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79" name="Rounded Rectangular Callout 278"/>
          <p:cNvSpPr/>
          <p:nvPr/>
        </p:nvSpPr>
        <p:spPr>
          <a:xfrm>
            <a:off x="242730" y="4572000"/>
            <a:ext cx="3359522" cy="817245"/>
          </a:xfrm>
          <a:prstGeom prst="wedgeRoundRectCallout">
            <a:avLst>
              <a:gd name="adj1" fmla="val -29683"/>
              <a:gd name="adj2" fmla="val -59211"/>
              <a:gd name="adj3" fmla="val 16667"/>
            </a:avLst>
          </a:prstGeom>
          <a:ln w="25400">
            <a:solidFill>
              <a:schemeClr val="tx2"/>
            </a:solidFill>
          </a:ln>
        </p:spPr>
        <p:txBody>
          <a:bodyPr wrap="none" lIns="0" tIns="0" rIns="0" bIns="0" rtlCol="0" anchor="ctr">
            <a:spAutoFit/>
          </a:bodyPr>
          <a:lstStyle/>
          <a:p>
            <a:pPr algn="ctr"/>
            <a:r>
              <a:rPr lang="en-US" altLang="en-US" sz="2400" dirty="0"/>
              <a:t>How I answer questions</a:t>
            </a:r>
            <a:br>
              <a:rPr lang="en-US" altLang="en-US" sz="2400" dirty="0"/>
            </a:br>
            <a:r>
              <a:rPr lang="en-US" altLang="en-US" sz="2400" dirty="0"/>
              <a:t>is 100%  dictated by </a:t>
            </a:r>
            <a:r>
              <a:rPr lang="en-US" altLang="en-US" sz="2400" dirty="0">
                <a:solidFill>
                  <a:srgbClr val="66FF33"/>
                </a:solidFill>
              </a:rPr>
              <a:t>these</a:t>
            </a:r>
            <a:r>
              <a:rPr lang="en-US" altLang="en-US" sz="2400" dirty="0">
                <a:sym typeface="Symbol" panose="05050102010706020507" pitchFamily="18" charset="2"/>
              </a:rPr>
              <a:t>.</a:t>
            </a:r>
          </a:p>
        </p:txBody>
      </p:sp>
      <p:sp>
        <p:nvSpPr>
          <p:cNvPr id="205" name="Rectangle 5"/>
          <p:cNvSpPr>
            <a:spLocks noChangeArrowheads="1"/>
          </p:cNvSpPr>
          <p:nvPr/>
        </p:nvSpPr>
        <p:spPr bwMode="auto">
          <a:xfrm>
            <a:off x="3886200" y="2615148"/>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anose="02020603050405020304" pitchFamily="18" charset="0"/>
              </a:rPr>
              <a:t>face</a:t>
            </a:r>
          </a:p>
        </p:txBody>
      </p:sp>
      <p:sp>
        <p:nvSpPr>
          <p:cNvPr id="280" name="Rectangle 5"/>
          <p:cNvSpPr>
            <a:spLocks noChangeArrowheads="1"/>
          </p:cNvSpPr>
          <p:nvPr/>
        </p:nvSpPr>
        <p:spPr bwMode="auto">
          <a:xfrm>
            <a:off x="3886200" y="2590800"/>
            <a:ext cx="1301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anose="02020603050405020304" pitchFamily="18" charset="0"/>
              </a:rPr>
              <a:t>bicycle</a:t>
            </a:r>
          </a:p>
        </p:txBody>
      </p:sp>
      <p:sp>
        <p:nvSpPr>
          <p:cNvPr id="281" name="Rounded Rectangular Callout 280"/>
          <p:cNvSpPr/>
          <p:nvPr/>
        </p:nvSpPr>
        <p:spPr>
          <a:xfrm>
            <a:off x="7522112" y="2288521"/>
            <a:ext cx="1545688" cy="1225868"/>
          </a:xfrm>
          <a:prstGeom prst="wedgeRoundRectCallout">
            <a:avLst>
              <a:gd name="adj1" fmla="val 6096"/>
              <a:gd name="adj2" fmla="val -119630"/>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Here is a </a:t>
            </a:r>
          </a:p>
          <a:p>
            <a:pPr algn="ctr"/>
            <a:r>
              <a:rPr lang="en-CA" sz="2400" dirty="0">
                <a:cs typeface="Times New Roman" panose="02020603050405020304" pitchFamily="18" charset="0"/>
                <a:sym typeface="Symbol" panose="05050102010706020507" pitchFamily="18" charset="2"/>
              </a:rPr>
              <a:t>measure of </a:t>
            </a:r>
          </a:p>
          <a:p>
            <a:pPr algn="ctr"/>
            <a:r>
              <a:rPr lang="en-CA" sz="2400" dirty="0">
                <a:cs typeface="Times New Roman" panose="02020603050405020304" pitchFamily="18" charset="0"/>
                <a:sym typeface="Symbol" panose="05050102010706020507" pitchFamily="18" charset="2"/>
              </a:rPr>
              <a:t>your </a:t>
            </a:r>
            <a:r>
              <a:rPr lang="en-CA" sz="2400" dirty="0">
                <a:solidFill>
                  <a:srgbClr val="FAD261"/>
                </a:solidFill>
                <a:cs typeface="Times New Roman" panose="02020603050405020304" pitchFamily="18" charset="0"/>
                <a:sym typeface="Symbol" panose="05050102010706020507" pitchFamily="18" charset="2"/>
              </a:rPr>
              <a:t>error.</a:t>
            </a:r>
          </a:p>
        </p:txBody>
      </p:sp>
      <p:sp>
        <p:nvSpPr>
          <p:cNvPr id="282" name="Rounded Rectangular Callout 281"/>
          <p:cNvSpPr/>
          <p:nvPr/>
        </p:nvSpPr>
        <p:spPr>
          <a:xfrm>
            <a:off x="7239000" y="124777"/>
            <a:ext cx="1812115" cy="408623"/>
          </a:xfrm>
          <a:prstGeom prst="wedgeRoundRectCallout">
            <a:avLst>
              <a:gd name="adj1" fmla="val -8497"/>
              <a:gd name="adj2" fmla="val 111783"/>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Good first try!</a:t>
            </a:r>
            <a:endParaRPr lang="en-CA" sz="2400" dirty="0">
              <a:solidFill>
                <a:srgbClr val="FAD261"/>
              </a:solidFill>
              <a:cs typeface="Times New Roman" panose="02020603050405020304" pitchFamily="18" charset="0"/>
              <a:sym typeface="Symbol" panose="05050102010706020507" pitchFamily="18" charset="2"/>
            </a:endParaRPr>
          </a:p>
        </p:txBody>
      </p:sp>
      <p:pic>
        <p:nvPicPr>
          <p:cNvPr id="283" name="Picture 6" descr="https://encrypted-tbn2.gstatic.com/images?q=tbn:ANd9GcQxi0BXRGGWwpZlLt6x5i_eKwXhaJLwx7Ku7fvdkqS2tzyVEg1gR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88" y="2679819"/>
            <a:ext cx="808088" cy="537746"/>
          </a:xfrm>
          <a:prstGeom prst="rect">
            <a:avLst/>
          </a:prstGeom>
          <a:noFill/>
          <a:extLst>
            <a:ext uri="{909E8E84-426E-40DD-AFC4-6F175D3DCCD1}">
              <a14:hiddenFill xmlns:a14="http://schemas.microsoft.com/office/drawing/2010/main">
                <a:solidFill>
                  <a:srgbClr val="FFFFFF"/>
                </a:solidFill>
              </a14:hiddenFill>
            </a:ext>
          </a:extLst>
        </p:spPr>
      </p:pic>
      <p:sp>
        <p:nvSpPr>
          <p:cNvPr id="136" name="Rectangle 5"/>
          <p:cNvSpPr>
            <a:spLocks noChangeArrowheads="1"/>
          </p:cNvSpPr>
          <p:nvPr/>
        </p:nvSpPr>
        <p:spPr bwMode="auto">
          <a:xfrm>
            <a:off x="-152400" y="2281535"/>
            <a:ext cx="10134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anose="02020603050405020304" pitchFamily="18" charset="0"/>
              </a:rPr>
              <a:t>Goal</a:t>
            </a:r>
          </a:p>
        </p:txBody>
      </p:sp>
    </p:spTree>
    <p:extLst>
      <p:ext uri="{BB962C8B-B14F-4D97-AF65-F5344CB8AC3E}">
        <p14:creationId xmlns:p14="http://schemas.microsoft.com/office/powerpoint/2010/main" val="3686261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08"/>
                                        </p:tgtEl>
                                        <p:attrNameLst>
                                          <p:attrName>style.visibility</p:attrName>
                                        </p:attrNameLst>
                                      </p:cBhvr>
                                      <p:to>
                                        <p:strVal val="visible"/>
                                      </p:to>
                                    </p:set>
                                    <p:anim calcmode="lin" valueType="num">
                                      <p:cBhvr additive="base">
                                        <p:cTn id="19" dur="500" fill="hold"/>
                                        <p:tgtEl>
                                          <p:spTgt spid="208"/>
                                        </p:tgtEl>
                                        <p:attrNameLst>
                                          <p:attrName>ppt_x</p:attrName>
                                        </p:attrNameLst>
                                      </p:cBhvr>
                                      <p:tavLst>
                                        <p:tav tm="0">
                                          <p:val>
                                            <p:strVal val="0-#ppt_w/2"/>
                                          </p:val>
                                        </p:tav>
                                        <p:tav tm="100000">
                                          <p:val>
                                            <p:strVal val="#ppt_x"/>
                                          </p:val>
                                        </p:tav>
                                      </p:tavLst>
                                    </p:anim>
                                    <p:anim calcmode="lin" valueType="num">
                                      <p:cBhvr additive="base">
                                        <p:cTn id="20" dur="500" fill="hold"/>
                                        <p:tgtEl>
                                          <p:spTgt spid="20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 calcmode="lin" valueType="num">
                                      <p:cBhvr additive="base">
                                        <p:cTn id="23" dur="500" fill="hold"/>
                                        <p:tgtEl>
                                          <p:spTgt spid="136"/>
                                        </p:tgtEl>
                                        <p:attrNameLst>
                                          <p:attrName>ppt_x</p:attrName>
                                        </p:attrNameLst>
                                      </p:cBhvr>
                                      <p:tavLst>
                                        <p:tav tm="0">
                                          <p:val>
                                            <p:strVal val="0-#ppt_w/2"/>
                                          </p:val>
                                        </p:tav>
                                        <p:tav tm="100000">
                                          <p:val>
                                            <p:strVal val="#ppt_x"/>
                                          </p:val>
                                        </p:tav>
                                      </p:tavLst>
                                    </p:anim>
                                    <p:anim calcmode="lin" valueType="num">
                                      <p:cBhvr additive="base">
                                        <p:cTn id="24" dur="500" fill="hold"/>
                                        <p:tgtEl>
                                          <p:spTgt spid="13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06"/>
                                        </p:tgtEl>
                                        <p:attrNameLst>
                                          <p:attrName>style.visibility</p:attrName>
                                        </p:attrNameLst>
                                      </p:cBhvr>
                                      <p:to>
                                        <p:strVal val="visible"/>
                                      </p:to>
                                    </p:set>
                                    <p:anim calcmode="lin" valueType="num">
                                      <p:cBhvr additive="base">
                                        <p:cTn id="29" dur="500" fill="hold"/>
                                        <p:tgtEl>
                                          <p:spTgt spid="206"/>
                                        </p:tgtEl>
                                        <p:attrNameLst>
                                          <p:attrName>ppt_x</p:attrName>
                                        </p:attrNameLst>
                                      </p:cBhvr>
                                      <p:tavLst>
                                        <p:tav tm="0">
                                          <p:val>
                                            <p:strVal val="0-#ppt_w/2"/>
                                          </p:val>
                                        </p:tav>
                                        <p:tav tm="100000">
                                          <p:val>
                                            <p:strVal val="#ppt_x"/>
                                          </p:val>
                                        </p:tav>
                                      </p:tavLst>
                                    </p:anim>
                                    <p:anim calcmode="lin" valueType="num">
                                      <p:cBhvr additive="base">
                                        <p:cTn id="30" dur="500" fill="hold"/>
                                        <p:tgtEl>
                                          <p:spTgt spid="20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5"/>
                                        </p:tgtEl>
                                        <p:attrNameLst>
                                          <p:attrName>style.visibility</p:attrName>
                                        </p:attrNameLst>
                                      </p:cBhvr>
                                      <p:to>
                                        <p:strVal val="visible"/>
                                      </p:to>
                                    </p:set>
                                    <p:anim calcmode="lin" valueType="num">
                                      <p:cBhvr additive="base">
                                        <p:cTn id="35" dur="500" fill="hold"/>
                                        <p:tgtEl>
                                          <p:spTgt spid="205"/>
                                        </p:tgtEl>
                                        <p:attrNameLst>
                                          <p:attrName>ppt_x</p:attrName>
                                        </p:attrNameLst>
                                      </p:cBhvr>
                                      <p:tavLst>
                                        <p:tav tm="0">
                                          <p:val>
                                            <p:strVal val="0-#ppt_w/2"/>
                                          </p:val>
                                        </p:tav>
                                        <p:tav tm="100000">
                                          <p:val>
                                            <p:strVal val="#ppt_x"/>
                                          </p:val>
                                        </p:tav>
                                      </p:tavLst>
                                    </p:anim>
                                    <p:anim calcmode="lin" valueType="num">
                                      <p:cBhvr additive="base">
                                        <p:cTn id="36" dur="500" fill="hold"/>
                                        <p:tgtEl>
                                          <p:spTgt spid="205"/>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283"/>
                                        </p:tgtEl>
                                        <p:attrNameLst>
                                          <p:attrName>style.visibility</p:attrName>
                                        </p:attrNameLst>
                                      </p:cBhvr>
                                      <p:to>
                                        <p:strVal val="visible"/>
                                      </p:to>
                                    </p:set>
                                    <p:anim calcmode="lin" valueType="num">
                                      <p:cBhvr additive="base">
                                        <p:cTn id="41" dur="500" fill="hold"/>
                                        <p:tgtEl>
                                          <p:spTgt spid="283"/>
                                        </p:tgtEl>
                                        <p:attrNameLst>
                                          <p:attrName>ppt_x</p:attrName>
                                        </p:attrNameLst>
                                      </p:cBhvr>
                                      <p:tavLst>
                                        <p:tav tm="0">
                                          <p:val>
                                            <p:strVal val="0-#ppt_w/2"/>
                                          </p:val>
                                        </p:tav>
                                        <p:tav tm="100000">
                                          <p:val>
                                            <p:strVal val="#ppt_x"/>
                                          </p:val>
                                        </p:tav>
                                      </p:tavLst>
                                    </p:anim>
                                    <p:anim calcmode="lin" valueType="num">
                                      <p:cBhvr additive="base">
                                        <p:cTn id="42" dur="500" fill="hold"/>
                                        <p:tgtEl>
                                          <p:spTgt spid="283"/>
                                        </p:tgtEl>
                                        <p:attrNameLst>
                                          <p:attrName>ppt_y</p:attrName>
                                        </p:attrNameLst>
                                      </p:cBhvr>
                                      <p:tavLst>
                                        <p:tav tm="0">
                                          <p:val>
                                            <p:strVal val="#ppt_y"/>
                                          </p:val>
                                        </p:tav>
                                        <p:tav tm="100000">
                                          <p:val>
                                            <p:strVal val="#ppt_y"/>
                                          </p:val>
                                        </p:tav>
                                      </p:tavLst>
                                    </p:anim>
                                  </p:childTnLst>
                                </p:cTn>
                              </p:par>
                              <p:par>
                                <p:cTn id="43" presetID="1" presetClass="exit" presetSubtype="0" fill="hold" nodeType="withEffect">
                                  <p:stCondLst>
                                    <p:cond delay="0"/>
                                  </p:stCondLst>
                                  <p:childTnLst>
                                    <p:set>
                                      <p:cBhvr>
                                        <p:cTn id="44" dur="1" fill="hold">
                                          <p:stCondLst>
                                            <p:cond delay="0"/>
                                          </p:stCondLst>
                                        </p:cTn>
                                        <p:tgtEl>
                                          <p:spTgt spid="206"/>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205"/>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2" nodeType="clickEffect">
                                  <p:stCondLst>
                                    <p:cond delay="0"/>
                                  </p:stCondLst>
                                  <p:childTnLst>
                                    <p:set>
                                      <p:cBhvr>
                                        <p:cTn id="50" dur="1" fill="hold">
                                          <p:stCondLst>
                                            <p:cond delay="0"/>
                                          </p:stCondLst>
                                        </p:cTn>
                                        <p:tgtEl>
                                          <p:spTgt spid="280"/>
                                        </p:tgtEl>
                                        <p:attrNameLst>
                                          <p:attrName>style.visibility</p:attrName>
                                        </p:attrNameLst>
                                      </p:cBhvr>
                                      <p:to>
                                        <p:strVal val="visible"/>
                                      </p:to>
                                    </p:set>
                                    <p:anim calcmode="lin" valueType="num">
                                      <p:cBhvr additive="base">
                                        <p:cTn id="51" dur="500" fill="hold"/>
                                        <p:tgtEl>
                                          <p:spTgt spid="280"/>
                                        </p:tgtEl>
                                        <p:attrNameLst>
                                          <p:attrName>ppt_x</p:attrName>
                                        </p:attrNameLst>
                                      </p:cBhvr>
                                      <p:tavLst>
                                        <p:tav tm="0">
                                          <p:val>
                                            <p:strVal val="0-#ppt_w/2"/>
                                          </p:val>
                                        </p:tav>
                                        <p:tav tm="100000">
                                          <p:val>
                                            <p:strVal val="#ppt_x"/>
                                          </p:val>
                                        </p:tav>
                                      </p:tavLst>
                                    </p:anim>
                                    <p:anim calcmode="lin" valueType="num">
                                      <p:cBhvr additive="base">
                                        <p:cTn id="52" dur="500" fill="hold"/>
                                        <p:tgtEl>
                                          <p:spTgt spid="280"/>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additive="base">
                                        <p:cTn id="57" dur="500" fill="hold"/>
                                        <p:tgtEl>
                                          <p:spTgt spid="20"/>
                                        </p:tgtEl>
                                        <p:attrNameLst>
                                          <p:attrName>ppt_x</p:attrName>
                                        </p:attrNameLst>
                                      </p:cBhvr>
                                      <p:tavLst>
                                        <p:tav tm="0">
                                          <p:val>
                                            <p:strVal val="1+#ppt_w/2"/>
                                          </p:val>
                                        </p:tav>
                                        <p:tav tm="100000">
                                          <p:val>
                                            <p:strVal val="#ppt_x"/>
                                          </p:val>
                                        </p:tav>
                                      </p:tavLst>
                                    </p:anim>
                                    <p:anim calcmode="lin" valueType="num">
                                      <p:cBhvr additive="base">
                                        <p:cTn id="58" dur="500" fill="hold"/>
                                        <p:tgtEl>
                                          <p:spTgt spid="20"/>
                                        </p:tgtEl>
                                        <p:attrNameLst>
                                          <p:attrName>ppt_y</p:attrName>
                                        </p:attrNameLst>
                                      </p:cBhvr>
                                      <p:tavLst>
                                        <p:tav tm="0">
                                          <p:val>
                                            <p:strVal val="#ppt_y"/>
                                          </p:val>
                                        </p:tav>
                                        <p:tav tm="100000">
                                          <p:val>
                                            <p:strVal val="#ppt_y"/>
                                          </p:val>
                                        </p:tav>
                                      </p:tavLst>
                                    </p:anim>
                                  </p:childTnLst>
                                </p:cTn>
                              </p:par>
                              <p:par>
                                <p:cTn id="59" presetID="1" presetClass="exit" presetSubtype="0" fill="hold" grpId="3" nodeType="withEffect">
                                  <p:stCondLst>
                                    <p:cond delay="0"/>
                                  </p:stCondLst>
                                  <p:childTnLst>
                                    <p:set>
                                      <p:cBhvr>
                                        <p:cTn id="60" dur="1" fill="hold">
                                          <p:stCondLst>
                                            <p:cond delay="0"/>
                                          </p:stCondLst>
                                        </p:cTn>
                                        <p:tgtEl>
                                          <p:spTgt spid="280"/>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283"/>
                                        </p:tgtEl>
                                        <p:attrNameLst>
                                          <p:attrName>style.visibility</p:attrName>
                                        </p:attrNameLst>
                                      </p:cBhvr>
                                      <p:to>
                                        <p:strVal val="hidden"/>
                                      </p:to>
                                    </p:set>
                                  </p:childTnLst>
                                </p:cTn>
                              </p:par>
                              <p:par>
                                <p:cTn id="63" presetID="1" presetClass="exit" presetSubtype="0" fill="hold" grpId="1" nodeType="withEffect">
                                  <p:stCondLst>
                                    <p:cond delay="0"/>
                                  </p:stCondLst>
                                  <p:childTnLst>
                                    <p:set>
                                      <p:cBhvr>
                                        <p:cTn id="64" dur="1" fill="hold">
                                          <p:stCondLst>
                                            <p:cond delay="0"/>
                                          </p:stCondLst>
                                        </p:cTn>
                                        <p:tgtEl>
                                          <p:spTgt spid="136"/>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111"/>
                                        </p:tgtEl>
                                        <p:attrNameLst>
                                          <p:attrName>style.visibility</p:attrName>
                                        </p:attrNameLst>
                                      </p:cBhvr>
                                      <p:to>
                                        <p:strVal val="visible"/>
                                      </p:to>
                                    </p:set>
                                    <p:anim calcmode="lin" valueType="num">
                                      <p:cBhvr additive="base">
                                        <p:cTn id="69" dur="500" fill="hold"/>
                                        <p:tgtEl>
                                          <p:spTgt spid="111"/>
                                        </p:tgtEl>
                                        <p:attrNameLst>
                                          <p:attrName>ppt_x</p:attrName>
                                        </p:attrNameLst>
                                      </p:cBhvr>
                                      <p:tavLst>
                                        <p:tav tm="0">
                                          <p:val>
                                            <p:strVal val="0-#ppt_w/2"/>
                                          </p:val>
                                        </p:tav>
                                        <p:tav tm="100000">
                                          <p:val>
                                            <p:strVal val="#ppt_x"/>
                                          </p:val>
                                        </p:tav>
                                      </p:tavLst>
                                    </p:anim>
                                    <p:anim calcmode="lin" valueType="num">
                                      <p:cBhvr additive="base">
                                        <p:cTn id="70" dur="500" fill="hold"/>
                                        <p:tgtEl>
                                          <p:spTgt spid="111"/>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211"/>
                                        </p:tgtEl>
                                        <p:attrNameLst>
                                          <p:attrName>style.visibility</p:attrName>
                                        </p:attrNameLst>
                                      </p:cBhvr>
                                      <p:to>
                                        <p:strVal val="visible"/>
                                      </p:to>
                                    </p:set>
                                    <p:anim calcmode="lin" valueType="num">
                                      <p:cBhvr additive="base">
                                        <p:cTn id="73" dur="500" fill="hold"/>
                                        <p:tgtEl>
                                          <p:spTgt spid="211"/>
                                        </p:tgtEl>
                                        <p:attrNameLst>
                                          <p:attrName>ppt_x</p:attrName>
                                        </p:attrNameLst>
                                      </p:cBhvr>
                                      <p:tavLst>
                                        <p:tav tm="0">
                                          <p:val>
                                            <p:strVal val="0-#ppt_w/2"/>
                                          </p:val>
                                        </p:tav>
                                        <p:tav tm="100000">
                                          <p:val>
                                            <p:strVal val="#ppt_x"/>
                                          </p:val>
                                        </p:tav>
                                      </p:tavLst>
                                    </p:anim>
                                    <p:anim calcmode="lin" valueType="num">
                                      <p:cBhvr additive="base">
                                        <p:cTn id="74" dur="500" fill="hold"/>
                                        <p:tgtEl>
                                          <p:spTgt spid="211"/>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76"/>
                                        </p:tgtEl>
                                        <p:attrNameLst>
                                          <p:attrName>style.visibility</p:attrName>
                                        </p:attrNameLst>
                                      </p:cBhvr>
                                      <p:to>
                                        <p:strVal val="visible"/>
                                      </p:to>
                                    </p:set>
                                    <p:anim calcmode="lin" valueType="num">
                                      <p:cBhvr additive="base">
                                        <p:cTn id="79" dur="500" fill="hold"/>
                                        <p:tgtEl>
                                          <p:spTgt spid="76"/>
                                        </p:tgtEl>
                                        <p:attrNameLst>
                                          <p:attrName>ppt_x</p:attrName>
                                        </p:attrNameLst>
                                      </p:cBhvr>
                                      <p:tavLst>
                                        <p:tav tm="0">
                                          <p:val>
                                            <p:strVal val="0-#ppt_w/2"/>
                                          </p:val>
                                        </p:tav>
                                        <p:tav tm="100000">
                                          <p:val>
                                            <p:strVal val="#ppt_x"/>
                                          </p:val>
                                        </p:tav>
                                      </p:tavLst>
                                    </p:anim>
                                    <p:anim calcmode="lin" valueType="num">
                                      <p:cBhvr additive="base">
                                        <p:cTn id="80" dur="500" fill="hold"/>
                                        <p:tgtEl>
                                          <p:spTgt spid="76"/>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14"/>
                                        </p:tgtEl>
                                        <p:attrNameLst>
                                          <p:attrName>style.visibility</p:attrName>
                                        </p:attrNameLst>
                                      </p:cBhvr>
                                      <p:to>
                                        <p:strVal val="visible"/>
                                      </p:to>
                                    </p:set>
                                    <p:anim calcmode="lin" valueType="num">
                                      <p:cBhvr additive="base">
                                        <p:cTn id="83" dur="500" fill="hold"/>
                                        <p:tgtEl>
                                          <p:spTgt spid="14"/>
                                        </p:tgtEl>
                                        <p:attrNameLst>
                                          <p:attrName>ppt_x</p:attrName>
                                        </p:attrNameLst>
                                      </p:cBhvr>
                                      <p:tavLst>
                                        <p:tav tm="0">
                                          <p:val>
                                            <p:strVal val="0-#ppt_w/2"/>
                                          </p:val>
                                        </p:tav>
                                        <p:tav tm="100000">
                                          <p:val>
                                            <p:strVal val="#ppt_x"/>
                                          </p:val>
                                        </p:tav>
                                      </p:tavLst>
                                    </p:anim>
                                    <p:anim calcmode="lin" valueType="num">
                                      <p:cBhvr additive="base">
                                        <p:cTn id="84" dur="500" fill="hold"/>
                                        <p:tgtEl>
                                          <p:spTgt spid="14"/>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0"/>
                                  </p:stCondLst>
                                  <p:childTnLst>
                                    <p:set>
                                      <p:cBhvr>
                                        <p:cTn id="86" dur="1" fill="hold">
                                          <p:stCondLst>
                                            <p:cond delay="0"/>
                                          </p:stCondLst>
                                        </p:cTn>
                                        <p:tgtEl>
                                          <p:spTgt spid="126"/>
                                        </p:tgtEl>
                                        <p:attrNameLst>
                                          <p:attrName>style.visibility</p:attrName>
                                        </p:attrNameLst>
                                      </p:cBhvr>
                                      <p:to>
                                        <p:strVal val="visible"/>
                                      </p:to>
                                    </p:set>
                                    <p:anim calcmode="lin" valueType="num">
                                      <p:cBhvr additive="base">
                                        <p:cTn id="87" dur="500" fill="hold"/>
                                        <p:tgtEl>
                                          <p:spTgt spid="126"/>
                                        </p:tgtEl>
                                        <p:attrNameLst>
                                          <p:attrName>ppt_x</p:attrName>
                                        </p:attrNameLst>
                                      </p:cBhvr>
                                      <p:tavLst>
                                        <p:tav tm="0">
                                          <p:val>
                                            <p:strVal val="0-#ppt_w/2"/>
                                          </p:val>
                                        </p:tav>
                                        <p:tav tm="100000">
                                          <p:val>
                                            <p:strVal val="#ppt_x"/>
                                          </p:val>
                                        </p:tav>
                                      </p:tavLst>
                                    </p:anim>
                                    <p:anim calcmode="lin" valueType="num">
                                      <p:cBhvr additive="base">
                                        <p:cTn id="88" dur="5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207"/>
                                        </p:tgtEl>
                                        <p:attrNameLst>
                                          <p:attrName>style.visibility</p:attrName>
                                        </p:attrNameLst>
                                      </p:cBhvr>
                                      <p:to>
                                        <p:strVal val="visible"/>
                                      </p:to>
                                    </p:set>
                                    <p:anim calcmode="lin" valueType="num">
                                      <p:cBhvr additive="base">
                                        <p:cTn id="93" dur="500" fill="hold"/>
                                        <p:tgtEl>
                                          <p:spTgt spid="207"/>
                                        </p:tgtEl>
                                        <p:attrNameLst>
                                          <p:attrName>ppt_x</p:attrName>
                                        </p:attrNameLst>
                                      </p:cBhvr>
                                      <p:tavLst>
                                        <p:tav tm="0">
                                          <p:val>
                                            <p:strVal val="0-#ppt_w/2"/>
                                          </p:val>
                                        </p:tav>
                                        <p:tav tm="100000">
                                          <p:val>
                                            <p:strVal val="#ppt_x"/>
                                          </p:val>
                                        </p:tav>
                                      </p:tavLst>
                                    </p:anim>
                                    <p:anim calcmode="lin" valueType="num">
                                      <p:cBhvr additive="base">
                                        <p:cTn id="94" dur="500" fill="hold"/>
                                        <p:tgtEl>
                                          <p:spTgt spid="207"/>
                                        </p:tgtEl>
                                        <p:attrNameLst>
                                          <p:attrName>ppt_y</p:attrName>
                                        </p:attrNameLst>
                                      </p:cBhvr>
                                      <p:tavLst>
                                        <p:tav tm="0">
                                          <p:val>
                                            <p:strVal val="#ppt_y"/>
                                          </p:val>
                                        </p:tav>
                                        <p:tav tm="100000">
                                          <p:val>
                                            <p:strVal val="#ppt_y"/>
                                          </p:val>
                                        </p:tav>
                                      </p:tavLst>
                                    </p:anim>
                                  </p:childTnLst>
                                </p:cTn>
                              </p:par>
                              <p:par>
                                <p:cTn id="95" presetID="2" presetClass="entr" presetSubtype="8" fill="hold" nodeType="withEffect">
                                  <p:stCondLst>
                                    <p:cond delay="0"/>
                                  </p:stCondLst>
                                  <p:childTnLst>
                                    <p:set>
                                      <p:cBhvr>
                                        <p:cTn id="96" dur="1" fill="hold">
                                          <p:stCondLst>
                                            <p:cond delay="0"/>
                                          </p:stCondLst>
                                        </p:cTn>
                                        <p:tgtEl>
                                          <p:spTgt spid="95"/>
                                        </p:tgtEl>
                                        <p:attrNameLst>
                                          <p:attrName>style.visibility</p:attrName>
                                        </p:attrNameLst>
                                      </p:cBhvr>
                                      <p:to>
                                        <p:strVal val="visible"/>
                                      </p:to>
                                    </p:set>
                                    <p:anim calcmode="lin" valueType="num">
                                      <p:cBhvr additive="base">
                                        <p:cTn id="97" dur="500" fill="hold"/>
                                        <p:tgtEl>
                                          <p:spTgt spid="95"/>
                                        </p:tgtEl>
                                        <p:attrNameLst>
                                          <p:attrName>ppt_x</p:attrName>
                                        </p:attrNameLst>
                                      </p:cBhvr>
                                      <p:tavLst>
                                        <p:tav tm="0">
                                          <p:val>
                                            <p:strVal val="0-#ppt_w/2"/>
                                          </p:val>
                                        </p:tav>
                                        <p:tav tm="100000">
                                          <p:val>
                                            <p:strVal val="#ppt_x"/>
                                          </p:val>
                                        </p:tav>
                                      </p:tavLst>
                                    </p:anim>
                                    <p:anim calcmode="lin" valueType="num">
                                      <p:cBhvr additive="base">
                                        <p:cTn id="98"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279"/>
                                        </p:tgtEl>
                                        <p:attrNameLst>
                                          <p:attrName>style.visibility</p:attrName>
                                        </p:attrNameLst>
                                      </p:cBhvr>
                                      <p:to>
                                        <p:strVal val="visible"/>
                                      </p:to>
                                    </p:set>
                                    <p:anim calcmode="lin" valueType="num">
                                      <p:cBhvr additive="base">
                                        <p:cTn id="103" dur="500" fill="hold"/>
                                        <p:tgtEl>
                                          <p:spTgt spid="279"/>
                                        </p:tgtEl>
                                        <p:attrNameLst>
                                          <p:attrName>ppt_x</p:attrName>
                                        </p:attrNameLst>
                                      </p:cBhvr>
                                      <p:tavLst>
                                        <p:tav tm="0">
                                          <p:val>
                                            <p:strVal val="0-#ppt_w/2"/>
                                          </p:val>
                                        </p:tav>
                                        <p:tav tm="100000">
                                          <p:val>
                                            <p:strVal val="#ppt_x"/>
                                          </p:val>
                                        </p:tav>
                                      </p:tavLst>
                                    </p:anim>
                                    <p:anim calcmode="lin" valueType="num">
                                      <p:cBhvr additive="base">
                                        <p:cTn id="104" dur="500" fill="hold"/>
                                        <p:tgtEl>
                                          <p:spTgt spid="279"/>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nodeType="clickEffect">
                                  <p:stCondLst>
                                    <p:cond delay="0"/>
                                  </p:stCondLst>
                                  <p:childTnLst>
                                    <p:set>
                                      <p:cBhvr>
                                        <p:cTn id="108" dur="1" fill="hold">
                                          <p:stCondLst>
                                            <p:cond delay="0"/>
                                          </p:stCondLst>
                                        </p:cTn>
                                        <p:tgtEl>
                                          <p:spTgt spid="206"/>
                                        </p:tgtEl>
                                        <p:attrNameLst>
                                          <p:attrName>style.visibility</p:attrName>
                                        </p:attrNameLst>
                                      </p:cBhvr>
                                      <p:to>
                                        <p:strVal val="visible"/>
                                      </p:to>
                                    </p:set>
                                    <p:anim calcmode="lin" valueType="num">
                                      <p:cBhvr additive="base">
                                        <p:cTn id="109" dur="500" fill="hold"/>
                                        <p:tgtEl>
                                          <p:spTgt spid="206"/>
                                        </p:tgtEl>
                                        <p:attrNameLst>
                                          <p:attrName>ppt_x</p:attrName>
                                        </p:attrNameLst>
                                      </p:cBhvr>
                                      <p:tavLst>
                                        <p:tav tm="0">
                                          <p:val>
                                            <p:strVal val="0-#ppt_w/2"/>
                                          </p:val>
                                        </p:tav>
                                        <p:tav tm="100000">
                                          <p:val>
                                            <p:strVal val="#ppt_x"/>
                                          </p:val>
                                        </p:tav>
                                      </p:tavLst>
                                    </p:anim>
                                    <p:anim calcmode="lin" valueType="num">
                                      <p:cBhvr additive="base">
                                        <p:cTn id="110" dur="500" fill="hold"/>
                                        <p:tgtEl>
                                          <p:spTgt spid="206"/>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280"/>
                                        </p:tgtEl>
                                        <p:attrNameLst>
                                          <p:attrName>style.visibility</p:attrName>
                                        </p:attrNameLst>
                                      </p:cBhvr>
                                      <p:to>
                                        <p:strVal val="visible"/>
                                      </p:to>
                                    </p:set>
                                    <p:anim calcmode="lin" valueType="num">
                                      <p:cBhvr additive="base">
                                        <p:cTn id="115" dur="500" fill="hold"/>
                                        <p:tgtEl>
                                          <p:spTgt spid="280"/>
                                        </p:tgtEl>
                                        <p:attrNameLst>
                                          <p:attrName>ppt_x</p:attrName>
                                        </p:attrNameLst>
                                      </p:cBhvr>
                                      <p:tavLst>
                                        <p:tav tm="0">
                                          <p:val>
                                            <p:strVal val="0-#ppt_w/2"/>
                                          </p:val>
                                        </p:tav>
                                        <p:tav tm="100000">
                                          <p:val>
                                            <p:strVal val="#ppt_x"/>
                                          </p:val>
                                        </p:tav>
                                      </p:tavLst>
                                    </p:anim>
                                    <p:anim calcmode="lin" valueType="num">
                                      <p:cBhvr additive="base">
                                        <p:cTn id="116" dur="500" fill="hold"/>
                                        <p:tgtEl>
                                          <p:spTgt spid="280"/>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nodeType="clickEffect">
                                  <p:stCondLst>
                                    <p:cond delay="0"/>
                                  </p:stCondLst>
                                  <p:childTnLst>
                                    <p:set>
                                      <p:cBhvr>
                                        <p:cTn id="120" dur="1" fill="hold">
                                          <p:stCondLst>
                                            <p:cond delay="0"/>
                                          </p:stCondLst>
                                        </p:cTn>
                                        <p:tgtEl>
                                          <p:spTgt spid="283"/>
                                        </p:tgtEl>
                                        <p:attrNameLst>
                                          <p:attrName>style.visibility</p:attrName>
                                        </p:attrNameLst>
                                      </p:cBhvr>
                                      <p:to>
                                        <p:strVal val="visible"/>
                                      </p:to>
                                    </p:set>
                                    <p:anim calcmode="lin" valueType="num">
                                      <p:cBhvr additive="base">
                                        <p:cTn id="121" dur="500" fill="hold"/>
                                        <p:tgtEl>
                                          <p:spTgt spid="283"/>
                                        </p:tgtEl>
                                        <p:attrNameLst>
                                          <p:attrName>ppt_x</p:attrName>
                                        </p:attrNameLst>
                                      </p:cBhvr>
                                      <p:tavLst>
                                        <p:tav tm="0">
                                          <p:val>
                                            <p:strVal val="0-#ppt_w/2"/>
                                          </p:val>
                                        </p:tav>
                                        <p:tav tm="100000">
                                          <p:val>
                                            <p:strVal val="#ppt_x"/>
                                          </p:val>
                                        </p:tav>
                                      </p:tavLst>
                                    </p:anim>
                                    <p:anim calcmode="lin" valueType="num">
                                      <p:cBhvr additive="base">
                                        <p:cTn id="122" dur="500" fill="hold"/>
                                        <p:tgtEl>
                                          <p:spTgt spid="283"/>
                                        </p:tgtEl>
                                        <p:attrNameLst>
                                          <p:attrName>ppt_y</p:attrName>
                                        </p:attrNameLst>
                                      </p:cBhvr>
                                      <p:tavLst>
                                        <p:tav tm="0">
                                          <p:val>
                                            <p:strVal val="#ppt_y"/>
                                          </p:val>
                                        </p:tav>
                                        <p:tav tm="100000">
                                          <p:val>
                                            <p:strVal val="#ppt_y"/>
                                          </p:val>
                                        </p:tav>
                                      </p:tavLst>
                                    </p:anim>
                                  </p:childTnLst>
                                </p:cTn>
                              </p:par>
                              <p:par>
                                <p:cTn id="123" presetID="1" presetClass="exit" presetSubtype="0" fill="hold" nodeType="withEffect">
                                  <p:stCondLst>
                                    <p:cond delay="0"/>
                                  </p:stCondLst>
                                  <p:childTnLst>
                                    <p:set>
                                      <p:cBhvr>
                                        <p:cTn id="124" dur="1" fill="hold">
                                          <p:stCondLst>
                                            <p:cond delay="0"/>
                                          </p:stCondLst>
                                        </p:cTn>
                                        <p:tgtEl>
                                          <p:spTgt spid="206"/>
                                        </p:tgtEl>
                                        <p:attrNameLst>
                                          <p:attrName>style.visibility</p:attrName>
                                        </p:attrNameLst>
                                      </p:cBhvr>
                                      <p:to>
                                        <p:strVal val="hidden"/>
                                      </p:to>
                                    </p:set>
                                  </p:childTnLst>
                                </p:cTn>
                              </p:par>
                              <p:par>
                                <p:cTn id="125" presetID="1" presetClass="exit" presetSubtype="0" fill="hold" grpId="1" nodeType="withEffect">
                                  <p:stCondLst>
                                    <p:cond delay="0"/>
                                  </p:stCondLst>
                                  <p:childTnLst>
                                    <p:set>
                                      <p:cBhvr>
                                        <p:cTn id="126" dur="1" fill="hold">
                                          <p:stCondLst>
                                            <p:cond delay="0"/>
                                          </p:stCondLst>
                                        </p:cTn>
                                        <p:tgtEl>
                                          <p:spTgt spid="280"/>
                                        </p:tgtEl>
                                        <p:attrNameLst>
                                          <p:attrName>style.visibility</p:attrName>
                                        </p:attrNameLst>
                                      </p:cBhvr>
                                      <p:to>
                                        <p:strVal val="hidden"/>
                                      </p:to>
                                    </p:set>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2" nodeType="clickEffect">
                                  <p:stCondLst>
                                    <p:cond delay="0"/>
                                  </p:stCondLst>
                                  <p:childTnLst>
                                    <p:set>
                                      <p:cBhvr>
                                        <p:cTn id="130" dur="1" fill="hold">
                                          <p:stCondLst>
                                            <p:cond delay="0"/>
                                          </p:stCondLst>
                                        </p:cTn>
                                        <p:tgtEl>
                                          <p:spTgt spid="205"/>
                                        </p:tgtEl>
                                        <p:attrNameLst>
                                          <p:attrName>style.visibility</p:attrName>
                                        </p:attrNameLst>
                                      </p:cBhvr>
                                      <p:to>
                                        <p:strVal val="visible"/>
                                      </p:to>
                                    </p:set>
                                    <p:anim calcmode="lin" valueType="num">
                                      <p:cBhvr additive="base">
                                        <p:cTn id="131" dur="500" fill="hold"/>
                                        <p:tgtEl>
                                          <p:spTgt spid="205"/>
                                        </p:tgtEl>
                                        <p:attrNameLst>
                                          <p:attrName>ppt_x</p:attrName>
                                        </p:attrNameLst>
                                      </p:cBhvr>
                                      <p:tavLst>
                                        <p:tav tm="0">
                                          <p:val>
                                            <p:strVal val="0-#ppt_w/2"/>
                                          </p:val>
                                        </p:tav>
                                        <p:tav tm="100000">
                                          <p:val>
                                            <p:strVal val="#ppt_x"/>
                                          </p:val>
                                        </p:tav>
                                      </p:tavLst>
                                    </p:anim>
                                    <p:anim calcmode="lin" valueType="num">
                                      <p:cBhvr additive="base">
                                        <p:cTn id="132" dur="500" fill="hold"/>
                                        <p:tgtEl>
                                          <p:spTgt spid="205"/>
                                        </p:tgtEl>
                                        <p:attrNameLst>
                                          <p:attrName>ppt_y</p:attrName>
                                        </p:attrNameLst>
                                      </p:cBhvr>
                                      <p:tavLst>
                                        <p:tav tm="0">
                                          <p:val>
                                            <p:strVal val="#ppt_y"/>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8" fill="hold" nodeType="clickEffect">
                                  <p:stCondLst>
                                    <p:cond delay="0"/>
                                  </p:stCondLst>
                                  <p:childTnLst>
                                    <p:set>
                                      <p:cBhvr>
                                        <p:cTn id="136" dur="1" fill="hold">
                                          <p:stCondLst>
                                            <p:cond delay="0"/>
                                          </p:stCondLst>
                                        </p:cTn>
                                        <p:tgtEl>
                                          <p:spTgt spid="11"/>
                                        </p:tgtEl>
                                        <p:attrNameLst>
                                          <p:attrName>style.visibility</p:attrName>
                                        </p:attrNameLst>
                                      </p:cBhvr>
                                      <p:to>
                                        <p:strVal val="visible"/>
                                      </p:to>
                                    </p:set>
                                    <p:anim calcmode="lin" valueType="num">
                                      <p:cBhvr additive="base">
                                        <p:cTn id="137" dur="500" fill="hold"/>
                                        <p:tgtEl>
                                          <p:spTgt spid="11"/>
                                        </p:tgtEl>
                                        <p:attrNameLst>
                                          <p:attrName>ppt_x</p:attrName>
                                        </p:attrNameLst>
                                      </p:cBhvr>
                                      <p:tavLst>
                                        <p:tav tm="0">
                                          <p:val>
                                            <p:strVal val="0-#ppt_w/2"/>
                                          </p:val>
                                        </p:tav>
                                        <p:tav tm="100000">
                                          <p:val>
                                            <p:strVal val="#ppt_x"/>
                                          </p:val>
                                        </p:tav>
                                      </p:tavLst>
                                    </p:anim>
                                    <p:anim calcmode="lin" valueType="num">
                                      <p:cBhvr additive="base">
                                        <p:cTn id="13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2" fill="hold" grpId="0" nodeType="clickEffect">
                                  <p:stCondLst>
                                    <p:cond delay="0"/>
                                  </p:stCondLst>
                                  <p:childTnLst>
                                    <p:set>
                                      <p:cBhvr>
                                        <p:cTn id="142" dur="1" fill="hold">
                                          <p:stCondLst>
                                            <p:cond delay="0"/>
                                          </p:stCondLst>
                                        </p:cTn>
                                        <p:tgtEl>
                                          <p:spTgt spid="282"/>
                                        </p:tgtEl>
                                        <p:attrNameLst>
                                          <p:attrName>style.visibility</p:attrName>
                                        </p:attrNameLst>
                                      </p:cBhvr>
                                      <p:to>
                                        <p:strVal val="visible"/>
                                      </p:to>
                                    </p:set>
                                    <p:anim calcmode="lin" valueType="num">
                                      <p:cBhvr additive="base">
                                        <p:cTn id="143" dur="500" fill="hold"/>
                                        <p:tgtEl>
                                          <p:spTgt spid="282"/>
                                        </p:tgtEl>
                                        <p:attrNameLst>
                                          <p:attrName>ppt_x</p:attrName>
                                        </p:attrNameLst>
                                      </p:cBhvr>
                                      <p:tavLst>
                                        <p:tav tm="0">
                                          <p:val>
                                            <p:strVal val="1+#ppt_w/2"/>
                                          </p:val>
                                        </p:tav>
                                        <p:tav tm="100000">
                                          <p:val>
                                            <p:strVal val="#ppt_x"/>
                                          </p:val>
                                        </p:tav>
                                      </p:tavLst>
                                    </p:anim>
                                    <p:anim calcmode="lin" valueType="num">
                                      <p:cBhvr additive="base">
                                        <p:cTn id="144" dur="500" fill="hold"/>
                                        <p:tgtEl>
                                          <p:spTgt spid="282"/>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2" fill="hold" grpId="0" nodeType="clickEffect">
                                  <p:stCondLst>
                                    <p:cond delay="0"/>
                                  </p:stCondLst>
                                  <p:childTnLst>
                                    <p:set>
                                      <p:cBhvr>
                                        <p:cTn id="148" dur="1" fill="hold">
                                          <p:stCondLst>
                                            <p:cond delay="0"/>
                                          </p:stCondLst>
                                        </p:cTn>
                                        <p:tgtEl>
                                          <p:spTgt spid="281"/>
                                        </p:tgtEl>
                                        <p:attrNameLst>
                                          <p:attrName>style.visibility</p:attrName>
                                        </p:attrNameLst>
                                      </p:cBhvr>
                                      <p:to>
                                        <p:strVal val="visible"/>
                                      </p:to>
                                    </p:set>
                                    <p:anim calcmode="lin" valueType="num">
                                      <p:cBhvr additive="base">
                                        <p:cTn id="149" dur="500" fill="hold"/>
                                        <p:tgtEl>
                                          <p:spTgt spid="281"/>
                                        </p:tgtEl>
                                        <p:attrNameLst>
                                          <p:attrName>ppt_x</p:attrName>
                                        </p:attrNameLst>
                                      </p:cBhvr>
                                      <p:tavLst>
                                        <p:tav tm="0">
                                          <p:val>
                                            <p:strVal val="1+#ppt_w/2"/>
                                          </p:val>
                                        </p:tav>
                                        <p:tav tm="100000">
                                          <p:val>
                                            <p:strVal val="#ppt_x"/>
                                          </p:val>
                                        </p:tav>
                                      </p:tavLst>
                                    </p:anim>
                                    <p:anim calcmode="lin" valueType="num">
                                      <p:cBhvr additive="base">
                                        <p:cTn id="150" dur="500" fill="hold"/>
                                        <p:tgtEl>
                                          <p:spTgt spid="281"/>
                                        </p:tgtEl>
                                        <p:attrNameLst>
                                          <p:attrName>ppt_y</p:attrName>
                                        </p:attrNameLst>
                                      </p:cBhvr>
                                      <p:tavLst>
                                        <p:tav tm="0">
                                          <p:val>
                                            <p:strVal val="#ppt_y"/>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2" fill="hold" nodeType="clickEffect">
                                  <p:stCondLst>
                                    <p:cond delay="0"/>
                                  </p:stCondLst>
                                  <p:childTnLst>
                                    <p:set>
                                      <p:cBhvr>
                                        <p:cTn id="154" dur="1" fill="hold">
                                          <p:stCondLst>
                                            <p:cond delay="0"/>
                                          </p:stCondLst>
                                        </p:cTn>
                                        <p:tgtEl>
                                          <p:spTgt spid="3072"/>
                                        </p:tgtEl>
                                        <p:attrNameLst>
                                          <p:attrName>style.visibility</p:attrName>
                                        </p:attrNameLst>
                                      </p:cBhvr>
                                      <p:to>
                                        <p:strVal val="visible"/>
                                      </p:to>
                                    </p:set>
                                    <p:anim calcmode="lin" valueType="num">
                                      <p:cBhvr additive="base">
                                        <p:cTn id="155" dur="500" fill="hold"/>
                                        <p:tgtEl>
                                          <p:spTgt spid="3072"/>
                                        </p:tgtEl>
                                        <p:attrNameLst>
                                          <p:attrName>ppt_x</p:attrName>
                                        </p:attrNameLst>
                                      </p:cBhvr>
                                      <p:tavLst>
                                        <p:tav tm="0">
                                          <p:val>
                                            <p:strVal val="1+#ppt_w/2"/>
                                          </p:val>
                                        </p:tav>
                                        <p:tav tm="100000">
                                          <p:val>
                                            <p:strVal val="#ppt_x"/>
                                          </p:val>
                                        </p:tav>
                                      </p:tavLst>
                                    </p:anim>
                                    <p:anim calcmode="lin" valueType="num">
                                      <p:cBhvr additive="base">
                                        <p:cTn id="156" dur="500" fill="hold"/>
                                        <p:tgtEl>
                                          <p:spTgt spid="30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1" grpId="0" animBg="1"/>
      <p:bldP spid="126" grpId="0" animBg="1"/>
      <p:bldP spid="279" grpId="0" animBg="1"/>
      <p:bldP spid="205" grpId="0"/>
      <p:bldP spid="205" grpId="1"/>
      <p:bldP spid="205" grpId="2"/>
      <p:bldP spid="280" grpId="0"/>
      <p:bldP spid="280" grpId="1"/>
      <p:bldP spid="280" grpId="2"/>
      <p:bldP spid="280" grpId="3"/>
      <p:bldP spid="281" grpId="0" animBg="1"/>
      <p:bldP spid="282" grpId="0" animBg="1"/>
      <p:bldP spid="136" grpId="0"/>
      <p:bldP spid="136" grpId="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rPr>
              <a:t>Machine Learning</a:t>
            </a:r>
          </a:p>
        </p:txBody>
      </p:sp>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3964971" y="3734783"/>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76" name="Group 75"/>
          <p:cNvGrpSpPr/>
          <p:nvPr/>
        </p:nvGrpSpPr>
        <p:grpSpPr>
          <a:xfrm>
            <a:off x="4928225" y="3657600"/>
            <a:ext cx="5107040" cy="3276600"/>
            <a:chOff x="1861786" y="3505200"/>
            <a:chExt cx="5107040" cy="3276600"/>
          </a:xfrm>
        </p:grpSpPr>
        <p:sp>
          <p:nvSpPr>
            <p:cNvPr id="58" name="TextBox 57"/>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74" name="Group 73"/>
            <p:cNvGrpSpPr/>
            <p:nvPr/>
          </p:nvGrpSpPr>
          <p:grpSpPr>
            <a:xfrm>
              <a:off x="1861786" y="3505200"/>
              <a:ext cx="5107040" cy="3276600"/>
              <a:chOff x="1861786" y="3505200"/>
              <a:chExt cx="5107040" cy="3276600"/>
            </a:xfrm>
          </p:grpSpPr>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62" name="Group 61"/>
              <p:cNvGrpSpPr/>
              <p:nvPr/>
            </p:nvGrpSpPr>
            <p:grpSpPr>
              <a:xfrm>
                <a:off x="2379154" y="4505419"/>
                <a:ext cx="3198170" cy="1799154"/>
                <a:chOff x="2379154" y="4505419"/>
                <a:chExt cx="3198170" cy="1799154"/>
              </a:xfrm>
            </p:grpSpPr>
            <p:sp>
              <p:nvSpPr>
                <p:cNvPr id="15" name="Rectangle 14"/>
                <p:cNvSpPr/>
                <p:nvPr/>
              </p:nvSpPr>
              <p:spPr>
                <a:xfrm>
                  <a:off x="2419961" y="584290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1</a:t>
                  </a:r>
                  <a:endParaRPr lang="en-CA" sz="2400" i="1" dirty="0">
                    <a:solidFill>
                      <a:srgbClr val="00B050"/>
                    </a:solidFill>
                  </a:endParaRPr>
                </a:p>
              </p:txBody>
            </p:sp>
            <p:sp>
              <p:nvSpPr>
                <p:cNvPr id="16" name="Rectangle 15"/>
                <p:cNvSpPr/>
                <p:nvPr/>
              </p:nvSpPr>
              <p:spPr>
                <a:xfrm>
                  <a:off x="4705961" y="571151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2</a:t>
                  </a:r>
                  <a:endParaRPr lang="en-CA" sz="2400" i="1" dirty="0">
                    <a:solidFill>
                      <a:srgbClr val="00B050"/>
                    </a:solidFill>
                  </a:endParaRPr>
                </a:p>
              </p:txBody>
            </p:sp>
            <p:sp>
              <p:nvSpPr>
                <p:cNvPr id="63" name="TextBox 62"/>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4" name="TextBox 63"/>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5" name="TextBox 64"/>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6" name="TextBox 65"/>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7" name="TextBox 66"/>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8" name="TextBox 67"/>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9" name="TextBox 68"/>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0" name="TextBox 69"/>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1" name="TextBox 70"/>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2" name="TextBox 71"/>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73" name="Group 72"/>
              <p:cNvGrpSpPr/>
              <p:nvPr/>
            </p:nvGrpSpPr>
            <p:grpSpPr>
              <a:xfrm>
                <a:off x="1861786" y="4038600"/>
                <a:ext cx="3744028" cy="2057400"/>
                <a:chOff x="1861786" y="4038600"/>
                <a:chExt cx="3744028" cy="2057400"/>
              </a:xfrm>
            </p:grpSpPr>
            <p:cxnSp>
              <p:nvCxnSpPr>
                <p:cNvPr id="3" name="Straight Connector 2"/>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44" name="Straight Connector 43"/>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48" name="Straight Connector 47"/>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75" name="Straight Connector 74"/>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105" name="TextBox 104"/>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95" name="Group 94"/>
          <p:cNvGrpSpPr/>
          <p:nvPr/>
        </p:nvGrpSpPr>
        <p:grpSpPr>
          <a:xfrm>
            <a:off x="5427301" y="5225617"/>
            <a:ext cx="2502237" cy="709490"/>
            <a:chOff x="2812059" y="5172124"/>
            <a:chExt cx="2502237" cy="709490"/>
          </a:xfrm>
        </p:grpSpPr>
        <p:cxnSp>
          <p:nvCxnSpPr>
            <p:cNvPr id="84" name="Straight Connector 83"/>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86" name="Straight Connector 85"/>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90" name="Oval 89"/>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p:grpSp>
        <p:nvGrpSpPr>
          <p:cNvPr id="3072" name="Group 3071"/>
          <p:cNvGrpSpPr/>
          <p:nvPr/>
        </p:nvGrpSpPr>
        <p:grpSpPr>
          <a:xfrm>
            <a:off x="5991372" y="4818365"/>
            <a:ext cx="142875" cy="744826"/>
            <a:chOff x="3377327" y="4762250"/>
            <a:chExt cx="142875" cy="744826"/>
          </a:xfrm>
        </p:grpSpPr>
        <p:cxnSp>
          <p:nvCxnSpPr>
            <p:cNvPr id="93" name="Straight Connector 92"/>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89" name="Picture 88"/>
            <p:cNvPicPr>
              <a:picLocks noChangeAspect="1"/>
            </p:cNvPicPr>
            <p:nvPr/>
          </p:nvPicPr>
          <p:blipFill rotWithShape="1">
            <a:blip r:embed="rId4"/>
            <a:srcRect r="50000" b="60666"/>
            <a:stretch/>
          </p:blipFill>
          <p:spPr>
            <a:xfrm>
              <a:off x="3377327" y="4762250"/>
              <a:ext cx="142875" cy="135962"/>
            </a:xfrm>
            <a:prstGeom prst="rect">
              <a:avLst/>
            </a:prstGeom>
          </p:spPr>
        </p:pic>
      </p:grpSp>
      <p:grpSp>
        <p:nvGrpSpPr>
          <p:cNvPr id="12" name="Group 11"/>
          <p:cNvGrpSpPr/>
          <p:nvPr/>
        </p:nvGrpSpPr>
        <p:grpSpPr>
          <a:xfrm>
            <a:off x="207101" y="380167"/>
            <a:ext cx="3822423" cy="1878904"/>
            <a:chOff x="207101" y="380167"/>
            <a:chExt cx="3822423" cy="1878904"/>
          </a:xfrm>
        </p:grpSpPr>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7101" y="463615"/>
              <a:ext cx="1419740" cy="1795456"/>
            </a:xfrm>
            <a:prstGeom prst="rect">
              <a:avLst/>
            </a:prstGeom>
          </p:spPr>
        </p:pic>
        <p:sp>
          <p:nvSpPr>
            <p:cNvPr id="98" name="Rounded Rectangular Callout 97"/>
            <p:cNvSpPr/>
            <p:nvPr/>
          </p:nvSpPr>
          <p:spPr>
            <a:xfrm>
              <a:off x="1509238" y="380167"/>
              <a:ext cx="2520286" cy="1634490"/>
            </a:xfrm>
            <a:prstGeom prst="wedgeRoundRectCallout">
              <a:avLst>
                <a:gd name="adj1" fmla="val -61442"/>
                <a:gd name="adj2" fmla="val -19691"/>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am a machine</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and 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identify </a:t>
              </a:r>
            </a:p>
            <a:p>
              <a:pPr algn="ctr"/>
              <a:r>
                <a:rPr lang="en-CA" sz="2400" dirty="0">
                  <a:cs typeface="Times New Roman" panose="02020603050405020304" pitchFamily="18" charset="0"/>
                  <a:sym typeface="Symbol" panose="05050102010706020507" pitchFamily="18" charset="2"/>
                </a:rPr>
                <a:t>faces and bicycles.</a:t>
              </a:r>
            </a:p>
          </p:txBody>
        </p:sp>
      </p:grpSp>
      <p:grpSp>
        <p:nvGrpSpPr>
          <p:cNvPr id="20" name="Group 19"/>
          <p:cNvGrpSpPr/>
          <p:nvPr/>
        </p:nvGrpSpPr>
        <p:grpSpPr>
          <a:xfrm>
            <a:off x="4988190" y="432078"/>
            <a:ext cx="3927210" cy="2471764"/>
            <a:chOff x="4988190" y="432078"/>
            <a:chExt cx="3927210" cy="2471764"/>
          </a:xfrm>
        </p:grpSpPr>
        <p:grpSp>
          <p:nvGrpSpPr>
            <p:cNvPr id="94" name="Group 93"/>
            <p:cNvGrpSpPr/>
            <p:nvPr/>
          </p:nvGrpSpPr>
          <p:grpSpPr>
            <a:xfrm flipH="1">
              <a:off x="7924800" y="685800"/>
              <a:ext cx="990600" cy="1447800"/>
              <a:chOff x="5060717" y="3077392"/>
              <a:chExt cx="1849758" cy="3642254"/>
            </a:xfrm>
          </p:grpSpPr>
          <p:pic>
            <p:nvPicPr>
              <p:cNvPr id="96" name="Picture 2" descr="Related image"/>
              <p:cNvPicPr>
                <a:picLocks noChangeAspect="1" noChangeArrowheads="1"/>
              </p:cNvPicPr>
              <p:nvPr/>
            </p:nvPicPr>
            <p:blipFill rotWithShape="1">
              <a:blip r:embed="rId6">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97" name="Rectangle 96"/>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0" name="Group 9"/>
            <p:cNvGrpSpPr/>
            <p:nvPr/>
          </p:nvGrpSpPr>
          <p:grpSpPr>
            <a:xfrm>
              <a:off x="4988190" y="432078"/>
              <a:ext cx="2725316" cy="2471764"/>
              <a:chOff x="4988190" y="432078"/>
              <a:chExt cx="2725316" cy="2471764"/>
            </a:xfrm>
          </p:grpSpPr>
          <p:sp>
            <p:nvSpPr>
              <p:cNvPr id="100" name="Rounded Rectangular Callout 99"/>
              <p:cNvSpPr/>
              <p:nvPr/>
            </p:nvSpPr>
            <p:spPr>
              <a:xfrm>
                <a:off x="4988190" y="432078"/>
                <a:ext cx="2725316" cy="2451735"/>
              </a:xfrm>
              <a:prstGeom prst="wedgeRoundRectCallout">
                <a:avLst>
                  <a:gd name="adj1" fmla="val 59721"/>
                  <a:gd name="adj2" fmla="val -7704"/>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As your supervisor,</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give you </a:t>
                </a:r>
              </a:p>
              <a:p>
                <a:pPr algn="ctr"/>
                <a:r>
                  <a:rPr lang="en-CA" sz="2400" dirty="0">
                    <a:cs typeface="Times New Roman" panose="02020603050405020304" pitchFamily="18" charset="0"/>
                    <a:sym typeface="Symbol" panose="05050102010706020507" pitchFamily="18" charset="2"/>
                  </a:rPr>
                  <a:t>labeled training data</a:t>
                </a:r>
                <a:br>
                  <a:rPr lang="en-CA" sz="2400" dirty="0">
                    <a:cs typeface="Times New Roman" panose="02020603050405020304" pitchFamily="18" charset="0"/>
                    <a:sym typeface="Symbol" panose="05050102010706020507" pitchFamily="18" charset="2"/>
                  </a:rPr>
                </a:b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p:txBody>
          </p:sp>
          <p:sp>
            <p:nvSpPr>
              <p:cNvPr id="102" name="Rectangle 5"/>
              <p:cNvSpPr>
                <a:spLocks noChangeArrowheads="1"/>
              </p:cNvSpPr>
              <p:nvPr/>
            </p:nvSpPr>
            <p:spPr bwMode="auto">
              <a:xfrm>
                <a:off x="5117610" y="2440542"/>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anose="02020603050405020304" pitchFamily="18" charset="0"/>
                  </a:rPr>
                  <a:t>face</a:t>
                </a:r>
              </a:p>
            </p:txBody>
          </p:sp>
          <p:pic>
            <p:nvPicPr>
              <p:cNvPr id="104" name="Picture 6" descr="https://encrypted-tbn2.gstatic.com/images?q=tbn:ANd9GcQxi0BXRGGWwpZlLt6x5i_eKwXhaJLwx7Ku7fvdkqS2tzyVEg1gR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74187" y="1735490"/>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8" descr="https://scontent-mrs1-1.xx.fbcdn.net/hphotos-xfp1/t31.0-8/10575340_10153802014361141_2581281123763146573_o.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31303" t="13188" r="53606" b="53100"/>
              <a:stretch/>
            </p:blipFill>
            <p:spPr bwMode="auto">
              <a:xfrm>
                <a:off x="5222203" y="1752600"/>
                <a:ext cx="645197" cy="810000"/>
              </a:xfrm>
              <a:prstGeom prst="rect">
                <a:avLst/>
              </a:prstGeom>
              <a:noFill/>
              <a:extLst>
                <a:ext uri="{909E8E84-426E-40DD-AFC4-6F175D3DCCD1}">
                  <a14:hiddenFill xmlns:a14="http://schemas.microsoft.com/office/drawing/2010/main">
                    <a:solidFill>
                      <a:srgbClr val="FFFFFF"/>
                    </a:solidFill>
                  </a14:hiddenFill>
                </a:ext>
              </a:extLst>
            </p:spPr>
          </p:pic>
          <p:sp>
            <p:nvSpPr>
              <p:cNvPr id="110" name="Rectangle 5"/>
              <p:cNvSpPr>
                <a:spLocks noChangeArrowheads="1"/>
              </p:cNvSpPr>
              <p:nvPr/>
            </p:nvSpPr>
            <p:spPr bwMode="auto">
              <a:xfrm>
                <a:off x="6248400" y="2442177"/>
                <a:ext cx="1301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anose="02020603050405020304" pitchFamily="18" charset="0"/>
                  </a:rPr>
                  <a:t>bicycle</a:t>
                </a:r>
              </a:p>
            </p:txBody>
          </p:sp>
        </p:grpSp>
      </p:grpSp>
      <p:sp>
        <p:nvSpPr>
          <p:cNvPr id="111" name="Rounded Rectangular Callout 110"/>
          <p:cNvSpPr/>
          <p:nvPr/>
        </p:nvSpPr>
        <p:spPr>
          <a:xfrm>
            <a:off x="513939" y="3632478"/>
            <a:ext cx="2926510" cy="817245"/>
          </a:xfrm>
          <a:prstGeom prst="wedgeRoundRectCallout">
            <a:avLst>
              <a:gd name="adj1" fmla="val -33893"/>
              <a:gd name="adj2" fmla="val -61958"/>
              <a:gd name="adj3" fmla="val 16667"/>
            </a:avLst>
          </a:prstGeom>
          <a:ln w="25400">
            <a:solidFill>
              <a:schemeClr val="tx2"/>
            </a:solidFill>
          </a:ln>
        </p:spPr>
        <p:txBody>
          <a:bodyPr wrap="none" lIns="0" tIns="0" rIns="0" bIns="0" rtlCol="0" anchor="ctr">
            <a:spAutoFit/>
          </a:bodyPr>
          <a:lstStyle/>
          <a:p>
            <a:pPr algn="ctr"/>
            <a:r>
              <a:rPr lang="en-US" altLang="en-US" sz="2400" dirty="0"/>
              <a:t>I learn by changing </a:t>
            </a:r>
            <a:br>
              <a:rPr lang="en-US" altLang="en-US" sz="2400" dirty="0"/>
            </a:br>
            <a:r>
              <a:rPr lang="en-US" altLang="en-US" sz="2400" dirty="0"/>
              <a:t>my 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US" altLang="en-US" sz="2400" dirty="0">
                <a:solidFill>
                  <a:srgbClr val="66FF33"/>
                </a:solidFill>
                <a:sym typeface="Symbol" panose="05050102010706020507" pitchFamily="18" charset="2"/>
              </a:rPr>
              <a:t></a:t>
            </a:r>
            <a:r>
              <a:rPr lang="en-US" altLang="en-US" sz="2400" dirty="0">
                <a:sym typeface="Symbol" panose="05050102010706020507" pitchFamily="18" charset="2"/>
              </a:rPr>
              <a:t>.</a:t>
            </a:r>
          </a:p>
        </p:txBody>
      </p:sp>
      <p:pic>
        <p:nvPicPr>
          <p:cNvPr id="206" name="Picture 8" descr="https://scontent-mrs1-1.xx.fbcdn.net/hphotos-xfp1/t31.0-8/10575340_10153802014361141_2581281123763146573_o.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31303" t="13188" r="53606" b="53100"/>
          <a:stretch/>
        </p:blipFill>
        <p:spPr bwMode="auto">
          <a:xfrm>
            <a:off x="76200" y="2491152"/>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208" name="Group 207"/>
          <p:cNvGrpSpPr/>
          <p:nvPr/>
        </p:nvGrpSpPr>
        <p:grpSpPr>
          <a:xfrm>
            <a:off x="739409" y="2209800"/>
            <a:ext cx="3410537" cy="1295400"/>
            <a:chOff x="5029200" y="2819400"/>
            <a:chExt cx="3410537" cy="1295400"/>
          </a:xfrm>
        </p:grpSpPr>
        <p:sp>
          <p:nvSpPr>
            <p:cNvPr id="209" name="Rectangle 208"/>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10" name="Picture 6" descr="Image result for convolutional neural network"/>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sp>
        <p:nvSpPr>
          <p:cNvPr id="279" name="Rounded Rectangular Callout 278"/>
          <p:cNvSpPr/>
          <p:nvPr/>
        </p:nvSpPr>
        <p:spPr>
          <a:xfrm>
            <a:off x="381000" y="4489960"/>
            <a:ext cx="3096727" cy="2451735"/>
          </a:xfrm>
          <a:prstGeom prst="wedgeRoundRectCallout">
            <a:avLst>
              <a:gd name="adj1" fmla="val -29683"/>
              <a:gd name="adj2" fmla="val -59211"/>
              <a:gd name="adj3" fmla="val 16667"/>
            </a:avLst>
          </a:prstGeom>
          <a:ln w="25400">
            <a:solidFill>
              <a:schemeClr val="tx2"/>
            </a:solidFill>
          </a:ln>
        </p:spPr>
        <p:txBody>
          <a:bodyPr wrap="square" lIns="0" tIns="0" rIns="0" bIns="0" rtlCol="0" anchor="ctr">
            <a:spAutoFit/>
          </a:bodyPr>
          <a:lstStyle/>
          <a:p>
            <a:pPr algn="ctr"/>
            <a:r>
              <a:rPr lang="en-US" altLang="en-US" sz="2400" dirty="0">
                <a:cs typeface="Times New Roman" pitchFamily="18" charset="0"/>
              </a:rPr>
              <a:t>I increase weights </a:t>
            </a:r>
            <a:r>
              <a:rPr lang="en-US" altLang="en-US" sz="2400" i="1" dirty="0" err="1">
                <a:solidFill>
                  <a:srgbClr val="66FF33"/>
                </a:solidFill>
                <a:cs typeface="Times New Roman" pitchFamily="18" charset="0"/>
              </a:rPr>
              <a:t>w</a:t>
            </a:r>
            <a:r>
              <a:rPr lang="en-US" altLang="en-US" sz="2400" i="1" baseline="-25000" dirty="0" err="1">
                <a:solidFill>
                  <a:srgbClr val="66FF33"/>
                </a:solidFill>
                <a:cs typeface="Times New Roman" pitchFamily="18" charset="0"/>
              </a:rPr>
              <a:t>k</a:t>
            </a:r>
            <a:r>
              <a:rPr lang="en-US" altLang="en-US" sz="2400" dirty="0">
                <a:solidFill>
                  <a:srgbClr val="66FF33"/>
                </a:solidFill>
                <a:cs typeface="Times New Roman" pitchFamily="18" charset="0"/>
              </a:rPr>
              <a:t> </a:t>
            </a:r>
            <a:r>
              <a:rPr lang="en-US" altLang="en-US" sz="2400" dirty="0">
                <a:cs typeface="Times New Roman" pitchFamily="18" charset="0"/>
              </a:rPr>
              <a:t>influencing </a:t>
            </a:r>
            <a:br>
              <a:rPr lang="en-US" altLang="en-US" sz="2400" dirty="0">
                <a:cs typeface="Times New Roman" pitchFamily="18" charset="0"/>
              </a:rPr>
            </a:br>
            <a:r>
              <a:rPr lang="en-US" altLang="en-US" sz="2400" dirty="0">
                <a:cs typeface="Times New Roman" pitchFamily="18" charset="0"/>
              </a:rPr>
              <a:t>correct answers </a:t>
            </a:r>
          </a:p>
          <a:p>
            <a:pPr algn="ctr"/>
            <a:r>
              <a:rPr lang="en-US" altLang="en-US" sz="2400" dirty="0">
                <a:cs typeface="Times New Roman" pitchFamily="18" charset="0"/>
              </a:rPr>
              <a:t>and decrease those influencing </a:t>
            </a:r>
            <a:br>
              <a:rPr lang="en-US" altLang="en-US" sz="2400" dirty="0">
                <a:cs typeface="Times New Roman" pitchFamily="18" charset="0"/>
              </a:rPr>
            </a:br>
            <a:r>
              <a:rPr lang="en-US" altLang="en-US" sz="2400" dirty="0">
                <a:cs typeface="Times New Roman" pitchFamily="18" charset="0"/>
              </a:rPr>
              <a:t>incorrect answers.</a:t>
            </a:r>
          </a:p>
        </p:txBody>
      </p:sp>
      <p:sp>
        <p:nvSpPr>
          <p:cNvPr id="205" name="Rectangle 5"/>
          <p:cNvSpPr>
            <a:spLocks noChangeArrowheads="1"/>
          </p:cNvSpPr>
          <p:nvPr/>
        </p:nvSpPr>
        <p:spPr bwMode="auto">
          <a:xfrm>
            <a:off x="3886200" y="2615148"/>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00B050"/>
                </a:solidFill>
                <a:latin typeface="Times New Roman" panose="02020603050405020304" pitchFamily="18" charset="0"/>
              </a:rPr>
              <a:t>face</a:t>
            </a:r>
          </a:p>
        </p:txBody>
      </p:sp>
      <p:cxnSp>
        <p:nvCxnSpPr>
          <p:cNvPr id="134" name="Straight Connector 133"/>
          <p:cNvCxnSpPr>
            <a:endCxn id="138" idx="4"/>
          </p:cNvCxnSpPr>
          <p:nvPr/>
        </p:nvCxnSpPr>
        <p:spPr bwMode="auto">
          <a:xfrm>
            <a:off x="6068534" y="5566599"/>
            <a:ext cx="144889" cy="284775"/>
          </a:xfrm>
          <a:prstGeom prst="line">
            <a:avLst/>
          </a:prstGeom>
          <a:noFill/>
          <a:ln w="38100" cap="sq" cmpd="sng" algn="ctr">
            <a:solidFill>
              <a:srgbClr val="66FF33"/>
            </a:solidFill>
            <a:prstDash val="solid"/>
            <a:round/>
            <a:headEnd type="none" w="med" len="med"/>
            <a:tailEnd type="triangle" w="med" len="med"/>
          </a:ln>
          <a:effectLst/>
        </p:spPr>
      </p:cxnSp>
      <p:grpSp>
        <p:nvGrpSpPr>
          <p:cNvPr id="139" name="Group 138"/>
          <p:cNvGrpSpPr/>
          <p:nvPr/>
        </p:nvGrpSpPr>
        <p:grpSpPr>
          <a:xfrm>
            <a:off x="6143772" y="5350438"/>
            <a:ext cx="142875" cy="424737"/>
            <a:chOff x="3377327" y="5082340"/>
            <a:chExt cx="142875" cy="424737"/>
          </a:xfrm>
        </p:grpSpPr>
        <p:cxnSp>
          <p:nvCxnSpPr>
            <p:cNvPr id="140" name="Straight Connector 139"/>
            <p:cNvCxnSpPr/>
            <p:nvPr/>
          </p:nvCxnSpPr>
          <p:spPr bwMode="auto">
            <a:xfrm flipH="1" flipV="1">
              <a:off x="3446978" y="5218302"/>
              <a:ext cx="974" cy="288775"/>
            </a:xfrm>
            <a:prstGeom prst="line">
              <a:avLst/>
            </a:prstGeom>
            <a:noFill/>
            <a:ln w="38100" cap="sq" cmpd="sng" algn="ctr">
              <a:solidFill>
                <a:schemeClr val="accent1"/>
              </a:solidFill>
              <a:prstDash val="solid"/>
              <a:round/>
              <a:headEnd type="none" w="med" len="med"/>
              <a:tailEnd type="none" w="med" len="med"/>
            </a:ln>
            <a:effectLst/>
          </p:spPr>
        </p:cxnSp>
        <p:pic>
          <p:nvPicPr>
            <p:cNvPr id="141" name="Picture 140"/>
            <p:cNvPicPr>
              <a:picLocks noChangeAspect="1"/>
            </p:cNvPicPr>
            <p:nvPr/>
          </p:nvPicPr>
          <p:blipFill rotWithShape="1">
            <a:blip r:embed="rId4"/>
            <a:srcRect r="50000" b="60666"/>
            <a:stretch/>
          </p:blipFill>
          <p:spPr>
            <a:xfrm>
              <a:off x="3377327" y="5082340"/>
              <a:ext cx="142875" cy="135962"/>
            </a:xfrm>
            <a:prstGeom prst="rect">
              <a:avLst/>
            </a:prstGeom>
          </p:spPr>
        </p:pic>
      </p:grpSp>
      <p:pic>
        <p:nvPicPr>
          <p:cNvPr id="207" name="Picture 20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715000" y="4953000"/>
            <a:ext cx="508696" cy="643316"/>
          </a:xfrm>
          <a:prstGeom prst="rect">
            <a:avLst/>
          </a:prstGeom>
        </p:spPr>
      </p:pic>
      <p:sp>
        <p:nvSpPr>
          <p:cNvPr id="145" name="Rounded Rectangular Callout 144"/>
          <p:cNvSpPr/>
          <p:nvPr/>
        </p:nvSpPr>
        <p:spPr>
          <a:xfrm>
            <a:off x="7522112" y="2288521"/>
            <a:ext cx="1545688" cy="1225868"/>
          </a:xfrm>
          <a:prstGeom prst="wedgeRoundRectCallout">
            <a:avLst>
              <a:gd name="adj1" fmla="val 5263"/>
              <a:gd name="adj2" fmla="val -115428"/>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Here is a </a:t>
            </a:r>
          </a:p>
          <a:p>
            <a:pPr algn="ctr"/>
            <a:r>
              <a:rPr lang="en-CA" sz="2400" dirty="0">
                <a:cs typeface="Times New Roman" panose="02020603050405020304" pitchFamily="18" charset="0"/>
                <a:sym typeface="Symbol" panose="05050102010706020507" pitchFamily="18" charset="2"/>
              </a:rPr>
              <a:t>measure of </a:t>
            </a:r>
          </a:p>
          <a:p>
            <a:pPr algn="ctr"/>
            <a:r>
              <a:rPr lang="en-CA" sz="2400" dirty="0">
                <a:cs typeface="Times New Roman" panose="02020603050405020304" pitchFamily="18" charset="0"/>
                <a:sym typeface="Symbol" panose="05050102010706020507" pitchFamily="18" charset="2"/>
              </a:rPr>
              <a:t>your </a:t>
            </a:r>
            <a:r>
              <a:rPr lang="en-CA" sz="2400" dirty="0">
                <a:solidFill>
                  <a:srgbClr val="FAD261"/>
                </a:solidFill>
                <a:cs typeface="Times New Roman" panose="02020603050405020304" pitchFamily="18" charset="0"/>
                <a:sym typeface="Symbol" panose="05050102010706020507" pitchFamily="18" charset="2"/>
              </a:rPr>
              <a:t>error.</a:t>
            </a:r>
          </a:p>
        </p:txBody>
      </p:sp>
      <p:sp>
        <p:nvSpPr>
          <p:cNvPr id="146" name="Rounded Rectangular Callout 145"/>
          <p:cNvSpPr/>
          <p:nvPr/>
        </p:nvSpPr>
        <p:spPr>
          <a:xfrm>
            <a:off x="7331325" y="124777"/>
            <a:ext cx="1627474" cy="408623"/>
          </a:xfrm>
          <a:prstGeom prst="wedgeRoundRectCallout">
            <a:avLst>
              <a:gd name="adj1" fmla="val -8497"/>
              <a:gd name="adj2" fmla="val 111783"/>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Much better!</a:t>
            </a:r>
            <a:endParaRPr lang="en-CA" sz="2400" dirty="0">
              <a:solidFill>
                <a:srgbClr val="FAD261"/>
              </a:solidFill>
              <a:cs typeface="Times New Roman" panose="02020603050405020304" pitchFamily="18" charset="0"/>
              <a:sym typeface="Symbol" panose="05050102010706020507" pitchFamily="18" charset="2"/>
            </a:endParaRPr>
          </a:p>
        </p:txBody>
      </p:sp>
      <p:grpSp>
        <p:nvGrpSpPr>
          <p:cNvPr id="147" name="Group 146"/>
          <p:cNvGrpSpPr/>
          <p:nvPr/>
        </p:nvGrpSpPr>
        <p:grpSpPr>
          <a:xfrm>
            <a:off x="5029200" y="2916555"/>
            <a:ext cx="2374211" cy="511504"/>
            <a:chOff x="4953000" y="2906689"/>
            <a:chExt cx="2860876" cy="622408"/>
          </a:xfrm>
        </p:grpSpPr>
        <p:sp>
          <p:nvSpPr>
            <p:cNvPr id="148" name="Rectangle 5"/>
            <p:cNvSpPr>
              <a:spLocks noChangeArrowheads="1"/>
            </p:cNvSpPr>
            <p:nvPr/>
          </p:nvSpPr>
          <p:spPr bwMode="auto">
            <a:xfrm>
              <a:off x="5037461" y="2965700"/>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00B050"/>
                  </a:solidFill>
                  <a:latin typeface="Times New Roman" panose="02020603050405020304" pitchFamily="18" charset="0"/>
                </a:rPr>
                <a:t>face</a:t>
              </a:r>
            </a:p>
          </p:txBody>
        </p:sp>
        <p:sp>
          <p:nvSpPr>
            <p:cNvPr id="149" name="Rectangle 5"/>
            <p:cNvSpPr>
              <a:spLocks noChangeArrowheads="1"/>
            </p:cNvSpPr>
            <p:nvPr/>
          </p:nvSpPr>
          <p:spPr bwMode="auto">
            <a:xfrm>
              <a:off x="6590740" y="2967334"/>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00B050"/>
                  </a:solidFill>
                  <a:latin typeface="Times New Roman" panose="02020603050405020304" pitchFamily="18" charset="0"/>
                </a:rPr>
                <a:t>face</a:t>
              </a:r>
            </a:p>
          </p:txBody>
        </p:sp>
        <p:sp>
          <p:nvSpPr>
            <p:cNvPr id="150" name="Rounded Rectangular Callout 149"/>
            <p:cNvSpPr/>
            <p:nvPr/>
          </p:nvSpPr>
          <p:spPr>
            <a:xfrm>
              <a:off x="4953000" y="2906689"/>
              <a:ext cx="2860876" cy="621524"/>
            </a:xfrm>
            <a:prstGeom prst="wedgeRoundRectCallout">
              <a:avLst>
                <a:gd name="adj1" fmla="val -57543"/>
                <a:gd name="adj2" fmla="val -68447"/>
                <a:gd name="adj3" fmla="val 16667"/>
              </a:avLst>
            </a:prstGeom>
            <a:ln w="25400">
              <a:solidFill>
                <a:schemeClr val="tx2"/>
              </a:solidFill>
            </a:ln>
          </p:spPr>
          <p:txBody>
            <a:bodyPr wrap="square" rtlCol="0" anchor="ctr">
              <a:spAutoFit/>
            </a:bodyPr>
            <a:lstStyle/>
            <a:p>
              <a:pPr algn="ctr"/>
              <a:r>
                <a:rPr lang="en-US" sz="2400" dirty="0">
                  <a:sym typeface="Symbol" panose="05050102010706020507" pitchFamily="18" charset="2"/>
                </a:rPr>
                <a:t>                           </a:t>
              </a:r>
              <a:endParaRPr lang="en-CA" sz="2400" dirty="0">
                <a:cs typeface="Times New Roman" panose="02020603050405020304" pitchFamily="18" charset="0"/>
                <a:sym typeface="Symbol" panose="05050102010706020507" pitchFamily="18" charset="2"/>
              </a:endParaRPr>
            </a:p>
          </p:txBody>
        </p:sp>
      </p:grpSp>
      <p:sp>
        <p:nvSpPr>
          <p:cNvPr id="152" name="Rounded Rectangular Callout 151"/>
          <p:cNvSpPr/>
          <p:nvPr/>
        </p:nvSpPr>
        <p:spPr>
          <a:xfrm>
            <a:off x="4191000" y="3652599"/>
            <a:ext cx="4331240" cy="919401"/>
          </a:xfrm>
          <a:prstGeom prst="wedgeRoundRectCallout">
            <a:avLst>
              <a:gd name="adj1" fmla="val -40153"/>
              <a:gd name="adj2" fmla="val -103650"/>
              <a:gd name="adj3" fmla="val 16667"/>
            </a:avLst>
          </a:prstGeom>
          <a:ln w="25400">
            <a:solidFill>
              <a:schemeClr val="tx2"/>
            </a:solidFill>
          </a:ln>
        </p:spPr>
        <p:txBody>
          <a:bodyPr wrap="square" rtlCol="0" anchor="ctr">
            <a:spAutoFit/>
          </a:bodyPr>
          <a:lstStyle/>
          <a:p>
            <a:pPr algn="ctr"/>
            <a:r>
              <a:rPr lang="en-US" altLang="en-US" sz="2400" dirty="0">
                <a:solidFill>
                  <a:srgbClr val="00B050"/>
                </a:solidFill>
                <a:sym typeface="Symbol" panose="05050102010706020507" pitchFamily="18" charset="2"/>
              </a:rPr>
              <a:t></a:t>
            </a:r>
            <a:r>
              <a:rPr lang="en-US" altLang="en-US" sz="2400" i="1" dirty="0">
                <a:solidFill>
                  <a:srgbClr val="00B050"/>
                </a:solidFill>
              </a:rPr>
              <a:t>w</a:t>
            </a:r>
            <a:r>
              <a:rPr lang="en-US" altLang="en-US" sz="2400" i="1" baseline="-25000" dirty="0">
                <a:solidFill>
                  <a:srgbClr val="00B050"/>
                </a:solidFill>
              </a:rPr>
              <a:t>1</a:t>
            </a:r>
            <a:r>
              <a:rPr lang="en-US" altLang="en-US" sz="2400" i="1" dirty="0">
                <a:solidFill>
                  <a:srgbClr val="00B050"/>
                </a:solidFill>
              </a:rPr>
              <a:t>,…,</a:t>
            </a:r>
            <a:r>
              <a:rPr lang="en-US" altLang="en-US" sz="2400" i="1" dirty="0" err="1">
                <a:solidFill>
                  <a:srgbClr val="00B050"/>
                </a:solidFill>
              </a:rPr>
              <a:t>w</a:t>
            </a:r>
            <a:r>
              <a:rPr lang="en-US" altLang="en-US" sz="2400" i="1" baseline="-25000" dirty="0" err="1">
                <a:solidFill>
                  <a:srgbClr val="00B050"/>
                </a:solidFill>
              </a:rPr>
              <a:t>m</a:t>
            </a:r>
            <a:r>
              <a:rPr lang="en-US" altLang="en-US" sz="2400" dirty="0">
                <a:solidFill>
                  <a:srgbClr val="00B050"/>
                </a:solidFill>
                <a:sym typeface="Symbol" panose="05050102010706020507" pitchFamily="18" charset="2"/>
              </a:rPr>
              <a:t> </a:t>
            </a:r>
            <a:r>
              <a:rPr lang="en-US" altLang="en-US" sz="2400" dirty="0">
                <a:solidFill>
                  <a:schemeClr val="bg2"/>
                </a:solidFill>
                <a:sym typeface="Symbol" panose="05050102010706020507" pitchFamily="18" charset="2"/>
              </a:rPr>
              <a:t>v</a:t>
            </a:r>
            <a:r>
              <a:rPr lang="en-US" altLang="en-US" sz="2400" dirty="0">
                <a:solidFill>
                  <a:schemeClr val="bg2"/>
                </a:solidFill>
              </a:rPr>
              <a:t>isualized here </a:t>
            </a:r>
            <a:br>
              <a:rPr lang="en-US" altLang="en-US" sz="2400" dirty="0">
                <a:solidFill>
                  <a:schemeClr val="bg2"/>
                </a:solidFill>
              </a:rPr>
            </a:br>
            <a:r>
              <a:rPr lang="en-US" altLang="en-US" sz="2400" dirty="0">
                <a:solidFill>
                  <a:schemeClr val="bg2"/>
                </a:solidFill>
              </a:rPr>
              <a:t>by my location.</a:t>
            </a:r>
            <a:endParaRPr lang="en-US" altLang="en-US" sz="2400" dirty="0">
              <a:sym typeface="Symbol" panose="05050102010706020507" pitchFamily="18" charset="2"/>
            </a:endParaRPr>
          </a:p>
        </p:txBody>
      </p:sp>
      <p:grpSp>
        <p:nvGrpSpPr>
          <p:cNvPr id="153" name="Group 152"/>
          <p:cNvGrpSpPr/>
          <p:nvPr/>
        </p:nvGrpSpPr>
        <p:grpSpPr>
          <a:xfrm>
            <a:off x="992516" y="2400743"/>
            <a:ext cx="2789426" cy="1068329"/>
            <a:chOff x="992516" y="2400743"/>
            <a:chExt cx="2789426" cy="1068329"/>
          </a:xfrm>
        </p:grpSpPr>
        <p:cxnSp>
          <p:nvCxnSpPr>
            <p:cNvPr id="154" name="Straight Connector 153"/>
            <p:cNvCxnSpPr/>
            <p:nvPr/>
          </p:nvCxnSpPr>
          <p:spPr bwMode="auto">
            <a:xfrm flipV="1">
              <a:off x="1049388" y="2800858"/>
              <a:ext cx="657113" cy="206614"/>
            </a:xfrm>
            <a:prstGeom prst="line">
              <a:avLst/>
            </a:prstGeom>
            <a:noFill/>
            <a:ln w="25400" cap="sq" cmpd="sng" algn="ctr">
              <a:solidFill>
                <a:srgbClr val="00B050"/>
              </a:solidFill>
              <a:prstDash val="solid"/>
              <a:round/>
              <a:headEnd type="none" w="med" len="med"/>
              <a:tailEnd type="none" w="med" len="med"/>
            </a:ln>
            <a:effectLst/>
          </p:spPr>
        </p:cxnSp>
        <p:cxnSp>
          <p:nvCxnSpPr>
            <p:cNvPr id="155" name="Straight Connector 154"/>
            <p:cNvCxnSpPr/>
            <p:nvPr/>
          </p:nvCxnSpPr>
          <p:spPr bwMode="auto">
            <a:xfrm>
              <a:off x="1002336" y="2475507"/>
              <a:ext cx="673538" cy="325351"/>
            </a:xfrm>
            <a:prstGeom prst="line">
              <a:avLst/>
            </a:prstGeom>
            <a:noFill/>
            <a:ln w="25400" cap="sq" cmpd="sng" algn="ctr">
              <a:solidFill>
                <a:srgbClr val="00B050"/>
              </a:solidFill>
              <a:prstDash val="solid"/>
              <a:round/>
              <a:headEnd type="none" w="med" len="med"/>
              <a:tailEnd type="none" w="med" len="med"/>
            </a:ln>
            <a:effectLst/>
          </p:spPr>
        </p:cxnSp>
        <p:cxnSp>
          <p:nvCxnSpPr>
            <p:cNvPr id="156" name="Straight Connector 155"/>
            <p:cNvCxnSpPr/>
            <p:nvPr/>
          </p:nvCxnSpPr>
          <p:spPr bwMode="auto">
            <a:xfrm>
              <a:off x="1000933" y="2606640"/>
              <a:ext cx="707238" cy="194218"/>
            </a:xfrm>
            <a:prstGeom prst="line">
              <a:avLst/>
            </a:prstGeom>
            <a:noFill/>
            <a:ln w="25400" cap="sq" cmpd="sng" algn="ctr">
              <a:solidFill>
                <a:srgbClr val="00B050"/>
              </a:solidFill>
              <a:prstDash val="solid"/>
              <a:round/>
              <a:headEnd type="none" w="med" len="med"/>
              <a:tailEnd type="none" w="med" len="med"/>
            </a:ln>
            <a:effectLst/>
          </p:spPr>
        </p:cxnSp>
        <p:cxnSp>
          <p:nvCxnSpPr>
            <p:cNvPr id="157" name="Straight Connector 156"/>
            <p:cNvCxnSpPr/>
            <p:nvPr/>
          </p:nvCxnSpPr>
          <p:spPr bwMode="auto">
            <a:xfrm>
              <a:off x="999530" y="2739005"/>
              <a:ext cx="708641" cy="61853"/>
            </a:xfrm>
            <a:prstGeom prst="line">
              <a:avLst/>
            </a:prstGeom>
            <a:noFill/>
            <a:ln w="25400" cap="sq" cmpd="sng" algn="ctr">
              <a:solidFill>
                <a:srgbClr val="00B050"/>
              </a:solidFill>
              <a:prstDash val="solid"/>
              <a:round/>
              <a:headEnd type="none" w="med" len="med"/>
              <a:tailEnd type="none" w="med" len="med"/>
            </a:ln>
            <a:effectLst/>
          </p:spPr>
        </p:cxnSp>
        <p:cxnSp>
          <p:nvCxnSpPr>
            <p:cNvPr id="158" name="Straight Connector 157"/>
            <p:cNvCxnSpPr/>
            <p:nvPr/>
          </p:nvCxnSpPr>
          <p:spPr bwMode="auto">
            <a:xfrm flipV="1">
              <a:off x="998128" y="2800858"/>
              <a:ext cx="710044" cy="71742"/>
            </a:xfrm>
            <a:prstGeom prst="line">
              <a:avLst/>
            </a:prstGeom>
            <a:noFill/>
            <a:ln w="25400" cap="sq" cmpd="sng" algn="ctr">
              <a:solidFill>
                <a:srgbClr val="00B050"/>
              </a:solidFill>
              <a:prstDash val="solid"/>
              <a:round/>
              <a:headEnd type="none" w="med" len="med"/>
              <a:tailEnd type="none" w="med" len="med"/>
            </a:ln>
            <a:effectLst/>
          </p:spPr>
        </p:cxnSp>
        <p:cxnSp>
          <p:nvCxnSpPr>
            <p:cNvPr id="159" name="Straight Connector 158"/>
            <p:cNvCxnSpPr/>
            <p:nvPr/>
          </p:nvCxnSpPr>
          <p:spPr bwMode="auto">
            <a:xfrm flipV="1">
              <a:off x="995322" y="2785775"/>
              <a:ext cx="664127" cy="354017"/>
            </a:xfrm>
            <a:prstGeom prst="line">
              <a:avLst/>
            </a:prstGeom>
            <a:noFill/>
            <a:ln w="25400" cap="sq" cmpd="sng" algn="ctr">
              <a:solidFill>
                <a:srgbClr val="00B050"/>
              </a:solidFill>
              <a:prstDash val="solid"/>
              <a:round/>
              <a:headEnd type="none" w="med" len="med"/>
              <a:tailEnd type="none" w="med" len="med"/>
            </a:ln>
            <a:effectLst/>
          </p:spPr>
        </p:cxnSp>
        <p:cxnSp>
          <p:nvCxnSpPr>
            <p:cNvPr id="160" name="Straight Connector 159"/>
            <p:cNvCxnSpPr/>
            <p:nvPr/>
          </p:nvCxnSpPr>
          <p:spPr bwMode="auto">
            <a:xfrm flipV="1">
              <a:off x="993919" y="2800858"/>
              <a:ext cx="665530" cy="472530"/>
            </a:xfrm>
            <a:prstGeom prst="line">
              <a:avLst/>
            </a:prstGeom>
            <a:noFill/>
            <a:ln w="25400" cap="sq" cmpd="sng" algn="ctr">
              <a:solidFill>
                <a:srgbClr val="00B050"/>
              </a:solidFill>
              <a:prstDash val="solid"/>
              <a:round/>
              <a:headEnd type="none" w="med" len="med"/>
              <a:tailEnd type="none" w="med" len="med"/>
            </a:ln>
            <a:effectLst/>
          </p:spPr>
        </p:cxnSp>
        <p:cxnSp>
          <p:nvCxnSpPr>
            <p:cNvPr id="161" name="Straight Connector 160"/>
            <p:cNvCxnSpPr/>
            <p:nvPr/>
          </p:nvCxnSpPr>
          <p:spPr bwMode="auto">
            <a:xfrm flipV="1">
              <a:off x="992516" y="2800858"/>
              <a:ext cx="715655" cy="606126"/>
            </a:xfrm>
            <a:prstGeom prst="line">
              <a:avLst/>
            </a:prstGeom>
            <a:noFill/>
            <a:ln w="25400" cap="sq" cmpd="sng" algn="ctr">
              <a:solidFill>
                <a:srgbClr val="00B050"/>
              </a:solidFill>
              <a:prstDash val="solid"/>
              <a:round/>
              <a:headEnd type="none" w="med" len="med"/>
              <a:tailEnd type="none" w="med" len="med"/>
            </a:ln>
            <a:effectLst/>
          </p:spPr>
        </p:cxnSp>
        <p:cxnSp>
          <p:nvCxnSpPr>
            <p:cNvPr id="162" name="Straight Connector 161"/>
            <p:cNvCxnSpPr/>
            <p:nvPr/>
          </p:nvCxnSpPr>
          <p:spPr bwMode="auto">
            <a:xfrm>
              <a:off x="2450353" y="2935963"/>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163" name="Straight Connector 162"/>
            <p:cNvCxnSpPr/>
            <p:nvPr/>
          </p:nvCxnSpPr>
          <p:spPr bwMode="auto">
            <a:xfrm>
              <a:off x="2403301" y="2403998"/>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164" name="Straight Connector 163"/>
            <p:cNvCxnSpPr/>
            <p:nvPr/>
          </p:nvCxnSpPr>
          <p:spPr bwMode="auto">
            <a:xfrm>
              <a:off x="2401898" y="2535131"/>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165" name="Straight Connector 164"/>
            <p:cNvCxnSpPr/>
            <p:nvPr/>
          </p:nvCxnSpPr>
          <p:spPr bwMode="auto">
            <a:xfrm>
              <a:off x="2400496" y="2667495"/>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166" name="Straight Connector 165"/>
            <p:cNvCxnSpPr/>
            <p:nvPr/>
          </p:nvCxnSpPr>
          <p:spPr bwMode="auto">
            <a:xfrm>
              <a:off x="2399093" y="2801092"/>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167" name="Straight Connector 166"/>
            <p:cNvCxnSpPr/>
            <p:nvPr/>
          </p:nvCxnSpPr>
          <p:spPr bwMode="auto">
            <a:xfrm flipV="1">
              <a:off x="2396287" y="3022907"/>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168" name="Straight Connector 167"/>
            <p:cNvCxnSpPr/>
            <p:nvPr/>
          </p:nvCxnSpPr>
          <p:spPr bwMode="auto">
            <a:xfrm flipV="1">
              <a:off x="2394884" y="3022907"/>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169" name="Straight Connector 168"/>
            <p:cNvCxnSpPr/>
            <p:nvPr/>
          </p:nvCxnSpPr>
          <p:spPr bwMode="auto">
            <a:xfrm flipV="1">
              <a:off x="2393482" y="3097799"/>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170" name="Straight Connector 169"/>
            <p:cNvCxnSpPr/>
            <p:nvPr/>
          </p:nvCxnSpPr>
          <p:spPr bwMode="auto">
            <a:xfrm flipV="1">
              <a:off x="2392079" y="3022907"/>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171" name="Straight Connector 170"/>
            <p:cNvCxnSpPr/>
            <p:nvPr/>
          </p:nvCxnSpPr>
          <p:spPr bwMode="auto">
            <a:xfrm flipV="1">
              <a:off x="2450353" y="2670733"/>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172" name="Straight Connector 171"/>
            <p:cNvCxnSpPr/>
            <p:nvPr/>
          </p:nvCxnSpPr>
          <p:spPr bwMode="auto">
            <a:xfrm>
              <a:off x="2403301" y="2403998"/>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173" name="Straight Connector 172"/>
            <p:cNvCxnSpPr/>
            <p:nvPr/>
          </p:nvCxnSpPr>
          <p:spPr bwMode="auto">
            <a:xfrm>
              <a:off x="2401898" y="2535131"/>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174" name="Straight Connector 173"/>
            <p:cNvCxnSpPr/>
            <p:nvPr/>
          </p:nvCxnSpPr>
          <p:spPr bwMode="auto">
            <a:xfrm>
              <a:off x="2400496" y="2667496"/>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175" name="Straight Connector 174"/>
            <p:cNvCxnSpPr/>
            <p:nvPr/>
          </p:nvCxnSpPr>
          <p:spPr bwMode="auto">
            <a:xfrm flipV="1">
              <a:off x="2399093" y="2667496"/>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176" name="Straight Connector 175"/>
            <p:cNvCxnSpPr/>
            <p:nvPr/>
          </p:nvCxnSpPr>
          <p:spPr bwMode="auto">
            <a:xfrm flipV="1">
              <a:off x="2397690" y="2670733"/>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177" name="Straight Connector 176"/>
            <p:cNvCxnSpPr/>
            <p:nvPr/>
          </p:nvCxnSpPr>
          <p:spPr bwMode="auto">
            <a:xfrm flipV="1">
              <a:off x="2396287" y="2670733"/>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178" name="Straight Connector 177"/>
            <p:cNvCxnSpPr/>
            <p:nvPr/>
          </p:nvCxnSpPr>
          <p:spPr bwMode="auto">
            <a:xfrm flipV="1">
              <a:off x="2394884" y="2686296"/>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179" name="Straight Connector 178"/>
            <p:cNvCxnSpPr/>
            <p:nvPr/>
          </p:nvCxnSpPr>
          <p:spPr bwMode="auto">
            <a:xfrm flipV="1">
              <a:off x="2393482" y="2679281"/>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180" name="Straight Connector 179"/>
            <p:cNvCxnSpPr/>
            <p:nvPr/>
          </p:nvCxnSpPr>
          <p:spPr bwMode="auto">
            <a:xfrm flipV="1">
              <a:off x="2392079" y="2670733"/>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181" name="Straight Connector 180"/>
            <p:cNvCxnSpPr/>
            <p:nvPr/>
          </p:nvCxnSpPr>
          <p:spPr bwMode="auto">
            <a:xfrm>
              <a:off x="3136080" y="2932707"/>
              <a:ext cx="645862" cy="201686"/>
            </a:xfrm>
            <a:prstGeom prst="line">
              <a:avLst/>
            </a:prstGeom>
            <a:noFill/>
            <a:ln w="25400" cap="sq" cmpd="sng" algn="ctr">
              <a:solidFill>
                <a:srgbClr val="00B050"/>
              </a:solidFill>
              <a:prstDash val="solid"/>
              <a:round/>
              <a:headEnd type="none" w="med" len="med"/>
              <a:tailEnd type="none" w="med" len="med"/>
            </a:ln>
            <a:effectLst/>
          </p:spPr>
        </p:cxnSp>
        <p:cxnSp>
          <p:nvCxnSpPr>
            <p:cNvPr id="182" name="Straight Connector 181"/>
            <p:cNvCxnSpPr/>
            <p:nvPr/>
          </p:nvCxnSpPr>
          <p:spPr bwMode="auto">
            <a:xfrm>
              <a:off x="3089028" y="2400743"/>
              <a:ext cx="671937" cy="732635"/>
            </a:xfrm>
            <a:prstGeom prst="line">
              <a:avLst/>
            </a:prstGeom>
            <a:noFill/>
            <a:ln w="25400" cap="sq" cmpd="sng" algn="ctr">
              <a:solidFill>
                <a:srgbClr val="00B050"/>
              </a:solidFill>
              <a:prstDash val="solid"/>
              <a:round/>
              <a:headEnd type="none" w="med" len="med"/>
              <a:tailEnd type="none" w="med" len="med"/>
            </a:ln>
            <a:effectLst/>
          </p:spPr>
        </p:cxnSp>
        <p:cxnSp>
          <p:nvCxnSpPr>
            <p:cNvPr id="183" name="Straight Connector 182"/>
            <p:cNvCxnSpPr/>
            <p:nvPr/>
          </p:nvCxnSpPr>
          <p:spPr bwMode="auto">
            <a:xfrm>
              <a:off x="3087625" y="2531876"/>
              <a:ext cx="680289" cy="596718"/>
            </a:xfrm>
            <a:prstGeom prst="line">
              <a:avLst/>
            </a:prstGeom>
            <a:noFill/>
            <a:ln w="25400" cap="sq" cmpd="sng" algn="ctr">
              <a:solidFill>
                <a:srgbClr val="00B050"/>
              </a:solidFill>
              <a:prstDash val="solid"/>
              <a:round/>
              <a:headEnd type="none" w="med" len="med"/>
              <a:tailEnd type="none" w="med" len="med"/>
            </a:ln>
            <a:effectLst/>
          </p:spPr>
        </p:cxnSp>
        <p:cxnSp>
          <p:nvCxnSpPr>
            <p:cNvPr id="184" name="Straight Connector 183"/>
            <p:cNvCxnSpPr/>
            <p:nvPr/>
          </p:nvCxnSpPr>
          <p:spPr bwMode="auto">
            <a:xfrm>
              <a:off x="3086222" y="2664241"/>
              <a:ext cx="687303" cy="465366"/>
            </a:xfrm>
            <a:prstGeom prst="line">
              <a:avLst/>
            </a:prstGeom>
            <a:noFill/>
            <a:ln w="25400" cap="sq" cmpd="sng" algn="ctr">
              <a:solidFill>
                <a:srgbClr val="00B050"/>
              </a:solidFill>
              <a:prstDash val="solid"/>
              <a:round/>
              <a:headEnd type="none" w="med" len="med"/>
              <a:tailEnd type="none" w="med" len="med"/>
            </a:ln>
            <a:effectLst/>
          </p:spPr>
        </p:cxnSp>
        <p:cxnSp>
          <p:nvCxnSpPr>
            <p:cNvPr id="185" name="Straight Connector 184"/>
            <p:cNvCxnSpPr/>
            <p:nvPr/>
          </p:nvCxnSpPr>
          <p:spPr bwMode="auto">
            <a:xfrm>
              <a:off x="3084819" y="2797837"/>
              <a:ext cx="683095" cy="330758"/>
            </a:xfrm>
            <a:prstGeom prst="line">
              <a:avLst/>
            </a:prstGeom>
            <a:noFill/>
            <a:ln w="25400" cap="sq" cmpd="sng" algn="ctr">
              <a:solidFill>
                <a:srgbClr val="00B050"/>
              </a:solidFill>
              <a:prstDash val="solid"/>
              <a:round/>
              <a:headEnd type="none" w="med" len="med"/>
              <a:tailEnd type="none" w="med" len="med"/>
            </a:ln>
            <a:effectLst/>
          </p:spPr>
        </p:cxnSp>
        <p:cxnSp>
          <p:nvCxnSpPr>
            <p:cNvPr id="186" name="Straight Connector 185"/>
            <p:cNvCxnSpPr/>
            <p:nvPr/>
          </p:nvCxnSpPr>
          <p:spPr bwMode="auto">
            <a:xfrm>
              <a:off x="3082014" y="3065029"/>
              <a:ext cx="685900" cy="63565"/>
            </a:xfrm>
            <a:prstGeom prst="line">
              <a:avLst/>
            </a:prstGeom>
            <a:noFill/>
            <a:ln w="25400" cap="sq" cmpd="sng" algn="ctr">
              <a:solidFill>
                <a:srgbClr val="00B050"/>
              </a:solidFill>
              <a:prstDash val="solid"/>
              <a:round/>
              <a:headEnd type="none" w="med" len="med"/>
              <a:tailEnd type="none" w="med" len="med"/>
            </a:ln>
            <a:effectLst/>
          </p:spPr>
        </p:cxnSp>
        <p:cxnSp>
          <p:nvCxnSpPr>
            <p:cNvPr id="187" name="Straight Connector 186"/>
            <p:cNvCxnSpPr/>
            <p:nvPr/>
          </p:nvCxnSpPr>
          <p:spPr bwMode="auto">
            <a:xfrm flipV="1">
              <a:off x="3080611" y="3128594"/>
              <a:ext cx="689445" cy="70030"/>
            </a:xfrm>
            <a:prstGeom prst="line">
              <a:avLst/>
            </a:prstGeom>
            <a:noFill/>
            <a:ln w="25400" cap="sq" cmpd="sng" algn="ctr">
              <a:solidFill>
                <a:srgbClr val="00B050"/>
              </a:solidFill>
              <a:prstDash val="solid"/>
              <a:round/>
              <a:headEnd type="none" w="med" len="med"/>
              <a:tailEnd type="none" w="med" len="med"/>
            </a:ln>
            <a:effectLst/>
          </p:spPr>
        </p:cxnSp>
        <p:cxnSp>
          <p:nvCxnSpPr>
            <p:cNvPr id="188" name="Straight Connector 187"/>
            <p:cNvCxnSpPr/>
            <p:nvPr/>
          </p:nvCxnSpPr>
          <p:spPr bwMode="auto">
            <a:xfrm flipV="1">
              <a:off x="3077805" y="3128594"/>
              <a:ext cx="692251" cy="337223"/>
            </a:xfrm>
            <a:prstGeom prst="line">
              <a:avLst/>
            </a:prstGeom>
            <a:noFill/>
            <a:ln w="25400" cap="sq" cmpd="sng" algn="ctr">
              <a:solidFill>
                <a:srgbClr val="00B050"/>
              </a:solidFill>
              <a:prstDash val="solid"/>
              <a:round/>
              <a:headEnd type="none" w="med" len="med"/>
              <a:tailEnd type="none" w="med" len="med"/>
            </a:ln>
            <a:effectLst/>
          </p:spPr>
        </p:cxnSp>
        <p:cxnSp>
          <p:nvCxnSpPr>
            <p:cNvPr id="189" name="Straight Connector 188"/>
            <p:cNvCxnSpPr/>
            <p:nvPr/>
          </p:nvCxnSpPr>
          <p:spPr bwMode="auto">
            <a:xfrm flipV="1">
              <a:off x="3136080" y="2757153"/>
              <a:ext cx="633976" cy="175554"/>
            </a:xfrm>
            <a:prstGeom prst="line">
              <a:avLst/>
            </a:prstGeom>
            <a:noFill/>
            <a:ln w="25400" cap="sq" cmpd="sng" algn="ctr">
              <a:solidFill>
                <a:srgbClr val="00B050"/>
              </a:solidFill>
              <a:prstDash val="solid"/>
              <a:round/>
              <a:headEnd type="none" w="med" len="med"/>
              <a:tailEnd type="none" w="med" len="med"/>
            </a:ln>
            <a:effectLst/>
          </p:spPr>
        </p:cxnSp>
        <p:cxnSp>
          <p:nvCxnSpPr>
            <p:cNvPr id="190" name="Straight Connector 189"/>
            <p:cNvCxnSpPr/>
            <p:nvPr/>
          </p:nvCxnSpPr>
          <p:spPr bwMode="auto">
            <a:xfrm>
              <a:off x="3089028" y="2400743"/>
              <a:ext cx="678886" cy="338111"/>
            </a:xfrm>
            <a:prstGeom prst="line">
              <a:avLst/>
            </a:prstGeom>
            <a:noFill/>
            <a:ln w="25400" cap="sq" cmpd="sng" algn="ctr">
              <a:solidFill>
                <a:srgbClr val="00B050"/>
              </a:solidFill>
              <a:prstDash val="solid"/>
              <a:round/>
              <a:headEnd type="none" w="med" len="med"/>
              <a:tailEnd type="none" w="med" len="med"/>
            </a:ln>
            <a:effectLst/>
          </p:spPr>
        </p:cxnSp>
        <p:cxnSp>
          <p:nvCxnSpPr>
            <p:cNvPr id="191" name="Straight Connector 190"/>
            <p:cNvCxnSpPr/>
            <p:nvPr/>
          </p:nvCxnSpPr>
          <p:spPr bwMode="auto">
            <a:xfrm>
              <a:off x="3087625" y="2531876"/>
              <a:ext cx="682430" cy="206978"/>
            </a:xfrm>
            <a:prstGeom prst="line">
              <a:avLst/>
            </a:prstGeom>
            <a:noFill/>
            <a:ln w="25400" cap="sq" cmpd="sng" algn="ctr">
              <a:solidFill>
                <a:srgbClr val="00B050"/>
              </a:solidFill>
              <a:prstDash val="solid"/>
              <a:round/>
              <a:headEnd type="none" w="med" len="med"/>
              <a:tailEnd type="none" w="med" len="med"/>
            </a:ln>
            <a:effectLst/>
          </p:spPr>
        </p:cxnSp>
        <p:cxnSp>
          <p:nvCxnSpPr>
            <p:cNvPr id="192" name="Straight Connector 191"/>
            <p:cNvCxnSpPr/>
            <p:nvPr/>
          </p:nvCxnSpPr>
          <p:spPr bwMode="auto">
            <a:xfrm>
              <a:off x="3086222" y="2664241"/>
              <a:ext cx="683833" cy="74614"/>
            </a:xfrm>
            <a:prstGeom prst="line">
              <a:avLst/>
            </a:prstGeom>
            <a:noFill/>
            <a:ln w="25400" cap="sq" cmpd="sng" algn="ctr">
              <a:solidFill>
                <a:srgbClr val="00B050"/>
              </a:solidFill>
              <a:prstDash val="solid"/>
              <a:round/>
              <a:headEnd type="none" w="med" len="med"/>
              <a:tailEnd type="none" w="med" len="med"/>
            </a:ln>
            <a:effectLst/>
          </p:spPr>
        </p:cxnSp>
        <p:cxnSp>
          <p:nvCxnSpPr>
            <p:cNvPr id="193" name="Straight Connector 192"/>
            <p:cNvCxnSpPr/>
            <p:nvPr/>
          </p:nvCxnSpPr>
          <p:spPr bwMode="auto">
            <a:xfrm flipV="1">
              <a:off x="3084819" y="2738854"/>
              <a:ext cx="685237" cy="58982"/>
            </a:xfrm>
            <a:prstGeom prst="line">
              <a:avLst/>
            </a:prstGeom>
            <a:noFill/>
            <a:ln w="25400" cap="sq" cmpd="sng" algn="ctr">
              <a:solidFill>
                <a:srgbClr val="00B050"/>
              </a:solidFill>
              <a:prstDash val="solid"/>
              <a:round/>
              <a:headEnd type="none" w="med" len="med"/>
              <a:tailEnd type="none" w="med" len="med"/>
            </a:ln>
            <a:effectLst/>
          </p:spPr>
        </p:cxnSp>
        <p:cxnSp>
          <p:nvCxnSpPr>
            <p:cNvPr id="194" name="Straight Connector 193"/>
            <p:cNvCxnSpPr/>
            <p:nvPr/>
          </p:nvCxnSpPr>
          <p:spPr bwMode="auto">
            <a:xfrm flipV="1">
              <a:off x="3082014" y="2738854"/>
              <a:ext cx="688042" cy="326174"/>
            </a:xfrm>
            <a:prstGeom prst="line">
              <a:avLst/>
            </a:prstGeom>
            <a:noFill/>
            <a:ln w="25400" cap="sq" cmpd="sng" algn="ctr">
              <a:solidFill>
                <a:srgbClr val="00B050"/>
              </a:solidFill>
              <a:prstDash val="solid"/>
              <a:round/>
              <a:headEnd type="none" w="med" len="med"/>
              <a:tailEnd type="none" w="med" len="med"/>
            </a:ln>
            <a:effectLst/>
          </p:spPr>
        </p:cxnSp>
        <p:cxnSp>
          <p:nvCxnSpPr>
            <p:cNvPr id="195" name="Straight Connector 194"/>
            <p:cNvCxnSpPr/>
            <p:nvPr/>
          </p:nvCxnSpPr>
          <p:spPr bwMode="auto">
            <a:xfrm flipV="1">
              <a:off x="3080611" y="2738854"/>
              <a:ext cx="689445" cy="459770"/>
            </a:xfrm>
            <a:prstGeom prst="line">
              <a:avLst/>
            </a:prstGeom>
            <a:noFill/>
            <a:ln w="25400" cap="sq" cmpd="sng" algn="ctr">
              <a:solidFill>
                <a:srgbClr val="00B050"/>
              </a:solidFill>
              <a:prstDash val="solid"/>
              <a:round/>
              <a:headEnd type="none" w="med" len="med"/>
              <a:tailEnd type="none" w="med" len="med"/>
            </a:ln>
            <a:effectLst/>
          </p:spPr>
        </p:cxnSp>
        <p:cxnSp>
          <p:nvCxnSpPr>
            <p:cNvPr id="196" name="Straight Connector 195"/>
            <p:cNvCxnSpPr/>
            <p:nvPr/>
          </p:nvCxnSpPr>
          <p:spPr bwMode="auto">
            <a:xfrm flipV="1">
              <a:off x="3079208" y="2738854"/>
              <a:ext cx="690848" cy="593366"/>
            </a:xfrm>
            <a:prstGeom prst="line">
              <a:avLst/>
            </a:prstGeom>
            <a:noFill/>
            <a:ln w="25400" cap="sq" cmpd="sng" algn="ctr">
              <a:solidFill>
                <a:srgbClr val="00B050"/>
              </a:solidFill>
              <a:prstDash val="solid"/>
              <a:round/>
              <a:headEnd type="none" w="med" len="med"/>
              <a:tailEnd type="none" w="med" len="med"/>
            </a:ln>
            <a:effectLst/>
          </p:spPr>
        </p:cxnSp>
        <p:cxnSp>
          <p:nvCxnSpPr>
            <p:cNvPr id="197" name="Straight Connector 196"/>
            <p:cNvCxnSpPr/>
            <p:nvPr/>
          </p:nvCxnSpPr>
          <p:spPr bwMode="auto">
            <a:xfrm flipV="1">
              <a:off x="3077805" y="2738854"/>
              <a:ext cx="692251" cy="726962"/>
            </a:xfrm>
            <a:prstGeom prst="line">
              <a:avLst/>
            </a:prstGeom>
            <a:noFill/>
            <a:ln w="25400" cap="sq" cmpd="sng" algn="ctr">
              <a:solidFill>
                <a:srgbClr val="00B050"/>
              </a:solidFill>
              <a:prstDash val="solid"/>
              <a:round/>
              <a:headEnd type="none" w="med" len="med"/>
              <a:tailEnd type="none" w="med" len="med"/>
            </a:ln>
            <a:effectLst/>
          </p:spPr>
        </p:cxnSp>
        <p:cxnSp>
          <p:nvCxnSpPr>
            <p:cNvPr id="198" name="Straight Connector 197"/>
            <p:cNvCxnSpPr/>
            <p:nvPr/>
          </p:nvCxnSpPr>
          <p:spPr bwMode="auto">
            <a:xfrm flipV="1">
              <a:off x="996725" y="2800858"/>
              <a:ext cx="711447" cy="205339"/>
            </a:xfrm>
            <a:prstGeom prst="line">
              <a:avLst/>
            </a:prstGeom>
            <a:noFill/>
            <a:ln w="25400" cap="sq" cmpd="sng" algn="ctr">
              <a:solidFill>
                <a:srgbClr val="00B050"/>
              </a:solidFill>
              <a:prstDash val="solid"/>
              <a:round/>
              <a:headEnd type="none" w="med" len="med"/>
              <a:tailEnd type="none" w="med" len="med"/>
            </a:ln>
            <a:effectLst/>
          </p:spPr>
        </p:cxnSp>
        <p:sp>
          <p:nvSpPr>
            <p:cNvPr id="199" name="Rectangle 198"/>
            <p:cNvSpPr/>
            <p:nvPr/>
          </p:nvSpPr>
          <p:spPr>
            <a:xfrm>
              <a:off x="1133077" y="26434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00" name="Rectangle 199"/>
            <p:cNvSpPr/>
            <p:nvPr/>
          </p:nvSpPr>
          <p:spPr>
            <a:xfrm>
              <a:off x="1116818" y="26063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01" name="Straight Connector 200"/>
            <p:cNvCxnSpPr/>
            <p:nvPr/>
          </p:nvCxnSpPr>
          <p:spPr bwMode="auto">
            <a:xfrm>
              <a:off x="1748792" y="2932707"/>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202" name="Straight Connector 201"/>
            <p:cNvCxnSpPr/>
            <p:nvPr/>
          </p:nvCxnSpPr>
          <p:spPr bwMode="auto">
            <a:xfrm>
              <a:off x="1701740" y="2400743"/>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203" name="Straight Connector 202"/>
            <p:cNvCxnSpPr/>
            <p:nvPr/>
          </p:nvCxnSpPr>
          <p:spPr bwMode="auto">
            <a:xfrm>
              <a:off x="1700338" y="2531876"/>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204" name="Straight Connector 203"/>
            <p:cNvCxnSpPr/>
            <p:nvPr/>
          </p:nvCxnSpPr>
          <p:spPr bwMode="auto">
            <a:xfrm>
              <a:off x="1698935" y="2664240"/>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282" name="Straight Connector 281"/>
            <p:cNvCxnSpPr/>
            <p:nvPr/>
          </p:nvCxnSpPr>
          <p:spPr bwMode="auto">
            <a:xfrm>
              <a:off x="1697532" y="2797837"/>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283" name="Straight Connector 282"/>
            <p:cNvCxnSpPr/>
            <p:nvPr/>
          </p:nvCxnSpPr>
          <p:spPr bwMode="auto">
            <a:xfrm flipV="1">
              <a:off x="1694726" y="3019651"/>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284" name="Straight Connector 283"/>
            <p:cNvCxnSpPr/>
            <p:nvPr/>
          </p:nvCxnSpPr>
          <p:spPr bwMode="auto">
            <a:xfrm flipV="1">
              <a:off x="1693324" y="3019651"/>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285" name="Straight Connector 284"/>
            <p:cNvCxnSpPr/>
            <p:nvPr/>
          </p:nvCxnSpPr>
          <p:spPr bwMode="auto">
            <a:xfrm flipV="1">
              <a:off x="1691921" y="3094543"/>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286" name="Straight Connector 285"/>
            <p:cNvCxnSpPr/>
            <p:nvPr/>
          </p:nvCxnSpPr>
          <p:spPr bwMode="auto">
            <a:xfrm flipV="1">
              <a:off x="1690518" y="3019651"/>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287" name="Straight Connector 286"/>
            <p:cNvCxnSpPr/>
            <p:nvPr/>
          </p:nvCxnSpPr>
          <p:spPr bwMode="auto">
            <a:xfrm flipV="1">
              <a:off x="1748792" y="2667478"/>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288" name="Straight Connector 287"/>
            <p:cNvCxnSpPr/>
            <p:nvPr/>
          </p:nvCxnSpPr>
          <p:spPr bwMode="auto">
            <a:xfrm>
              <a:off x="1701740" y="2400743"/>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289" name="Straight Connector 288"/>
            <p:cNvCxnSpPr/>
            <p:nvPr/>
          </p:nvCxnSpPr>
          <p:spPr bwMode="auto">
            <a:xfrm>
              <a:off x="1700338" y="2531876"/>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290" name="Straight Connector 289"/>
            <p:cNvCxnSpPr/>
            <p:nvPr/>
          </p:nvCxnSpPr>
          <p:spPr bwMode="auto">
            <a:xfrm>
              <a:off x="1698935" y="2664241"/>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291" name="Straight Connector 290"/>
            <p:cNvCxnSpPr/>
            <p:nvPr/>
          </p:nvCxnSpPr>
          <p:spPr bwMode="auto">
            <a:xfrm flipV="1">
              <a:off x="1697532" y="2664241"/>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292" name="Straight Connector 291"/>
            <p:cNvCxnSpPr/>
            <p:nvPr/>
          </p:nvCxnSpPr>
          <p:spPr bwMode="auto">
            <a:xfrm flipV="1">
              <a:off x="1696129" y="2667478"/>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293" name="Straight Connector 292"/>
            <p:cNvCxnSpPr/>
            <p:nvPr/>
          </p:nvCxnSpPr>
          <p:spPr bwMode="auto">
            <a:xfrm flipV="1">
              <a:off x="1694726" y="2667478"/>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294" name="Straight Connector 293"/>
            <p:cNvCxnSpPr/>
            <p:nvPr/>
          </p:nvCxnSpPr>
          <p:spPr bwMode="auto">
            <a:xfrm flipV="1">
              <a:off x="1693324" y="2683040"/>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295" name="Straight Connector 294"/>
            <p:cNvCxnSpPr/>
            <p:nvPr/>
          </p:nvCxnSpPr>
          <p:spPr bwMode="auto">
            <a:xfrm flipV="1">
              <a:off x="1691921" y="2676026"/>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296" name="Straight Connector 295"/>
            <p:cNvCxnSpPr/>
            <p:nvPr/>
          </p:nvCxnSpPr>
          <p:spPr bwMode="auto">
            <a:xfrm flipV="1">
              <a:off x="1690518" y="2667478"/>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297" name="Straight Connector 296"/>
            <p:cNvCxnSpPr/>
            <p:nvPr/>
          </p:nvCxnSpPr>
          <p:spPr bwMode="auto">
            <a:xfrm>
              <a:off x="2444179" y="2927026"/>
              <a:ext cx="645862" cy="201685"/>
            </a:xfrm>
            <a:prstGeom prst="line">
              <a:avLst/>
            </a:prstGeom>
            <a:noFill/>
            <a:ln w="25400" cap="sq" cmpd="sng" algn="ctr">
              <a:solidFill>
                <a:srgbClr val="00B050"/>
              </a:solidFill>
              <a:prstDash val="solid"/>
              <a:round/>
              <a:headEnd type="none" w="med" len="med"/>
              <a:tailEnd type="none" w="med" len="med"/>
            </a:ln>
            <a:effectLst/>
          </p:spPr>
        </p:cxnSp>
      </p:grpSp>
      <p:grpSp>
        <p:nvGrpSpPr>
          <p:cNvPr id="298" name="Group 297"/>
          <p:cNvGrpSpPr/>
          <p:nvPr/>
        </p:nvGrpSpPr>
        <p:grpSpPr>
          <a:xfrm>
            <a:off x="5486400" y="5323292"/>
            <a:ext cx="2329214" cy="773856"/>
            <a:chOff x="5486400" y="5323292"/>
            <a:chExt cx="2329214" cy="773856"/>
          </a:xfrm>
        </p:grpSpPr>
        <p:cxnSp>
          <p:nvCxnSpPr>
            <p:cNvPr id="299" name="Straight Connector 298"/>
            <p:cNvCxnSpPr/>
            <p:nvPr/>
          </p:nvCxnSpPr>
          <p:spPr bwMode="auto">
            <a:xfrm flipV="1">
              <a:off x="5828489" y="5323292"/>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300" name="Straight Connector 299"/>
            <p:cNvCxnSpPr>
              <a:cxnSpLocks/>
            </p:cNvCxnSpPr>
            <p:nvPr/>
          </p:nvCxnSpPr>
          <p:spPr bwMode="auto">
            <a:xfrm>
              <a:off x="5486400" y="5678967"/>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301" name="Oval 300"/>
            <p:cNvSpPr>
              <a:spLocks/>
            </p:cNvSpPr>
            <p:nvPr/>
          </p:nvSpPr>
          <p:spPr>
            <a:xfrm>
              <a:off x="6124787" y="5727402"/>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p:pic>
        <p:nvPicPr>
          <p:cNvPr id="303" name="Picture 6" descr="https://encrypted-tbn2.gstatic.com/images?q=tbn:ANd9GcQxi0BXRGGWwpZlLt6x5i_eKwXhaJLwx7Ku7fvdkqS2tzyVEg1gR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88" y="2675354"/>
            <a:ext cx="808088" cy="5377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85019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additive="base">
                                        <p:cTn id="7" dur="500" fill="hold"/>
                                        <p:tgtEl>
                                          <p:spTgt spid="111"/>
                                        </p:tgtEl>
                                        <p:attrNameLst>
                                          <p:attrName>ppt_x</p:attrName>
                                        </p:attrNameLst>
                                      </p:cBhvr>
                                      <p:tavLst>
                                        <p:tav tm="0">
                                          <p:val>
                                            <p:strVal val="0-#ppt_w/2"/>
                                          </p:val>
                                        </p:tav>
                                        <p:tav tm="100000">
                                          <p:val>
                                            <p:strVal val="#ppt_x"/>
                                          </p:val>
                                        </p:tav>
                                      </p:tavLst>
                                    </p:anim>
                                    <p:anim calcmode="lin" valueType="num">
                                      <p:cBhvr additive="base">
                                        <p:cTn id="8"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79"/>
                                        </p:tgtEl>
                                        <p:attrNameLst>
                                          <p:attrName>style.visibility</p:attrName>
                                        </p:attrNameLst>
                                      </p:cBhvr>
                                      <p:to>
                                        <p:strVal val="visible"/>
                                      </p:to>
                                    </p:set>
                                    <p:anim calcmode="lin" valueType="num">
                                      <p:cBhvr additive="base">
                                        <p:cTn id="13" dur="500" fill="hold"/>
                                        <p:tgtEl>
                                          <p:spTgt spid="279"/>
                                        </p:tgtEl>
                                        <p:attrNameLst>
                                          <p:attrName>ppt_x</p:attrName>
                                        </p:attrNameLst>
                                      </p:cBhvr>
                                      <p:tavLst>
                                        <p:tav tm="0">
                                          <p:val>
                                            <p:strVal val="0-#ppt_w/2"/>
                                          </p:val>
                                        </p:tav>
                                        <p:tav tm="100000">
                                          <p:val>
                                            <p:strVal val="#ppt_x"/>
                                          </p:val>
                                        </p:tav>
                                      </p:tavLst>
                                    </p:anim>
                                    <p:anim calcmode="lin" valueType="num">
                                      <p:cBhvr additive="base">
                                        <p:cTn id="14" dur="500" fill="hold"/>
                                        <p:tgtEl>
                                          <p:spTgt spid="27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34"/>
                                        </p:tgtEl>
                                        <p:attrNameLst>
                                          <p:attrName>style.visibility</p:attrName>
                                        </p:attrNameLst>
                                      </p:cBhvr>
                                      <p:to>
                                        <p:strVal val="visible"/>
                                      </p:to>
                                    </p:set>
                                    <p:anim calcmode="lin" valueType="num">
                                      <p:cBhvr additive="base">
                                        <p:cTn id="19" dur="500" fill="hold"/>
                                        <p:tgtEl>
                                          <p:spTgt spid="134"/>
                                        </p:tgtEl>
                                        <p:attrNameLst>
                                          <p:attrName>ppt_x</p:attrName>
                                        </p:attrNameLst>
                                      </p:cBhvr>
                                      <p:tavLst>
                                        <p:tav tm="0">
                                          <p:val>
                                            <p:strVal val="0-#ppt_w/2"/>
                                          </p:val>
                                        </p:tav>
                                        <p:tav tm="100000">
                                          <p:val>
                                            <p:strVal val="#ppt_x"/>
                                          </p:val>
                                        </p:tav>
                                      </p:tavLst>
                                    </p:anim>
                                    <p:anim calcmode="lin" valueType="num">
                                      <p:cBhvr additive="base">
                                        <p:cTn id="20" dur="500" fill="hold"/>
                                        <p:tgtEl>
                                          <p:spTgt spid="13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path" presetSubtype="0" accel="50000" decel="50000" fill="hold" nodeType="clickEffect">
                                  <p:stCondLst>
                                    <p:cond delay="0"/>
                                  </p:stCondLst>
                                  <p:childTnLst>
                                    <p:animMotion origin="layout" path="M 2.22222E-6 -1.48148E-6 L 0.0158 0.03634 " pathEditMode="relative" rAng="0" ptsTypes="AA">
                                      <p:cBhvr>
                                        <p:cTn id="24" dur="1000" fill="hold"/>
                                        <p:tgtEl>
                                          <p:spTgt spid="207"/>
                                        </p:tgtEl>
                                        <p:attrNameLst>
                                          <p:attrName>ppt_x</p:attrName>
                                          <p:attrName>ppt_y</p:attrName>
                                        </p:attrNameLst>
                                      </p:cBhvr>
                                      <p:rCtr x="781" y="1806"/>
                                    </p:animMotion>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98"/>
                                        </p:tgtEl>
                                        <p:attrNameLst>
                                          <p:attrName>style.visibility</p:attrName>
                                        </p:attrNameLst>
                                      </p:cBhvr>
                                      <p:to>
                                        <p:strVal val="visible"/>
                                      </p:to>
                                    </p:set>
                                    <p:anim calcmode="lin" valueType="num">
                                      <p:cBhvr additive="base">
                                        <p:cTn id="29" dur="500" fill="hold"/>
                                        <p:tgtEl>
                                          <p:spTgt spid="298"/>
                                        </p:tgtEl>
                                        <p:attrNameLst>
                                          <p:attrName>ppt_x</p:attrName>
                                        </p:attrNameLst>
                                      </p:cBhvr>
                                      <p:tavLst>
                                        <p:tav tm="0">
                                          <p:val>
                                            <p:strVal val="0-#ppt_w/2"/>
                                          </p:val>
                                        </p:tav>
                                        <p:tav tm="100000">
                                          <p:val>
                                            <p:strVal val="#ppt_x"/>
                                          </p:val>
                                        </p:tav>
                                      </p:tavLst>
                                    </p:anim>
                                    <p:anim calcmode="lin" valueType="num">
                                      <p:cBhvr additive="base">
                                        <p:cTn id="30" dur="500" fill="hold"/>
                                        <p:tgtEl>
                                          <p:spTgt spid="298"/>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53"/>
                                        </p:tgtEl>
                                        <p:attrNameLst>
                                          <p:attrName>style.visibility</p:attrName>
                                        </p:attrNameLst>
                                      </p:cBhvr>
                                      <p:to>
                                        <p:strVal val="visible"/>
                                      </p:to>
                                    </p:set>
                                    <p:anim calcmode="lin" valueType="num">
                                      <p:cBhvr additive="base">
                                        <p:cTn id="35" dur="500" fill="hold"/>
                                        <p:tgtEl>
                                          <p:spTgt spid="153"/>
                                        </p:tgtEl>
                                        <p:attrNameLst>
                                          <p:attrName>ppt_x</p:attrName>
                                        </p:attrNameLst>
                                      </p:cBhvr>
                                      <p:tavLst>
                                        <p:tav tm="0">
                                          <p:val>
                                            <p:strVal val="0-#ppt_w/2"/>
                                          </p:val>
                                        </p:tav>
                                        <p:tav tm="100000">
                                          <p:val>
                                            <p:strVal val="#ppt_x"/>
                                          </p:val>
                                        </p:tav>
                                      </p:tavLst>
                                    </p:anim>
                                    <p:anim calcmode="lin" valueType="num">
                                      <p:cBhvr additive="base">
                                        <p:cTn id="36" dur="500" fill="hold"/>
                                        <p:tgtEl>
                                          <p:spTgt spid="153"/>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206"/>
                                        </p:tgtEl>
                                        <p:attrNameLst>
                                          <p:attrName>style.visibility</p:attrName>
                                        </p:attrNameLst>
                                      </p:cBhvr>
                                      <p:to>
                                        <p:strVal val="visible"/>
                                      </p:to>
                                    </p:set>
                                    <p:anim calcmode="lin" valueType="num">
                                      <p:cBhvr additive="base">
                                        <p:cTn id="41" dur="500" fill="hold"/>
                                        <p:tgtEl>
                                          <p:spTgt spid="206"/>
                                        </p:tgtEl>
                                        <p:attrNameLst>
                                          <p:attrName>ppt_x</p:attrName>
                                        </p:attrNameLst>
                                      </p:cBhvr>
                                      <p:tavLst>
                                        <p:tav tm="0">
                                          <p:val>
                                            <p:strVal val="0-#ppt_w/2"/>
                                          </p:val>
                                        </p:tav>
                                        <p:tav tm="100000">
                                          <p:val>
                                            <p:strVal val="#ppt_x"/>
                                          </p:val>
                                        </p:tav>
                                      </p:tavLst>
                                    </p:anim>
                                    <p:anim calcmode="lin" valueType="num">
                                      <p:cBhvr additive="base">
                                        <p:cTn id="42" dur="500" fill="hold"/>
                                        <p:tgtEl>
                                          <p:spTgt spid="206"/>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05"/>
                                        </p:tgtEl>
                                        <p:attrNameLst>
                                          <p:attrName>style.visibility</p:attrName>
                                        </p:attrNameLst>
                                      </p:cBhvr>
                                      <p:to>
                                        <p:strVal val="visible"/>
                                      </p:to>
                                    </p:set>
                                    <p:anim calcmode="lin" valueType="num">
                                      <p:cBhvr additive="base">
                                        <p:cTn id="47" dur="500" fill="hold"/>
                                        <p:tgtEl>
                                          <p:spTgt spid="205"/>
                                        </p:tgtEl>
                                        <p:attrNameLst>
                                          <p:attrName>ppt_x</p:attrName>
                                        </p:attrNameLst>
                                      </p:cBhvr>
                                      <p:tavLst>
                                        <p:tav tm="0">
                                          <p:val>
                                            <p:strVal val="0-#ppt_w/2"/>
                                          </p:val>
                                        </p:tav>
                                        <p:tav tm="100000">
                                          <p:val>
                                            <p:strVal val="#ppt_x"/>
                                          </p:val>
                                        </p:tav>
                                      </p:tavLst>
                                    </p:anim>
                                    <p:anim calcmode="lin" valueType="num">
                                      <p:cBhvr additive="base">
                                        <p:cTn id="48" dur="500" fill="hold"/>
                                        <p:tgtEl>
                                          <p:spTgt spid="205"/>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303"/>
                                        </p:tgtEl>
                                        <p:attrNameLst>
                                          <p:attrName>style.visibility</p:attrName>
                                        </p:attrNameLst>
                                      </p:cBhvr>
                                      <p:to>
                                        <p:strVal val="visible"/>
                                      </p:to>
                                    </p:set>
                                    <p:anim calcmode="lin" valueType="num">
                                      <p:cBhvr additive="base">
                                        <p:cTn id="53" dur="500" fill="hold"/>
                                        <p:tgtEl>
                                          <p:spTgt spid="303"/>
                                        </p:tgtEl>
                                        <p:attrNameLst>
                                          <p:attrName>ppt_x</p:attrName>
                                        </p:attrNameLst>
                                      </p:cBhvr>
                                      <p:tavLst>
                                        <p:tav tm="0">
                                          <p:val>
                                            <p:strVal val="0-#ppt_w/2"/>
                                          </p:val>
                                        </p:tav>
                                        <p:tav tm="100000">
                                          <p:val>
                                            <p:strVal val="#ppt_x"/>
                                          </p:val>
                                        </p:tav>
                                      </p:tavLst>
                                    </p:anim>
                                    <p:anim calcmode="lin" valueType="num">
                                      <p:cBhvr additive="base">
                                        <p:cTn id="54" dur="500" fill="hold"/>
                                        <p:tgtEl>
                                          <p:spTgt spid="303"/>
                                        </p:tgtEl>
                                        <p:attrNameLst>
                                          <p:attrName>ppt_y</p:attrName>
                                        </p:attrNameLst>
                                      </p:cBhvr>
                                      <p:tavLst>
                                        <p:tav tm="0">
                                          <p:val>
                                            <p:strVal val="#ppt_y"/>
                                          </p:val>
                                        </p:tav>
                                        <p:tav tm="100000">
                                          <p:val>
                                            <p:strVal val="#ppt_y"/>
                                          </p:val>
                                        </p:tav>
                                      </p:tavLst>
                                    </p:anim>
                                  </p:childTnLst>
                                </p:cTn>
                              </p:par>
                              <p:par>
                                <p:cTn id="55" presetID="1" presetClass="exit" presetSubtype="0" fill="hold" nodeType="withEffect">
                                  <p:stCondLst>
                                    <p:cond delay="0"/>
                                  </p:stCondLst>
                                  <p:childTnLst>
                                    <p:set>
                                      <p:cBhvr>
                                        <p:cTn id="56" dur="1" fill="hold">
                                          <p:stCondLst>
                                            <p:cond delay="0"/>
                                          </p:stCondLst>
                                        </p:cTn>
                                        <p:tgtEl>
                                          <p:spTgt spid="206"/>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205"/>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2" nodeType="clickEffect">
                                  <p:stCondLst>
                                    <p:cond delay="0"/>
                                  </p:stCondLst>
                                  <p:childTnLst>
                                    <p:set>
                                      <p:cBhvr>
                                        <p:cTn id="62" dur="1" fill="hold">
                                          <p:stCondLst>
                                            <p:cond delay="0"/>
                                          </p:stCondLst>
                                        </p:cTn>
                                        <p:tgtEl>
                                          <p:spTgt spid="205"/>
                                        </p:tgtEl>
                                        <p:attrNameLst>
                                          <p:attrName>style.visibility</p:attrName>
                                        </p:attrNameLst>
                                      </p:cBhvr>
                                      <p:to>
                                        <p:strVal val="visible"/>
                                      </p:to>
                                    </p:set>
                                    <p:anim calcmode="lin" valueType="num">
                                      <p:cBhvr additive="base">
                                        <p:cTn id="63" dur="500" fill="hold"/>
                                        <p:tgtEl>
                                          <p:spTgt spid="205"/>
                                        </p:tgtEl>
                                        <p:attrNameLst>
                                          <p:attrName>ppt_x</p:attrName>
                                        </p:attrNameLst>
                                      </p:cBhvr>
                                      <p:tavLst>
                                        <p:tav tm="0">
                                          <p:val>
                                            <p:strVal val="0-#ppt_w/2"/>
                                          </p:val>
                                        </p:tav>
                                        <p:tav tm="100000">
                                          <p:val>
                                            <p:strVal val="#ppt_x"/>
                                          </p:val>
                                        </p:tav>
                                      </p:tavLst>
                                    </p:anim>
                                    <p:anim calcmode="lin" valueType="num">
                                      <p:cBhvr additive="base">
                                        <p:cTn id="64" dur="500" fill="hold"/>
                                        <p:tgtEl>
                                          <p:spTgt spid="205"/>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147"/>
                                        </p:tgtEl>
                                        <p:attrNameLst>
                                          <p:attrName>style.visibility</p:attrName>
                                        </p:attrNameLst>
                                      </p:cBhvr>
                                      <p:to>
                                        <p:strVal val="visible"/>
                                      </p:to>
                                    </p:set>
                                    <p:anim calcmode="lin" valueType="num">
                                      <p:cBhvr additive="base">
                                        <p:cTn id="69" dur="500" fill="hold"/>
                                        <p:tgtEl>
                                          <p:spTgt spid="147"/>
                                        </p:tgtEl>
                                        <p:attrNameLst>
                                          <p:attrName>ppt_x</p:attrName>
                                        </p:attrNameLst>
                                      </p:cBhvr>
                                      <p:tavLst>
                                        <p:tav tm="0">
                                          <p:val>
                                            <p:strVal val="0-#ppt_w/2"/>
                                          </p:val>
                                        </p:tav>
                                        <p:tav tm="100000">
                                          <p:val>
                                            <p:strVal val="#ppt_x"/>
                                          </p:val>
                                        </p:tav>
                                      </p:tavLst>
                                    </p:anim>
                                    <p:anim calcmode="lin" valueType="num">
                                      <p:cBhvr additive="base">
                                        <p:cTn id="70" dur="500" fill="hold"/>
                                        <p:tgtEl>
                                          <p:spTgt spid="147"/>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146"/>
                                        </p:tgtEl>
                                        <p:attrNameLst>
                                          <p:attrName>style.visibility</p:attrName>
                                        </p:attrNameLst>
                                      </p:cBhvr>
                                      <p:to>
                                        <p:strVal val="visible"/>
                                      </p:to>
                                    </p:set>
                                    <p:anim calcmode="lin" valueType="num">
                                      <p:cBhvr additive="base">
                                        <p:cTn id="75" dur="500" fill="hold"/>
                                        <p:tgtEl>
                                          <p:spTgt spid="146"/>
                                        </p:tgtEl>
                                        <p:attrNameLst>
                                          <p:attrName>ppt_x</p:attrName>
                                        </p:attrNameLst>
                                      </p:cBhvr>
                                      <p:tavLst>
                                        <p:tav tm="0">
                                          <p:val>
                                            <p:strVal val="1+#ppt_w/2"/>
                                          </p:val>
                                        </p:tav>
                                        <p:tav tm="100000">
                                          <p:val>
                                            <p:strVal val="#ppt_x"/>
                                          </p:val>
                                        </p:tav>
                                      </p:tavLst>
                                    </p:anim>
                                    <p:anim calcmode="lin" valueType="num">
                                      <p:cBhvr additive="base">
                                        <p:cTn id="76" dur="500" fill="hold"/>
                                        <p:tgtEl>
                                          <p:spTgt spid="146"/>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2" fill="hold" grpId="0" nodeType="clickEffect">
                                  <p:stCondLst>
                                    <p:cond delay="0"/>
                                  </p:stCondLst>
                                  <p:childTnLst>
                                    <p:set>
                                      <p:cBhvr>
                                        <p:cTn id="80" dur="1" fill="hold">
                                          <p:stCondLst>
                                            <p:cond delay="0"/>
                                          </p:stCondLst>
                                        </p:cTn>
                                        <p:tgtEl>
                                          <p:spTgt spid="145"/>
                                        </p:tgtEl>
                                        <p:attrNameLst>
                                          <p:attrName>style.visibility</p:attrName>
                                        </p:attrNameLst>
                                      </p:cBhvr>
                                      <p:to>
                                        <p:strVal val="visible"/>
                                      </p:to>
                                    </p:set>
                                    <p:anim calcmode="lin" valueType="num">
                                      <p:cBhvr additive="base">
                                        <p:cTn id="81" dur="500" fill="hold"/>
                                        <p:tgtEl>
                                          <p:spTgt spid="145"/>
                                        </p:tgtEl>
                                        <p:attrNameLst>
                                          <p:attrName>ppt_x</p:attrName>
                                        </p:attrNameLst>
                                      </p:cBhvr>
                                      <p:tavLst>
                                        <p:tav tm="0">
                                          <p:val>
                                            <p:strVal val="1+#ppt_w/2"/>
                                          </p:val>
                                        </p:tav>
                                        <p:tav tm="100000">
                                          <p:val>
                                            <p:strVal val="#ppt_x"/>
                                          </p:val>
                                        </p:tav>
                                      </p:tavLst>
                                    </p:anim>
                                    <p:anim calcmode="lin" valueType="num">
                                      <p:cBhvr additive="base">
                                        <p:cTn id="82" dur="500" fill="hold"/>
                                        <p:tgtEl>
                                          <p:spTgt spid="145"/>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nodeType="clickEffect">
                                  <p:stCondLst>
                                    <p:cond delay="0"/>
                                  </p:stCondLst>
                                  <p:childTnLst>
                                    <p:set>
                                      <p:cBhvr>
                                        <p:cTn id="86" dur="1" fill="hold">
                                          <p:stCondLst>
                                            <p:cond delay="0"/>
                                          </p:stCondLst>
                                        </p:cTn>
                                        <p:tgtEl>
                                          <p:spTgt spid="139"/>
                                        </p:tgtEl>
                                        <p:attrNameLst>
                                          <p:attrName>style.visibility</p:attrName>
                                        </p:attrNameLst>
                                      </p:cBhvr>
                                      <p:to>
                                        <p:strVal val="visible"/>
                                      </p:to>
                                    </p:set>
                                    <p:anim calcmode="lin" valueType="num">
                                      <p:cBhvr additive="base">
                                        <p:cTn id="87" dur="500" fill="hold"/>
                                        <p:tgtEl>
                                          <p:spTgt spid="139"/>
                                        </p:tgtEl>
                                        <p:attrNameLst>
                                          <p:attrName>ppt_x</p:attrName>
                                        </p:attrNameLst>
                                      </p:cBhvr>
                                      <p:tavLst>
                                        <p:tav tm="0">
                                          <p:val>
                                            <p:strVal val="1+#ppt_w/2"/>
                                          </p:val>
                                        </p:tav>
                                        <p:tav tm="100000">
                                          <p:val>
                                            <p:strVal val="#ppt_x"/>
                                          </p:val>
                                        </p:tav>
                                      </p:tavLst>
                                    </p:anim>
                                    <p:anim calcmode="lin" valueType="num">
                                      <p:cBhvr additive="base">
                                        <p:cTn id="88" dur="500" fill="hold"/>
                                        <p:tgtEl>
                                          <p:spTgt spid="1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279" grpId="0" animBg="1"/>
      <p:bldP spid="205" grpId="0"/>
      <p:bldP spid="205" grpId="1"/>
      <p:bldP spid="205" grpId="2"/>
      <p:bldP spid="145" grpId="0" animBg="1"/>
      <p:bldP spid="14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rPr>
              <a:t>Machine Learning</a:t>
            </a:r>
          </a:p>
        </p:txBody>
      </p:sp>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3964971" y="3734783"/>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p:cNvGrpSpPr/>
          <p:nvPr/>
        </p:nvGrpSpPr>
        <p:grpSpPr>
          <a:xfrm>
            <a:off x="207101" y="380167"/>
            <a:ext cx="3822423" cy="1878904"/>
            <a:chOff x="207101" y="380167"/>
            <a:chExt cx="3822423" cy="1878904"/>
          </a:xfrm>
        </p:grpSpPr>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07101" y="463615"/>
              <a:ext cx="1419740" cy="1795456"/>
            </a:xfrm>
            <a:prstGeom prst="rect">
              <a:avLst/>
            </a:prstGeom>
          </p:spPr>
        </p:pic>
        <p:sp>
          <p:nvSpPr>
            <p:cNvPr id="98" name="Rounded Rectangular Callout 97"/>
            <p:cNvSpPr/>
            <p:nvPr/>
          </p:nvSpPr>
          <p:spPr>
            <a:xfrm>
              <a:off x="1509238" y="380167"/>
              <a:ext cx="2520286" cy="1634490"/>
            </a:xfrm>
            <a:prstGeom prst="wedgeRoundRectCallout">
              <a:avLst>
                <a:gd name="adj1" fmla="val -61442"/>
                <a:gd name="adj2" fmla="val -19691"/>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am a machine</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and 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identify </a:t>
              </a:r>
            </a:p>
            <a:p>
              <a:pPr algn="ctr"/>
              <a:r>
                <a:rPr lang="en-CA" sz="2400" dirty="0">
                  <a:cs typeface="Times New Roman" panose="02020603050405020304" pitchFamily="18" charset="0"/>
                  <a:sym typeface="Symbol" panose="05050102010706020507" pitchFamily="18" charset="2"/>
                </a:rPr>
                <a:t>faces and bicycles.</a:t>
              </a:r>
            </a:p>
          </p:txBody>
        </p:sp>
      </p:grpSp>
      <p:grpSp>
        <p:nvGrpSpPr>
          <p:cNvPr id="20" name="Group 19"/>
          <p:cNvGrpSpPr/>
          <p:nvPr/>
        </p:nvGrpSpPr>
        <p:grpSpPr>
          <a:xfrm>
            <a:off x="4988190" y="432078"/>
            <a:ext cx="3927210" cy="2471764"/>
            <a:chOff x="4988190" y="432078"/>
            <a:chExt cx="3927210" cy="2471764"/>
          </a:xfrm>
        </p:grpSpPr>
        <p:grpSp>
          <p:nvGrpSpPr>
            <p:cNvPr id="94" name="Group 93"/>
            <p:cNvGrpSpPr/>
            <p:nvPr/>
          </p:nvGrpSpPr>
          <p:grpSpPr>
            <a:xfrm flipH="1">
              <a:off x="7924800" y="685800"/>
              <a:ext cx="990600" cy="1447800"/>
              <a:chOff x="5060717" y="3077392"/>
              <a:chExt cx="1849758" cy="3642254"/>
            </a:xfrm>
          </p:grpSpPr>
          <p:pic>
            <p:nvPicPr>
              <p:cNvPr id="96"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97" name="Rectangle 96"/>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0" name="Group 9"/>
            <p:cNvGrpSpPr/>
            <p:nvPr/>
          </p:nvGrpSpPr>
          <p:grpSpPr>
            <a:xfrm>
              <a:off x="4988190" y="432078"/>
              <a:ext cx="2725316" cy="2471764"/>
              <a:chOff x="4988190" y="432078"/>
              <a:chExt cx="2725316" cy="2471764"/>
            </a:xfrm>
          </p:grpSpPr>
          <p:sp>
            <p:nvSpPr>
              <p:cNvPr id="100" name="Rounded Rectangular Callout 99"/>
              <p:cNvSpPr/>
              <p:nvPr/>
            </p:nvSpPr>
            <p:spPr>
              <a:xfrm>
                <a:off x="4988190" y="432078"/>
                <a:ext cx="2725316" cy="2451735"/>
              </a:xfrm>
              <a:prstGeom prst="wedgeRoundRectCallout">
                <a:avLst>
                  <a:gd name="adj1" fmla="val 59721"/>
                  <a:gd name="adj2" fmla="val -7704"/>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As your supervisor,</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give you </a:t>
                </a:r>
              </a:p>
              <a:p>
                <a:pPr algn="ctr"/>
                <a:r>
                  <a:rPr lang="en-CA" sz="2400" dirty="0">
                    <a:cs typeface="Times New Roman" panose="02020603050405020304" pitchFamily="18" charset="0"/>
                    <a:sym typeface="Symbol" panose="05050102010706020507" pitchFamily="18" charset="2"/>
                  </a:rPr>
                  <a:t>labeled training data</a:t>
                </a:r>
                <a:br>
                  <a:rPr lang="en-CA" sz="2400" dirty="0">
                    <a:cs typeface="Times New Roman" panose="02020603050405020304" pitchFamily="18" charset="0"/>
                    <a:sym typeface="Symbol" panose="05050102010706020507" pitchFamily="18" charset="2"/>
                  </a:rPr>
                </a:b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p:txBody>
          </p:sp>
          <p:sp>
            <p:nvSpPr>
              <p:cNvPr id="102" name="Rectangle 5"/>
              <p:cNvSpPr>
                <a:spLocks noChangeArrowheads="1"/>
              </p:cNvSpPr>
              <p:nvPr/>
            </p:nvSpPr>
            <p:spPr bwMode="auto">
              <a:xfrm>
                <a:off x="5117610" y="2440542"/>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anose="02020603050405020304" pitchFamily="18" charset="0"/>
                  </a:rPr>
                  <a:t>face</a:t>
                </a:r>
              </a:p>
            </p:txBody>
          </p:sp>
          <p:pic>
            <p:nvPicPr>
              <p:cNvPr id="104" name="Picture 6" descr="https://encrypted-tbn2.gstatic.com/images?q=tbn:ANd9GcQxi0BXRGGWwpZlLt6x5i_eKwXhaJLwx7Ku7fvdkqS2tzyVEg1gR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74187" y="1735490"/>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8" descr="https://scontent-mrs1-1.xx.fbcdn.net/hphotos-xfp1/t31.0-8/10575340_10153802014361141_2581281123763146573_o.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31303" t="13188" r="53606" b="53100"/>
              <a:stretch/>
            </p:blipFill>
            <p:spPr bwMode="auto">
              <a:xfrm>
                <a:off x="5222203" y="1752600"/>
                <a:ext cx="645197" cy="810000"/>
              </a:xfrm>
              <a:prstGeom prst="rect">
                <a:avLst/>
              </a:prstGeom>
              <a:noFill/>
              <a:extLst>
                <a:ext uri="{909E8E84-426E-40DD-AFC4-6F175D3DCCD1}">
                  <a14:hiddenFill xmlns:a14="http://schemas.microsoft.com/office/drawing/2010/main">
                    <a:solidFill>
                      <a:srgbClr val="FFFFFF"/>
                    </a:solidFill>
                  </a14:hiddenFill>
                </a:ext>
              </a:extLst>
            </p:spPr>
          </p:pic>
          <p:sp>
            <p:nvSpPr>
              <p:cNvPr id="110" name="Rectangle 5"/>
              <p:cNvSpPr>
                <a:spLocks noChangeArrowheads="1"/>
              </p:cNvSpPr>
              <p:nvPr/>
            </p:nvSpPr>
            <p:spPr bwMode="auto">
              <a:xfrm>
                <a:off x="6248400" y="2442177"/>
                <a:ext cx="1301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anose="02020603050405020304" pitchFamily="18" charset="0"/>
                  </a:rPr>
                  <a:t>bicycle</a:t>
                </a:r>
              </a:p>
            </p:txBody>
          </p:sp>
        </p:grpSp>
      </p:grpSp>
      <p:sp>
        <p:nvSpPr>
          <p:cNvPr id="111" name="Rounded Rectangular Callout 110"/>
          <p:cNvSpPr/>
          <p:nvPr/>
        </p:nvSpPr>
        <p:spPr>
          <a:xfrm>
            <a:off x="900897" y="3632478"/>
            <a:ext cx="2152612" cy="817245"/>
          </a:xfrm>
          <a:prstGeom prst="wedgeRoundRectCallout">
            <a:avLst>
              <a:gd name="adj1" fmla="val -33893"/>
              <a:gd name="adj2" fmla="val -61958"/>
              <a:gd name="adj3" fmla="val 16667"/>
            </a:avLst>
          </a:prstGeom>
          <a:ln w="25400">
            <a:solidFill>
              <a:schemeClr val="tx2"/>
            </a:solidFill>
          </a:ln>
        </p:spPr>
        <p:txBody>
          <a:bodyPr wrap="none" lIns="0" tIns="0" rIns="0" bIns="0" rtlCol="0" anchor="ctr">
            <a:spAutoFit/>
          </a:bodyPr>
          <a:lstStyle/>
          <a:p>
            <a:pPr algn="ctr"/>
            <a:r>
              <a:rPr lang="en-US" altLang="en-US" sz="2400" dirty="0"/>
              <a:t>This defines </a:t>
            </a:r>
          </a:p>
          <a:p>
            <a:pPr algn="ctr"/>
            <a:r>
              <a:rPr lang="en-US" altLang="en-US" sz="2400" dirty="0"/>
              <a:t>the </a:t>
            </a:r>
            <a:r>
              <a:rPr lang="en-US" altLang="en-US" sz="2400" dirty="0">
                <a:solidFill>
                  <a:schemeClr val="accent2"/>
                </a:solidFill>
              </a:rPr>
              <a:t>error surface</a:t>
            </a:r>
            <a:r>
              <a:rPr lang="en-US" altLang="en-US" sz="2400" dirty="0"/>
              <a:t>.</a:t>
            </a:r>
            <a:endParaRPr lang="en-US" altLang="en-US" sz="2400" dirty="0">
              <a:sym typeface="Symbol" panose="05050102010706020507" pitchFamily="18" charset="2"/>
            </a:endParaRPr>
          </a:p>
        </p:txBody>
      </p:sp>
      <p:pic>
        <p:nvPicPr>
          <p:cNvPr id="206" name="Picture 8" descr="https://scontent-mrs1-1.xx.fbcdn.net/hphotos-xfp1/t31.0-8/10575340_10153802014361141_2581281123763146573_o.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31303" t="13188" r="53606" b="53100"/>
          <a:stretch/>
        </p:blipFill>
        <p:spPr bwMode="auto">
          <a:xfrm>
            <a:off x="76200" y="2491152"/>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208" name="Group 207"/>
          <p:cNvGrpSpPr/>
          <p:nvPr/>
        </p:nvGrpSpPr>
        <p:grpSpPr>
          <a:xfrm>
            <a:off x="739409" y="2209800"/>
            <a:ext cx="3410537" cy="1295400"/>
            <a:chOff x="5029200" y="2819400"/>
            <a:chExt cx="3410537" cy="1295400"/>
          </a:xfrm>
        </p:grpSpPr>
        <p:sp>
          <p:nvSpPr>
            <p:cNvPr id="209" name="Rectangle 208"/>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10" name="Picture 6" descr="Image result for convolutional neural network"/>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1" name="Group 210"/>
          <p:cNvGrpSpPr/>
          <p:nvPr/>
        </p:nvGrpSpPr>
        <p:grpSpPr>
          <a:xfrm>
            <a:off x="992516" y="2400743"/>
            <a:ext cx="2789426" cy="1068329"/>
            <a:chOff x="5282307" y="3010343"/>
            <a:chExt cx="2789426" cy="1068329"/>
          </a:xfrm>
        </p:grpSpPr>
        <p:cxnSp>
          <p:nvCxnSpPr>
            <p:cNvPr id="212" name="Straight Connector 211"/>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214" name="Straight Connector 213"/>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218" name="Straight Connector 217"/>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219" name="Straight Connector 218"/>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220" name="Straight Connector 219"/>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21" name="Straight Connector 220"/>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22" name="Straight Connector 221"/>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23" name="Straight Connector 222"/>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24" name="Straight Connector 223"/>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25" name="Straight Connector 224"/>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26" name="Straight Connector 225"/>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27" name="Straight Connector 226"/>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28" name="Straight Connector 227"/>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29" name="Straight Connector 228"/>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30" name="Straight Connector 229"/>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31" name="Straight Connector 230"/>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32" name="Straight Connector 231"/>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33" name="Straight Connector 232"/>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34" name="Straight Connector 233"/>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35" name="Straight Connector 234"/>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36" name="Straight Connector 235"/>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37" name="Straight Connector 236"/>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38" name="Straight Connector 237"/>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39" name="Straight Connector 238"/>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240" name="Straight Connector 239"/>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241" name="Straight Connector 240"/>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242" name="Straight Connector 241"/>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243" name="Straight Connector 242"/>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244" name="Straight Connector 243"/>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245" name="Straight Connector 244"/>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246" name="Straight Connector 245"/>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247" name="Straight Connector 246"/>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248" name="Straight Connector 247"/>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249" name="Straight Connector 248"/>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250" name="Straight Connector 249"/>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251" name="Straight Connector 250"/>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252" name="Straight Connector 251"/>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253" name="Straight Connector 252"/>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254" name="Straight Connector 253"/>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255" name="Straight Connector 254"/>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256" name="Straight Connector 255"/>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257" name="Rectangle 256"/>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58" name="Rectangle 257"/>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59" name="Straight Connector 258"/>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60" name="Straight Connector 259"/>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61" name="Straight Connector 260"/>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62" name="Straight Connector 261"/>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63" name="Straight Connector 262"/>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64" name="Straight Connector 263"/>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65" name="Straight Connector 264"/>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66" name="Straight Connector 265"/>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67" name="Straight Connector 266"/>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68" name="Straight Connector 267"/>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69" name="Straight Connector 268"/>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70" name="Straight Connector 269"/>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71" name="Straight Connector 270"/>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72" name="Straight Connector 271"/>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73" name="Straight Connector 272"/>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74" name="Straight Connector 273"/>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75" name="Straight Connector 274"/>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76" name="Straight Connector 275"/>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77" name="Straight Connector 276"/>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78" name="Straight Connector 277"/>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79" name="Rounded Rectangular Callout 278"/>
          <p:cNvSpPr/>
          <p:nvPr/>
        </p:nvSpPr>
        <p:spPr>
          <a:xfrm>
            <a:off x="-152400" y="4572000"/>
            <a:ext cx="4117371" cy="817245"/>
          </a:xfrm>
          <a:prstGeom prst="wedgeRoundRectCallout">
            <a:avLst>
              <a:gd name="adj1" fmla="val -29683"/>
              <a:gd name="adj2" fmla="val -59211"/>
              <a:gd name="adj3" fmla="val 16667"/>
            </a:avLst>
          </a:prstGeom>
          <a:ln w="25400">
            <a:solidFill>
              <a:schemeClr val="tx2"/>
            </a:solidFill>
          </a:ln>
        </p:spPr>
        <p:txBody>
          <a:bodyPr wrap="square" lIns="0" tIns="0" rIns="0" bIns="0" rtlCol="0" anchor="ctr">
            <a:spAutoFit/>
          </a:bodyPr>
          <a:lstStyle/>
          <a:p>
            <a:pPr algn="ctr"/>
            <a:r>
              <a:rPr lang="en-US" altLang="en-US" sz="2400" dirty="0">
                <a:cs typeface="Times New Roman" pitchFamily="18" charset="0"/>
              </a:rPr>
              <a:t>I move in the direction and speed of steepest decent.</a:t>
            </a:r>
          </a:p>
        </p:txBody>
      </p:sp>
      <p:sp>
        <p:nvSpPr>
          <p:cNvPr id="205" name="Rectangle 5"/>
          <p:cNvSpPr>
            <a:spLocks noChangeArrowheads="1"/>
          </p:cNvSpPr>
          <p:nvPr/>
        </p:nvSpPr>
        <p:spPr bwMode="auto">
          <a:xfrm>
            <a:off x="3886200" y="2615148"/>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anose="02020603050405020304" pitchFamily="18" charset="0"/>
              </a:rPr>
              <a:t>face</a:t>
            </a:r>
          </a:p>
        </p:txBody>
      </p:sp>
      <p:sp>
        <p:nvSpPr>
          <p:cNvPr id="146" name="Rounded Rectangular Callout 145"/>
          <p:cNvSpPr/>
          <p:nvPr/>
        </p:nvSpPr>
        <p:spPr>
          <a:xfrm>
            <a:off x="7331325" y="124777"/>
            <a:ext cx="1627474" cy="408623"/>
          </a:xfrm>
          <a:prstGeom prst="wedgeRoundRectCallout">
            <a:avLst>
              <a:gd name="adj1" fmla="val -8497"/>
              <a:gd name="adj2" fmla="val 111783"/>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Much better!</a:t>
            </a:r>
            <a:endParaRPr lang="en-CA" sz="2400" dirty="0">
              <a:solidFill>
                <a:srgbClr val="FAD261"/>
              </a:solidFill>
              <a:cs typeface="Times New Roman" panose="02020603050405020304" pitchFamily="18" charset="0"/>
              <a:sym typeface="Symbol" panose="05050102010706020507" pitchFamily="18" charset="2"/>
            </a:endParaRPr>
          </a:p>
        </p:txBody>
      </p:sp>
      <p:pic>
        <p:nvPicPr>
          <p:cNvPr id="142" name="Picture 14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854520" y="5185444"/>
            <a:ext cx="508696" cy="643316"/>
          </a:xfrm>
          <a:prstGeom prst="rect">
            <a:avLst/>
          </a:prstGeom>
        </p:spPr>
      </p:pic>
      <p:sp>
        <p:nvSpPr>
          <p:cNvPr id="143" name="Rounded Rectangular Callout 142"/>
          <p:cNvSpPr/>
          <p:nvPr/>
        </p:nvSpPr>
        <p:spPr>
          <a:xfrm>
            <a:off x="381000" y="5486400"/>
            <a:ext cx="3096727" cy="1225868"/>
          </a:xfrm>
          <a:prstGeom prst="wedgeRoundRectCallout">
            <a:avLst>
              <a:gd name="adj1" fmla="val -29683"/>
              <a:gd name="adj2" fmla="val -59211"/>
              <a:gd name="adj3" fmla="val 16667"/>
            </a:avLst>
          </a:prstGeom>
          <a:ln w="25400">
            <a:solidFill>
              <a:schemeClr val="tx2"/>
            </a:solidFill>
          </a:ln>
        </p:spPr>
        <p:txBody>
          <a:bodyPr wrap="square" lIns="0" tIns="0" rIns="0" bIns="0" rtlCol="0" anchor="ctr">
            <a:spAutoFit/>
          </a:bodyPr>
          <a:lstStyle/>
          <a:p>
            <a:pPr algn="ctr"/>
            <a:r>
              <a:rPr lang="en-US" altLang="en-US" sz="2400" dirty="0">
                <a:cs typeface="Times New Roman" pitchFamily="18" charset="0"/>
              </a:rPr>
              <a:t>I hope to find </a:t>
            </a:r>
          </a:p>
          <a:p>
            <a:pPr algn="ctr"/>
            <a:r>
              <a:rPr lang="en-US" altLang="en-US" sz="2400" dirty="0">
                <a:cs typeface="Times New Roman" pitchFamily="18" charset="0"/>
              </a:rPr>
              <a:t>a deep valley </a:t>
            </a:r>
          </a:p>
          <a:p>
            <a:pPr algn="ctr"/>
            <a:r>
              <a:rPr lang="en-US" altLang="en-US" sz="2400" dirty="0">
                <a:cs typeface="Times New Roman" pitchFamily="18" charset="0"/>
              </a:rPr>
              <a:t>where the error is small.</a:t>
            </a:r>
          </a:p>
        </p:txBody>
      </p:sp>
      <p:sp>
        <p:nvSpPr>
          <p:cNvPr id="144" name="Rounded Rectangular Callout 143"/>
          <p:cNvSpPr/>
          <p:nvPr/>
        </p:nvSpPr>
        <p:spPr>
          <a:xfrm>
            <a:off x="4191000" y="3652599"/>
            <a:ext cx="4331240" cy="919401"/>
          </a:xfrm>
          <a:prstGeom prst="wedgeRoundRectCallout">
            <a:avLst>
              <a:gd name="adj1" fmla="val -40153"/>
              <a:gd name="adj2" fmla="val -103650"/>
              <a:gd name="adj3" fmla="val 16667"/>
            </a:avLst>
          </a:prstGeom>
          <a:ln w="25400">
            <a:solidFill>
              <a:schemeClr val="tx2"/>
            </a:solidFill>
          </a:ln>
        </p:spPr>
        <p:txBody>
          <a:bodyPr wrap="square" rtlCol="0" anchor="ctr">
            <a:spAutoFit/>
          </a:bodyPr>
          <a:lstStyle/>
          <a:p>
            <a:pPr algn="ctr"/>
            <a:r>
              <a:rPr lang="en-US" altLang="en-US" sz="2400" dirty="0">
                <a:solidFill>
                  <a:srgbClr val="00B050"/>
                </a:solidFill>
                <a:sym typeface="Symbol" panose="05050102010706020507" pitchFamily="18" charset="2"/>
              </a:rPr>
              <a:t></a:t>
            </a:r>
            <a:r>
              <a:rPr lang="en-US" altLang="en-US" sz="2400" i="1" dirty="0">
                <a:solidFill>
                  <a:srgbClr val="00B050"/>
                </a:solidFill>
              </a:rPr>
              <a:t>w</a:t>
            </a:r>
            <a:r>
              <a:rPr lang="en-US" altLang="en-US" sz="2400" i="1" baseline="-25000" dirty="0">
                <a:solidFill>
                  <a:srgbClr val="00B050"/>
                </a:solidFill>
              </a:rPr>
              <a:t>1</a:t>
            </a:r>
            <a:r>
              <a:rPr lang="en-US" altLang="en-US" sz="2400" i="1" dirty="0">
                <a:solidFill>
                  <a:srgbClr val="00B050"/>
                </a:solidFill>
              </a:rPr>
              <a:t>,…,</a:t>
            </a:r>
            <a:r>
              <a:rPr lang="en-US" altLang="en-US" sz="2400" i="1" dirty="0" err="1">
                <a:solidFill>
                  <a:srgbClr val="00B050"/>
                </a:solidFill>
              </a:rPr>
              <a:t>w</a:t>
            </a:r>
            <a:r>
              <a:rPr lang="en-US" altLang="en-US" sz="2400" i="1" baseline="-25000" dirty="0" err="1">
                <a:solidFill>
                  <a:srgbClr val="00B050"/>
                </a:solidFill>
              </a:rPr>
              <a:t>m</a:t>
            </a:r>
            <a:r>
              <a:rPr lang="en-US" altLang="en-US" sz="2400" dirty="0">
                <a:solidFill>
                  <a:srgbClr val="00B050"/>
                </a:solidFill>
                <a:sym typeface="Symbol" panose="05050102010706020507" pitchFamily="18" charset="2"/>
              </a:rPr>
              <a:t> </a:t>
            </a:r>
            <a:r>
              <a:rPr lang="en-US" altLang="en-US" sz="2400" dirty="0">
                <a:solidFill>
                  <a:schemeClr val="bg2"/>
                </a:solidFill>
                <a:sym typeface="Symbol" panose="05050102010706020507" pitchFamily="18" charset="2"/>
              </a:rPr>
              <a:t>v</a:t>
            </a:r>
            <a:r>
              <a:rPr lang="en-US" altLang="en-US" sz="2400" dirty="0">
                <a:solidFill>
                  <a:schemeClr val="bg2"/>
                </a:solidFill>
              </a:rPr>
              <a:t>isualized here </a:t>
            </a:r>
            <a:br>
              <a:rPr lang="en-US" altLang="en-US" sz="2400" dirty="0">
                <a:solidFill>
                  <a:schemeClr val="bg2"/>
                </a:solidFill>
              </a:rPr>
            </a:br>
            <a:r>
              <a:rPr lang="en-US" altLang="en-US" sz="2400" dirty="0">
                <a:solidFill>
                  <a:schemeClr val="bg2"/>
                </a:solidFill>
              </a:rPr>
              <a:t>by my location.</a:t>
            </a:r>
            <a:endParaRPr lang="en-US" altLang="en-US" sz="2400" dirty="0">
              <a:sym typeface="Symbol" panose="05050102010706020507" pitchFamily="18" charset="2"/>
            </a:endParaRPr>
          </a:p>
        </p:txBody>
      </p:sp>
      <p:grpSp>
        <p:nvGrpSpPr>
          <p:cNvPr id="151" name="Group 150"/>
          <p:cNvGrpSpPr/>
          <p:nvPr/>
        </p:nvGrpSpPr>
        <p:grpSpPr>
          <a:xfrm>
            <a:off x="5029200" y="2916555"/>
            <a:ext cx="2374211" cy="511504"/>
            <a:chOff x="4953000" y="2906689"/>
            <a:chExt cx="2860876" cy="622408"/>
          </a:xfrm>
        </p:grpSpPr>
        <p:sp>
          <p:nvSpPr>
            <p:cNvPr id="152" name="Rectangle 5"/>
            <p:cNvSpPr>
              <a:spLocks noChangeArrowheads="1"/>
            </p:cNvSpPr>
            <p:nvPr/>
          </p:nvSpPr>
          <p:spPr bwMode="auto">
            <a:xfrm>
              <a:off x="5037461" y="2965700"/>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anose="02020603050405020304" pitchFamily="18" charset="0"/>
                </a:rPr>
                <a:t>face</a:t>
              </a:r>
            </a:p>
          </p:txBody>
        </p:sp>
        <p:sp>
          <p:nvSpPr>
            <p:cNvPr id="153" name="Rectangle 5"/>
            <p:cNvSpPr>
              <a:spLocks noChangeArrowheads="1"/>
            </p:cNvSpPr>
            <p:nvPr/>
          </p:nvSpPr>
          <p:spPr bwMode="auto">
            <a:xfrm>
              <a:off x="6590740" y="2967334"/>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anose="02020603050405020304" pitchFamily="18" charset="0"/>
                </a:rPr>
                <a:t>face</a:t>
              </a:r>
            </a:p>
          </p:txBody>
        </p:sp>
        <p:sp>
          <p:nvSpPr>
            <p:cNvPr id="154" name="Rounded Rectangular Callout 153"/>
            <p:cNvSpPr/>
            <p:nvPr/>
          </p:nvSpPr>
          <p:spPr>
            <a:xfrm>
              <a:off x="4953000" y="2906689"/>
              <a:ext cx="2860876" cy="621524"/>
            </a:xfrm>
            <a:prstGeom prst="wedgeRoundRectCallout">
              <a:avLst>
                <a:gd name="adj1" fmla="val -57543"/>
                <a:gd name="adj2" fmla="val -68447"/>
                <a:gd name="adj3" fmla="val 16667"/>
              </a:avLst>
            </a:prstGeom>
            <a:ln w="25400">
              <a:solidFill>
                <a:schemeClr val="tx2"/>
              </a:solidFill>
            </a:ln>
          </p:spPr>
          <p:txBody>
            <a:bodyPr wrap="square" rtlCol="0" anchor="ctr">
              <a:spAutoFit/>
            </a:bodyPr>
            <a:lstStyle/>
            <a:p>
              <a:pPr algn="ctr"/>
              <a:r>
                <a:rPr lang="en-US" sz="2400" dirty="0">
                  <a:sym typeface="Symbol" panose="05050102010706020507" pitchFamily="18" charset="2"/>
                </a:rPr>
                <a:t>                           </a:t>
              </a:r>
              <a:endParaRPr lang="en-CA" sz="2400" dirty="0">
                <a:cs typeface="Times New Roman" panose="02020603050405020304" pitchFamily="18" charset="0"/>
                <a:sym typeface="Symbol" panose="05050102010706020507" pitchFamily="18" charset="2"/>
              </a:endParaRPr>
            </a:p>
          </p:txBody>
        </p:sp>
      </p:grpSp>
      <p:sp>
        <p:nvSpPr>
          <p:cNvPr id="101" name="Rounded Rectangular Callout 144">
            <a:extLst>
              <a:ext uri="{FF2B5EF4-FFF2-40B4-BE49-F238E27FC236}">
                <a16:creationId xmlns:a16="http://schemas.microsoft.com/office/drawing/2014/main" id="{B687095F-8C02-4B45-AEE9-97AD05F57EE1}"/>
              </a:ext>
            </a:extLst>
          </p:cNvPr>
          <p:cNvSpPr/>
          <p:nvPr/>
        </p:nvSpPr>
        <p:spPr>
          <a:xfrm>
            <a:off x="7522112" y="2288521"/>
            <a:ext cx="1545688" cy="1225868"/>
          </a:xfrm>
          <a:prstGeom prst="wedgeRoundRectCallout">
            <a:avLst>
              <a:gd name="adj1" fmla="val 5263"/>
              <a:gd name="adj2" fmla="val -115428"/>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Here is a </a:t>
            </a:r>
          </a:p>
          <a:p>
            <a:pPr algn="ctr"/>
            <a:r>
              <a:rPr lang="en-CA" sz="2400" dirty="0">
                <a:cs typeface="Times New Roman" panose="02020603050405020304" pitchFamily="18" charset="0"/>
                <a:sym typeface="Symbol" panose="05050102010706020507" pitchFamily="18" charset="2"/>
              </a:rPr>
              <a:t>measure of </a:t>
            </a:r>
          </a:p>
          <a:p>
            <a:pPr algn="ctr"/>
            <a:r>
              <a:rPr lang="en-CA" sz="2400" dirty="0">
                <a:cs typeface="Times New Roman" panose="02020603050405020304" pitchFamily="18" charset="0"/>
                <a:sym typeface="Symbol" panose="05050102010706020507" pitchFamily="18" charset="2"/>
              </a:rPr>
              <a:t>your </a:t>
            </a:r>
            <a:r>
              <a:rPr lang="en-CA" sz="2400" dirty="0">
                <a:solidFill>
                  <a:srgbClr val="FAD261"/>
                </a:solidFill>
                <a:cs typeface="Times New Roman" panose="02020603050405020304" pitchFamily="18" charset="0"/>
                <a:sym typeface="Symbol" panose="05050102010706020507" pitchFamily="18" charset="2"/>
              </a:rPr>
              <a:t>error.</a:t>
            </a:r>
          </a:p>
        </p:txBody>
      </p:sp>
    </p:spTree>
    <p:extLst>
      <p:ext uri="{BB962C8B-B14F-4D97-AF65-F5344CB8AC3E}">
        <p14:creationId xmlns:p14="http://schemas.microsoft.com/office/powerpoint/2010/main" val="1157161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additive="base">
                                        <p:cTn id="7" dur="500" fill="hold"/>
                                        <p:tgtEl>
                                          <p:spTgt spid="111"/>
                                        </p:tgtEl>
                                        <p:attrNameLst>
                                          <p:attrName>ppt_x</p:attrName>
                                        </p:attrNameLst>
                                      </p:cBhvr>
                                      <p:tavLst>
                                        <p:tav tm="0">
                                          <p:val>
                                            <p:strVal val="0-#ppt_w/2"/>
                                          </p:val>
                                        </p:tav>
                                        <p:tav tm="100000">
                                          <p:val>
                                            <p:strVal val="#ppt_x"/>
                                          </p:val>
                                        </p:tav>
                                      </p:tavLst>
                                    </p:anim>
                                    <p:anim calcmode="lin" valueType="num">
                                      <p:cBhvr additive="base">
                                        <p:cTn id="8"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79"/>
                                        </p:tgtEl>
                                        <p:attrNameLst>
                                          <p:attrName>style.visibility</p:attrName>
                                        </p:attrNameLst>
                                      </p:cBhvr>
                                      <p:to>
                                        <p:strVal val="visible"/>
                                      </p:to>
                                    </p:set>
                                    <p:anim calcmode="lin" valueType="num">
                                      <p:cBhvr additive="base">
                                        <p:cTn id="13" dur="500" fill="hold"/>
                                        <p:tgtEl>
                                          <p:spTgt spid="279"/>
                                        </p:tgtEl>
                                        <p:attrNameLst>
                                          <p:attrName>ppt_x</p:attrName>
                                        </p:attrNameLst>
                                      </p:cBhvr>
                                      <p:tavLst>
                                        <p:tav tm="0">
                                          <p:val>
                                            <p:strVal val="0-#ppt_w/2"/>
                                          </p:val>
                                        </p:tav>
                                        <p:tav tm="100000">
                                          <p:val>
                                            <p:strVal val="#ppt_x"/>
                                          </p:val>
                                        </p:tav>
                                      </p:tavLst>
                                    </p:anim>
                                    <p:anim calcmode="lin" valueType="num">
                                      <p:cBhvr additive="base">
                                        <p:cTn id="14" dur="500" fill="hold"/>
                                        <p:tgtEl>
                                          <p:spTgt spid="27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
                                        </p:tgtEl>
                                        <p:attrNameLst>
                                          <p:attrName>style.visibility</p:attrName>
                                        </p:attrNameLst>
                                      </p:cBhvr>
                                      <p:to>
                                        <p:strVal val="visible"/>
                                      </p:to>
                                    </p:set>
                                    <p:anim calcmode="lin" valueType="num">
                                      <p:cBhvr additive="base">
                                        <p:cTn id="19" dur="500" fill="hold"/>
                                        <p:tgtEl>
                                          <p:spTgt spid="143"/>
                                        </p:tgtEl>
                                        <p:attrNameLst>
                                          <p:attrName>ppt_x</p:attrName>
                                        </p:attrNameLst>
                                      </p:cBhvr>
                                      <p:tavLst>
                                        <p:tav tm="0">
                                          <p:val>
                                            <p:strVal val="0-#ppt_w/2"/>
                                          </p:val>
                                        </p:tav>
                                        <p:tav tm="100000">
                                          <p:val>
                                            <p:strVal val="#ppt_x"/>
                                          </p:val>
                                        </p:tav>
                                      </p:tavLst>
                                    </p:anim>
                                    <p:anim calcmode="lin" valueType="num">
                                      <p:cBhvr additive="base">
                                        <p:cTn id="20" dur="500" fill="hold"/>
                                        <p:tgtEl>
                                          <p:spTgt spid="1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279" grpId="0" animBg="1"/>
      <p:bldP spid="14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Rectangle 73">
            <a:extLst>
              <a:ext uri="{FF2B5EF4-FFF2-40B4-BE49-F238E27FC236}">
                <a16:creationId xmlns:a16="http://schemas.microsoft.com/office/drawing/2014/main" id="{EC1464DC-8C0B-48C9-9491-72AFBFA25FF2}"/>
              </a:ext>
            </a:extLst>
          </p:cNvPr>
          <p:cNvSpPr/>
          <p:nvPr/>
        </p:nvSpPr>
        <p:spPr>
          <a:xfrm>
            <a:off x="749890" y="3022768"/>
            <a:ext cx="8927510" cy="1569660"/>
          </a:xfrm>
          <a:prstGeom prst="rect">
            <a:avLst/>
          </a:prstGeom>
        </p:spPr>
        <p:txBody>
          <a:bodyPr wrap="square">
            <a:spAutoFit/>
          </a:bodyPr>
          <a:lstStyle/>
          <a:p>
            <a:pPr>
              <a:spcAft>
                <a:spcPts val="0"/>
              </a:spcAft>
            </a:pPr>
            <a:r>
              <a:rPr lang="en-US" sz="2400" dirty="0">
                <a:solidFill>
                  <a:schemeClr val="tx2"/>
                </a:solidFill>
              </a:rPr>
              <a:t>Agent:</a:t>
            </a:r>
            <a:r>
              <a:rPr lang="en-US" sz="2400" dirty="0"/>
              <a:t> Our player/machine is often called an </a:t>
            </a:r>
            <a:r>
              <a:rPr lang="en-US" sz="2400" dirty="0">
                <a:solidFill>
                  <a:srgbClr val="FFFFFF"/>
                </a:solidFill>
              </a:rPr>
              <a:t>agent. </a:t>
            </a:r>
          </a:p>
          <a:p>
            <a:pPr>
              <a:spcAft>
                <a:spcPts val="0"/>
              </a:spcAft>
            </a:pPr>
            <a:r>
              <a:rPr lang="en-US" sz="2400" dirty="0">
                <a:solidFill>
                  <a:schemeClr val="tx2"/>
                </a:solidFill>
              </a:rPr>
              <a:t>Task: </a:t>
            </a:r>
            <a:r>
              <a:rPr lang="en-US" sz="2400" dirty="0"/>
              <a:t>The goal is to learn how to optimally preform a task.</a:t>
            </a:r>
          </a:p>
          <a:p>
            <a:pPr marL="342900" indent="-342900">
              <a:spcAft>
                <a:spcPts val="0"/>
              </a:spcAft>
              <a:buFont typeface="Arial" panose="020B0604020202020204" pitchFamily="34" charset="0"/>
              <a:buChar char="•"/>
            </a:pPr>
            <a:r>
              <a:rPr lang="en-US" sz="2400" dirty="0"/>
              <a:t>Win at Go</a:t>
            </a:r>
          </a:p>
          <a:p>
            <a:pPr marL="342900" indent="-342900">
              <a:spcAft>
                <a:spcPts val="0"/>
              </a:spcAft>
              <a:buFont typeface="Arial" panose="020B0604020202020204" pitchFamily="34" charset="0"/>
              <a:buChar char="•"/>
            </a:pPr>
            <a:r>
              <a:rPr lang="en-US" sz="2400" dirty="0"/>
              <a:t>Robot make dinner</a:t>
            </a:r>
          </a:p>
        </p:txBody>
      </p:sp>
      <p:grpSp>
        <p:nvGrpSpPr>
          <p:cNvPr id="55" name="Group 54">
            <a:extLst>
              <a:ext uri="{FF2B5EF4-FFF2-40B4-BE49-F238E27FC236}">
                <a16:creationId xmlns:a16="http://schemas.microsoft.com/office/drawing/2014/main" id="{81CFBE82-CED6-4063-ABDC-A855AC012036}"/>
              </a:ext>
            </a:extLst>
          </p:cNvPr>
          <p:cNvGrpSpPr/>
          <p:nvPr/>
        </p:nvGrpSpPr>
        <p:grpSpPr>
          <a:xfrm>
            <a:off x="1447800" y="626589"/>
            <a:ext cx="5884152" cy="1904643"/>
            <a:chOff x="1447800" y="626589"/>
            <a:chExt cx="5884152" cy="1904643"/>
          </a:xfrm>
        </p:grpSpPr>
        <p:sp>
          <p:nvSpPr>
            <p:cNvPr id="56" name="Oval 55">
              <a:extLst>
                <a:ext uri="{FF2B5EF4-FFF2-40B4-BE49-F238E27FC236}">
                  <a16:creationId xmlns:a16="http://schemas.microsoft.com/office/drawing/2014/main" id="{7C82998E-A9B3-4DCD-BB22-85385A356B9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7" name="Oval 56">
              <a:extLst>
                <a:ext uri="{FF2B5EF4-FFF2-40B4-BE49-F238E27FC236}">
                  <a16:creationId xmlns:a16="http://schemas.microsoft.com/office/drawing/2014/main" id="{6DDC85ED-984D-43F3-B232-BF444F0EE006}"/>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8" name="Oval 57">
              <a:extLst>
                <a:ext uri="{FF2B5EF4-FFF2-40B4-BE49-F238E27FC236}">
                  <a16:creationId xmlns:a16="http://schemas.microsoft.com/office/drawing/2014/main" id="{1674D2EF-A47A-407B-A222-2A4E7D4AB47A}"/>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59" name="Straight Arrow Connector 58">
              <a:extLst>
                <a:ext uri="{FF2B5EF4-FFF2-40B4-BE49-F238E27FC236}">
                  <a16:creationId xmlns:a16="http://schemas.microsoft.com/office/drawing/2014/main" id="{A6364F86-EAA5-42CF-B388-AB557EC0EDD1}"/>
                </a:ext>
              </a:extLst>
            </p:cNvPr>
            <p:cNvCxnSpPr>
              <a:cxnSpLocks/>
              <a:stCxn id="56" idx="6"/>
              <a:endCxn id="57"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61" name="Straight Arrow Connector 60">
              <a:extLst>
                <a:ext uri="{FF2B5EF4-FFF2-40B4-BE49-F238E27FC236}">
                  <a16:creationId xmlns:a16="http://schemas.microsoft.com/office/drawing/2014/main" id="{1AD147C0-C898-48FE-AC36-E07510D91FDA}"/>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62" name="Straight Arrow Connector 61">
              <a:extLst>
                <a:ext uri="{FF2B5EF4-FFF2-40B4-BE49-F238E27FC236}">
                  <a16:creationId xmlns:a16="http://schemas.microsoft.com/office/drawing/2014/main" id="{BFA595AE-0D29-4E63-A105-E515946CA080}"/>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63" name="Straight Arrow Connector 62">
              <a:extLst>
                <a:ext uri="{FF2B5EF4-FFF2-40B4-BE49-F238E27FC236}">
                  <a16:creationId xmlns:a16="http://schemas.microsoft.com/office/drawing/2014/main" id="{B8325F16-ABE2-4A47-A2A3-149041A572F6}"/>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64" name="Straight Arrow Connector 63">
              <a:extLst>
                <a:ext uri="{FF2B5EF4-FFF2-40B4-BE49-F238E27FC236}">
                  <a16:creationId xmlns:a16="http://schemas.microsoft.com/office/drawing/2014/main" id="{7D0F4D6C-BAC6-4A9A-A1E9-FEB2BA29EEE3}"/>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65" name="Straight Arrow Connector 64">
              <a:extLst>
                <a:ext uri="{FF2B5EF4-FFF2-40B4-BE49-F238E27FC236}">
                  <a16:creationId xmlns:a16="http://schemas.microsoft.com/office/drawing/2014/main" id="{27CB139A-B144-4674-A04C-6FCC22D9DC36}"/>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66" name="Straight Arrow Connector 65">
              <a:extLst>
                <a:ext uri="{FF2B5EF4-FFF2-40B4-BE49-F238E27FC236}">
                  <a16:creationId xmlns:a16="http://schemas.microsoft.com/office/drawing/2014/main" id="{C622B804-0E32-459F-8D7D-79FB846DCFC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67" name="Straight Arrow Connector 66">
              <a:extLst>
                <a:ext uri="{FF2B5EF4-FFF2-40B4-BE49-F238E27FC236}">
                  <a16:creationId xmlns:a16="http://schemas.microsoft.com/office/drawing/2014/main" id="{69D7DA7B-4680-49C2-B283-9C7AD4EDCA75}"/>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68" name="Straight Arrow Connector 67">
              <a:extLst>
                <a:ext uri="{FF2B5EF4-FFF2-40B4-BE49-F238E27FC236}">
                  <a16:creationId xmlns:a16="http://schemas.microsoft.com/office/drawing/2014/main" id="{7416D117-2F69-404D-8835-7892AFBD229C}"/>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70" name="Straight Arrow Connector 69">
              <a:extLst>
                <a:ext uri="{FF2B5EF4-FFF2-40B4-BE49-F238E27FC236}">
                  <a16:creationId xmlns:a16="http://schemas.microsoft.com/office/drawing/2014/main" id="{A6E1DFF4-C255-4CC4-96D9-92B87AE5D19E}"/>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72" name="Straight Arrow Connector 71">
              <a:extLst>
                <a:ext uri="{FF2B5EF4-FFF2-40B4-BE49-F238E27FC236}">
                  <a16:creationId xmlns:a16="http://schemas.microsoft.com/office/drawing/2014/main" id="{74579A7B-4131-4277-907A-209E7B8E8F30}"/>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73" name="Oval 72">
              <a:extLst>
                <a:ext uri="{FF2B5EF4-FFF2-40B4-BE49-F238E27FC236}">
                  <a16:creationId xmlns:a16="http://schemas.microsoft.com/office/drawing/2014/main" id="{5CCE65D0-A837-417F-ABED-AD0AD6EAE147}"/>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5" name="Straight Arrow Connector 74">
              <a:extLst>
                <a:ext uri="{FF2B5EF4-FFF2-40B4-BE49-F238E27FC236}">
                  <a16:creationId xmlns:a16="http://schemas.microsoft.com/office/drawing/2014/main" id="{7F0B92D7-6B80-437E-9B64-C2579D7B0460}"/>
                </a:ext>
              </a:extLst>
            </p:cNvPr>
            <p:cNvCxnSpPr>
              <a:cxnSpLocks/>
              <a:endCxn id="73"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76" name="Straight Arrow Connector 75">
              <a:extLst>
                <a:ext uri="{FF2B5EF4-FFF2-40B4-BE49-F238E27FC236}">
                  <a16:creationId xmlns:a16="http://schemas.microsoft.com/office/drawing/2014/main" id="{0AC2850D-453B-4E8A-944D-AB90DA7B4BFB}"/>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4" name="Group 3">
            <a:extLst>
              <a:ext uri="{FF2B5EF4-FFF2-40B4-BE49-F238E27FC236}">
                <a16:creationId xmlns:a16="http://schemas.microsoft.com/office/drawing/2014/main" id="{15DEF391-9195-4FEE-8B90-A66F9ADE4C14}"/>
              </a:ext>
            </a:extLst>
          </p:cNvPr>
          <p:cNvGrpSpPr/>
          <p:nvPr/>
        </p:nvGrpSpPr>
        <p:grpSpPr>
          <a:xfrm>
            <a:off x="1733180" y="877199"/>
            <a:ext cx="5243186" cy="1048205"/>
            <a:chOff x="1733180" y="877199"/>
            <a:chExt cx="5243186" cy="1048205"/>
          </a:xfrm>
        </p:grpSpPr>
        <p:sp>
          <p:nvSpPr>
            <p:cNvPr id="124" name="Rectangle 123">
              <a:extLst>
                <a:ext uri="{FF2B5EF4-FFF2-40B4-BE49-F238E27FC236}">
                  <a16:creationId xmlns:a16="http://schemas.microsoft.com/office/drawing/2014/main" id="{F62F4608-6F47-4BAA-94C9-8D5C9C39CC71}"/>
                </a:ext>
              </a:extLst>
            </p:cNvPr>
            <p:cNvSpPr/>
            <p:nvPr/>
          </p:nvSpPr>
          <p:spPr>
            <a:xfrm>
              <a:off x="1733180" y="1459091"/>
              <a:ext cx="1571726" cy="369332"/>
            </a:xfrm>
            <a:prstGeom prst="rect">
              <a:avLst/>
            </a:prstGeom>
          </p:spPr>
          <p:txBody>
            <a:bodyPr wrap="square">
              <a:spAutoFit/>
            </a:bodyPr>
            <a:lstStyle/>
            <a:p>
              <a:pPr>
                <a:spcAft>
                  <a:spcPts val="0"/>
                </a:spcAft>
              </a:pPr>
              <a:r>
                <a:rPr lang="en-US" sz="1800" dirty="0"/>
                <a:t>Sleeping</a:t>
              </a:r>
              <a:endParaRPr lang="en-CA" sz="1800" baseline="-25000" dirty="0"/>
            </a:p>
          </p:txBody>
        </p:sp>
        <p:sp>
          <p:nvSpPr>
            <p:cNvPr id="125" name="Rectangle 124">
              <a:extLst>
                <a:ext uri="{FF2B5EF4-FFF2-40B4-BE49-F238E27FC236}">
                  <a16:creationId xmlns:a16="http://schemas.microsoft.com/office/drawing/2014/main" id="{A868D79A-496B-4960-8F4D-299EDCC2868D}"/>
                </a:ext>
              </a:extLst>
            </p:cNvPr>
            <p:cNvSpPr/>
            <p:nvPr/>
          </p:nvSpPr>
          <p:spPr>
            <a:xfrm>
              <a:off x="3478857" y="1375962"/>
              <a:ext cx="1571726" cy="369332"/>
            </a:xfrm>
            <a:prstGeom prst="rect">
              <a:avLst/>
            </a:prstGeom>
          </p:spPr>
          <p:txBody>
            <a:bodyPr wrap="square">
              <a:spAutoFit/>
            </a:bodyPr>
            <a:lstStyle/>
            <a:p>
              <a:pPr>
                <a:spcAft>
                  <a:spcPts val="0"/>
                </a:spcAft>
              </a:pPr>
              <a:r>
                <a:rPr lang="en-US" sz="1800" dirty="0"/>
                <a:t>Shopping</a:t>
              </a:r>
              <a:endParaRPr lang="en-CA" sz="1800" baseline="-25000" dirty="0"/>
            </a:p>
          </p:txBody>
        </p:sp>
        <p:sp>
          <p:nvSpPr>
            <p:cNvPr id="126" name="Rectangle 125">
              <a:extLst>
                <a:ext uri="{FF2B5EF4-FFF2-40B4-BE49-F238E27FC236}">
                  <a16:creationId xmlns:a16="http://schemas.microsoft.com/office/drawing/2014/main" id="{EA47EABF-4987-4251-84B7-A0F3B4A2F424}"/>
                </a:ext>
              </a:extLst>
            </p:cNvPr>
            <p:cNvSpPr/>
            <p:nvPr/>
          </p:nvSpPr>
          <p:spPr>
            <a:xfrm>
              <a:off x="5404640" y="1556072"/>
              <a:ext cx="1571726" cy="369332"/>
            </a:xfrm>
            <a:prstGeom prst="rect">
              <a:avLst/>
            </a:prstGeom>
          </p:spPr>
          <p:txBody>
            <a:bodyPr wrap="square">
              <a:spAutoFit/>
            </a:bodyPr>
            <a:lstStyle/>
            <a:p>
              <a:pPr>
                <a:spcAft>
                  <a:spcPts val="0"/>
                </a:spcAft>
              </a:pPr>
              <a:r>
                <a:rPr lang="en-US" sz="1800" dirty="0"/>
                <a:t>Cooking</a:t>
              </a:r>
              <a:endParaRPr lang="en-CA" sz="1800" baseline="-25000" dirty="0"/>
            </a:p>
          </p:txBody>
        </p:sp>
        <p:sp>
          <p:nvSpPr>
            <p:cNvPr id="127" name="Rectangle 126">
              <a:extLst>
                <a:ext uri="{FF2B5EF4-FFF2-40B4-BE49-F238E27FC236}">
                  <a16:creationId xmlns:a16="http://schemas.microsoft.com/office/drawing/2014/main" id="{9A255F6E-6E36-44F1-A611-7169114B4CCD}"/>
                </a:ext>
              </a:extLst>
            </p:cNvPr>
            <p:cNvSpPr/>
            <p:nvPr/>
          </p:nvSpPr>
          <p:spPr>
            <a:xfrm>
              <a:off x="4698060" y="877199"/>
              <a:ext cx="1571726" cy="369332"/>
            </a:xfrm>
            <a:prstGeom prst="rect">
              <a:avLst/>
            </a:prstGeom>
          </p:spPr>
          <p:txBody>
            <a:bodyPr wrap="square">
              <a:spAutoFit/>
            </a:bodyPr>
            <a:lstStyle/>
            <a:p>
              <a:pPr>
                <a:spcAft>
                  <a:spcPts val="0"/>
                </a:spcAft>
              </a:pPr>
              <a:r>
                <a:rPr lang="en-US" sz="1800" dirty="0"/>
                <a:t>Cleaning</a:t>
              </a:r>
              <a:endParaRPr lang="en-CA" sz="1800" baseline="-25000" dirty="0"/>
            </a:p>
          </p:txBody>
        </p:sp>
      </p:grpSp>
      <p:pic>
        <p:nvPicPr>
          <p:cNvPr id="128" name="Picture 127">
            <a:extLst>
              <a:ext uri="{FF2B5EF4-FFF2-40B4-BE49-F238E27FC236}">
                <a16:creationId xmlns:a16="http://schemas.microsoft.com/office/drawing/2014/main" id="{D4544372-0C04-44D7-B708-444A7E24DCD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28800" y="990600"/>
            <a:ext cx="613290" cy="775589"/>
          </a:xfrm>
          <a:prstGeom prst="rect">
            <a:avLst/>
          </a:prstGeom>
        </p:spPr>
      </p:pic>
      <p:pic>
        <p:nvPicPr>
          <p:cNvPr id="130" name="Picture 6" descr="Related image">
            <a:extLst>
              <a:ext uri="{FF2B5EF4-FFF2-40B4-BE49-F238E27FC236}">
                <a16:creationId xmlns:a16="http://schemas.microsoft.com/office/drawing/2014/main" id="{8E5D866C-FC4D-4B0E-A54E-B80B9A0C1513}"/>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131" name="Picture 2" descr="What Is Ice Cream and How Is It Made?">
            <a:extLst>
              <a:ext uri="{FF2B5EF4-FFF2-40B4-BE49-F238E27FC236}">
                <a16:creationId xmlns:a16="http://schemas.microsoft.com/office/drawing/2014/main" id="{AE618651-51E8-4B80-B501-DEB94B454590}"/>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6725" t="10000" r="32018"/>
          <a:stretch/>
        </p:blipFill>
        <p:spPr bwMode="auto">
          <a:xfrm>
            <a:off x="7429318" y="2274802"/>
            <a:ext cx="245225" cy="878315"/>
          </a:xfrm>
          <a:prstGeom prst="rect">
            <a:avLst/>
          </a:prstGeom>
          <a:noFill/>
          <a:extLst>
            <a:ext uri="{909E8E84-426E-40DD-AFC4-6F175D3DCCD1}">
              <a14:hiddenFill xmlns:a14="http://schemas.microsoft.com/office/drawing/2010/main">
                <a:solidFill>
                  <a:srgbClr val="FFFFFF"/>
                </a:solidFill>
              </a14:hiddenFill>
            </a:ext>
          </a:extLst>
        </p:spPr>
      </p:pic>
      <p:grpSp>
        <p:nvGrpSpPr>
          <p:cNvPr id="132" name="Group 131">
            <a:extLst>
              <a:ext uri="{FF2B5EF4-FFF2-40B4-BE49-F238E27FC236}">
                <a16:creationId xmlns:a16="http://schemas.microsoft.com/office/drawing/2014/main" id="{4D594C37-B652-473C-B30D-59BA3B24578E}"/>
              </a:ext>
            </a:extLst>
          </p:cNvPr>
          <p:cNvGrpSpPr/>
          <p:nvPr/>
        </p:nvGrpSpPr>
        <p:grpSpPr>
          <a:xfrm>
            <a:off x="3671455" y="4959926"/>
            <a:ext cx="5472545" cy="1731819"/>
            <a:chOff x="3671455" y="304800"/>
            <a:chExt cx="5472545" cy="1731819"/>
          </a:xfrm>
        </p:grpSpPr>
        <p:grpSp>
          <p:nvGrpSpPr>
            <p:cNvPr id="133" name="Group 132">
              <a:extLst>
                <a:ext uri="{FF2B5EF4-FFF2-40B4-BE49-F238E27FC236}">
                  <a16:creationId xmlns:a16="http://schemas.microsoft.com/office/drawing/2014/main" id="{E70F09A3-5445-43AF-AD2A-599C1FA50A01}"/>
                </a:ext>
              </a:extLst>
            </p:cNvPr>
            <p:cNvGrpSpPr/>
            <p:nvPr/>
          </p:nvGrpSpPr>
          <p:grpSpPr>
            <a:xfrm flipH="1">
              <a:off x="8153400" y="304800"/>
              <a:ext cx="990600" cy="1447800"/>
              <a:chOff x="5060717" y="3077392"/>
              <a:chExt cx="1849758" cy="3642254"/>
            </a:xfrm>
          </p:grpSpPr>
          <p:pic>
            <p:nvPicPr>
              <p:cNvPr id="135" name="Picture 2" descr="Related image">
                <a:extLst>
                  <a:ext uri="{FF2B5EF4-FFF2-40B4-BE49-F238E27FC236}">
                    <a16:creationId xmlns:a16="http://schemas.microsoft.com/office/drawing/2014/main" id="{5C26236F-42E0-4B00-B96C-469D396FCC1B}"/>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136" name="Rectangle 135">
                <a:extLst>
                  <a:ext uri="{FF2B5EF4-FFF2-40B4-BE49-F238E27FC236}">
                    <a16:creationId xmlns:a16="http://schemas.microsoft.com/office/drawing/2014/main" id="{35D048D3-3BBF-4310-9C3E-81FA289E51C8}"/>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134" name="AutoShape 55">
              <a:extLst>
                <a:ext uri="{FF2B5EF4-FFF2-40B4-BE49-F238E27FC236}">
                  <a16:creationId xmlns:a16="http://schemas.microsoft.com/office/drawing/2014/main" id="{A5D11C8B-F3C3-4641-8228-20350C04ED9A}"/>
                </a:ext>
              </a:extLst>
            </p:cNvPr>
            <p:cNvSpPr>
              <a:spLocks noChangeArrowheads="1"/>
            </p:cNvSpPr>
            <p:nvPr/>
          </p:nvSpPr>
          <p:spPr bwMode="auto">
            <a:xfrm>
              <a:off x="3671455" y="630082"/>
              <a:ext cx="4599313" cy="1406537"/>
            </a:xfrm>
            <a:prstGeom prst="wedgeRoundRectCallout">
              <a:avLst>
                <a:gd name="adj1" fmla="val 57179"/>
                <a:gd name="adj2" fmla="val -40671"/>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CA" sz="2400" dirty="0">
                  <a:cs typeface="Times New Roman" panose="02020603050405020304" pitchFamily="18" charset="0"/>
                  <a:sym typeface="Symbol" panose="05050102010706020507" pitchFamily="18" charset="2"/>
                </a:rPr>
                <a:t>But unlike supervised learning,</a:t>
              </a:r>
            </a:p>
            <a:p>
              <a:pPr algn="ctr">
                <a:buNone/>
              </a:pPr>
              <a:r>
                <a:rPr lang="en-CA" sz="2400" dirty="0">
                  <a:cs typeface="Times New Roman" panose="02020603050405020304" pitchFamily="18" charset="0"/>
                  <a:sym typeface="Symbol" panose="05050102010706020507" pitchFamily="18" charset="2"/>
                </a:rPr>
                <a:t>I don’t tell you whether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you win until the end.</a:t>
              </a:r>
            </a:p>
          </p:txBody>
        </p:sp>
      </p:grpSp>
      <p:sp>
        <p:nvSpPr>
          <p:cNvPr id="137" name="Rounded Rectangular Callout 97">
            <a:extLst>
              <a:ext uri="{FF2B5EF4-FFF2-40B4-BE49-F238E27FC236}">
                <a16:creationId xmlns:a16="http://schemas.microsoft.com/office/drawing/2014/main" id="{8DB5F140-76C3-4AFC-AE8A-B3B69B6F39A0}"/>
              </a:ext>
            </a:extLst>
          </p:cNvPr>
          <p:cNvSpPr/>
          <p:nvPr/>
        </p:nvSpPr>
        <p:spPr>
          <a:xfrm>
            <a:off x="4974850" y="4090515"/>
            <a:ext cx="3382398" cy="817245"/>
          </a:xfrm>
          <a:prstGeom prst="wedgeRoundRectCallout">
            <a:avLst>
              <a:gd name="adj1" fmla="val 20346"/>
              <a:gd name="adj2" fmla="val -99197"/>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I want to learn </a:t>
            </a:r>
          </a:p>
          <a:p>
            <a:pPr algn="ctr"/>
            <a:r>
              <a:rPr lang="en-US" sz="2400" dirty="0">
                <a:cs typeface="Times New Roman" panose="02020603050405020304" pitchFamily="18" charset="0"/>
                <a:sym typeface="Symbol" panose="05050102010706020507" pitchFamily="18" charset="2"/>
              </a:rPr>
              <a:t>the optimal actions to take.</a:t>
            </a:r>
          </a:p>
        </p:txBody>
      </p:sp>
    </p:spTree>
    <p:extLst>
      <p:ext uri="{BB962C8B-B14F-4D97-AF65-F5344CB8AC3E}">
        <p14:creationId xmlns:p14="http://schemas.microsoft.com/office/powerpoint/2010/main" val="1120331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ppt_x"/>
                                          </p:val>
                                        </p:tav>
                                        <p:tav tm="100000">
                                          <p:val>
                                            <p:strVal val="#ppt_x"/>
                                          </p:val>
                                        </p:tav>
                                      </p:tavLst>
                                    </p:anim>
                                    <p:anim calcmode="lin" valueType="num">
                                      <p:cBhvr additive="base">
                                        <p:cTn id="8"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4">
                                            <p:txEl>
                                              <p:pRg st="0" end="0"/>
                                            </p:txEl>
                                          </p:spTgt>
                                        </p:tgtEl>
                                        <p:attrNameLst>
                                          <p:attrName>style.visibility</p:attrName>
                                        </p:attrNameLst>
                                      </p:cBhvr>
                                      <p:to>
                                        <p:strVal val="visible"/>
                                      </p:to>
                                    </p:set>
                                    <p:anim calcmode="lin" valueType="num">
                                      <p:cBhvr additive="base">
                                        <p:cTn id="13" dur="500" fill="hold"/>
                                        <p:tgtEl>
                                          <p:spTgt spid="7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4">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28"/>
                                        </p:tgtEl>
                                        <p:attrNameLst>
                                          <p:attrName>style.visibility</p:attrName>
                                        </p:attrNameLst>
                                      </p:cBhvr>
                                      <p:to>
                                        <p:strVal val="visible"/>
                                      </p:to>
                                    </p:set>
                                    <p:anim calcmode="lin" valueType="num">
                                      <p:cBhvr additive="base">
                                        <p:cTn id="17" dur="500" fill="hold"/>
                                        <p:tgtEl>
                                          <p:spTgt spid="128"/>
                                        </p:tgtEl>
                                        <p:attrNameLst>
                                          <p:attrName>ppt_x</p:attrName>
                                        </p:attrNameLst>
                                      </p:cBhvr>
                                      <p:tavLst>
                                        <p:tav tm="0">
                                          <p:val>
                                            <p:strVal val="#ppt_x"/>
                                          </p:val>
                                        </p:tav>
                                        <p:tav tm="100000">
                                          <p:val>
                                            <p:strVal val="#ppt_x"/>
                                          </p:val>
                                        </p:tav>
                                      </p:tavLst>
                                    </p:anim>
                                    <p:anim calcmode="lin" valueType="num">
                                      <p:cBhvr additive="base">
                                        <p:cTn id="18" dur="500" fill="hold"/>
                                        <p:tgtEl>
                                          <p:spTgt spid="12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74">
                                            <p:txEl>
                                              <p:pRg st="1" end="1"/>
                                            </p:txEl>
                                          </p:spTgt>
                                        </p:tgtEl>
                                        <p:attrNameLst>
                                          <p:attrName>style.visibility</p:attrName>
                                        </p:attrNameLst>
                                      </p:cBhvr>
                                      <p:to>
                                        <p:strVal val="visible"/>
                                      </p:to>
                                    </p:set>
                                    <p:anim calcmode="lin" valueType="num">
                                      <p:cBhvr additive="base">
                                        <p:cTn id="23" dur="500" fill="hold"/>
                                        <p:tgtEl>
                                          <p:spTgt spid="74">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7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74">
                                            <p:txEl>
                                              <p:pRg st="2" end="2"/>
                                            </p:txEl>
                                          </p:spTgt>
                                        </p:tgtEl>
                                        <p:attrNameLst>
                                          <p:attrName>style.visibility</p:attrName>
                                        </p:attrNameLst>
                                      </p:cBhvr>
                                      <p:to>
                                        <p:strVal val="visible"/>
                                      </p:to>
                                    </p:set>
                                    <p:anim calcmode="lin" valueType="num">
                                      <p:cBhvr additive="base">
                                        <p:cTn id="29" dur="500" fill="hold"/>
                                        <p:tgtEl>
                                          <p:spTgt spid="74">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74">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30"/>
                                        </p:tgtEl>
                                        <p:attrNameLst>
                                          <p:attrName>style.visibility</p:attrName>
                                        </p:attrNameLst>
                                      </p:cBhvr>
                                      <p:to>
                                        <p:strVal val="visible"/>
                                      </p:to>
                                    </p:set>
                                    <p:anim calcmode="lin" valueType="num">
                                      <p:cBhvr additive="base">
                                        <p:cTn id="33" dur="500" fill="hold"/>
                                        <p:tgtEl>
                                          <p:spTgt spid="130"/>
                                        </p:tgtEl>
                                        <p:attrNameLst>
                                          <p:attrName>ppt_x</p:attrName>
                                        </p:attrNameLst>
                                      </p:cBhvr>
                                      <p:tavLst>
                                        <p:tav tm="0">
                                          <p:val>
                                            <p:strVal val="#ppt_x"/>
                                          </p:val>
                                        </p:tav>
                                        <p:tav tm="100000">
                                          <p:val>
                                            <p:strVal val="#ppt_x"/>
                                          </p:val>
                                        </p:tav>
                                      </p:tavLst>
                                    </p:anim>
                                    <p:anim calcmode="lin" valueType="num">
                                      <p:cBhvr additive="base">
                                        <p:cTn id="34"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74">
                                            <p:txEl>
                                              <p:pRg st="3" end="3"/>
                                            </p:txEl>
                                          </p:spTgt>
                                        </p:tgtEl>
                                        <p:attrNameLst>
                                          <p:attrName>style.visibility</p:attrName>
                                        </p:attrNameLst>
                                      </p:cBhvr>
                                      <p:to>
                                        <p:strVal val="visible"/>
                                      </p:to>
                                    </p:set>
                                    <p:anim calcmode="lin" valueType="num">
                                      <p:cBhvr additive="base">
                                        <p:cTn id="39" dur="500" fill="hold"/>
                                        <p:tgtEl>
                                          <p:spTgt spid="74">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74">
                                            <p:txEl>
                                              <p:pRg st="3" end="3"/>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55"/>
                                        </p:tgtEl>
                                        <p:attrNameLst>
                                          <p:attrName>style.visibility</p:attrName>
                                        </p:attrNameLst>
                                      </p:cBhvr>
                                      <p:to>
                                        <p:strVal val="visible"/>
                                      </p:to>
                                    </p:set>
                                    <p:anim calcmode="lin" valueType="num">
                                      <p:cBhvr additive="base">
                                        <p:cTn id="43" dur="500" fill="hold"/>
                                        <p:tgtEl>
                                          <p:spTgt spid="55"/>
                                        </p:tgtEl>
                                        <p:attrNameLst>
                                          <p:attrName>ppt_x</p:attrName>
                                        </p:attrNameLst>
                                      </p:cBhvr>
                                      <p:tavLst>
                                        <p:tav tm="0">
                                          <p:val>
                                            <p:strVal val="#ppt_x"/>
                                          </p:val>
                                        </p:tav>
                                        <p:tav tm="100000">
                                          <p:val>
                                            <p:strVal val="#ppt_x"/>
                                          </p:val>
                                        </p:tav>
                                      </p:tavLst>
                                    </p:anim>
                                    <p:anim calcmode="lin" valueType="num">
                                      <p:cBhvr additive="base">
                                        <p:cTn id="44" dur="500" fill="hold"/>
                                        <p:tgtEl>
                                          <p:spTgt spid="55"/>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par>
                          <p:cTn id="49" fill="hold">
                            <p:stCondLst>
                              <p:cond delay="500"/>
                            </p:stCondLst>
                            <p:childTnLst>
                              <p:par>
                                <p:cTn id="50" presetID="0" presetClass="path" presetSubtype="0" accel="50000" decel="50000" fill="hold" nodeType="afterEffect">
                                  <p:stCondLst>
                                    <p:cond delay="0"/>
                                  </p:stCondLst>
                                  <p:childTnLst>
                                    <p:animMotion origin="layout" path="M 0.00139 0.04004 L 0.00139 0.04004 C 0.01076 0.03935 0.02031 0.03912 0.02986 0.03796 C 0.03628 0.03726 0.04097 0.03518 0.04739 0.03379 C 0.05156 0.03287 0.0559 0.03263 0.06007 0.03171 C 0.06527 0.03055 0.07587 0.02754 0.07587 0.02754 L 0.14253 0.02963 L 0.23941 0.03171 C 0.24566 0.03194 0.25225 0.03449 0.2585 0.03588 C 0.26354 0.03703 0.27378 0.03865 0.27899 0.04004 C 0.28073 0.04074 0.28229 0.04166 0.28385 0.04236 C 0.28593 0.04305 0.28802 0.04351 0.2901 0.04444 C 0.29184 0.0449 0.2934 0.04583 0.29496 0.04652 C 0.29705 0.04722 0.29913 0.04768 0.30121 0.04861 C 0.30659 0.05069 0.31302 0.05463 0.31875 0.05486 C 0.33715 0.05625 0.35573 0.05648 0.3743 0.05717 C 0.37847 0.05856 0.38628 0.06134 0.3901 0.06134 C 0.39392 0.06134 0.39757 0.05995 0.40121 0.05926 C 0.40364 0.05 0.40468 0.04861 0.40121 0.03588 C 0.40052 0.0331 0.39826 0.03148 0.39652 0.02963 C 0.39357 0.02638 0.38698 0.02106 0.38698 0.02106 C 0.38576 0.01597 0.38524 0.0125 0.38229 0.00833 C 0.3809 0.00671 0.37899 0.00578 0.37743 0.00416 C 0.37569 0.00231 0.37448 -0.00024 0.37274 -0.00209 C 0.37118 -0.00371 0.36944 -0.00487 0.36788 -0.00649 C 0.36614 -0.00834 0.36458 -0.01042 0.36319 -0.01274 C 0.36198 -0.01482 0.36146 -0.01737 0.36007 -0.01922 C 0.35712 -0.02246 0.35364 -0.02477 0.35052 -0.02755 C 0.34427 -0.03311 0.34757 -0.03102 0.34097 -0.0338 C 0.325 -0.03311 0.3092 -0.03357 0.2934 -0.03172 C 0.28993 -0.03149 0.28698 -0.02894 0.28385 -0.02755 C 0.28229 -0.02686 0.28038 -0.02662 0.27899 -0.02547 C 0.27743 -0.02408 0.27604 -0.02223 0.2743 -0.0213 C 0.26649 -0.01667 0.26545 -0.01783 0.2585 -0.01482 C 0.25521 -0.01366 0.25225 -0.01158 0.24896 -0.01065 C 0.24618 -0.00996 0.24357 -0.00949 0.24097 -0.00857 C 0.23767 -0.00741 0.23455 -0.00579 0.23142 -0.0044 L 0.22187 4.07407E-6 C 0.22031 0.00069 0.21875 0.00162 0.21718 0.00208 C 0.2151 0.00277 0.21284 0.00324 0.21076 0.00416 C 0.20764 0.00555 0.20121 0.00833 0.20121 0.00833 C 0.19965 0.00972 0.19757 0.01041 0.19652 0.01273 C 0.19479 0.01643 0.1934 0.02523 0.1934 0.02523 C 0.19392 0.02824 0.19357 0.03148 0.19496 0.03379 C 0.196 0.03564 0.19809 0.03588 0.19965 0.03588 C 0.21979 0.03588 0.23993 0.03449 0.26007 0.03379 C 0.26909 0.03171 0.2776 0.02963 0.28698 0.02963 C 0.30712 0.02963 0.32725 0.03101 0.34722 0.03171 C 0.34948 0.0324 0.35156 0.03333 0.35364 0.03379 C 0.35677 0.03472 0.36007 0.03495 0.36319 0.03588 C 0.36475 0.03634 0.36632 0.0375 0.36788 0.03796 C 0.37517 0.04051 0.3809 0.04097 0.38854 0.04236 C 0.3901 0.04305 0.39184 0.04328 0.3934 0.04444 C 0.40486 0.05208 0.39045 0.04537 0.40451 0.05277 C 0.40746 0.05439 0.41389 0.05717 0.41389 0.05717 C 0.42152 0.06388 0.4158 0.05972 0.425 0.06342 C 0.4283 0.06481 0.43455 0.06759 0.43455 0.06759 C 0.44218 0.0743 0.4375 0.07106 0.44896 0.07615 C 0.45052 0.07685 0.45225 0.07708 0.45364 0.07824 C 0.46736 0.09027 0.45 0.07592 0.46319 0.08449 C 0.46493 0.08564 0.46614 0.08773 0.46788 0.08888 C 0.471 0.09074 0.47465 0.09051 0.47743 0.09305 C 0.49114 0.10509 0.47378 0.09074 0.48698 0.0993 C 0.4993 0.10763 0.48455 0.10046 0.49652 0.10578 C 0.49809 0.10717 0.49965 0.10856 0.50121 0.10995 C 0.50347 0.11203 0.50538 0.11435 0.50764 0.11643 C 0.50955 0.11805 0.51198 0.11875 0.51389 0.1206 C 0.5184 0.12453 0.52187 0.13009 0.52673 0.13333 C 0.52882 0.13472 0.5309 0.13588 0.53298 0.1375 C 0.53472 0.13865 0.53611 0.14051 0.53784 0.14166 C 0.53923 0.14282 0.54097 0.14282 0.54253 0.14375 C 0.54843 0.14768 0.5467 0.14861 0.55208 0.15439 C 0.55347 0.15601 0.55521 0.15717 0.55677 0.15856 C 0.55781 0.16088 0.55868 0.16319 0.56007 0.16504 C 0.56302 0.16944 0.56701 0.17268 0.56944 0.17777 C 0.57361 0.18588 0.57083 0.18333 0.57743 0.18611 L 0.58229 0.19051 L 0.58229 0.19051 " pathEditMode="relative" ptsTypes="AAAAAAAAAAAAAAAAAAAAAAAAAAAAAAAAAAAAAAAAAAAAAAAAAAAAAAAAAAAAAAAAAAAAAAAAAAAAAA">
                                      <p:cBhvr>
                                        <p:cTn id="51" dur="2000" fill="hold"/>
                                        <p:tgtEl>
                                          <p:spTgt spid="128"/>
                                        </p:tgtEl>
                                        <p:attrNameLst>
                                          <p:attrName>ppt_x</p:attrName>
                                          <p:attrName>ppt_y</p:attrName>
                                        </p:attrNameLst>
                                      </p:cBhvr>
                                    </p:animMotion>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grpId="0" nodeType="clickEffect">
                                  <p:stCondLst>
                                    <p:cond delay="0"/>
                                  </p:stCondLst>
                                  <p:childTnLst>
                                    <p:set>
                                      <p:cBhvr>
                                        <p:cTn id="55" dur="1" fill="hold">
                                          <p:stCondLst>
                                            <p:cond delay="0"/>
                                          </p:stCondLst>
                                        </p:cTn>
                                        <p:tgtEl>
                                          <p:spTgt spid="137"/>
                                        </p:tgtEl>
                                        <p:attrNameLst>
                                          <p:attrName>style.visibility</p:attrName>
                                        </p:attrNameLst>
                                      </p:cBhvr>
                                      <p:to>
                                        <p:strVal val="visible"/>
                                      </p:to>
                                    </p:set>
                                    <p:anim calcmode="lin" valueType="num">
                                      <p:cBhvr additive="base">
                                        <p:cTn id="56" dur="500" fill="hold"/>
                                        <p:tgtEl>
                                          <p:spTgt spid="137"/>
                                        </p:tgtEl>
                                        <p:attrNameLst>
                                          <p:attrName>ppt_x</p:attrName>
                                        </p:attrNameLst>
                                      </p:cBhvr>
                                      <p:tavLst>
                                        <p:tav tm="0">
                                          <p:val>
                                            <p:strVal val="#ppt_x"/>
                                          </p:val>
                                        </p:tav>
                                        <p:tav tm="100000">
                                          <p:val>
                                            <p:strVal val="#ppt_x"/>
                                          </p:val>
                                        </p:tav>
                                      </p:tavLst>
                                    </p:anim>
                                    <p:anim calcmode="lin" valueType="num">
                                      <p:cBhvr additive="base">
                                        <p:cTn id="57" dur="500" fill="hold"/>
                                        <p:tgtEl>
                                          <p:spTgt spid="137"/>
                                        </p:tgtEl>
                                        <p:attrNameLst>
                                          <p:attrName>ppt_y</p:attrName>
                                        </p:attrNameLst>
                                      </p:cBhvr>
                                      <p:tavLst>
                                        <p:tav tm="0">
                                          <p:val>
                                            <p:strVal val="1+#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132"/>
                                        </p:tgtEl>
                                        <p:attrNameLst>
                                          <p:attrName>style.visibility</p:attrName>
                                        </p:attrNameLst>
                                      </p:cBhvr>
                                      <p:to>
                                        <p:strVal val="visible"/>
                                      </p:to>
                                    </p:set>
                                    <p:anim calcmode="lin" valueType="num">
                                      <p:cBhvr additive="base">
                                        <p:cTn id="62" dur="500" fill="hold"/>
                                        <p:tgtEl>
                                          <p:spTgt spid="132"/>
                                        </p:tgtEl>
                                        <p:attrNameLst>
                                          <p:attrName>ppt_x</p:attrName>
                                        </p:attrNameLst>
                                      </p:cBhvr>
                                      <p:tavLst>
                                        <p:tav tm="0">
                                          <p:val>
                                            <p:strVal val="#ppt_x"/>
                                          </p:val>
                                        </p:tav>
                                        <p:tav tm="100000">
                                          <p:val>
                                            <p:strVal val="#ppt_x"/>
                                          </p:val>
                                        </p:tav>
                                      </p:tavLst>
                                    </p:anim>
                                    <p:anim calcmode="lin" valueType="num">
                                      <p:cBhvr additive="base">
                                        <p:cTn id="63" dur="500" fill="hold"/>
                                        <p:tgtEl>
                                          <p:spTgt spid="13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131"/>
                                        </p:tgtEl>
                                        <p:attrNameLst>
                                          <p:attrName>style.visibility</p:attrName>
                                        </p:attrNameLst>
                                      </p:cBhvr>
                                      <p:to>
                                        <p:strVal val="visible"/>
                                      </p:to>
                                    </p:set>
                                    <p:anim calcmode="lin" valueType="num">
                                      <p:cBhvr additive="base">
                                        <p:cTn id="66" dur="500" fill="hold"/>
                                        <p:tgtEl>
                                          <p:spTgt spid="131"/>
                                        </p:tgtEl>
                                        <p:attrNameLst>
                                          <p:attrName>ppt_x</p:attrName>
                                        </p:attrNameLst>
                                      </p:cBhvr>
                                      <p:tavLst>
                                        <p:tav tm="0">
                                          <p:val>
                                            <p:strVal val="#ppt_x"/>
                                          </p:val>
                                        </p:tav>
                                        <p:tav tm="100000">
                                          <p:val>
                                            <p:strVal val="#ppt_x"/>
                                          </p:val>
                                        </p:tav>
                                      </p:tavLst>
                                    </p:anim>
                                    <p:anim calcmode="lin" valueType="num">
                                      <p:cBhvr additive="base">
                                        <p:cTn id="67"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3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Rectangle 73">
            <a:extLst>
              <a:ext uri="{FF2B5EF4-FFF2-40B4-BE49-F238E27FC236}">
                <a16:creationId xmlns:a16="http://schemas.microsoft.com/office/drawing/2014/main" id="{EC1464DC-8C0B-48C9-9491-72AFBFA25FF2}"/>
              </a:ext>
            </a:extLst>
          </p:cNvPr>
          <p:cNvSpPr/>
          <p:nvPr/>
        </p:nvSpPr>
        <p:spPr>
          <a:xfrm>
            <a:off x="749890" y="3022768"/>
            <a:ext cx="8927510" cy="3046988"/>
          </a:xfrm>
          <a:prstGeom prst="rect">
            <a:avLst/>
          </a:prstGeom>
        </p:spPr>
        <p:txBody>
          <a:bodyPr wrap="square">
            <a:spAutoFit/>
          </a:bodyPr>
          <a:lstStyle/>
          <a:p>
            <a:pPr>
              <a:spcAft>
                <a:spcPts val="0"/>
              </a:spcAft>
            </a:pPr>
            <a:r>
              <a:rPr lang="en-US" sz="2400" dirty="0">
                <a:solidFill>
                  <a:schemeClr val="tx2"/>
                </a:solidFill>
              </a:rPr>
              <a:t>Nodes/States </a:t>
            </a:r>
            <a:r>
              <a:rPr lang="en-US" sz="2400" dirty="0">
                <a:solidFill>
                  <a:srgbClr val="FFFFFF"/>
                </a:solidFill>
              </a:rPr>
              <a:t>the agent might be in.</a:t>
            </a:r>
          </a:p>
          <a:p>
            <a:pPr marL="457200" indent="-457200">
              <a:spcAft>
                <a:spcPts val="0"/>
              </a:spcAft>
              <a:buFont typeface="Arial" panose="020B0604020202020204" pitchFamily="34" charset="0"/>
              <a:buChar char="•"/>
            </a:pPr>
            <a:r>
              <a:rPr lang="en-US" sz="2400" dirty="0"/>
              <a:t>Each is labeled with:</a:t>
            </a:r>
          </a:p>
          <a:p>
            <a:pPr marL="914400" lvl="1" indent="-457200">
              <a:spcAft>
                <a:spcPts val="0"/>
              </a:spcAft>
              <a:buFont typeface="Arial" panose="020B0604020202020204" pitchFamily="34" charset="0"/>
              <a:buChar char="•"/>
            </a:pPr>
            <a:r>
              <a:rPr lang="en-US" sz="2400" dirty="0"/>
              <a:t>The state of the environment:</a:t>
            </a:r>
          </a:p>
          <a:p>
            <a:pPr marL="1371600" lvl="2" indent="-457200">
              <a:spcAft>
                <a:spcPts val="0"/>
              </a:spcAft>
              <a:buFont typeface="Arial" panose="020B0604020202020204" pitchFamily="34" charset="0"/>
              <a:buChar char="•"/>
            </a:pPr>
            <a:r>
              <a:rPr lang="en-US" sz="2400" dirty="0"/>
              <a:t>The location of pieces on the go board.</a:t>
            </a:r>
          </a:p>
          <a:p>
            <a:pPr marL="1371600" lvl="2" indent="-457200">
              <a:spcAft>
                <a:spcPts val="0"/>
              </a:spcAft>
              <a:buFont typeface="Arial" panose="020B0604020202020204" pitchFamily="34" charset="0"/>
              <a:buChar char="•"/>
            </a:pPr>
            <a:r>
              <a:rPr lang="en-US" sz="2400" dirty="0"/>
              <a:t>Whether it is raining. </a:t>
            </a:r>
          </a:p>
          <a:p>
            <a:pPr marL="914400" lvl="1" indent="-457200">
              <a:spcAft>
                <a:spcPts val="0"/>
              </a:spcAft>
              <a:buFont typeface="Arial" panose="020B0604020202020204" pitchFamily="34" charset="0"/>
              <a:buChar char="•"/>
            </a:pPr>
            <a:r>
              <a:rPr lang="en-US" sz="2400" dirty="0"/>
              <a:t>The state of the agent:</a:t>
            </a:r>
          </a:p>
          <a:p>
            <a:pPr marL="1371600" lvl="2" indent="-457200">
              <a:spcAft>
                <a:spcPts val="0"/>
              </a:spcAft>
              <a:buFont typeface="Arial" panose="020B0604020202020204" pitchFamily="34" charset="0"/>
              <a:buChar char="•"/>
            </a:pPr>
            <a:r>
              <a:rPr lang="en-US" sz="2400" dirty="0"/>
              <a:t>His positions.</a:t>
            </a:r>
          </a:p>
          <a:p>
            <a:pPr marL="1371600" lvl="2" indent="-457200">
              <a:spcAft>
                <a:spcPts val="0"/>
              </a:spcAft>
              <a:buFont typeface="Arial" panose="020B0604020202020204" pitchFamily="34" charset="0"/>
              <a:buChar char="•"/>
            </a:pPr>
            <a:r>
              <a:rPr lang="en-US" sz="2400" dirty="0"/>
              <a:t>Everything he knows.</a:t>
            </a:r>
          </a:p>
        </p:txBody>
      </p:sp>
      <p:grpSp>
        <p:nvGrpSpPr>
          <p:cNvPr id="25" name="Group 24">
            <a:extLst>
              <a:ext uri="{FF2B5EF4-FFF2-40B4-BE49-F238E27FC236}">
                <a16:creationId xmlns:a16="http://schemas.microsoft.com/office/drawing/2014/main" id="{7FA4E043-5AA1-4DF8-A4FA-1C06B2FBCBA6}"/>
              </a:ext>
            </a:extLst>
          </p:cNvPr>
          <p:cNvGrpSpPr/>
          <p:nvPr/>
        </p:nvGrpSpPr>
        <p:grpSpPr>
          <a:xfrm>
            <a:off x="1955430" y="838200"/>
            <a:ext cx="5740770" cy="2057400"/>
            <a:chOff x="1955430" y="838200"/>
            <a:chExt cx="5740770" cy="2057400"/>
          </a:xfrm>
        </p:grpSpPr>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14" name="Oval 113">
              <a:extLst>
                <a:ext uri="{FF2B5EF4-FFF2-40B4-BE49-F238E27FC236}">
                  <a16:creationId xmlns:a16="http://schemas.microsoft.com/office/drawing/2014/main" id="{854E828E-48BD-4DDD-AD1D-A1903916040A}"/>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5" name="Oval 114">
              <a:extLst>
                <a:ext uri="{FF2B5EF4-FFF2-40B4-BE49-F238E27FC236}">
                  <a16:creationId xmlns:a16="http://schemas.microsoft.com/office/drawing/2014/main" id="{FA79C4A6-7342-4896-B0DD-5CB696078DE3}"/>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29" name="Oval 128">
              <a:extLst>
                <a:ext uri="{FF2B5EF4-FFF2-40B4-BE49-F238E27FC236}">
                  <a16:creationId xmlns:a16="http://schemas.microsoft.com/office/drawing/2014/main" id="{F874C8F4-A52C-41DE-8519-7892C012EE6A}"/>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6" name="Oval 45">
              <a:extLst>
                <a:ext uri="{FF2B5EF4-FFF2-40B4-BE49-F238E27FC236}">
                  <a16:creationId xmlns:a16="http://schemas.microsoft.com/office/drawing/2014/main" id="{82E4F04F-355D-46F5-87D9-692376A39E2C}"/>
                </a:ext>
              </a:extLst>
            </p:cNvPr>
            <p:cNvSpPr/>
            <p:nvPr/>
          </p:nvSpPr>
          <p:spPr>
            <a:xfrm>
              <a:off x="5597237" y="1530924"/>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45" name="TextBox 44">
            <a:extLst>
              <a:ext uri="{FF2B5EF4-FFF2-40B4-BE49-F238E27FC236}">
                <a16:creationId xmlns:a16="http://schemas.microsoft.com/office/drawing/2014/main" id="{434A0A39-FF03-4438-8945-4E13312E8BF3}"/>
              </a:ext>
            </a:extLst>
          </p:cNvPr>
          <p:cNvSpPr txBox="1"/>
          <p:nvPr/>
        </p:nvSpPr>
        <p:spPr bwMode="auto">
          <a:xfrm>
            <a:off x="245092" y="259424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US" sz="2800" dirty="0">
                <a:solidFill>
                  <a:schemeClr val="tx2"/>
                </a:solidFill>
              </a:rPr>
              <a:t>Formal Definition of Task:</a:t>
            </a:r>
          </a:p>
        </p:txBody>
      </p:sp>
      <p:grpSp>
        <p:nvGrpSpPr>
          <p:cNvPr id="4" name="Group 3">
            <a:extLst>
              <a:ext uri="{FF2B5EF4-FFF2-40B4-BE49-F238E27FC236}">
                <a16:creationId xmlns:a16="http://schemas.microsoft.com/office/drawing/2014/main" id="{7E666386-E3B9-4CEE-8124-F22DA65A291D}"/>
              </a:ext>
            </a:extLst>
          </p:cNvPr>
          <p:cNvGrpSpPr/>
          <p:nvPr/>
        </p:nvGrpSpPr>
        <p:grpSpPr>
          <a:xfrm>
            <a:off x="1894180" y="1124021"/>
            <a:ext cx="5623514" cy="2004644"/>
            <a:chOff x="1894180" y="1124021"/>
            <a:chExt cx="5623514" cy="2004644"/>
          </a:xfrm>
        </p:grpSpPr>
        <p:sp>
          <p:nvSpPr>
            <p:cNvPr id="47" name="Rectangle 46">
              <a:extLst>
                <a:ext uri="{FF2B5EF4-FFF2-40B4-BE49-F238E27FC236}">
                  <a16:creationId xmlns:a16="http://schemas.microsoft.com/office/drawing/2014/main" id="{B1DAB0A2-8778-4081-8EA9-4C6C914B0825}"/>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r>
                <a:rPr lang="en-US" sz="2400" baseline="-25000" dirty="0"/>
                <a:t>1</a:t>
              </a:r>
              <a:endParaRPr lang="en-CA" sz="2400" baseline="-25000" dirty="0"/>
            </a:p>
          </p:txBody>
        </p:sp>
        <p:sp>
          <p:nvSpPr>
            <p:cNvPr id="48" name="Rectangle 47">
              <a:extLst>
                <a:ext uri="{FF2B5EF4-FFF2-40B4-BE49-F238E27FC236}">
                  <a16:creationId xmlns:a16="http://schemas.microsoft.com/office/drawing/2014/main" id="{CEFD943D-60CC-41EB-8B29-3D6FAE4ACC3C}"/>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s</a:t>
              </a:r>
              <a:r>
                <a:rPr lang="en-US" sz="2400" baseline="-25000" dirty="0"/>
                <a:t>2</a:t>
              </a:r>
              <a:endParaRPr lang="en-CA" sz="2400" baseline="-25000" dirty="0"/>
            </a:p>
          </p:txBody>
        </p:sp>
        <p:sp>
          <p:nvSpPr>
            <p:cNvPr id="49" name="Rectangle 48">
              <a:extLst>
                <a:ext uri="{FF2B5EF4-FFF2-40B4-BE49-F238E27FC236}">
                  <a16:creationId xmlns:a16="http://schemas.microsoft.com/office/drawing/2014/main" id="{F255AF2A-94AA-45F3-881A-4FC2DCD62E9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s</a:t>
              </a:r>
              <a:r>
                <a:rPr lang="en-US" sz="2400" baseline="-25000" dirty="0"/>
                <a:t>3</a:t>
              </a:r>
              <a:endParaRPr lang="en-CA" sz="2400" baseline="-25000" dirty="0"/>
            </a:p>
          </p:txBody>
        </p:sp>
        <p:sp>
          <p:nvSpPr>
            <p:cNvPr id="50" name="Rectangle 49">
              <a:extLst>
                <a:ext uri="{FF2B5EF4-FFF2-40B4-BE49-F238E27FC236}">
                  <a16:creationId xmlns:a16="http://schemas.microsoft.com/office/drawing/2014/main" id="{735DDE83-7F04-44E4-B1E2-E3E9966B94E4}"/>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s</a:t>
              </a:r>
              <a:r>
                <a:rPr lang="en-US" sz="2400" baseline="-25000" dirty="0"/>
                <a:t>4</a:t>
              </a:r>
              <a:endParaRPr lang="en-CA" sz="2400" baseline="-25000" dirty="0"/>
            </a:p>
          </p:txBody>
        </p:sp>
        <p:sp>
          <p:nvSpPr>
            <p:cNvPr id="51" name="Rectangle 50">
              <a:extLst>
                <a:ext uri="{FF2B5EF4-FFF2-40B4-BE49-F238E27FC236}">
                  <a16:creationId xmlns:a16="http://schemas.microsoft.com/office/drawing/2014/main" id="{10A3EA51-CC18-4360-BB0F-FAD75BB6F784}"/>
                </a:ext>
              </a:extLst>
            </p:cNvPr>
            <p:cNvSpPr/>
            <p:nvPr/>
          </p:nvSpPr>
          <p:spPr>
            <a:xfrm>
              <a:off x="7067757" y="2667000"/>
              <a:ext cx="449937" cy="461665"/>
            </a:xfrm>
            <a:prstGeom prst="rect">
              <a:avLst/>
            </a:prstGeom>
          </p:spPr>
          <p:txBody>
            <a:bodyPr wrap="square">
              <a:spAutoFit/>
            </a:bodyPr>
            <a:lstStyle/>
            <a:p>
              <a:pPr>
                <a:spcAft>
                  <a:spcPts val="0"/>
                </a:spcAft>
              </a:pPr>
              <a:r>
                <a:rPr lang="en-US" sz="2400" dirty="0"/>
                <a:t>s</a:t>
              </a:r>
              <a:r>
                <a:rPr lang="en-US" sz="2400" baseline="-25000" dirty="0"/>
                <a:t>5</a:t>
              </a:r>
              <a:endParaRPr lang="en-CA" sz="2400" baseline="-25000" dirty="0"/>
            </a:p>
          </p:txBody>
        </p:sp>
      </p:grpSp>
      <p:pic>
        <p:nvPicPr>
          <p:cNvPr id="55" name="Picture 6" descr="Related image">
            <a:extLst>
              <a:ext uri="{FF2B5EF4-FFF2-40B4-BE49-F238E27FC236}">
                <a16:creationId xmlns:a16="http://schemas.microsoft.com/office/drawing/2014/main" id="{501350C2-4DF4-453B-AF4E-847D52EDEC15}"/>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56" name="Picture 55">
            <a:extLst>
              <a:ext uri="{FF2B5EF4-FFF2-40B4-BE49-F238E27FC236}">
                <a16:creationId xmlns:a16="http://schemas.microsoft.com/office/drawing/2014/main" id="{3BE43ED1-1DDE-4080-BD1E-63DBA4957B2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28800" y="990600"/>
            <a:ext cx="613290" cy="775589"/>
          </a:xfrm>
          <a:prstGeom prst="rect">
            <a:avLst/>
          </a:prstGeom>
        </p:spPr>
      </p:pic>
    </p:spTree>
    <p:extLst>
      <p:ext uri="{BB962C8B-B14F-4D97-AF65-F5344CB8AC3E}">
        <p14:creationId xmlns:p14="http://schemas.microsoft.com/office/powerpoint/2010/main" val="1285027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4">
                                            <p:txEl>
                                              <p:pRg st="0" end="0"/>
                                            </p:txEl>
                                          </p:spTgt>
                                        </p:tgtEl>
                                        <p:attrNameLst>
                                          <p:attrName>style.visibility</p:attrName>
                                        </p:attrNameLst>
                                      </p:cBhvr>
                                      <p:to>
                                        <p:strVal val="visible"/>
                                      </p:to>
                                    </p:set>
                                    <p:anim calcmode="lin" valueType="num">
                                      <p:cBhvr additive="base">
                                        <p:cTn id="13" dur="500" fill="hold"/>
                                        <p:tgtEl>
                                          <p:spTgt spid="7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4">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ppt_x"/>
                                          </p:val>
                                        </p:tav>
                                        <p:tav tm="100000">
                                          <p:val>
                                            <p:strVal val="#ppt_x"/>
                                          </p:val>
                                        </p:tav>
                                      </p:tavLst>
                                    </p:anim>
                                    <p:anim calcmode="lin" valueType="num">
                                      <p:cBhvr additive="base">
                                        <p:cTn id="1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74">
                                            <p:txEl>
                                              <p:pRg st="1" end="1"/>
                                            </p:txEl>
                                          </p:spTgt>
                                        </p:tgtEl>
                                        <p:attrNameLst>
                                          <p:attrName>style.visibility</p:attrName>
                                        </p:attrNameLst>
                                      </p:cBhvr>
                                      <p:to>
                                        <p:strVal val="visible"/>
                                      </p:to>
                                    </p:set>
                                    <p:anim calcmode="lin" valueType="num">
                                      <p:cBhvr additive="base">
                                        <p:cTn id="23" dur="500" fill="hold"/>
                                        <p:tgtEl>
                                          <p:spTgt spid="74">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74">
                                            <p:txEl>
                                              <p:pRg st="1" end="1"/>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74">
                                            <p:txEl>
                                              <p:pRg st="2" end="2"/>
                                            </p:txEl>
                                          </p:spTgt>
                                        </p:tgtEl>
                                        <p:attrNameLst>
                                          <p:attrName>style.visibility</p:attrName>
                                        </p:attrNameLst>
                                      </p:cBhvr>
                                      <p:to>
                                        <p:strVal val="visible"/>
                                      </p:to>
                                    </p:set>
                                    <p:anim calcmode="lin" valueType="num">
                                      <p:cBhvr additive="base">
                                        <p:cTn id="33" dur="500" fill="hold"/>
                                        <p:tgtEl>
                                          <p:spTgt spid="74">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7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74">
                                            <p:txEl>
                                              <p:pRg st="3" end="3"/>
                                            </p:txEl>
                                          </p:spTgt>
                                        </p:tgtEl>
                                        <p:attrNameLst>
                                          <p:attrName>style.visibility</p:attrName>
                                        </p:attrNameLst>
                                      </p:cBhvr>
                                      <p:to>
                                        <p:strVal val="visible"/>
                                      </p:to>
                                    </p:set>
                                    <p:anim calcmode="lin" valueType="num">
                                      <p:cBhvr additive="base">
                                        <p:cTn id="39" dur="500" fill="hold"/>
                                        <p:tgtEl>
                                          <p:spTgt spid="74">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7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74">
                                            <p:txEl>
                                              <p:pRg st="4" end="4"/>
                                            </p:txEl>
                                          </p:spTgt>
                                        </p:tgtEl>
                                        <p:attrNameLst>
                                          <p:attrName>style.visibility</p:attrName>
                                        </p:attrNameLst>
                                      </p:cBhvr>
                                      <p:to>
                                        <p:strVal val="visible"/>
                                      </p:to>
                                    </p:set>
                                    <p:anim calcmode="lin" valueType="num">
                                      <p:cBhvr additive="base">
                                        <p:cTn id="45" dur="500" fill="hold"/>
                                        <p:tgtEl>
                                          <p:spTgt spid="74">
                                            <p:txEl>
                                              <p:pRg st="4" end="4"/>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7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74">
                                            <p:txEl>
                                              <p:pRg st="5" end="5"/>
                                            </p:txEl>
                                          </p:spTgt>
                                        </p:tgtEl>
                                        <p:attrNameLst>
                                          <p:attrName>style.visibility</p:attrName>
                                        </p:attrNameLst>
                                      </p:cBhvr>
                                      <p:to>
                                        <p:strVal val="visible"/>
                                      </p:to>
                                    </p:set>
                                    <p:anim calcmode="lin" valueType="num">
                                      <p:cBhvr additive="base">
                                        <p:cTn id="51" dur="500" fill="hold"/>
                                        <p:tgtEl>
                                          <p:spTgt spid="74">
                                            <p:txEl>
                                              <p:pRg st="5" end="5"/>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7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74">
                                            <p:txEl>
                                              <p:pRg st="6" end="6"/>
                                            </p:txEl>
                                          </p:spTgt>
                                        </p:tgtEl>
                                        <p:attrNameLst>
                                          <p:attrName>style.visibility</p:attrName>
                                        </p:attrNameLst>
                                      </p:cBhvr>
                                      <p:to>
                                        <p:strVal val="visible"/>
                                      </p:to>
                                    </p:set>
                                    <p:anim calcmode="lin" valueType="num">
                                      <p:cBhvr additive="base">
                                        <p:cTn id="57" dur="500" fill="hold"/>
                                        <p:tgtEl>
                                          <p:spTgt spid="74">
                                            <p:txEl>
                                              <p:pRg st="6" end="6"/>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7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74">
                                            <p:txEl>
                                              <p:pRg st="7" end="7"/>
                                            </p:txEl>
                                          </p:spTgt>
                                        </p:tgtEl>
                                        <p:attrNameLst>
                                          <p:attrName>style.visibility</p:attrName>
                                        </p:attrNameLst>
                                      </p:cBhvr>
                                      <p:to>
                                        <p:strVal val="visible"/>
                                      </p:to>
                                    </p:set>
                                    <p:anim calcmode="lin" valueType="num">
                                      <p:cBhvr additive="base">
                                        <p:cTn id="63" dur="500" fill="hold"/>
                                        <p:tgtEl>
                                          <p:spTgt spid="74">
                                            <p:txEl>
                                              <p:pRg st="7" end="7"/>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74">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94"/>
            <a:ext cx="5884152" cy="1904643"/>
            <a:chOff x="1447800" y="626589"/>
            <a:chExt cx="5884152" cy="1904643"/>
          </a:xfrm>
        </p:grpSpPr>
        <p:cxnSp>
          <p:nvCxnSpPr>
            <p:cNvPr id="86" name="Straight Arrow Connector 85">
              <a:extLst>
                <a:ext uri="{FF2B5EF4-FFF2-40B4-BE49-F238E27FC236}">
                  <a16:creationId xmlns:a16="http://schemas.microsoft.com/office/drawing/2014/main" id="{DC610E22-F42B-487C-A9FA-2A6879F28DDB}"/>
                </a:ext>
              </a:extLst>
            </p:cNvPr>
            <p:cNvCxnSpPr>
              <a:cxnSpLocks/>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cxnSp>
          <p:nvCxnSpPr>
            <p:cNvPr id="99" name="Straight Arrow Connector 98">
              <a:extLst>
                <a:ext uri="{FF2B5EF4-FFF2-40B4-BE49-F238E27FC236}">
                  <a16:creationId xmlns:a16="http://schemas.microsoft.com/office/drawing/2014/main" id="{BFE269F0-1D36-4D83-975D-EFE12B9DC043}"/>
                </a:ext>
              </a:extLst>
            </p:cNvPr>
            <p:cNvCxnSpPr>
              <a:cxnSpLocks/>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74" name="Rectangle 73">
            <a:extLst>
              <a:ext uri="{FF2B5EF4-FFF2-40B4-BE49-F238E27FC236}">
                <a16:creationId xmlns:a16="http://schemas.microsoft.com/office/drawing/2014/main" id="{EC1464DC-8C0B-48C9-9491-72AFBFA25FF2}"/>
              </a:ext>
            </a:extLst>
          </p:cNvPr>
          <p:cNvSpPr/>
          <p:nvPr/>
        </p:nvSpPr>
        <p:spPr>
          <a:xfrm>
            <a:off x="749890" y="3022768"/>
            <a:ext cx="8927510" cy="1569660"/>
          </a:xfrm>
          <a:prstGeom prst="rect">
            <a:avLst/>
          </a:prstGeom>
        </p:spPr>
        <p:txBody>
          <a:bodyPr wrap="square">
            <a:spAutoFit/>
          </a:bodyPr>
          <a:lstStyle/>
          <a:p>
            <a:pPr>
              <a:spcAft>
                <a:spcPts val="0"/>
              </a:spcAft>
            </a:pPr>
            <a:r>
              <a:rPr lang="en-US" sz="2400" dirty="0">
                <a:solidFill>
                  <a:schemeClr val="tx2"/>
                </a:solidFill>
              </a:rPr>
              <a:t>Actions</a:t>
            </a:r>
            <a:r>
              <a:rPr lang="en-US" sz="2400" dirty="0"/>
              <a:t>: Edges indicate possible actions </a:t>
            </a:r>
            <a:endParaRPr lang="en-US" sz="2400" dirty="0">
              <a:solidFill>
                <a:srgbClr val="FFFFFF"/>
              </a:solidFill>
            </a:endParaRPr>
          </a:p>
          <a:p>
            <a:pPr marL="457200" indent="-457200">
              <a:spcAft>
                <a:spcPts val="0"/>
              </a:spcAft>
              <a:buFont typeface="Arial" panose="020B0604020202020204" pitchFamily="34" charset="0"/>
              <a:buChar char="•"/>
            </a:pPr>
            <a:r>
              <a:rPr lang="en-US" sz="2400" dirty="0"/>
              <a:t>Each transitions to a new state.</a:t>
            </a:r>
          </a:p>
          <a:p>
            <a:pPr>
              <a:spcAft>
                <a:spcPts val="0"/>
              </a:spcAft>
            </a:pPr>
            <a:r>
              <a:rPr lang="en-US" sz="2400" dirty="0">
                <a:solidFill>
                  <a:schemeClr val="tx2"/>
                </a:solidFill>
              </a:rPr>
              <a:t>Plan: </a:t>
            </a:r>
            <a:r>
              <a:rPr lang="en-US" sz="2400" dirty="0"/>
              <a:t>Taking a sequence of actions, </a:t>
            </a:r>
            <a:br>
              <a:rPr lang="en-US" sz="2400" dirty="0"/>
            </a:br>
            <a:r>
              <a:rPr lang="en-US" sz="2400" dirty="0"/>
              <a:t>      the agent follows a path through the states.</a:t>
            </a:r>
          </a:p>
        </p:txBody>
      </p:sp>
      <p:grpSp>
        <p:nvGrpSpPr>
          <p:cNvPr id="148" name="Group 147">
            <a:extLst>
              <a:ext uri="{FF2B5EF4-FFF2-40B4-BE49-F238E27FC236}">
                <a16:creationId xmlns:a16="http://schemas.microsoft.com/office/drawing/2014/main" id="{279B9256-78BE-442D-B368-6E9C97BCC759}"/>
              </a:ext>
            </a:extLst>
          </p:cNvPr>
          <p:cNvGrpSpPr/>
          <p:nvPr/>
        </p:nvGrpSpPr>
        <p:grpSpPr>
          <a:xfrm>
            <a:off x="1447800" y="932544"/>
            <a:ext cx="1516031" cy="1557493"/>
            <a:chOff x="1447800" y="932544"/>
            <a:chExt cx="1516031" cy="1557493"/>
          </a:xfrm>
        </p:grpSpPr>
        <p:sp>
          <p:nvSpPr>
            <p:cNvPr id="149" name="Rectangle 148">
              <a:extLst>
                <a:ext uri="{FF2B5EF4-FFF2-40B4-BE49-F238E27FC236}">
                  <a16:creationId xmlns:a16="http://schemas.microsoft.com/office/drawing/2014/main" id="{B9675E65-3AAB-4060-8C11-1A56095BF4C4}"/>
                </a:ext>
              </a:extLst>
            </p:cNvPr>
            <p:cNvSpPr/>
            <p:nvPr/>
          </p:nvSpPr>
          <p:spPr>
            <a:xfrm>
              <a:off x="2513894" y="1229490"/>
              <a:ext cx="449937" cy="461665"/>
            </a:xfrm>
            <a:prstGeom prst="rect">
              <a:avLst/>
            </a:prstGeom>
          </p:spPr>
          <p:txBody>
            <a:bodyPr wrap="square">
              <a:spAutoFit/>
            </a:bodyPr>
            <a:lstStyle/>
            <a:p>
              <a:pPr>
                <a:spcAft>
                  <a:spcPts val="0"/>
                </a:spcAft>
              </a:pPr>
              <a:r>
                <a:rPr lang="en-US" sz="2400" dirty="0"/>
                <a:t>a</a:t>
              </a:r>
              <a:r>
                <a:rPr lang="en-US" sz="2400" baseline="-25000" dirty="0"/>
                <a:t>1</a:t>
              </a:r>
              <a:endParaRPr lang="en-CA" sz="2400" baseline="-25000" dirty="0"/>
            </a:p>
          </p:txBody>
        </p:sp>
        <p:sp>
          <p:nvSpPr>
            <p:cNvPr id="151" name="Rectangle 150">
              <a:extLst>
                <a:ext uri="{FF2B5EF4-FFF2-40B4-BE49-F238E27FC236}">
                  <a16:creationId xmlns:a16="http://schemas.microsoft.com/office/drawing/2014/main" id="{4EB484AA-2908-4616-9AB5-B8B5F9C6D00A}"/>
                </a:ext>
              </a:extLst>
            </p:cNvPr>
            <p:cNvSpPr/>
            <p:nvPr/>
          </p:nvSpPr>
          <p:spPr>
            <a:xfrm>
              <a:off x="2256972" y="2028372"/>
              <a:ext cx="449937" cy="461665"/>
            </a:xfrm>
            <a:prstGeom prst="rect">
              <a:avLst/>
            </a:prstGeom>
          </p:spPr>
          <p:txBody>
            <a:bodyPr wrap="square">
              <a:spAutoFit/>
            </a:bodyPr>
            <a:lstStyle/>
            <a:p>
              <a:pPr>
                <a:spcAft>
                  <a:spcPts val="0"/>
                </a:spcAft>
              </a:pPr>
              <a:r>
                <a:rPr lang="en-US" sz="2400" dirty="0"/>
                <a:t>a</a:t>
              </a:r>
              <a:r>
                <a:rPr lang="en-US" sz="2400" baseline="-25000" dirty="0"/>
                <a:t>2</a:t>
              </a:r>
              <a:endParaRPr lang="en-CA" sz="2400" baseline="-25000" dirty="0"/>
            </a:p>
          </p:txBody>
        </p:sp>
        <p:sp>
          <p:nvSpPr>
            <p:cNvPr id="152" name="Rectangle 151">
              <a:extLst>
                <a:ext uri="{FF2B5EF4-FFF2-40B4-BE49-F238E27FC236}">
                  <a16:creationId xmlns:a16="http://schemas.microsoft.com/office/drawing/2014/main" id="{44FE5676-206C-4E57-B802-11C6E7C0C83F}"/>
                </a:ext>
              </a:extLst>
            </p:cNvPr>
            <p:cNvSpPr/>
            <p:nvPr/>
          </p:nvSpPr>
          <p:spPr>
            <a:xfrm>
              <a:off x="1447800" y="1600200"/>
              <a:ext cx="449937" cy="461665"/>
            </a:xfrm>
            <a:prstGeom prst="rect">
              <a:avLst/>
            </a:prstGeom>
          </p:spPr>
          <p:txBody>
            <a:bodyPr wrap="square">
              <a:spAutoFit/>
            </a:bodyPr>
            <a:lstStyle/>
            <a:p>
              <a:pPr>
                <a:spcAft>
                  <a:spcPts val="0"/>
                </a:spcAft>
              </a:pPr>
              <a:r>
                <a:rPr lang="en-US" sz="2400" dirty="0"/>
                <a:t>a</a:t>
              </a:r>
              <a:r>
                <a:rPr lang="en-US" sz="2400" baseline="-25000" dirty="0"/>
                <a:t>3</a:t>
              </a:r>
              <a:endParaRPr lang="en-CA" sz="2400" baseline="-25000" dirty="0"/>
            </a:p>
          </p:txBody>
        </p:sp>
        <p:sp>
          <p:nvSpPr>
            <p:cNvPr id="157" name="Rectangle 156">
              <a:extLst>
                <a:ext uri="{FF2B5EF4-FFF2-40B4-BE49-F238E27FC236}">
                  <a16:creationId xmlns:a16="http://schemas.microsoft.com/office/drawing/2014/main" id="{761B0E35-A562-4B19-8601-EA419B71B1AB}"/>
                </a:ext>
              </a:extLst>
            </p:cNvPr>
            <p:cNvSpPr/>
            <p:nvPr/>
          </p:nvSpPr>
          <p:spPr>
            <a:xfrm>
              <a:off x="1792521" y="932544"/>
              <a:ext cx="449937" cy="461665"/>
            </a:xfrm>
            <a:prstGeom prst="rect">
              <a:avLst/>
            </a:prstGeom>
          </p:spPr>
          <p:txBody>
            <a:bodyPr wrap="square">
              <a:spAutoFit/>
            </a:bodyPr>
            <a:lstStyle/>
            <a:p>
              <a:pPr>
                <a:spcAft>
                  <a:spcPts val="0"/>
                </a:spcAft>
              </a:pPr>
              <a:r>
                <a:rPr lang="en-US" sz="2400" dirty="0"/>
                <a:t>a</a:t>
              </a:r>
              <a:r>
                <a:rPr lang="en-US" sz="2400" baseline="-25000" dirty="0"/>
                <a:t>5</a:t>
              </a:r>
              <a:endParaRPr lang="en-CA" sz="2400" baseline="-25000" dirty="0"/>
            </a:p>
          </p:txBody>
        </p:sp>
      </p:grpSp>
      <p:grpSp>
        <p:nvGrpSpPr>
          <p:cNvPr id="25" name="Group 24">
            <a:extLst>
              <a:ext uri="{FF2B5EF4-FFF2-40B4-BE49-F238E27FC236}">
                <a16:creationId xmlns:a16="http://schemas.microsoft.com/office/drawing/2014/main" id="{7FA4E043-5AA1-4DF8-A4FA-1C06B2FBCBA6}"/>
              </a:ext>
            </a:extLst>
          </p:cNvPr>
          <p:cNvGrpSpPr/>
          <p:nvPr/>
        </p:nvGrpSpPr>
        <p:grpSpPr>
          <a:xfrm>
            <a:off x="1955430" y="838200"/>
            <a:ext cx="5740770" cy="2057400"/>
            <a:chOff x="1955430" y="838200"/>
            <a:chExt cx="5740770" cy="2057400"/>
          </a:xfrm>
        </p:grpSpPr>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14" name="Oval 113">
              <a:extLst>
                <a:ext uri="{FF2B5EF4-FFF2-40B4-BE49-F238E27FC236}">
                  <a16:creationId xmlns:a16="http://schemas.microsoft.com/office/drawing/2014/main" id="{854E828E-48BD-4DDD-AD1D-A1903916040A}"/>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5" name="Oval 114">
              <a:extLst>
                <a:ext uri="{FF2B5EF4-FFF2-40B4-BE49-F238E27FC236}">
                  <a16:creationId xmlns:a16="http://schemas.microsoft.com/office/drawing/2014/main" id="{FA79C4A6-7342-4896-B0DD-5CB696078DE3}"/>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29" name="Oval 128">
              <a:extLst>
                <a:ext uri="{FF2B5EF4-FFF2-40B4-BE49-F238E27FC236}">
                  <a16:creationId xmlns:a16="http://schemas.microsoft.com/office/drawing/2014/main" id="{F874C8F4-A52C-41DE-8519-7892C012EE6A}"/>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6" name="Oval 45">
              <a:extLst>
                <a:ext uri="{FF2B5EF4-FFF2-40B4-BE49-F238E27FC236}">
                  <a16:creationId xmlns:a16="http://schemas.microsoft.com/office/drawing/2014/main" id="{82E4F04F-355D-46F5-87D9-692376A39E2C}"/>
                </a:ext>
              </a:extLst>
            </p:cNvPr>
            <p:cNvSpPr/>
            <p:nvPr/>
          </p:nvSpPr>
          <p:spPr>
            <a:xfrm>
              <a:off x="5597237" y="1530924"/>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45" name="TextBox 44">
            <a:extLst>
              <a:ext uri="{FF2B5EF4-FFF2-40B4-BE49-F238E27FC236}">
                <a16:creationId xmlns:a16="http://schemas.microsoft.com/office/drawing/2014/main" id="{434A0A39-FF03-4438-8945-4E13312E8BF3}"/>
              </a:ext>
            </a:extLst>
          </p:cNvPr>
          <p:cNvSpPr txBox="1"/>
          <p:nvPr/>
        </p:nvSpPr>
        <p:spPr bwMode="auto">
          <a:xfrm>
            <a:off x="245092" y="259424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US" sz="2800" dirty="0">
                <a:solidFill>
                  <a:schemeClr val="tx2"/>
                </a:solidFill>
              </a:rPr>
              <a:t>Formal Definition of Task:</a:t>
            </a:r>
          </a:p>
        </p:txBody>
      </p:sp>
      <p:pic>
        <p:nvPicPr>
          <p:cNvPr id="55" name="Picture 6" descr="Related image">
            <a:extLst>
              <a:ext uri="{FF2B5EF4-FFF2-40B4-BE49-F238E27FC236}">
                <a16:creationId xmlns:a16="http://schemas.microsoft.com/office/drawing/2014/main" id="{501350C2-4DF4-453B-AF4E-847D52EDEC15}"/>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40">
            <a:extLst>
              <a:ext uri="{FF2B5EF4-FFF2-40B4-BE49-F238E27FC236}">
                <a16:creationId xmlns:a16="http://schemas.microsoft.com/office/drawing/2014/main" id="{921C4D54-6162-42AD-A0CB-C198263B79A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28800" y="990600"/>
            <a:ext cx="613290" cy="775589"/>
          </a:xfrm>
          <a:prstGeom prst="rect">
            <a:avLst/>
          </a:prstGeom>
        </p:spPr>
      </p:pic>
    </p:spTree>
    <p:extLst>
      <p:ext uri="{BB962C8B-B14F-4D97-AF65-F5344CB8AC3E}">
        <p14:creationId xmlns:p14="http://schemas.microsoft.com/office/powerpoint/2010/main" val="3682802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anim calcmode="lin" valueType="num">
                                      <p:cBhvr additive="base">
                                        <p:cTn id="7" dur="500" fill="hold"/>
                                        <p:tgtEl>
                                          <p:spTgt spid="7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2"/>
                                        </p:tgtEl>
                                        <p:attrNameLst>
                                          <p:attrName>style.visibility</p:attrName>
                                        </p:attrNameLst>
                                      </p:cBhvr>
                                      <p:to>
                                        <p:strVal val="visible"/>
                                      </p:to>
                                    </p:set>
                                    <p:anim calcmode="lin" valueType="num">
                                      <p:cBhvr additive="base">
                                        <p:cTn id="11" dur="500" fill="hold"/>
                                        <p:tgtEl>
                                          <p:spTgt spid="82"/>
                                        </p:tgtEl>
                                        <p:attrNameLst>
                                          <p:attrName>ppt_x</p:attrName>
                                        </p:attrNameLst>
                                      </p:cBhvr>
                                      <p:tavLst>
                                        <p:tav tm="0">
                                          <p:val>
                                            <p:strVal val="#ppt_x"/>
                                          </p:val>
                                        </p:tav>
                                        <p:tav tm="100000">
                                          <p:val>
                                            <p:strVal val="#ppt_x"/>
                                          </p:val>
                                        </p:tav>
                                      </p:tavLst>
                                    </p:anim>
                                    <p:anim calcmode="lin" valueType="num">
                                      <p:cBhvr additive="base">
                                        <p:cTn id="12" dur="500" fill="hold"/>
                                        <p:tgtEl>
                                          <p:spTgt spid="8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48"/>
                                        </p:tgtEl>
                                        <p:attrNameLst>
                                          <p:attrName>style.visibility</p:attrName>
                                        </p:attrNameLst>
                                      </p:cBhvr>
                                      <p:to>
                                        <p:strVal val="visible"/>
                                      </p:to>
                                    </p:set>
                                    <p:anim calcmode="lin" valueType="num">
                                      <p:cBhvr additive="base">
                                        <p:cTn id="15" dur="500" fill="hold"/>
                                        <p:tgtEl>
                                          <p:spTgt spid="148"/>
                                        </p:tgtEl>
                                        <p:attrNameLst>
                                          <p:attrName>ppt_x</p:attrName>
                                        </p:attrNameLst>
                                      </p:cBhvr>
                                      <p:tavLst>
                                        <p:tav tm="0">
                                          <p:val>
                                            <p:strVal val="#ppt_x"/>
                                          </p:val>
                                        </p:tav>
                                        <p:tav tm="100000">
                                          <p:val>
                                            <p:strVal val="#ppt_x"/>
                                          </p:val>
                                        </p:tav>
                                      </p:tavLst>
                                    </p:anim>
                                    <p:anim calcmode="lin" valueType="num">
                                      <p:cBhvr additive="base">
                                        <p:cTn id="16" dur="500" fill="hold"/>
                                        <p:tgtEl>
                                          <p:spTgt spid="14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74">
                                            <p:txEl>
                                              <p:pRg st="1" end="1"/>
                                            </p:txEl>
                                          </p:spTgt>
                                        </p:tgtEl>
                                        <p:attrNameLst>
                                          <p:attrName>style.visibility</p:attrName>
                                        </p:attrNameLst>
                                      </p:cBhvr>
                                      <p:to>
                                        <p:strVal val="visible"/>
                                      </p:to>
                                    </p:set>
                                    <p:anim calcmode="lin" valueType="num">
                                      <p:cBhvr additive="base">
                                        <p:cTn id="21" dur="500" fill="hold"/>
                                        <p:tgtEl>
                                          <p:spTgt spid="74">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74">
                                            <p:txEl>
                                              <p:pRg st="2" end="2"/>
                                            </p:txEl>
                                          </p:spTgt>
                                        </p:tgtEl>
                                        <p:attrNameLst>
                                          <p:attrName>style.visibility</p:attrName>
                                        </p:attrNameLst>
                                      </p:cBhvr>
                                      <p:to>
                                        <p:strVal val="visible"/>
                                      </p:to>
                                    </p:set>
                                    <p:anim calcmode="lin" valueType="num">
                                      <p:cBhvr additive="base">
                                        <p:cTn id="27" dur="500" fill="hold"/>
                                        <p:tgtEl>
                                          <p:spTgt spid="74">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74">
                                            <p:txEl>
                                              <p:pRg st="2" end="2"/>
                                            </p:txEl>
                                          </p:spTgt>
                                        </p:tgtEl>
                                        <p:attrNameLst>
                                          <p:attrName>ppt_y</p:attrName>
                                        </p:attrNameLst>
                                      </p:cBhvr>
                                      <p:tavLst>
                                        <p:tav tm="0">
                                          <p:val>
                                            <p:strVal val="1+#ppt_h/2"/>
                                          </p:val>
                                        </p:tav>
                                        <p:tav tm="100000">
                                          <p:val>
                                            <p:strVal val="#ppt_y"/>
                                          </p:val>
                                        </p:tav>
                                      </p:tavLst>
                                    </p:anim>
                                  </p:childTnLst>
                                </p:cTn>
                              </p:par>
                            </p:childTnLst>
                          </p:cTn>
                        </p:par>
                        <p:par>
                          <p:cTn id="29" fill="hold">
                            <p:stCondLst>
                              <p:cond delay="500"/>
                            </p:stCondLst>
                            <p:childTnLst>
                              <p:par>
                                <p:cTn id="30" presetID="0" presetClass="path" presetSubtype="0" accel="50000" decel="50000" fill="hold" nodeType="afterEffect">
                                  <p:stCondLst>
                                    <p:cond delay="0"/>
                                  </p:stCondLst>
                                  <p:childTnLst>
                                    <p:animMotion origin="layout" path="M 0.00139 0.04004 L 0.00139 0.04004 C 0.01076 0.03935 0.02031 0.03912 0.02986 0.03796 C 0.03628 0.03726 0.04097 0.03518 0.04739 0.03379 C 0.05156 0.03287 0.0559 0.03263 0.06007 0.03171 C 0.06527 0.03055 0.07587 0.02754 0.07587 0.02754 L 0.14253 0.02963 L 0.23941 0.03171 C 0.24566 0.03194 0.25225 0.03449 0.2585 0.03588 C 0.26354 0.03703 0.27378 0.03865 0.27899 0.04004 C 0.28073 0.04074 0.28229 0.04166 0.28385 0.04236 C 0.28593 0.04305 0.28802 0.04351 0.2901 0.04444 C 0.29184 0.0449 0.2934 0.04583 0.29496 0.04652 C 0.29705 0.04722 0.29913 0.04768 0.30121 0.04861 C 0.30659 0.05069 0.31302 0.05463 0.31875 0.05486 C 0.33715 0.05625 0.35573 0.05648 0.3743 0.05717 C 0.37847 0.05856 0.38628 0.06134 0.3901 0.06134 C 0.39392 0.06134 0.39757 0.05995 0.40121 0.05926 C 0.40364 0.05 0.40468 0.04861 0.40121 0.03588 C 0.40052 0.0331 0.39826 0.03148 0.39652 0.02963 C 0.39357 0.02638 0.38698 0.02106 0.38698 0.02106 C 0.38576 0.01597 0.38524 0.0125 0.38229 0.00833 C 0.3809 0.00671 0.37899 0.00578 0.37743 0.00416 C 0.37569 0.00231 0.37448 -0.00024 0.37274 -0.00209 C 0.37118 -0.00371 0.36944 -0.00487 0.36788 -0.00649 C 0.36614 -0.00834 0.36458 -0.01042 0.36319 -0.01274 C 0.36198 -0.01482 0.36146 -0.01737 0.36007 -0.01922 C 0.35712 -0.02246 0.35364 -0.02477 0.35052 -0.02755 C 0.34427 -0.03311 0.34757 -0.03102 0.34097 -0.0338 C 0.325 -0.03311 0.3092 -0.03357 0.2934 -0.03172 C 0.28993 -0.03149 0.28698 -0.02894 0.28385 -0.02755 C 0.28229 -0.02686 0.28038 -0.02662 0.27899 -0.02547 C 0.27743 -0.02408 0.27604 -0.02223 0.2743 -0.0213 C 0.26649 -0.01667 0.26545 -0.01783 0.2585 -0.01482 C 0.25521 -0.01366 0.25225 -0.01158 0.24896 -0.01065 C 0.24618 -0.00996 0.24357 -0.00949 0.24097 -0.00857 C 0.23767 -0.00741 0.23455 -0.00579 0.23142 -0.0044 L 0.22187 4.07407E-6 C 0.22031 0.00069 0.21875 0.00162 0.21718 0.00208 C 0.2151 0.00277 0.21284 0.00324 0.21076 0.00416 C 0.20764 0.00555 0.20121 0.00833 0.20121 0.00833 C 0.19965 0.00972 0.19757 0.01041 0.19652 0.01273 C 0.19479 0.01643 0.1934 0.02523 0.1934 0.02523 C 0.19392 0.02824 0.19357 0.03148 0.19496 0.03379 C 0.196 0.03564 0.19809 0.03588 0.19965 0.03588 C 0.21979 0.03588 0.23993 0.03449 0.26007 0.03379 C 0.26909 0.03171 0.2776 0.02963 0.28698 0.02963 C 0.30712 0.02963 0.32725 0.03101 0.34722 0.03171 C 0.34948 0.0324 0.35156 0.03333 0.35364 0.03379 C 0.35677 0.03472 0.36007 0.03495 0.36319 0.03588 C 0.36475 0.03634 0.36632 0.0375 0.36788 0.03796 C 0.37517 0.04051 0.3809 0.04097 0.38854 0.04236 C 0.3901 0.04305 0.39184 0.04328 0.3934 0.04444 C 0.40486 0.05208 0.39045 0.04537 0.40451 0.05277 C 0.40746 0.05439 0.41389 0.05717 0.41389 0.05717 C 0.42152 0.06388 0.4158 0.05972 0.425 0.06342 C 0.4283 0.06481 0.43455 0.06759 0.43455 0.06759 C 0.44218 0.0743 0.4375 0.07106 0.44896 0.07615 C 0.45052 0.07685 0.45225 0.07708 0.45364 0.07824 C 0.46736 0.09027 0.45 0.07592 0.46319 0.08449 C 0.46493 0.08564 0.46614 0.08773 0.46788 0.08888 C 0.471 0.09074 0.47465 0.09051 0.47743 0.09305 C 0.49114 0.10509 0.47378 0.09074 0.48698 0.0993 C 0.4993 0.10763 0.48455 0.10046 0.49652 0.10578 C 0.49809 0.10717 0.49965 0.10856 0.50121 0.10995 C 0.50347 0.11203 0.50538 0.11435 0.50764 0.11643 C 0.50955 0.11805 0.51198 0.11875 0.51389 0.1206 C 0.5184 0.12453 0.52187 0.13009 0.52673 0.13333 C 0.52882 0.13472 0.5309 0.13588 0.53298 0.1375 C 0.53472 0.13865 0.53611 0.14051 0.53784 0.14166 C 0.53923 0.14282 0.54097 0.14282 0.54253 0.14375 C 0.54843 0.14768 0.5467 0.14861 0.55208 0.15439 C 0.55347 0.15601 0.55521 0.15717 0.55677 0.15856 C 0.55781 0.16088 0.55868 0.16319 0.56007 0.16504 C 0.56302 0.16944 0.56701 0.17268 0.56944 0.17777 C 0.57361 0.18588 0.57083 0.18333 0.57743 0.18611 L 0.58229 0.19051 L 0.58229 0.19051 " pathEditMode="relative" ptsTypes="AAAAAAAAAAAAAAAAAAAAAAAAAAAAAAAAAAAAAAAAAAAAAAAAAAAAAAAAAAAAAAAAAAAAAAAAAAAAAA">
                                      <p:cBhvr>
                                        <p:cTn id="31" dur="2000" fill="hold"/>
                                        <p:tgtEl>
                                          <p:spTgt spid="4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a:extLst>
              <a:ext uri="{FF2B5EF4-FFF2-40B4-BE49-F238E27FC236}">
                <a16:creationId xmlns:a16="http://schemas.microsoft.com/office/drawing/2014/main" id="{D295A4D1-474A-4228-A742-DC942664558C}"/>
              </a:ext>
            </a:extLst>
          </p:cNvPr>
          <p:cNvGrpSpPr/>
          <p:nvPr/>
        </p:nvGrpSpPr>
        <p:grpSpPr>
          <a:xfrm>
            <a:off x="1447800" y="626589"/>
            <a:ext cx="5884152" cy="1904643"/>
            <a:chOff x="1447800" y="626589"/>
            <a:chExt cx="5884152" cy="1904643"/>
          </a:xfrm>
        </p:grpSpPr>
        <p:sp>
          <p:nvSpPr>
            <p:cNvPr id="73" name="Oval 72">
              <a:extLst>
                <a:ext uri="{FF2B5EF4-FFF2-40B4-BE49-F238E27FC236}">
                  <a16:creationId xmlns:a16="http://schemas.microsoft.com/office/drawing/2014/main" id="{90285253-C27F-4B7B-B48B-19B9CE536AA4}"/>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4" name="Oval 73">
              <a:extLst>
                <a:ext uri="{FF2B5EF4-FFF2-40B4-BE49-F238E27FC236}">
                  <a16:creationId xmlns:a16="http://schemas.microsoft.com/office/drawing/2014/main" id="{D7AD46A3-DBF4-4C5F-ABCD-A142DB6DDBD9}"/>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Oval 74">
              <a:extLst>
                <a:ext uri="{FF2B5EF4-FFF2-40B4-BE49-F238E27FC236}">
                  <a16:creationId xmlns:a16="http://schemas.microsoft.com/office/drawing/2014/main" id="{C017E69E-B763-4868-A6EF-5E510190826B}"/>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6" name="Straight Arrow Connector 75">
              <a:extLst>
                <a:ext uri="{FF2B5EF4-FFF2-40B4-BE49-F238E27FC236}">
                  <a16:creationId xmlns:a16="http://schemas.microsoft.com/office/drawing/2014/main" id="{8CDF6700-3000-4AB6-BA1E-5AB43C1E7019}"/>
                </a:ext>
              </a:extLst>
            </p:cNvPr>
            <p:cNvCxnSpPr>
              <a:cxnSpLocks/>
              <a:stCxn id="73" idx="6"/>
              <a:endCxn id="7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8" name="Straight Arrow Connector 77">
              <a:extLst>
                <a:ext uri="{FF2B5EF4-FFF2-40B4-BE49-F238E27FC236}">
                  <a16:creationId xmlns:a16="http://schemas.microsoft.com/office/drawing/2014/main" id="{ACFEA0DD-5C0A-4C24-9C5C-0F534B7D3AF7}"/>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3B44C36E-5115-466E-B2D7-88D0F0F95046}"/>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0" name="Straight Arrow Connector 79">
              <a:extLst>
                <a:ext uri="{FF2B5EF4-FFF2-40B4-BE49-F238E27FC236}">
                  <a16:creationId xmlns:a16="http://schemas.microsoft.com/office/drawing/2014/main" id="{B8B4A112-AE17-4CCF-81DC-3575CB8777B2}"/>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81" name="Straight Arrow Connector 80">
              <a:extLst>
                <a:ext uri="{FF2B5EF4-FFF2-40B4-BE49-F238E27FC236}">
                  <a16:creationId xmlns:a16="http://schemas.microsoft.com/office/drawing/2014/main" id="{2A2E14BB-6209-4A14-B77A-AEEFC5ACFADA}"/>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82" name="Straight Arrow Connector 81">
              <a:extLst>
                <a:ext uri="{FF2B5EF4-FFF2-40B4-BE49-F238E27FC236}">
                  <a16:creationId xmlns:a16="http://schemas.microsoft.com/office/drawing/2014/main" id="{DB35369D-1893-436F-B4A1-AE190F4330CE}"/>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84" name="Straight Arrow Connector 83">
              <a:extLst>
                <a:ext uri="{FF2B5EF4-FFF2-40B4-BE49-F238E27FC236}">
                  <a16:creationId xmlns:a16="http://schemas.microsoft.com/office/drawing/2014/main" id="{62ABE36A-F3E0-45F4-AEF7-DFC28E475A78}"/>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85" name="Straight Arrow Connector 84">
              <a:extLst>
                <a:ext uri="{FF2B5EF4-FFF2-40B4-BE49-F238E27FC236}">
                  <a16:creationId xmlns:a16="http://schemas.microsoft.com/office/drawing/2014/main" id="{EFCB125B-B2DF-4C64-AC58-3A6E68524CE5}"/>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2D057CD4-B63F-4AC3-9CAD-D44A16CF1E76}"/>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E3F84410-0870-465C-A615-C037D57E20C1}"/>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F2A2FC20-47C8-425B-B1C8-7B10C4F19F1F}"/>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89" name="Oval 88">
              <a:extLst>
                <a:ext uri="{FF2B5EF4-FFF2-40B4-BE49-F238E27FC236}">
                  <a16:creationId xmlns:a16="http://schemas.microsoft.com/office/drawing/2014/main" id="{8D575974-7234-488B-83DE-A70C334657F7}"/>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0" name="Straight Arrow Connector 89">
              <a:extLst>
                <a:ext uri="{FF2B5EF4-FFF2-40B4-BE49-F238E27FC236}">
                  <a16:creationId xmlns:a16="http://schemas.microsoft.com/office/drawing/2014/main" id="{1F275ECD-58B8-4F38-8C09-39437225144F}"/>
                </a:ext>
              </a:extLst>
            </p:cNvPr>
            <p:cNvCxnSpPr>
              <a:cxnSpLocks/>
              <a:endCxn id="89"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F5D295C8-FFA9-4A2D-8BB2-3E1CF4796FC1}"/>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no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987855"/>
            <a:ext cx="8207123" cy="3046988"/>
          </a:xfrm>
          <a:prstGeom prst="rect">
            <a:avLst/>
          </a:prstGeom>
        </p:spPr>
        <p:txBody>
          <a:bodyPr wrap="square">
            <a:spAutoFit/>
          </a:bodyPr>
          <a:lstStyle/>
          <a:p>
            <a:pPr>
              <a:spcAft>
                <a:spcPts val="0"/>
              </a:spcAft>
            </a:pPr>
            <a:r>
              <a:rPr lang="en-US" sz="2400" dirty="0"/>
              <a:t>The standard thing is to have one type of  node/state.</a:t>
            </a:r>
          </a:p>
          <a:p>
            <a:pPr>
              <a:spcAft>
                <a:spcPts val="0"/>
              </a:spcAft>
            </a:pPr>
            <a:r>
              <a:rPr lang="en-US" sz="2400" dirty="0"/>
              <a:t>We will break it into four types of nodes/states:</a:t>
            </a:r>
          </a:p>
          <a:p>
            <a:pPr marL="342900" indent="-342900">
              <a:spcAft>
                <a:spcPts val="0"/>
              </a:spcAft>
              <a:buFont typeface="Arial" panose="020B0604020202020204" pitchFamily="34" charset="0"/>
              <a:buChar char="•"/>
            </a:pPr>
            <a:r>
              <a:rPr lang="en-US" sz="2400" dirty="0">
                <a:solidFill>
                  <a:schemeClr val="tx2"/>
                </a:solidFill>
              </a:rPr>
              <a:t>Agent’s Turn: </a:t>
            </a:r>
            <a:r>
              <a:rPr lang="en-US" sz="2400" dirty="0"/>
              <a:t>He must decide which action to take.</a:t>
            </a:r>
          </a:p>
          <a:p>
            <a:pPr marL="342900" indent="-342900">
              <a:spcAft>
                <a:spcPts val="0"/>
              </a:spcAft>
              <a:buFont typeface="Arial" panose="020B0604020202020204" pitchFamily="34" charset="0"/>
              <a:buChar char="•"/>
            </a:pPr>
            <a:r>
              <a:rPr lang="en-US" sz="2400" dirty="0">
                <a:solidFill>
                  <a:schemeClr val="tx2"/>
                </a:solidFill>
              </a:rPr>
              <a:t>Adversary’s turn:</a:t>
            </a:r>
            <a:r>
              <a:rPr lang="en-US" sz="2400" dirty="0"/>
              <a:t> His adversary chooses which action is taken.</a:t>
            </a:r>
          </a:p>
          <a:p>
            <a:pPr>
              <a:spcAft>
                <a:spcPts val="0"/>
              </a:spcAft>
            </a:pPr>
            <a:r>
              <a:rPr lang="en-US" sz="2400" dirty="0"/>
              <a:t>        This action changes our agent’s state.</a:t>
            </a:r>
          </a:p>
          <a:p>
            <a:pPr marL="342900" indent="-342900">
              <a:spcAft>
                <a:spcPts val="0"/>
              </a:spcAft>
              <a:buFont typeface="Arial" panose="020B0604020202020204" pitchFamily="34" charset="0"/>
              <a:buChar char="•"/>
            </a:pPr>
            <a:r>
              <a:rPr lang="en-US" sz="2400" dirty="0">
                <a:solidFill>
                  <a:schemeClr val="tx2"/>
                </a:solidFill>
              </a:rPr>
              <a:t>Random</a:t>
            </a:r>
            <a:r>
              <a:rPr lang="en-US" sz="2400" dirty="0"/>
              <a:t> influence from the environment</a:t>
            </a:r>
          </a:p>
          <a:p>
            <a:pPr>
              <a:spcAft>
                <a:spcPts val="0"/>
              </a:spcAft>
            </a:pPr>
            <a:r>
              <a:rPr lang="en-US" sz="2400" dirty="0"/>
              <a:t>         Next state is chosen according to probability distribution.</a:t>
            </a:r>
          </a:p>
          <a:p>
            <a:pPr>
              <a:spcAft>
                <a:spcPts val="0"/>
              </a:spcAft>
            </a:pPr>
            <a:endParaRPr lang="en-US" sz="24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TextBox 111">
            <a:extLst>
              <a:ext uri="{FF2B5EF4-FFF2-40B4-BE49-F238E27FC236}">
                <a16:creationId xmlns:a16="http://schemas.microsoft.com/office/drawing/2014/main" id="{3DDDC841-555E-4E69-8C19-AB72171AC7EF}"/>
              </a:ext>
            </a:extLst>
          </p:cNvPr>
          <p:cNvSpPr txBox="1"/>
          <p:nvPr/>
        </p:nvSpPr>
        <p:spPr bwMode="auto">
          <a:xfrm>
            <a:off x="245092" y="259424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US" sz="2800" dirty="0">
                <a:solidFill>
                  <a:schemeClr val="tx2"/>
                </a:solidFill>
              </a:rPr>
              <a:t>Formal Definition of Task:</a:t>
            </a:r>
          </a:p>
        </p:txBody>
      </p:sp>
      <p:pic>
        <p:nvPicPr>
          <p:cNvPr id="119" name="Picture 118">
            <a:extLst>
              <a:ext uri="{FF2B5EF4-FFF2-40B4-BE49-F238E27FC236}">
                <a16:creationId xmlns:a16="http://schemas.microsoft.com/office/drawing/2014/main" id="{CD3DB9E9-345D-4B5A-8194-03FE7951805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524000" y="914400"/>
            <a:ext cx="613290" cy="775589"/>
          </a:xfrm>
          <a:prstGeom prst="rect">
            <a:avLst/>
          </a:prstGeom>
        </p:spPr>
      </p:pic>
      <p:grpSp>
        <p:nvGrpSpPr>
          <p:cNvPr id="125" name="Group 124">
            <a:extLst>
              <a:ext uri="{FF2B5EF4-FFF2-40B4-BE49-F238E27FC236}">
                <a16:creationId xmlns:a16="http://schemas.microsoft.com/office/drawing/2014/main" id="{8C64C136-ACCA-46AD-B7A1-5A31433B46C6}"/>
              </a:ext>
            </a:extLst>
          </p:cNvPr>
          <p:cNvGrpSpPr/>
          <p:nvPr/>
        </p:nvGrpSpPr>
        <p:grpSpPr>
          <a:xfrm>
            <a:off x="5348514" y="943499"/>
            <a:ext cx="1738086" cy="1799701"/>
            <a:chOff x="1621977" y="614136"/>
            <a:chExt cx="1738086" cy="1799701"/>
          </a:xfrm>
        </p:grpSpPr>
        <p:sp>
          <p:nvSpPr>
            <p:cNvPr id="126" name="Rectangle 125">
              <a:extLst>
                <a:ext uri="{FF2B5EF4-FFF2-40B4-BE49-F238E27FC236}">
                  <a16:creationId xmlns:a16="http://schemas.microsoft.com/office/drawing/2014/main" id="{0E81400E-5576-4F85-812B-732142091846}"/>
                </a:ext>
              </a:extLst>
            </p:cNvPr>
            <p:cNvSpPr/>
            <p:nvPr/>
          </p:nvSpPr>
          <p:spPr>
            <a:xfrm>
              <a:off x="2910126" y="1494972"/>
              <a:ext cx="449937" cy="461665"/>
            </a:xfrm>
            <a:prstGeom prst="rect">
              <a:avLst/>
            </a:prstGeom>
          </p:spPr>
          <p:txBody>
            <a:bodyPr wrap="square">
              <a:spAutoFit/>
            </a:bodyPr>
            <a:lstStyle/>
            <a:p>
              <a:pPr>
                <a:spcAft>
                  <a:spcPts val="0"/>
                </a:spcAft>
              </a:pPr>
              <a:r>
                <a:rPr lang="en-US" sz="2400" dirty="0"/>
                <a:t>p</a:t>
              </a:r>
              <a:r>
                <a:rPr lang="en-US" sz="2400" baseline="-25000" dirty="0"/>
                <a:t>1</a:t>
              </a:r>
              <a:endParaRPr lang="en-CA" sz="2400" baseline="-25000" dirty="0"/>
            </a:p>
          </p:txBody>
        </p:sp>
        <p:sp>
          <p:nvSpPr>
            <p:cNvPr id="127" name="Rectangle 126">
              <a:extLst>
                <a:ext uri="{FF2B5EF4-FFF2-40B4-BE49-F238E27FC236}">
                  <a16:creationId xmlns:a16="http://schemas.microsoft.com/office/drawing/2014/main" id="{9011AD2C-CF5A-4BE3-8728-32BB9BFF0F94}"/>
                </a:ext>
              </a:extLst>
            </p:cNvPr>
            <p:cNvSpPr/>
            <p:nvPr/>
          </p:nvSpPr>
          <p:spPr>
            <a:xfrm>
              <a:off x="2071926" y="1952172"/>
              <a:ext cx="449937" cy="461665"/>
            </a:xfrm>
            <a:prstGeom prst="rect">
              <a:avLst/>
            </a:prstGeom>
          </p:spPr>
          <p:txBody>
            <a:bodyPr wrap="square">
              <a:spAutoFit/>
            </a:bodyPr>
            <a:lstStyle/>
            <a:p>
              <a:pPr>
                <a:spcAft>
                  <a:spcPts val="0"/>
                </a:spcAft>
              </a:pPr>
              <a:r>
                <a:rPr lang="en-US" sz="2400" dirty="0"/>
                <a:t>p</a:t>
              </a:r>
              <a:r>
                <a:rPr lang="en-US" sz="2400" baseline="-25000" dirty="0"/>
                <a:t>2</a:t>
              </a:r>
              <a:endParaRPr lang="en-CA" sz="2400" baseline="-25000" dirty="0"/>
            </a:p>
          </p:txBody>
        </p:sp>
        <p:sp>
          <p:nvSpPr>
            <p:cNvPr id="128" name="Rectangle 127">
              <a:extLst>
                <a:ext uri="{FF2B5EF4-FFF2-40B4-BE49-F238E27FC236}">
                  <a16:creationId xmlns:a16="http://schemas.microsoft.com/office/drawing/2014/main" id="{62057013-2BE3-4E26-ACCD-F1DA1873A1CE}"/>
                </a:ext>
              </a:extLst>
            </p:cNvPr>
            <p:cNvSpPr/>
            <p:nvPr/>
          </p:nvSpPr>
          <p:spPr>
            <a:xfrm>
              <a:off x="1621977" y="614136"/>
              <a:ext cx="449937" cy="461665"/>
            </a:xfrm>
            <a:prstGeom prst="rect">
              <a:avLst/>
            </a:prstGeom>
          </p:spPr>
          <p:txBody>
            <a:bodyPr wrap="square">
              <a:spAutoFit/>
            </a:bodyPr>
            <a:lstStyle/>
            <a:p>
              <a:pPr>
                <a:spcAft>
                  <a:spcPts val="0"/>
                </a:spcAft>
              </a:pPr>
              <a:r>
                <a:rPr lang="en-US" sz="2400" dirty="0"/>
                <a:t>p</a:t>
              </a:r>
              <a:r>
                <a:rPr lang="en-US" sz="2400" baseline="-25000" dirty="0"/>
                <a:t>3</a:t>
              </a:r>
              <a:endParaRPr lang="en-CA" sz="2400" baseline="-25000" dirty="0"/>
            </a:p>
          </p:txBody>
        </p:sp>
        <p:sp>
          <p:nvSpPr>
            <p:cNvPr id="129" name="Rectangle 128">
              <a:extLst>
                <a:ext uri="{FF2B5EF4-FFF2-40B4-BE49-F238E27FC236}">
                  <a16:creationId xmlns:a16="http://schemas.microsoft.com/office/drawing/2014/main" id="{40143C0E-2BE7-4C10-9DDE-15F09DD2CD5A}"/>
                </a:ext>
              </a:extLst>
            </p:cNvPr>
            <p:cNvSpPr/>
            <p:nvPr/>
          </p:nvSpPr>
          <p:spPr>
            <a:xfrm>
              <a:off x="2076455" y="656701"/>
              <a:ext cx="449937" cy="461665"/>
            </a:xfrm>
            <a:prstGeom prst="rect">
              <a:avLst/>
            </a:prstGeom>
          </p:spPr>
          <p:txBody>
            <a:bodyPr wrap="square">
              <a:spAutoFit/>
            </a:bodyPr>
            <a:lstStyle/>
            <a:p>
              <a:pPr>
                <a:spcAft>
                  <a:spcPts val="0"/>
                </a:spcAft>
              </a:pPr>
              <a:r>
                <a:rPr lang="en-US" sz="2400" dirty="0"/>
                <a:t>p</a:t>
              </a:r>
              <a:r>
                <a:rPr lang="en-US" sz="2400" baseline="-25000" dirty="0"/>
                <a:t>4</a:t>
              </a:r>
              <a:endParaRPr lang="en-CA" sz="2400" baseline="-25000" dirty="0"/>
            </a:p>
          </p:txBody>
        </p:sp>
      </p:grpSp>
      <p:pic>
        <p:nvPicPr>
          <p:cNvPr id="111" name="Picture 6" descr="Related image">
            <a:extLst>
              <a:ext uri="{FF2B5EF4-FFF2-40B4-BE49-F238E27FC236}">
                <a16:creationId xmlns:a16="http://schemas.microsoft.com/office/drawing/2014/main" id="{00E436E5-02AE-4655-818C-9BDEC71A3F81}"/>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2" name="Picture 1">
            <a:extLst>
              <a:ext uri="{FF2B5EF4-FFF2-40B4-BE49-F238E27FC236}">
                <a16:creationId xmlns:a16="http://schemas.microsoft.com/office/drawing/2014/main" id="{031F4536-11C9-11D8-424E-A2272AB1B00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54619" y="5859118"/>
            <a:ext cx="613290" cy="775589"/>
          </a:xfrm>
          <a:prstGeom prst="rect">
            <a:avLst/>
          </a:prstGeom>
        </p:spPr>
      </p:pic>
      <p:sp>
        <p:nvSpPr>
          <p:cNvPr id="4" name="Rounded Rectangular Callout 97">
            <a:extLst>
              <a:ext uri="{FF2B5EF4-FFF2-40B4-BE49-F238E27FC236}">
                <a16:creationId xmlns:a16="http://schemas.microsoft.com/office/drawing/2014/main" id="{AD30C072-0CC7-DB81-7B01-AEA7D38F9552}"/>
              </a:ext>
            </a:extLst>
          </p:cNvPr>
          <p:cNvSpPr/>
          <p:nvPr/>
        </p:nvSpPr>
        <p:spPr>
          <a:xfrm>
            <a:off x="723749" y="5594114"/>
            <a:ext cx="3120237" cy="1225868"/>
          </a:xfrm>
          <a:prstGeom prst="wedgeRoundRectCallout">
            <a:avLst>
              <a:gd name="adj1" fmla="val -56465"/>
              <a:gd name="adj2" fmla="val -21464"/>
              <a:gd name="adj3" fmla="val 16667"/>
            </a:avLst>
          </a:prstGeom>
          <a:ln w="25400">
            <a:solidFill>
              <a:schemeClr val="tx2"/>
            </a:solidFill>
          </a:ln>
        </p:spPr>
        <p:txBody>
          <a:bodyPr wrap="none" lIns="0" tIns="0" rIns="0" bIns="0" rtlCol="0" anchor="ctr">
            <a:spAutoFit/>
          </a:bodyPr>
          <a:lstStyle/>
          <a:p>
            <a:pPr algn="ctr"/>
            <a:r>
              <a:rPr lang="en-US" altLang="en-US" sz="2400" dirty="0"/>
              <a:t>Maybe my little brother </a:t>
            </a:r>
          </a:p>
          <a:p>
            <a:pPr algn="ctr"/>
            <a:r>
              <a:rPr lang="en-US" altLang="en-US" sz="2400" dirty="0"/>
              <a:t>randomly moves </a:t>
            </a:r>
          </a:p>
          <a:p>
            <a:pPr algn="ctr"/>
            <a:r>
              <a:rPr lang="en-US" altLang="en-US" sz="2400" dirty="0"/>
              <a:t>the game pieces.</a:t>
            </a:r>
          </a:p>
        </p:txBody>
      </p:sp>
      <p:pic>
        <p:nvPicPr>
          <p:cNvPr id="5" name="Picture 2" descr="Loving Big Brother Carries Little Brother on His Back Stock Photo - Image  of love, children: 75736296">
            <a:extLst>
              <a:ext uri="{FF2B5EF4-FFF2-40B4-BE49-F238E27FC236}">
                <a16:creationId xmlns:a16="http://schemas.microsoft.com/office/drawing/2014/main" id="{9D2D630D-EE8D-AC62-9CAD-E9EE4AE91804}"/>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r="2257" b="15138"/>
          <a:stretch/>
        </p:blipFill>
        <p:spPr bwMode="auto">
          <a:xfrm>
            <a:off x="3989733" y="5695973"/>
            <a:ext cx="1320173" cy="994007"/>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a:extLst>
              <a:ext uri="{FF2B5EF4-FFF2-40B4-BE49-F238E27FC236}">
                <a16:creationId xmlns:a16="http://schemas.microsoft.com/office/drawing/2014/main" id="{A95AAD40-4943-4A01-0632-2F8F7A9F9576}"/>
              </a:ext>
            </a:extLst>
          </p:cNvPr>
          <p:cNvGrpSpPr/>
          <p:nvPr/>
        </p:nvGrpSpPr>
        <p:grpSpPr>
          <a:xfrm>
            <a:off x="5712817" y="4722179"/>
            <a:ext cx="3444721" cy="1199079"/>
            <a:chOff x="5267045" y="3492321"/>
            <a:chExt cx="3444721" cy="1199079"/>
          </a:xfrm>
        </p:grpSpPr>
        <p:grpSp>
          <p:nvGrpSpPr>
            <p:cNvPr id="8" name="Group 29">
              <a:extLst>
                <a:ext uri="{FF2B5EF4-FFF2-40B4-BE49-F238E27FC236}">
                  <a16:creationId xmlns:a16="http://schemas.microsoft.com/office/drawing/2014/main" id="{C9A2550F-9389-A29E-2F4F-897057890187}"/>
                </a:ext>
              </a:extLst>
            </p:cNvPr>
            <p:cNvGrpSpPr>
              <a:grpSpLocks/>
            </p:cNvGrpSpPr>
            <p:nvPr/>
          </p:nvGrpSpPr>
          <p:grpSpPr bwMode="auto">
            <a:xfrm>
              <a:off x="7794175" y="3761407"/>
              <a:ext cx="917591" cy="929993"/>
              <a:chOff x="2065" y="1551"/>
              <a:chExt cx="1628" cy="1988"/>
            </a:xfrm>
          </p:grpSpPr>
          <p:sp>
            <p:nvSpPr>
              <p:cNvPr id="10" name="Freeform 30">
                <a:extLst>
                  <a:ext uri="{FF2B5EF4-FFF2-40B4-BE49-F238E27FC236}">
                    <a16:creationId xmlns:a16="http://schemas.microsoft.com/office/drawing/2014/main" id="{AA0E2A3A-0DFD-4FC6-8161-C2338493894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 name="Freeform 31">
                <a:extLst>
                  <a:ext uri="{FF2B5EF4-FFF2-40B4-BE49-F238E27FC236}">
                    <a16:creationId xmlns:a16="http://schemas.microsoft.com/office/drawing/2014/main" id="{EF37EC0B-B2A9-63FB-9568-5F8F0532EF7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 name="Freeform 32">
                <a:extLst>
                  <a:ext uri="{FF2B5EF4-FFF2-40B4-BE49-F238E27FC236}">
                    <a16:creationId xmlns:a16="http://schemas.microsoft.com/office/drawing/2014/main" id="{1C85E02C-1BC0-D9F7-8422-4288998AB68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 name="Freeform 33">
                <a:extLst>
                  <a:ext uri="{FF2B5EF4-FFF2-40B4-BE49-F238E27FC236}">
                    <a16:creationId xmlns:a16="http://schemas.microsoft.com/office/drawing/2014/main" id="{4B3F08A1-2168-0E99-1631-3E17A450BC7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 name="Freeform 34">
                <a:extLst>
                  <a:ext uri="{FF2B5EF4-FFF2-40B4-BE49-F238E27FC236}">
                    <a16:creationId xmlns:a16="http://schemas.microsoft.com/office/drawing/2014/main" id="{62770514-8C7A-8B88-5B97-1E5473E93BBE}"/>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 name="Freeform 35">
                <a:extLst>
                  <a:ext uri="{FF2B5EF4-FFF2-40B4-BE49-F238E27FC236}">
                    <a16:creationId xmlns:a16="http://schemas.microsoft.com/office/drawing/2014/main" id="{63FEBD28-BC1D-9589-8CF7-19F70E7C8EA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 name="Freeform 36">
                <a:extLst>
                  <a:ext uri="{FF2B5EF4-FFF2-40B4-BE49-F238E27FC236}">
                    <a16:creationId xmlns:a16="http://schemas.microsoft.com/office/drawing/2014/main" id="{8DE025A1-C8D2-BC30-4095-8A46169AEE1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37">
                <a:extLst>
                  <a:ext uri="{FF2B5EF4-FFF2-40B4-BE49-F238E27FC236}">
                    <a16:creationId xmlns:a16="http://schemas.microsoft.com/office/drawing/2014/main" id="{47AF9BA9-D90D-D255-08AF-1E8A2B2AB22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38">
                <a:extLst>
                  <a:ext uri="{FF2B5EF4-FFF2-40B4-BE49-F238E27FC236}">
                    <a16:creationId xmlns:a16="http://schemas.microsoft.com/office/drawing/2014/main" id="{B93EC424-3871-2435-EE2B-377536F3F08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39">
                <a:extLst>
                  <a:ext uri="{FF2B5EF4-FFF2-40B4-BE49-F238E27FC236}">
                    <a16:creationId xmlns:a16="http://schemas.microsoft.com/office/drawing/2014/main" id="{5B2B0E39-D003-6383-3EA3-335B9CEC578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40">
                <a:extLst>
                  <a:ext uri="{FF2B5EF4-FFF2-40B4-BE49-F238E27FC236}">
                    <a16:creationId xmlns:a16="http://schemas.microsoft.com/office/drawing/2014/main" id="{47EBB7C8-D480-5CDA-0ACF-321962B1E59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1" name="Freeform 41">
                <a:extLst>
                  <a:ext uri="{FF2B5EF4-FFF2-40B4-BE49-F238E27FC236}">
                    <a16:creationId xmlns:a16="http://schemas.microsoft.com/office/drawing/2014/main" id="{9532AC09-2808-4748-C418-20219C755ED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42">
                <a:extLst>
                  <a:ext uri="{FF2B5EF4-FFF2-40B4-BE49-F238E27FC236}">
                    <a16:creationId xmlns:a16="http://schemas.microsoft.com/office/drawing/2014/main" id="{E5956973-6354-F0E5-236E-C790251E4A0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43">
                <a:extLst>
                  <a:ext uri="{FF2B5EF4-FFF2-40B4-BE49-F238E27FC236}">
                    <a16:creationId xmlns:a16="http://schemas.microsoft.com/office/drawing/2014/main" id="{2D452BCC-AE03-493F-0B06-F947E83794A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 name="Freeform 44">
                <a:extLst>
                  <a:ext uri="{FF2B5EF4-FFF2-40B4-BE49-F238E27FC236}">
                    <a16:creationId xmlns:a16="http://schemas.microsoft.com/office/drawing/2014/main" id="{9C88D4EB-57A6-DECA-11E3-582784BE6911}"/>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5" name="Freeform 45">
                <a:extLst>
                  <a:ext uri="{FF2B5EF4-FFF2-40B4-BE49-F238E27FC236}">
                    <a16:creationId xmlns:a16="http://schemas.microsoft.com/office/drawing/2014/main" id="{39950B41-2017-3F4A-73D4-6A0E76AF605A}"/>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6" name="Freeform 46">
                <a:extLst>
                  <a:ext uri="{FF2B5EF4-FFF2-40B4-BE49-F238E27FC236}">
                    <a16:creationId xmlns:a16="http://schemas.microsoft.com/office/drawing/2014/main" id="{DCB61663-BC63-BBCE-D106-FC9C0979AE4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9" name="AutoShape 35">
              <a:extLst>
                <a:ext uri="{FF2B5EF4-FFF2-40B4-BE49-F238E27FC236}">
                  <a16:creationId xmlns:a16="http://schemas.microsoft.com/office/drawing/2014/main" id="{36F28073-BF3C-35FA-F22E-E055AFE6196E}"/>
                </a:ext>
              </a:extLst>
            </p:cNvPr>
            <p:cNvSpPr>
              <a:spLocks noChangeArrowheads="1"/>
            </p:cNvSpPr>
            <p:nvPr/>
          </p:nvSpPr>
          <p:spPr bwMode="auto">
            <a:xfrm>
              <a:off x="5267045" y="3492321"/>
              <a:ext cx="2642258" cy="457200"/>
            </a:xfrm>
            <a:prstGeom prst="wedgeRoundRectCallout">
              <a:avLst>
                <a:gd name="adj1" fmla="val 50496"/>
                <a:gd name="adj2" fmla="val 7196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Aft>
                  <a:spcPts val="0"/>
                </a:spcAft>
                <a:buNone/>
              </a:pPr>
              <a:r>
                <a:rPr lang="en-US" sz="2400" dirty="0"/>
                <a:t>This so confusing. </a:t>
              </a:r>
              <a:endParaRPr lang="en-CA" sz="2400" dirty="0"/>
            </a:p>
          </p:txBody>
        </p:sp>
      </p:grpSp>
      <p:grpSp>
        <p:nvGrpSpPr>
          <p:cNvPr id="27" name="Group 26">
            <a:extLst>
              <a:ext uri="{FF2B5EF4-FFF2-40B4-BE49-F238E27FC236}">
                <a16:creationId xmlns:a16="http://schemas.microsoft.com/office/drawing/2014/main" id="{97DA5D1D-CABD-CB2C-FCEA-5EA1183E4BE2}"/>
              </a:ext>
            </a:extLst>
          </p:cNvPr>
          <p:cNvGrpSpPr/>
          <p:nvPr/>
        </p:nvGrpSpPr>
        <p:grpSpPr>
          <a:xfrm>
            <a:off x="5350935" y="5684694"/>
            <a:ext cx="3936634" cy="1262580"/>
            <a:chOff x="4775132" y="3428820"/>
            <a:chExt cx="3936634" cy="1262580"/>
          </a:xfrm>
        </p:grpSpPr>
        <p:grpSp>
          <p:nvGrpSpPr>
            <p:cNvPr id="28" name="Group 29">
              <a:extLst>
                <a:ext uri="{FF2B5EF4-FFF2-40B4-BE49-F238E27FC236}">
                  <a16:creationId xmlns:a16="http://schemas.microsoft.com/office/drawing/2014/main" id="{32E72257-3573-3780-7B9F-661844DD22A8}"/>
                </a:ext>
              </a:extLst>
            </p:cNvPr>
            <p:cNvGrpSpPr>
              <a:grpSpLocks/>
            </p:cNvGrpSpPr>
            <p:nvPr/>
          </p:nvGrpSpPr>
          <p:grpSpPr bwMode="auto">
            <a:xfrm>
              <a:off x="7794175" y="3761407"/>
              <a:ext cx="917591" cy="929993"/>
              <a:chOff x="2065" y="1551"/>
              <a:chExt cx="1628" cy="1988"/>
            </a:xfrm>
          </p:grpSpPr>
          <p:sp>
            <p:nvSpPr>
              <p:cNvPr id="30" name="Freeform 30">
                <a:extLst>
                  <a:ext uri="{FF2B5EF4-FFF2-40B4-BE49-F238E27FC236}">
                    <a16:creationId xmlns:a16="http://schemas.microsoft.com/office/drawing/2014/main" id="{90BB6163-2F2F-5580-9FFE-609926F2AB6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1">
                <a:extLst>
                  <a:ext uri="{FF2B5EF4-FFF2-40B4-BE49-F238E27FC236}">
                    <a16:creationId xmlns:a16="http://schemas.microsoft.com/office/drawing/2014/main" id="{DCB3663F-F877-1C0C-5A01-A1073FA2509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32">
                <a:extLst>
                  <a:ext uri="{FF2B5EF4-FFF2-40B4-BE49-F238E27FC236}">
                    <a16:creationId xmlns:a16="http://schemas.microsoft.com/office/drawing/2014/main" id="{AF5DF6FB-5B68-259D-FD37-25E8CE679160}"/>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33">
                <a:extLst>
                  <a:ext uri="{FF2B5EF4-FFF2-40B4-BE49-F238E27FC236}">
                    <a16:creationId xmlns:a16="http://schemas.microsoft.com/office/drawing/2014/main" id="{2CEA1A2E-BDC7-5D61-B299-4E526AE8443E}"/>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4">
                <a:extLst>
                  <a:ext uri="{FF2B5EF4-FFF2-40B4-BE49-F238E27FC236}">
                    <a16:creationId xmlns:a16="http://schemas.microsoft.com/office/drawing/2014/main" id="{81E85ED6-9A3D-ED5C-1ED9-D7878FC566D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5">
                <a:extLst>
                  <a:ext uri="{FF2B5EF4-FFF2-40B4-BE49-F238E27FC236}">
                    <a16:creationId xmlns:a16="http://schemas.microsoft.com/office/drawing/2014/main" id="{65BA285B-660F-C243-0AEA-5EED88084B44}"/>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36">
                <a:extLst>
                  <a:ext uri="{FF2B5EF4-FFF2-40B4-BE49-F238E27FC236}">
                    <a16:creationId xmlns:a16="http://schemas.microsoft.com/office/drawing/2014/main" id="{BC0B314A-E254-A7C9-EB69-E0A9AECF991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7">
                <a:extLst>
                  <a:ext uri="{FF2B5EF4-FFF2-40B4-BE49-F238E27FC236}">
                    <a16:creationId xmlns:a16="http://schemas.microsoft.com/office/drawing/2014/main" id="{777358B4-97BD-84E9-2685-5F327E9291E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38">
                <a:extLst>
                  <a:ext uri="{FF2B5EF4-FFF2-40B4-BE49-F238E27FC236}">
                    <a16:creationId xmlns:a16="http://schemas.microsoft.com/office/drawing/2014/main" id="{72E74084-B042-B26B-B9DA-43424B53FED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9">
                <a:extLst>
                  <a:ext uri="{FF2B5EF4-FFF2-40B4-BE49-F238E27FC236}">
                    <a16:creationId xmlns:a16="http://schemas.microsoft.com/office/drawing/2014/main" id="{E2EDA6F9-D0AF-9F5D-EEEC-15880F380C3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0" name="Freeform 40">
                <a:extLst>
                  <a:ext uri="{FF2B5EF4-FFF2-40B4-BE49-F238E27FC236}">
                    <a16:creationId xmlns:a16="http://schemas.microsoft.com/office/drawing/2014/main" id="{E8E51E59-5F5E-D0A6-5BA1-45330BA1897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1">
                <a:extLst>
                  <a:ext uri="{FF2B5EF4-FFF2-40B4-BE49-F238E27FC236}">
                    <a16:creationId xmlns:a16="http://schemas.microsoft.com/office/drawing/2014/main" id="{25D9B038-5ACF-9A00-0DD9-519F436DF52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2">
                <a:extLst>
                  <a:ext uri="{FF2B5EF4-FFF2-40B4-BE49-F238E27FC236}">
                    <a16:creationId xmlns:a16="http://schemas.microsoft.com/office/drawing/2014/main" id="{73346056-5DA0-8E7C-D20D-B6D0BF4F892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43">
                <a:extLst>
                  <a:ext uri="{FF2B5EF4-FFF2-40B4-BE49-F238E27FC236}">
                    <a16:creationId xmlns:a16="http://schemas.microsoft.com/office/drawing/2014/main" id="{BAE2DFF7-9C59-D097-AA35-784386D9AFCE}"/>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44">
                <a:extLst>
                  <a:ext uri="{FF2B5EF4-FFF2-40B4-BE49-F238E27FC236}">
                    <a16:creationId xmlns:a16="http://schemas.microsoft.com/office/drawing/2014/main" id="{A2B674F0-C118-5B7C-EA1E-474F78A5D64F}"/>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45">
                <a:extLst>
                  <a:ext uri="{FF2B5EF4-FFF2-40B4-BE49-F238E27FC236}">
                    <a16:creationId xmlns:a16="http://schemas.microsoft.com/office/drawing/2014/main" id="{31459814-3092-8ADA-D401-E549DCD5A568}"/>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46">
                <a:extLst>
                  <a:ext uri="{FF2B5EF4-FFF2-40B4-BE49-F238E27FC236}">
                    <a16:creationId xmlns:a16="http://schemas.microsoft.com/office/drawing/2014/main" id="{5029EE33-25FE-CC12-CE9C-C1E56292E40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29" name="AutoShape 35">
              <a:extLst>
                <a:ext uri="{FF2B5EF4-FFF2-40B4-BE49-F238E27FC236}">
                  <a16:creationId xmlns:a16="http://schemas.microsoft.com/office/drawing/2014/main" id="{17B74D5B-E314-7968-ACA7-91D76EE24154}"/>
                </a:ext>
              </a:extLst>
            </p:cNvPr>
            <p:cNvSpPr>
              <a:spLocks noChangeArrowheads="1"/>
            </p:cNvSpPr>
            <p:nvPr/>
          </p:nvSpPr>
          <p:spPr bwMode="auto">
            <a:xfrm>
              <a:off x="4775132" y="3428820"/>
              <a:ext cx="3771534" cy="884768"/>
            </a:xfrm>
            <a:prstGeom prst="wedgeRoundRectCallout">
              <a:avLst>
                <a:gd name="adj1" fmla="val 25914"/>
                <a:gd name="adj2" fmla="val 1885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Aft>
                  <a:spcPts val="0"/>
                </a:spcAft>
                <a:buNone/>
              </a:pPr>
              <a:r>
                <a:rPr lang="en-US" sz="2400" dirty="0"/>
                <a:t>T</a:t>
              </a:r>
              <a:r>
                <a:rPr lang="en-US" altLang="en-US" sz="2400" dirty="0"/>
                <a:t>he players are not random. </a:t>
              </a:r>
              <a:br>
                <a:rPr lang="en-US" altLang="en-US" sz="2400" dirty="0"/>
              </a:br>
              <a:r>
                <a:rPr lang="en-US" altLang="en-US" sz="2400" dirty="0"/>
                <a:t>They play optimally.</a:t>
              </a:r>
              <a:r>
                <a:rPr lang="en-US" sz="2400" dirty="0"/>
                <a:t> </a:t>
              </a:r>
              <a:endParaRPr lang="en-CA" sz="2400" dirty="0"/>
            </a:p>
          </p:txBody>
        </p:sp>
      </p:grpSp>
    </p:spTree>
    <p:extLst>
      <p:ext uri="{BB962C8B-B14F-4D97-AF65-F5344CB8AC3E}">
        <p14:creationId xmlns:p14="http://schemas.microsoft.com/office/powerpoint/2010/main" val="3815453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 calcmode="lin" valueType="num">
                                      <p:cBhvr additive="base">
                                        <p:cTn id="7"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1+#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6">
                                            <p:txEl>
                                              <p:pRg st="1" end="1"/>
                                            </p:txEl>
                                          </p:spTgt>
                                        </p:tgtEl>
                                        <p:attrNameLst>
                                          <p:attrName>style.visibility</p:attrName>
                                        </p:attrNameLst>
                                      </p:cBhvr>
                                      <p:to>
                                        <p:strVal val="visible"/>
                                      </p:to>
                                    </p:set>
                                    <p:anim calcmode="lin" valueType="num">
                                      <p:cBhvr additive="base">
                                        <p:cTn id="19" dur="500" fill="hold"/>
                                        <p:tgtEl>
                                          <p:spTgt spid="56">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6">
                                            <p:txEl>
                                              <p:pRg st="1" end="1"/>
                                            </p:txEl>
                                          </p:spTgt>
                                        </p:tgtEl>
                                        <p:attrNameLst>
                                          <p:attrName>ppt_y</p:attrName>
                                        </p:attrNameLst>
                                      </p:cBhvr>
                                      <p:tavLst>
                                        <p:tav tm="0">
                                          <p:val>
                                            <p:strVal val="1+#ppt_h/2"/>
                                          </p:val>
                                        </p:tav>
                                        <p:tav tm="100000">
                                          <p:val>
                                            <p:strVal val="#ppt_y"/>
                                          </p:val>
                                        </p:tav>
                                      </p:tavLst>
                                    </p:anim>
                                  </p:childTnLst>
                                </p:cTn>
                              </p:par>
                              <p:par>
                                <p:cTn id="21" presetID="1" presetClass="exit" presetSubtype="0" fill="hold" nodeType="withEffect">
                                  <p:stCondLst>
                                    <p:cond delay="0"/>
                                  </p:stCondLst>
                                  <p:childTnLst>
                                    <p:set>
                                      <p:cBhvr>
                                        <p:cTn id="22" dur="1" fill="hold">
                                          <p:stCondLst>
                                            <p:cond delay="0"/>
                                          </p:stCondLst>
                                        </p:cTn>
                                        <p:tgtEl>
                                          <p:spTgt spid="6"/>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6">
                                            <p:txEl>
                                              <p:pRg st="2" end="2"/>
                                            </p:txEl>
                                          </p:spTgt>
                                        </p:tgtEl>
                                        <p:attrNameLst>
                                          <p:attrName>style.visibility</p:attrName>
                                        </p:attrNameLst>
                                      </p:cBhvr>
                                      <p:to>
                                        <p:strVal val="visible"/>
                                      </p:to>
                                    </p:set>
                                    <p:anim calcmode="lin" valueType="num">
                                      <p:cBhvr additive="base">
                                        <p:cTn id="27" dur="500" fill="hold"/>
                                        <p:tgtEl>
                                          <p:spTgt spid="56">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6">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additive="base">
                                        <p:cTn id="31" dur="500" fill="hold"/>
                                        <p:tgtEl>
                                          <p:spTgt spid="50"/>
                                        </p:tgtEl>
                                        <p:attrNameLst>
                                          <p:attrName>ppt_x</p:attrName>
                                        </p:attrNameLst>
                                      </p:cBhvr>
                                      <p:tavLst>
                                        <p:tav tm="0">
                                          <p:val>
                                            <p:strVal val="#ppt_x"/>
                                          </p:val>
                                        </p:tav>
                                        <p:tav tm="100000">
                                          <p:val>
                                            <p:strVal val="#ppt_x"/>
                                          </p:val>
                                        </p:tav>
                                      </p:tavLst>
                                    </p:anim>
                                    <p:anim calcmode="lin" valueType="num">
                                      <p:cBhvr additive="base">
                                        <p:cTn id="32"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nodeType="clickEffect">
                                  <p:stCondLst>
                                    <p:cond delay="0"/>
                                  </p:stCondLst>
                                  <p:childTnLst>
                                    <p:animMotion origin="layout" path="M -3.61111E-6 -4.81481E-6 L 0.204 -0.01666 " pathEditMode="relative" rAng="0" ptsTypes="AA">
                                      <p:cBhvr>
                                        <p:cTn id="36" dur="600" fill="hold"/>
                                        <p:tgtEl>
                                          <p:spTgt spid="119"/>
                                        </p:tgtEl>
                                        <p:attrNameLst>
                                          <p:attrName>ppt_x</p:attrName>
                                          <p:attrName>ppt_y</p:attrName>
                                        </p:attrNameLst>
                                      </p:cBhvr>
                                      <p:rCtr x="10191" y="-833"/>
                                    </p:animMotion>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56">
                                            <p:txEl>
                                              <p:pRg st="3" end="3"/>
                                            </p:txEl>
                                          </p:spTgt>
                                        </p:tgtEl>
                                        <p:attrNameLst>
                                          <p:attrName>style.visibility</p:attrName>
                                        </p:attrNameLst>
                                      </p:cBhvr>
                                      <p:to>
                                        <p:strVal val="visible"/>
                                      </p:to>
                                    </p:set>
                                    <p:anim calcmode="lin" valueType="num">
                                      <p:cBhvr additive="base">
                                        <p:cTn id="41" dur="500" fill="hold"/>
                                        <p:tgtEl>
                                          <p:spTgt spid="56">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56">
                                            <p:txEl>
                                              <p:pRg st="3" end="3"/>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52"/>
                                        </p:tgtEl>
                                        <p:attrNameLst>
                                          <p:attrName>style.visibility</p:attrName>
                                        </p:attrNameLst>
                                      </p:cBhvr>
                                      <p:to>
                                        <p:strVal val="visible"/>
                                      </p:to>
                                    </p:set>
                                    <p:anim calcmode="lin" valueType="num">
                                      <p:cBhvr additive="base">
                                        <p:cTn id="45" dur="500" fill="hold"/>
                                        <p:tgtEl>
                                          <p:spTgt spid="52"/>
                                        </p:tgtEl>
                                        <p:attrNameLst>
                                          <p:attrName>ppt_x</p:attrName>
                                        </p:attrNameLst>
                                      </p:cBhvr>
                                      <p:tavLst>
                                        <p:tav tm="0">
                                          <p:val>
                                            <p:strVal val="#ppt_x"/>
                                          </p:val>
                                        </p:tav>
                                        <p:tav tm="100000">
                                          <p:val>
                                            <p:strVal val="#ppt_x"/>
                                          </p:val>
                                        </p:tav>
                                      </p:tavLst>
                                    </p:anim>
                                    <p:anim calcmode="lin" valueType="num">
                                      <p:cBhvr additive="base">
                                        <p:cTn id="46"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56">
                                            <p:txEl>
                                              <p:pRg st="4" end="4"/>
                                            </p:txEl>
                                          </p:spTgt>
                                        </p:tgtEl>
                                        <p:attrNameLst>
                                          <p:attrName>style.visibility</p:attrName>
                                        </p:attrNameLst>
                                      </p:cBhvr>
                                      <p:to>
                                        <p:strVal val="visible"/>
                                      </p:to>
                                    </p:set>
                                    <p:anim calcmode="lin" valueType="num">
                                      <p:cBhvr additive="base">
                                        <p:cTn id="51" dur="500" fill="hold"/>
                                        <p:tgtEl>
                                          <p:spTgt spid="56">
                                            <p:txEl>
                                              <p:pRg st="4" end="4"/>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56">
                                            <p:txEl>
                                              <p:pRg st="4" end="4"/>
                                            </p:txEl>
                                          </p:spTgt>
                                        </p:tgtEl>
                                        <p:attrNameLst>
                                          <p:attrName>ppt_y</p:attrName>
                                        </p:attrNameLst>
                                      </p:cBhvr>
                                      <p:tavLst>
                                        <p:tav tm="0">
                                          <p:val>
                                            <p:strVal val="1+#ppt_h/2"/>
                                          </p:val>
                                        </p:tav>
                                        <p:tav tm="100000">
                                          <p:val>
                                            <p:strVal val="#ppt_y"/>
                                          </p:val>
                                        </p:tav>
                                      </p:tavLst>
                                    </p:anim>
                                  </p:childTnLst>
                                </p:cTn>
                              </p:par>
                              <p:par>
                                <p:cTn id="53" presetID="42" presetClass="path" presetSubtype="0" accel="50000" decel="50000" fill="hold" nodeType="withEffect">
                                  <p:stCondLst>
                                    <p:cond delay="0"/>
                                  </p:stCondLst>
                                  <p:childTnLst>
                                    <p:animMotion origin="layout" path="M 0.204 -0.01666 L 0.4132 0.04468 " pathEditMode="relative" rAng="0" ptsTypes="AA">
                                      <p:cBhvr>
                                        <p:cTn id="54" dur="800" fill="hold"/>
                                        <p:tgtEl>
                                          <p:spTgt spid="119"/>
                                        </p:tgtEl>
                                        <p:attrNameLst>
                                          <p:attrName>ppt_x</p:attrName>
                                          <p:attrName>ppt_y</p:attrName>
                                        </p:attrNameLst>
                                      </p:cBhvr>
                                      <p:rCtr x="10451" y="3056"/>
                                    </p:animMotion>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56">
                                            <p:txEl>
                                              <p:pRg st="5" end="5"/>
                                            </p:txEl>
                                          </p:spTgt>
                                        </p:tgtEl>
                                        <p:attrNameLst>
                                          <p:attrName>style.visibility</p:attrName>
                                        </p:attrNameLst>
                                      </p:cBhvr>
                                      <p:to>
                                        <p:strVal val="visible"/>
                                      </p:to>
                                    </p:set>
                                    <p:anim calcmode="lin" valueType="num">
                                      <p:cBhvr additive="base">
                                        <p:cTn id="59" dur="500" fill="hold"/>
                                        <p:tgtEl>
                                          <p:spTgt spid="56">
                                            <p:txEl>
                                              <p:pRg st="5" end="5"/>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6">
                                            <p:txEl>
                                              <p:pRg st="5" end="5"/>
                                            </p:txEl>
                                          </p:spTgt>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68"/>
                                        </p:tgtEl>
                                        <p:attrNameLst>
                                          <p:attrName>style.visibility</p:attrName>
                                        </p:attrNameLst>
                                      </p:cBhvr>
                                      <p:to>
                                        <p:strVal val="visible"/>
                                      </p:to>
                                    </p:set>
                                    <p:anim calcmode="lin" valueType="num">
                                      <p:cBhvr additive="base">
                                        <p:cTn id="63" dur="500" fill="hold"/>
                                        <p:tgtEl>
                                          <p:spTgt spid="68"/>
                                        </p:tgtEl>
                                        <p:attrNameLst>
                                          <p:attrName>ppt_x</p:attrName>
                                        </p:attrNameLst>
                                      </p:cBhvr>
                                      <p:tavLst>
                                        <p:tav tm="0">
                                          <p:val>
                                            <p:strVal val="#ppt_x"/>
                                          </p:val>
                                        </p:tav>
                                        <p:tav tm="100000">
                                          <p:val>
                                            <p:strVal val="#ppt_x"/>
                                          </p:val>
                                        </p:tav>
                                      </p:tavLst>
                                    </p:anim>
                                    <p:anim calcmode="lin" valueType="num">
                                      <p:cBhvr additive="base">
                                        <p:cTn id="64"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56">
                                            <p:txEl>
                                              <p:pRg st="6" end="6"/>
                                            </p:txEl>
                                          </p:spTgt>
                                        </p:tgtEl>
                                        <p:attrNameLst>
                                          <p:attrName>style.visibility</p:attrName>
                                        </p:attrNameLst>
                                      </p:cBhvr>
                                      <p:to>
                                        <p:strVal val="visible"/>
                                      </p:to>
                                    </p:set>
                                    <p:anim calcmode="lin" valueType="num">
                                      <p:cBhvr additive="base">
                                        <p:cTn id="69" dur="500" fill="hold"/>
                                        <p:tgtEl>
                                          <p:spTgt spid="56">
                                            <p:txEl>
                                              <p:pRg st="6" end="6"/>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56">
                                            <p:txEl>
                                              <p:pRg st="6" end="6"/>
                                            </p:txEl>
                                          </p:spTgt>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25"/>
                                        </p:tgtEl>
                                        <p:attrNameLst>
                                          <p:attrName>style.visibility</p:attrName>
                                        </p:attrNameLst>
                                      </p:cBhvr>
                                      <p:to>
                                        <p:strVal val="visible"/>
                                      </p:to>
                                    </p:set>
                                    <p:anim calcmode="lin" valueType="num">
                                      <p:cBhvr additive="base">
                                        <p:cTn id="73" dur="500" fill="hold"/>
                                        <p:tgtEl>
                                          <p:spTgt spid="125"/>
                                        </p:tgtEl>
                                        <p:attrNameLst>
                                          <p:attrName>ppt_x</p:attrName>
                                        </p:attrNameLst>
                                      </p:cBhvr>
                                      <p:tavLst>
                                        <p:tav tm="0">
                                          <p:val>
                                            <p:strVal val="#ppt_x"/>
                                          </p:val>
                                        </p:tav>
                                        <p:tav tm="100000">
                                          <p:val>
                                            <p:strVal val="#ppt_x"/>
                                          </p:val>
                                        </p:tav>
                                      </p:tavLst>
                                    </p:anim>
                                    <p:anim calcmode="lin" valueType="num">
                                      <p:cBhvr additive="base">
                                        <p:cTn id="74" dur="500" fill="hold"/>
                                        <p:tgtEl>
                                          <p:spTgt spid="125"/>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nodeType="click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additive="base">
                                        <p:cTn id="79" dur="500" fill="hold"/>
                                        <p:tgtEl>
                                          <p:spTgt spid="27"/>
                                        </p:tgtEl>
                                        <p:attrNameLst>
                                          <p:attrName>ppt_x</p:attrName>
                                        </p:attrNameLst>
                                      </p:cBhvr>
                                      <p:tavLst>
                                        <p:tav tm="0">
                                          <p:val>
                                            <p:strVal val="1+#ppt_w/2"/>
                                          </p:val>
                                        </p:tav>
                                        <p:tav tm="100000">
                                          <p:val>
                                            <p:strVal val="#ppt_x"/>
                                          </p:val>
                                        </p:tav>
                                      </p:tavLst>
                                    </p:anim>
                                    <p:anim calcmode="lin" valueType="num">
                                      <p:cBhvr additive="base">
                                        <p:cTn id="80" dur="500" fill="hold"/>
                                        <p:tgtEl>
                                          <p:spTgt spid="27"/>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111"/>
                                        </p:tgtEl>
                                        <p:attrNameLst>
                                          <p:attrName>style.visibility</p:attrName>
                                        </p:attrNameLst>
                                      </p:cBhvr>
                                      <p:to>
                                        <p:strVal val="visible"/>
                                      </p:to>
                                    </p:set>
                                    <p:anim calcmode="lin" valueType="num">
                                      <p:cBhvr additive="base">
                                        <p:cTn id="83" dur="500" fill="hold"/>
                                        <p:tgtEl>
                                          <p:spTgt spid="111"/>
                                        </p:tgtEl>
                                        <p:attrNameLst>
                                          <p:attrName>ppt_x</p:attrName>
                                        </p:attrNameLst>
                                      </p:cBhvr>
                                      <p:tavLst>
                                        <p:tav tm="0">
                                          <p:val>
                                            <p:strVal val="1+#ppt_w/2"/>
                                          </p:val>
                                        </p:tav>
                                        <p:tav tm="100000">
                                          <p:val>
                                            <p:strVal val="#ppt_x"/>
                                          </p:val>
                                        </p:tav>
                                      </p:tavLst>
                                    </p:anim>
                                    <p:anim calcmode="lin" valueType="num">
                                      <p:cBhvr additive="base">
                                        <p:cTn id="84"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4"/>
                                        </p:tgtEl>
                                        <p:attrNameLst>
                                          <p:attrName>style.visibility</p:attrName>
                                        </p:attrNameLst>
                                      </p:cBhvr>
                                      <p:to>
                                        <p:strVal val="visible"/>
                                      </p:to>
                                    </p:set>
                                    <p:anim calcmode="lin" valueType="num">
                                      <p:cBhvr additive="base">
                                        <p:cTn id="89" dur="500" fill="hold"/>
                                        <p:tgtEl>
                                          <p:spTgt spid="4"/>
                                        </p:tgtEl>
                                        <p:attrNameLst>
                                          <p:attrName>ppt_x</p:attrName>
                                        </p:attrNameLst>
                                      </p:cBhvr>
                                      <p:tavLst>
                                        <p:tav tm="0">
                                          <p:val>
                                            <p:strVal val="0-#ppt_w/2"/>
                                          </p:val>
                                        </p:tav>
                                        <p:tav tm="100000">
                                          <p:val>
                                            <p:strVal val="#ppt_x"/>
                                          </p:val>
                                        </p:tav>
                                      </p:tavLst>
                                    </p:anim>
                                    <p:anim calcmode="lin" valueType="num">
                                      <p:cBhvr additive="base">
                                        <p:cTn id="90" dur="500" fill="hold"/>
                                        <p:tgtEl>
                                          <p:spTgt spid="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2"/>
                                        </p:tgtEl>
                                        <p:attrNameLst>
                                          <p:attrName>style.visibility</p:attrName>
                                        </p:attrNameLst>
                                      </p:cBhvr>
                                      <p:to>
                                        <p:strVal val="visible"/>
                                      </p:to>
                                    </p:set>
                                    <p:anim calcmode="lin" valueType="num">
                                      <p:cBhvr additive="base">
                                        <p:cTn id="93" dur="500" fill="hold"/>
                                        <p:tgtEl>
                                          <p:spTgt spid="2"/>
                                        </p:tgtEl>
                                        <p:attrNameLst>
                                          <p:attrName>ppt_x</p:attrName>
                                        </p:attrNameLst>
                                      </p:cBhvr>
                                      <p:tavLst>
                                        <p:tav tm="0">
                                          <p:val>
                                            <p:strVal val="0-#ppt_w/2"/>
                                          </p:val>
                                        </p:tav>
                                        <p:tav tm="100000">
                                          <p:val>
                                            <p:strVal val="#ppt_x"/>
                                          </p:val>
                                        </p:tav>
                                      </p:tavLst>
                                    </p:anim>
                                    <p:anim calcmode="lin" valueType="num">
                                      <p:cBhvr additive="base">
                                        <p:cTn id="94" dur="500" fill="hold"/>
                                        <p:tgtEl>
                                          <p:spTgt spid="2"/>
                                        </p:tgtEl>
                                        <p:attrNameLst>
                                          <p:attrName>ppt_y</p:attrName>
                                        </p:attrNameLst>
                                      </p:cBhvr>
                                      <p:tavLst>
                                        <p:tav tm="0">
                                          <p:val>
                                            <p:strVal val="#ppt_y"/>
                                          </p:val>
                                        </p:tav>
                                        <p:tav tm="100000">
                                          <p:val>
                                            <p:strVal val="#ppt_y"/>
                                          </p:val>
                                        </p:tav>
                                      </p:tavLst>
                                    </p:anim>
                                  </p:childTnLst>
                                </p:cTn>
                              </p:par>
                              <p:par>
                                <p:cTn id="95" presetID="2" presetClass="entr" presetSubtype="8" fill="hold" nodeType="withEffect">
                                  <p:stCondLst>
                                    <p:cond delay="0"/>
                                  </p:stCondLst>
                                  <p:childTnLst>
                                    <p:set>
                                      <p:cBhvr>
                                        <p:cTn id="96" dur="1" fill="hold">
                                          <p:stCondLst>
                                            <p:cond delay="0"/>
                                          </p:stCondLst>
                                        </p:cTn>
                                        <p:tgtEl>
                                          <p:spTgt spid="5"/>
                                        </p:tgtEl>
                                        <p:attrNameLst>
                                          <p:attrName>style.visibility</p:attrName>
                                        </p:attrNameLst>
                                      </p:cBhvr>
                                      <p:to>
                                        <p:strVal val="visible"/>
                                      </p:to>
                                    </p:set>
                                    <p:anim calcmode="lin" valueType="num">
                                      <p:cBhvr additive="base">
                                        <p:cTn id="97" dur="500" fill="hold"/>
                                        <p:tgtEl>
                                          <p:spTgt spid="5"/>
                                        </p:tgtEl>
                                        <p:attrNameLst>
                                          <p:attrName>ppt_x</p:attrName>
                                        </p:attrNameLst>
                                      </p:cBhvr>
                                      <p:tavLst>
                                        <p:tav tm="0">
                                          <p:val>
                                            <p:strVal val="0-#ppt_w/2"/>
                                          </p:val>
                                        </p:tav>
                                        <p:tav tm="100000">
                                          <p:val>
                                            <p:strVal val="#ppt_x"/>
                                          </p:val>
                                        </p:tav>
                                      </p:tavLst>
                                    </p:anim>
                                    <p:anim calcmode="lin" valueType="num">
                                      <p:cBhvr additive="base">
                                        <p:cTn id="9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8" presetClass="emph" presetSubtype="0" fill="hold" nodeType="clickEffect">
                                  <p:stCondLst>
                                    <p:cond delay="0"/>
                                  </p:stCondLst>
                                  <p:childTnLst>
                                    <p:animRot by="21600000">
                                      <p:cBhvr>
                                        <p:cTn id="102" dur="500" fill="hold"/>
                                        <p:tgtEl>
                                          <p:spTgt spid="12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a:extLst>
              <a:ext uri="{FF2B5EF4-FFF2-40B4-BE49-F238E27FC236}">
                <a16:creationId xmlns:a16="http://schemas.microsoft.com/office/drawing/2014/main" id="{D295A4D1-474A-4228-A742-DC942664558C}"/>
              </a:ext>
            </a:extLst>
          </p:cNvPr>
          <p:cNvGrpSpPr/>
          <p:nvPr/>
        </p:nvGrpSpPr>
        <p:grpSpPr>
          <a:xfrm>
            <a:off x="1447800" y="626589"/>
            <a:ext cx="5884152" cy="1904643"/>
            <a:chOff x="1447800" y="626589"/>
            <a:chExt cx="5884152" cy="1904643"/>
          </a:xfrm>
        </p:grpSpPr>
        <p:sp>
          <p:nvSpPr>
            <p:cNvPr id="73" name="Oval 72">
              <a:extLst>
                <a:ext uri="{FF2B5EF4-FFF2-40B4-BE49-F238E27FC236}">
                  <a16:creationId xmlns:a16="http://schemas.microsoft.com/office/drawing/2014/main" id="{90285253-C27F-4B7B-B48B-19B9CE536AA4}"/>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4" name="Oval 73">
              <a:extLst>
                <a:ext uri="{FF2B5EF4-FFF2-40B4-BE49-F238E27FC236}">
                  <a16:creationId xmlns:a16="http://schemas.microsoft.com/office/drawing/2014/main" id="{D7AD46A3-DBF4-4C5F-ABCD-A142DB6DDBD9}"/>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Oval 74">
              <a:extLst>
                <a:ext uri="{FF2B5EF4-FFF2-40B4-BE49-F238E27FC236}">
                  <a16:creationId xmlns:a16="http://schemas.microsoft.com/office/drawing/2014/main" id="{C017E69E-B763-4868-A6EF-5E510190826B}"/>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6" name="Straight Arrow Connector 75">
              <a:extLst>
                <a:ext uri="{FF2B5EF4-FFF2-40B4-BE49-F238E27FC236}">
                  <a16:creationId xmlns:a16="http://schemas.microsoft.com/office/drawing/2014/main" id="{8CDF6700-3000-4AB6-BA1E-5AB43C1E7019}"/>
                </a:ext>
              </a:extLst>
            </p:cNvPr>
            <p:cNvCxnSpPr>
              <a:cxnSpLocks/>
              <a:stCxn id="73" idx="6"/>
              <a:endCxn id="7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8" name="Straight Arrow Connector 77">
              <a:extLst>
                <a:ext uri="{FF2B5EF4-FFF2-40B4-BE49-F238E27FC236}">
                  <a16:creationId xmlns:a16="http://schemas.microsoft.com/office/drawing/2014/main" id="{ACFEA0DD-5C0A-4C24-9C5C-0F534B7D3AF7}"/>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3B44C36E-5115-466E-B2D7-88D0F0F95046}"/>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0" name="Straight Arrow Connector 79">
              <a:extLst>
                <a:ext uri="{FF2B5EF4-FFF2-40B4-BE49-F238E27FC236}">
                  <a16:creationId xmlns:a16="http://schemas.microsoft.com/office/drawing/2014/main" id="{B8B4A112-AE17-4CCF-81DC-3575CB8777B2}"/>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81" name="Straight Arrow Connector 80">
              <a:extLst>
                <a:ext uri="{FF2B5EF4-FFF2-40B4-BE49-F238E27FC236}">
                  <a16:creationId xmlns:a16="http://schemas.microsoft.com/office/drawing/2014/main" id="{2A2E14BB-6209-4A14-B77A-AEEFC5ACFADA}"/>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82" name="Straight Arrow Connector 81">
              <a:extLst>
                <a:ext uri="{FF2B5EF4-FFF2-40B4-BE49-F238E27FC236}">
                  <a16:creationId xmlns:a16="http://schemas.microsoft.com/office/drawing/2014/main" id="{DB35369D-1893-436F-B4A1-AE190F4330CE}"/>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84" name="Straight Arrow Connector 83">
              <a:extLst>
                <a:ext uri="{FF2B5EF4-FFF2-40B4-BE49-F238E27FC236}">
                  <a16:creationId xmlns:a16="http://schemas.microsoft.com/office/drawing/2014/main" id="{62ABE36A-F3E0-45F4-AEF7-DFC28E475A78}"/>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85" name="Straight Arrow Connector 84">
              <a:extLst>
                <a:ext uri="{FF2B5EF4-FFF2-40B4-BE49-F238E27FC236}">
                  <a16:creationId xmlns:a16="http://schemas.microsoft.com/office/drawing/2014/main" id="{EFCB125B-B2DF-4C64-AC58-3A6E68524CE5}"/>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2D057CD4-B63F-4AC3-9CAD-D44A16CF1E76}"/>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E3F84410-0870-465C-A615-C037D57E20C1}"/>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F2A2FC20-47C8-425B-B1C8-7B10C4F19F1F}"/>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89" name="Oval 88">
              <a:extLst>
                <a:ext uri="{FF2B5EF4-FFF2-40B4-BE49-F238E27FC236}">
                  <a16:creationId xmlns:a16="http://schemas.microsoft.com/office/drawing/2014/main" id="{8D575974-7234-488B-83DE-A70C334657F7}"/>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0" name="Straight Arrow Connector 89">
              <a:extLst>
                <a:ext uri="{FF2B5EF4-FFF2-40B4-BE49-F238E27FC236}">
                  <a16:creationId xmlns:a16="http://schemas.microsoft.com/office/drawing/2014/main" id="{1F275ECD-58B8-4F38-8C09-39437225144F}"/>
                </a:ext>
              </a:extLst>
            </p:cNvPr>
            <p:cNvCxnSpPr>
              <a:cxnSpLocks/>
              <a:endCxn id="89"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F5D295C8-FFA9-4A2D-8BB2-3E1CF4796FC1}"/>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no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TextBox 111">
            <a:extLst>
              <a:ext uri="{FF2B5EF4-FFF2-40B4-BE49-F238E27FC236}">
                <a16:creationId xmlns:a16="http://schemas.microsoft.com/office/drawing/2014/main" id="{3DDDC841-555E-4E69-8C19-AB72171AC7EF}"/>
              </a:ext>
            </a:extLst>
          </p:cNvPr>
          <p:cNvSpPr txBox="1"/>
          <p:nvPr/>
        </p:nvSpPr>
        <p:spPr bwMode="auto">
          <a:xfrm>
            <a:off x="245092" y="259424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US" sz="2800" dirty="0">
                <a:solidFill>
                  <a:schemeClr val="tx2"/>
                </a:solidFill>
              </a:rPr>
              <a:t>Formal Definition of Task:</a:t>
            </a:r>
          </a:p>
        </p:txBody>
      </p:sp>
      <p:pic>
        <p:nvPicPr>
          <p:cNvPr id="200" name="Picture 6" descr="Related image">
            <a:extLst>
              <a:ext uri="{FF2B5EF4-FFF2-40B4-BE49-F238E27FC236}">
                <a16:creationId xmlns:a16="http://schemas.microsoft.com/office/drawing/2014/main" id="{65C64ED1-9FAF-AA75-ECB3-B87012AF7A80}"/>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201" name="Rectangle 63">
            <a:extLst>
              <a:ext uri="{FF2B5EF4-FFF2-40B4-BE49-F238E27FC236}">
                <a16:creationId xmlns:a16="http://schemas.microsoft.com/office/drawing/2014/main" id="{570A6A50-5AE1-CA3B-F14B-CC99FC83F558}"/>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202" name="Picture 2" descr="Loving Big Brother Carries Little Brother on His Back Stock Photo - Image  of love, children: 75736296">
            <a:extLst>
              <a:ext uri="{FF2B5EF4-FFF2-40B4-BE49-F238E27FC236}">
                <a16:creationId xmlns:a16="http://schemas.microsoft.com/office/drawing/2014/main" id="{F7A40017-33AC-021D-DCAA-5FDA3E1FAB0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r="2257" b="15138"/>
          <a:stretch/>
        </p:blipFill>
        <p:spPr bwMode="auto">
          <a:xfrm>
            <a:off x="7613900" y="345187"/>
            <a:ext cx="1320173" cy="994007"/>
          </a:xfrm>
          <a:prstGeom prst="rect">
            <a:avLst/>
          </a:prstGeom>
          <a:noFill/>
          <a:extLst>
            <a:ext uri="{909E8E84-426E-40DD-AFC4-6F175D3DCCD1}">
              <a14:hiddenFill xmlns:a14="http://schemas.microsoft.com/office/drawing/2010/main">
                <a:solidFill>
                  <a:srgbClr val="FFFFFF"/>
                </a:solidFill>
              </a14:hiddenFill>
            </a:ext>
          </a:extLst>
        </p:spPr>
      </p:pic>
      <p:pic>
        <p:nvPicPr>
          <p:cNvPr id="204" name="Picture 203">
            <a:extLst>
              <a:ext uri="{FF2B5EF4-FFF2-40B4-BE49-F238E27FC236}">
                <a16:creationId xmlns:a16="http://schemas.microsoft.com/office/drawing/2014/main" id="{B9A079AA-BA2A-A590-3EE0-9C9AF7975E1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314433" y="1214551"/>
            <a:ext cx="613290" cy="775589"/>
          </a:xfrm>
          <a:prstGeom prst="rect">
            <a:avLst/>
          </a:prstGeom>
        </p:spPr>
      </p:pic>
      <p:pic>
        <p:nvPicPr>
          <p:cNvPr id="2" name="Picture 1">
            <a:extLst>
              <a:ext uri="{FF2B5EF4-FFF2-40B4-BE49-F238E27FC236}">
                <a16:creationId xmlns:a16="http://schemas.microsoft.com/office/drawing/2014/main" id="{03B3FBD4-1028-8EA1-1F67-C3A8B5F01A0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54619" y="5859118"/>
            <a:ext cx="613290" cy="775589"/>
          </a:xfrm>
          <a:prstGeom prst="rect">
            <a:avLst/>
          </a:prstGeom>
        </p:spPr>
      </p:pic>
      <p:sp>
        <p:nvSpPr>
          <p:cNvPr id="3" name="Rounded Rectangular Callout 97">
            <a:extLst>
              <a:ext uri="{FF2B5EF4-FFF2-40B4-BE49-F238E27FC236}">
                <a16:creationId xmlns:a16="http://schemas.microsoft.com/office/drawing/2014/main" id="{A664DC15-D018-4DAE-A377-04626938B2CE}"/>
              </a:ext>
            </a:extLst>
          </p:cNvPr>
          <p:cNvSpPr/>
          <p:nvPr/>
        </p:nvSpPr>
        <p:spPr>
          <a:xfrm>
            <a:off x="712768" y="5798425"/>
            <a:ext cx="3142199" cy="817245"/>
          </a:xfrm>
          <a:prstGeom prst="wedgeRoundRectCallout">
            <a:avLst>
              <a:gd name="adj1" fmla="val -56465"/>
              <a:gd name="adj2" fmla="val -21464"/>
              <a:gd name="adj3" fmla="val 16667"/>
            </a:avLst>
          </a:prstGeom>
          <a:ln w="25400">
            <a:solidFill>
              <a:schemeClr val="tx2"/>
            </a:solidFill>
          </a:ln>
        </p:spPr>
        <p:txBody>
          <a:bodyPr wrap="none" lIns="0" tIns="0" rIns="0" bIns="0" rtlCol="0" anchor="ctr">
            <a:spAutoFit/>
          </a:bodyPr>
          <a:lstStyle/>
          <a:p>
            <a:pPr algn="ctr"/>
            <a:r>
              <a:rPr lang="en-US" altLang="en-US" sz="2400" dirty="0"/>
              <a:t>What if I am playing GO</a:t>
            </a:r>
            <a:br>
              <a:rPr lang="en-US" altLang="en-US" sz="2400" dirty="0"/>
            </a:br>
            <a:r>
              <a:rPr lang="en-US" altLang="en-US" sz="2400" dirty="0"/>
              <a:t>my little brother. </a:t>
            </a:r>
          </a:p>
        </p:txBody>
      </p:sp>
      <p:pic>
        <p:nvPicPr>
          <p:cNvPr id="25" name="Picture 2" descr="Related image">
            <a:extLst>
              <a:ext uri="{FF2B5EF4-FFF2-40B4-BE49-F238E27FC236}">
                <a16:creationId xmlns:a16="http://schemas.microsoft.com/office/drawing/2014/main" id="{BC769F69-36EF-8D93-0B96-F3D794A5419F}"/>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8344" r="45768"/>
          <a:stretch/>
        </p:blipFill>
        <p:spPr bwMode="auto">
          <a:xfrm flipH="1">
            <a:off x="8067341" y="5320531"/>
            <a:ext cx="990599" cy="1447800"/>
          </a:xfrm>
          <a:prstGeom prst="rect">
            <a:avLst/>
          </a:prstGeom>
          <a:noFill/>
          <a:extLst>
            <a:ext uri="{909E8E84-426E-40DD-AFC4-6F175D3DCCD1}">
              <a14:hiddenFill xmlns:a14="http://schemas.microsoft.com/office/drawing/2010/main">
                <a:solidFill>
                  <a:srgbClr val="FFFFFF"/>
                </a:solidFill>
              </a14:hiddenFill>
            </a:ext>
          </a:extLst>
        </p:spPr>
      </p:pic>
      <p:sp>
        <p:nvSpPr>
          <p:cNvPr id="7" name="AutoShape 35">
            <a:extLst>
              <a:ext uri="{FF2B5EF4-FFF2-40B4-BE49-F238E27FC236}">
                <a16:creationId xmlns:a16="http://schemas.microsoft.com/office/drawing/2014/main" id="{46830598-5F9B-FBEE-7C9F-59EA60539D91}"/>
              </a:ext>
            </a:extLst>
          </p:cNvPr>
          <p:cNvSpPr>
            <a:spLocks noChangeArrowheads="1"/>
          </p:cNvSpPr>
          <p:nvPr/>
        </p:nvSpPr>
        <p:spPr bwMode="auto">
          <a:xfrm>
            <a:off x="3990547" y="5209329"/>
            <a:ext cx="3960540" cy="1577321"/>
          </a:xfrm>
          <a:prstGeom prst="wedgeRoundRectCallout">
            <a:avLst>
              <a:gd name="adj1" fmla="val 58228"/>
              <a:gd name="adj2" fmla="val -2171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ts val="0"/>
              </a:spcBef>
              <a:spcAft>
                <a:spcPts val="0"/>
              </a:spcAft>
              <a:buNone/>
            </a:pPr>
            <a:r>
              <a:rPr lang="en-US" sz="2400" dirty="0"/>
              <a:t>If you have a winning strategy against an optimal player,</a:t>
            </a:r>
          </a:p>
          <a:p>
            <a:pPr algn="ctr">
              <a:spcBef>
                <a:spcPts val="0"/>
              </a:spcBef>
              <a:spcAft>
                <a:spcPts val="0"/>
              </a:spcAft>
              <a:buNone/>
            </a:pPr>
            <a:r>
              <a:rPr lang="en-US" sz="2400" dirty="0"/>
              <a:t>then you can win no matter </a:t>
            </a:r>
            <a:br>
              <a:rPr lang="en-US" sz="2400" dirty="0"/>
            </a:br>
            <a:r>
              <a:rPr lang="en-US" sz="2400" dirty="0"/>
              <a:t>what your adversary does.</a:t>
            </a:r>
            <a:endParaRPr lang="en-CA" sz="2400" dirty="0"/>
          </a:p>
        </p:txBody>
      </p:sp>
      <p:sp>
        <p:nvSpPr>
          <p:cNvPr id="26" name="Rectangle 25">
            <a:extLst>
              <a:ext uri="{FF2B5EF4-FFF2-40B4-BE49-F238E27FC236}">
                <a16:creationId xmlns:a16="http://schemas.microsoft.com/office/drawing/2014/main" id="{D963C37D-57DD-0254-B95D-A754FD66137E}"/>
              </a:ext>
            </a:extLst>
          </p:cNvPr>
          <p:cNvSpPr/>
          <p:nvPr/>
        </p:nvSpPr>
        <p:spPr>
          <a:xfrm>
            <a:off x="749890" y="2987855"/>
            <a:ext cx="8207123" cy="2308324"/>
          </a:xfrm>
          <a:prstGeom prst="rect">
            <a:avLst/>
          </a:prstGeom>
        </p:spPr>
        <p:txBody>
          <a:bodyPr wrap="square">
            <a:spAutoFit/>
          </a:bodyPr>
          <a:lstStyle/>
          <a:p>
            <a:pPr>
              <a:spcAft>
                <a:spcPts val="0"/>
              </a:spcAft>
            </a:pPr>
            <a:r>
              <a:rPr lang="en-US" sz="2400" dirty="0"/>
              <a:t>The standard thing is to have one type of  node/state.</a:t>
            </a:r>
          </a:p>
          <a:p>
            <a:pPr>
              <a:spcAft>
                <a:spcPts val="0"/>
              </a:spcAft>
            </a:pPr>
            <a:r>
              <a:rPr lang="en-US" sz="2400" dirty="0"/>
              <a:t>We will break it into four types of nodes/states:</a:t>
            </a:r>
          </a:p>
          <a:p>
            <a:pPr marL="342900" indent="-342900">
              <a:spcAft>
                <a:spcPts val="0"/>
              </a:spcAft>
              <a:buFont typeface="Arial" panose="020B0604020202020204" pitchFamily="34" charset="0"/>
              <a:buChar char="•"/>
            </a:pPr>
            <a:r>
              <a:rPr lang="en-US" sz="2400" dirty="0">
                <a:solidFill>
                  <a:schemeClr val="tx2"/>
                </a:solidFill>
              </a:rPr>
              <a:t>Agent’s Turn: </a:t>
            </a:r>
            <a:r>
              <a:rPr lang="en-US" sz="2400" dirty="0"/>
              <a:t>He must decide which action to take.</a:t>
            </a:r>
          </a:p>
          <a:p>
            <a:pPr marL="342900" indent="-342900">
              <a:spcAft>
                <a:spcPts val="0"/>
              </a:spcAft>
              <a:buFont typeface="Arial" panose="020B0604020202020204" pitchFamily="34" charset="0"/>
              <a:buChar char="•"/>
            </a:pPr>
            <a:r>
              <a:rPr lang="en-US" sz="2400" dirty="0">
                <a:solidFill>
                  <a:schemeClr val="tx2"/>
                </a:solidFill>
              </a:rPr>
              <a:t>Adversary’s turn:</a:t>
            </a:r>
            <a:r>
              <a:rPr lang="en-US" sz="2400" dirty="0"/>
              <a:t> His adversary chooses which action is taken.</a:t>
            </a:r>
          </a:p>
          <a:p>
            <a:pPr>
              <a:spcAft>
                <a:spcPts val="0"/>
              </a:spcAft>
            </a:pPr>
            <a:r>
              <a:rPr lang="en-US" sz="2400" dirty="0"/>
              <a:t>        This action changes our agent’s state.</a:t>
            </a:r>
          </a:p>
          <a:p>
            <a:pPr marL="342900" indent="-342900">
              <a:spcAft>
                <a:spcPts val="0"/>
              </a:spcAft>
              <a:buFont typeface="Arial" panose="020B0604020202020204" pitchFamily="34" charset="0"/>
              <a:buChar char="•"/>
            </a:pPr>
            <a:r>
              <a:rPr lang="en-US" sz="2400" dirty="0">
                <a:solidFill>
                  <a:schemeClr val="tx2"/>
                </a:solidFill>
              </a:rPr>
              <a:t>Random</a:t>
            </a:r>
            <a:r>
              <a:rPr lang="en-US" sz="2400" dirty="0"/>
              <a:t> influence from the environment</a:t>
            </a:r>
          </a:p>
        </p:txBody>
      </p:sp>
      <p:grpSp>
        <p:nvGrpSpPr>
          <p:cNvPr id="28" name="Group 27">
            <a:extLst>
              <a:ext uri="{FF2B5EF4-FFF2-40B4-BE49-F238E27FC236}">
                <a16:creationId xmlns:a16="http://schemas.microsoft.com/office/drawing/2014/main" id="{E8A55528-EFEE-7CE9-3AC8-DE3BD74A7AF5}"/>
              </a:ext>
            </a:extLst>
          </p:cNvPr>
          <p:cNvGrpSpPr/>
          <p:nvPr/>
        </p:nvGrpSpPr>
        <p:grpSpPr>
          <a:xfrm>
            <a:off x="5348514" y="943499"/>
            <a:ext cx="1738086" cy="1799701"/>
            <a:chOff x="1621977" y="614136"/>
            <a:chExt cx="1738086" cy="1799701"/>
          </a:xfrm>
        </p:grpSpPr>
        <p:sp>
          <p:nvSpPr>
            <p:cNvPr id="29" name="Rectangle 28">
              <a:extLst>
                <a:ext uri="{FF2B5EF4-FFF2-40B4-BE49-F238E27FC236}">
                  <a16:creationId xmlns:a16="http://schemas.microsoft.com/office/drawing/2014/main" id="{E4993A72-D3C1-863C-4082-A343B8B0AB7E}"/>
                </a:ext>
              </a:extLst>
            </p:cNvPr>
            <p:cNvSpPr/>
            <p:nvPr/>
          </p:nvSpPr>
          <p:spPr>
            <a:xfrm>
              <a:off x="2910126" y="1494972"/>
              <a:ext cx="449937" cy="461665"/>
            </a:xfrm>
            <a:prstGeom prst="rect">
              <a:avLst/>
            </a:prstGeom>
          </p:spPr>
          <p:txBody>
            <a:bodyPr wrap="square">
              <a:spAutoFit/>
            </a:bodyPr>
            <a:lstStyle/>
            <a:p>
              <a:pPr>
                <a:spcAft>
                  <a:spcPts val="0"/>
                </a:spcAft>
              </a:pPr>
              <a:r>
                <a:rPr lang="en-US" sz="2400" dirty="0"/>
                <a:t>p</a:t>
              </a:r>
              <a:r>
                <a:rPr lang="en-US" sz="2400" baseline="-25000" dirty="0"/>
                <a:t>1</a:t>
              </a:r>
              <a:endParaRPr lang="en-CA" sz="2400" baseline="-25000" dirty="0"/>
            </a:p>
          </p:txBody>
        </p:sp>
        <p:sp>
          <p:nvSpPr>
            <p:cNvPr id="30" name="Rectangle 29">
              <a:extLst>
                <a:ext uri="{FF2B5EF4-FFF2-40B4-BE49-F238E27FC236}">
                  <a16:creationId xmlns:a16="http://schemas.microsoft.com/office/drawing/2014/main" id="{E3451D02-E6EF-5E81-7AF1-FCEE0EC54A98}"/>
                </a:ext>
              </a:extLst>
            </p:cNvPr>
            <p:cNvSpPr/>
            <p:nvPr/>
          </p:nvSpPr>
          <p:spPr>
            <a:xfrm>
              <a:off x="2071926" y="1952172"/>
              <a:ext cx="449937" cy="461665"/>
            </a:xfrm>
            <a:prstGeom prst="rect">
              <a:avLst/>
            </a:prstGeom>
          </p:spPr>
          <p:txBody>
            <a:bodyPr wrap="square">
              <a:spAutoFit/>
            </a:bodyPr>
            <a:lstStyle/>
            <a:p>
              <a:pPr>
                <a:spcAft>
                  <a:spcPts val="0"/>
                </a:spcAft>
              </a:pPr>
              <a:r>
                <a:rPr lang="en-US" sz="2400" dirty="0"/>
                <a:t>p</a:t>
              </a:r>
              <a:r>
                <a:rPr lang="en-US" sz="2400" baseline="-25000" dirty="0"/>
                <a:t>2</a:t>
              </a:r>
              <a:endParaRPr lang="en-CA" sz="2400" baseline="-25000" dirty="0"/>
            </a:p>
          </p:txBody>
        </p:sp>
        <p:sp>
          <p:nvSpPr>
            <p:cNvPr id="31" name="Rectangle 30">
              <a:extLst>
                <a:ext uri="{FF2B5EF4-FFF2-40B4-BE49-F238E27FC236}">
                  <a16:creationId xmlns:a16="http://schemas.microsoft.com/office/drawing/2014/main" id="{D0475DFF-00B7-A089-4C28-B37A2C6A8E97}"/>
                </a:ext>
              </a:extLst>
            </p:cNvPr>
            <p:cNvSpPr/>
            <p:nvPr/>
          </p:nvSpPr>
          <p:spPr>
            <a:xfrm>
              <a:off x="1621977" y="614136"/>
              <a:ext cx="449937" cy="461665"/>
            </a:xfrm>
            <a:prstGeom prst="rect">
              <a:avLst/>
            </a:prstGeom>
          </p:spPr>
          <p:txBody>
            <a:bodyPr wrap="square">
              <a:spAutoFit/>
            </a:bodyPr>
            <a:lstStyle/>
            <a:p>
              <a:pPr>
                <a:spcAft>
                  <a:spcPts val="0"/>
                </a:spcAft>
              </a:pPr>
              <a:r>
                <a:rPr lang="en-US" sz="2400" dirty="0"/>
                <a:t>p</a:t>
              </a:r>
              <a:r>
                <a:rPr lang="en-US" sz="2400" baseline="-25000" dirty="0"/>
                <a:t>3</a:t>
              </a:r>
              <a:endParaRPr lang="en-CA" sz="2400" baseline="-25000" dirty="0"/>
            </a:p>
          </p:txBody>
        </p:sp>
        <p:sp>
          <p:nvSpPr>
            <p:cNvPr id="32" name="Rectangle 31">
              <a:extLst>
                <a:ext uri="{FF2B5EF4-FFF2-40B4-BE49-F238E27FC236}">
                  <a16:creationId xmlns:a16="http://schemas.microsoft.com/office/drawing/2014/main" id="{FCCAA9E9-69D5-4AC0-13F8-6A7D8104F642}"/>
                </a:ext>
              </a:extLst>
            </p:cNvPr>
            <p:cNvSpPr/>
            <p:nvPr/>
          </p:nvSpPr>
          <p:spPr>
            <a:xfrm>
              <a:off x="2076455" y="656701"/>
              <a:ext cx="449937" cy="461665"/>
            </a:xfrm>
            <a:prstGeom prst="rect">
              <a:avLst/>
            </a:prstGeom>
          </p:spPr>
          <p:txBody>
            <a:bodyPr wrap="square">
              <a:spAutoFit/>
            </a:bodyPr>
            <a:lstStyle/>
            <a:p>
              <a:pPr>
                <a:spcAft>
                  <a:spcPts val="0"/>
                </a:spcAft>
              </a:pPr>
              <a:r>
                <a:rPr lang="en-US" sz="2400" dirty="0"/>
                <a:t>p</a:t>
              </a:r>
              <a:r>
                <a:rPr lang="en-US" sz="2400" baseline="-25000" dirty="0"/>
                <a:t>4</a:t>
              </a:r>
              <a:endParaRPr lang="en-CA" sz="2400" baseline="-25000" dirty="0"/>
            </a:p>
          </p:txBody>
        </p:sp>
      </p:grpSp>
    </p:spTree>
    <p:extLst>
      <p:ext uri="{BB962C8B-B14F-4D97-AF65-F5344CB8AC3E}">
        <p14:creationId xmlns:p14="http://schemas.microsoft.com/office/powerpoint/2010/main" val="4190813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02"/>
                                        </p:tgtEl>
                                        <p:attrNameLst>
                                          <p:attrName>style.visibility</p:attrName>
                                        </p:attrNameLst>
                                      </p:cBhvr>
                                      <p:to>
                                        <p:strVal val="visible"/>
                                      </p:to>
                                    </p:set>
                                    <p:anim calcmode="lin" valueType="num">
                                      <p:cBhvr additive="base">
                                        <p:cTn id="11" dur="500" fill="hold"/>
                                        <p:tgtEl>
                                          <p:spTgt spid="202"/>
                                        </p:tgtEl>
                                        <p:attrNameLst>
                                          <p:attrName>ppt_x</p:attrName>
                                        </p:attrNameLst>
                                      </p:cBhvr>
                                      <p:tavLst>
                                        <p:tav tm="0">
                                          <p:val>
                                            <p:strVal val="0-#ppt_w/2"/>
                                          </p:val>
                                        </p:tav>
                                        <p:tav tm="100000">
                                          <p:val>
                                            <p:strVal val="#ppt_x"/>
                                          </p:val>
                                        </p:tav>
                                      </p:tavLst>
                                    </p:anim>
                                    <p:anim calcmode="lin" valueType="num">
                                      <p:cBhvr additive="base">
                                        <p:cTn id="12"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1+#ppt_w/2"/>
                                          </p:val>
                                        </p:tav>
                                        <p:tav tm="100000">
                                          <p:val>
                                            <p:strVal val="#ppt_x"/>
                                          </p:val>
                                        </p:tav>
                                      </p:tavLst>
                                    </p:anim>
                                    <p:anim calcmode="lin" valueType="num">
                                      <p:cBhvr additive="base">
                                        <p:cTn id="18" dur="500" fill="hold"/>
                                        <p:tgtEl>
                                          <p:spTgt spid="25"/>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1+#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additive="base">
                                        <p:cTn id="25"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anim calcmode="lin" valueType="num">
                                      <p:cBhvr additive="base">
                                        <p:cTn id="31"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nodeType="clickEffect">
                                  <p:stCondLst>
                                    <p:cond delay="0"/>
                                  </p:stCondLst>
                                  <p:childTnLst>
                                    <p:animMotion origin="layout" path="M 3.05556E-6 -4.81481E-6 L -0.21771 -0.02384 " pathEditMode="relative" rAng="0" ptsTypes="AA">
                                      <p:cBhvr>
                                        <p:cTn id="36" dur="800" fill="hold"/>
                                        <p:tgtEl>
                                          <p:spTgt spid="204"/>
                                        </p:tgtEl>
                                        <p:attrNameLst>
                                          <p:attrName>ppt_x</p:attrName>
                                          <p:attrName>ppt_y</p:attrName>
                                        </p:attrNameLst>
                                      </p:cBhvr>
                                      <p:rCtr x="-10885" y="-120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a:extLst>
              <a:ext uri="{FF2B5EF4-FFF2-40B4-BE49-F238E27FC236}">
                <a16:creationId xmlns:a16="http://schemas.microsoft.com/office/drawing/2014/main" id="{D295A4D1-474A-4228-A742-DC942664558C}"/>
              </a:ext>
            </a:extLst>
          </p:cNvPr>
          <p:cNvGrpSpPr/>
          <p:nvPr/>
        </p:nvGrpSpPr>
        <p:grpSpPr>
          <a:xfrm>
            <a:off x="1447800" y="626589"/>
            <a:ext cx="5884152" cy="1904643"/>
            <a:chOff x="1447800" y="626589"/>
            <a:chExt cx="5884152" cy="1904643"/>
          </a:xfrm>
        </p:grpSpPr>
        <p:sp>
          <p:nvSpPr>
            <p:cNvPr id="73" name="Oval 72">
              <a:extLst>
                <a:ext uri="{FF2B5EF4-FFF2-40B4-BE49-F238E27FC236}">
                  <a16:creationId xmlns:a16="http://schemas.microsoft.com/office/drawing/2014/main" id="{90285253-C27F-4B7B-B48B-19B9CE536AA4}"/>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4" name="Oval 73">
              <a:extLst>
                <a:ext uri="{FF2B5EF4-FFF2-40B4-BE49-F238E27FC236}">
                  <a16:creationId xmlns:a16="http://schemas.microsoft.com/office/drawing/2014/main" id="{D7AD46A3-DBF4-4C5F-ABCD-A142DB6DDBD9}"/>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Oval 74">
              <a:extLst>
                <a:ext uri="{FF2B5EF4-FFF2-40B4-BE49-F238E27FC236}">
                  <a16:creationId xmlns:a16="http://schemas.microsoft.com/office/drawing/2014/main" id="{C017E69E-B763-4868-A6EF-5E510190826B}"/>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6" name="Straight Arrow Connector 75">
              <a:extLst>
                <a:ext uri="{FF2B5EF4-FFF2-40B4-BE49-F238E27FC236}">
                  <a16:creationId xmlns:a16="http://schemas.microsoft.com/office/drawing/2014/main" id="{8CDF6700-3000-4AB6-BA1E-5AB43C1E7019}"/>
                </a:ext>
              </a:extLst>
            </p:cNvPr>
            <p:cNvCxnSpPr>
              <a:cxnSpLocks/>
              <a:stCxn id="73" idx="6"/>
              <a:endCxn id="7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8" name="Straight Arrow Connector 77">
              <a:extLst>
                <a:ext uri="{FF2B5EF4-FFF2-40B4-BE49-F238E27FC236}">
                  <a16:creationId xmlns:a16="http://schemas.microsoft.com/office/drawing/2014/main" id="{ACFEA0DD-5C0A-4C24-9C5C-0F534B7D3AF7}"/>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3B44C36E-5115-466E-B2D7-88D0F0F95046}"/>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0" name="Straight Arrow Connector 79">
              <a:extLst>
                <a:ext uri="{FF2B5EF4-FFF2-40B4-BE49-F238E27FC236}">
                  <a16:creationId xmlns:a16="http://schemas.microsoft.com/office/drawing/2014/main" id="{B8B4A112-AE17-4CCF-81DC-3575CB8777B2}"/>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81" name="Straight Arrow Connector 80">
              <a:extLst>
                <a:ext uri="{FF2B5EF4-FFF2-40B4-BE49-F238E27FC236}">
                  <a16:creationId xmlns:a16="http://schemas.microsoft.com/office/drawing/2014/main" id="{2A2E14BB-6209-4A14-B77A-AEEFC5ACFADA}"/>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82" name="Straight Arrow Connector 81">
              <a:extLst>
                <a:ext uri="{FF2B5EF4-FFF2-40B4-BE49-F238E27FC236}">
                  <a16:creationId xmlns:a16="http://schemas.microsoft.com/office/drawing/2014/main" id="{DB35369D-1893-436F-B4A1-AE190F4330CE}"/>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84" name="Straight Arrow Connector 83">
              <a:extLst>
                <a:ext uri="{FF2B5EF4-FFF2-40B4-BE49-F238E27FC236}">
                  <a16:creationId xmlns:a16="http://schemas.microsoft.com/office/drawing/2014/main" id="{62ABE36A-F3E0-45F4-AEF7-DFC28E475A78}"/>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85" name="Straight Arrow Connector 84">
              <a:extLst>
                <a:ext uri="{FF2B5EF4-FFF2-40B4-BE49-F238E27FC236}">
                  <a16:creationId xmlns:a16="http://schemas.microsoft.com/office/drawing/2014/main" id="{EFCB125B-B2DF-4C64-AC58-3A6E68524CE5}"/>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2D057CD4-B63F-4AC3-9CAD-D44A16CF1E76}"/>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E3F84410-0870-465C-A615-C037D57E20C1}"/>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F2A2FC20-47C8-425B-B1C8-7B10C4F19F1F}"/>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89" name="Oval 88">
              <a:extLst>
                <a:ext uri="{FF2B5EF4-FFF2-40B4-BE49-F238E27FC236}">
                  <a16:creationId xmlns:a16="http://schemas.microsoft.com/office/drawing/2014/main" id="{8D575974-7234-488B-83DE-A70C334657F7}"/>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0" name="Straight Arrow Connector 89">
              <a:extLst>
                <a:ext uri="{FF2B5EF4-FFF2-40B4-BE49-F238E27FC236}">
                  <a16:creationId xmlns:a16="http://schemas.microsoft.com/office/drawing/2014/main" id="{1F275ECD-58B8-4F38-8C09-39437225144F}"/>
                </a:ext>
              </a:extLst>
            </p:cNvPr>
            <p:cNvCxnSpPr>
              <a:cxnSpLocks/>
              <a:endCxn id="89"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F5D295C8-FFA9-4A2D-8BB2-3E1CF4796FC1}"/>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no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TextBox 111">
            <a:extLst>
              <a:ext uri="{FF2B5EF4-FFF2-40B4-BE49-F238E27FC236}">
                <a16:creationId xmlns:a16="http://schemas.microsoft.com/office/drawing/2014/main" id="{3DDDC841-555E-4E69-8C19-AB72171AC7EF}"/>
              </a:ext>
            </a:extLst>
          </p:cNvPr>
          <p:cNvSpPr txBox="1"/>
          <p:nvPr/>
        </p:nvSpPr>
        <p:spPr bwMode="auto">
          <a:xfrm>
            <a:off x="245092" y="259424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US" sz="2800" dirty="0">
                <a:solidFill>
                  <a:schemeClr val="tx2"/>
                </a:solidFill>
              </a:rPr>
              <a:t>Formal Definition of Task:</a:t>
            </a:r>
          </a:p>
        </p:txBody>
      </p:sp>
      <p:pic>
        <p:nvPicPr>
          <p:cNvPr id="200" name="Picture 6" descr="Related image">
            <a:extLst>
              <a:ext uri="{FF2B5EF4-FFF2-40B4-BE49-F238E27FC236}">
                <a16:creationId xmlns:a16="http://schemas.microsoft.com/office/drawing/2014/main" id="{65C64ED1-9FAF-AA75-ECB3-B87012AF7A80}"/>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201" name="Rectangle 63">
            <a:extLst>
              <a:ext uri="{FF2B5EF4-FFF2-40B4-BE49-F238E27FC236}">
                <a16:creationId xmlns:a16="http://schemas.microsoft.com/office/drawing/2014/main" id="{570A6A50-5AE1-CA3B-F14B-CC99FC83F558}"/>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202" name="Picture 2" descr="Loving Big Brother Carries Little Brother on His Back Stock Photo - Image  of love, children: 75736296">
            <a:extLst>
              <a:ext uri="{FF2B5EF4-FFF2-40B4-BE49-F238E27FC236}">
                <a16:creationId xmlns:a16="http://schemas.microsoft.com/office/drawing/2014/main" id="{F7A40017-33AC-021D-DCAA-5FDA3E1FAB0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r="2257" b="15138"/>
          <a:stretch/>
        </p:blipFill>
        <p:spPr bwMode="auto">
          <a:xfrm>
            <a:off x="7613900" y="357887"/>
            <a:ext cx="1320173" cy="994007"/>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03B3FBD4-1028-8EA1-1F67-C3A8B5F01A0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54619" y="5859118"/>
            <a:ext cx="613290" cy="775589"/>
          </a:xfrm>
          <a:prstGeom prst="rect">
            <a:avLst/>
          </a:prstGeom>
        </p:spPr>
      </p:pic>
      <p:sp>
        <p:nvSpPr>
          <p:cNvPr id="3" name="Rounded Rectangular Callout 97">
            <a:extLst>
              <a:ext uri="{FF2B5EF4-FFF2-40B4-BE49-F238E27FC236}">
                <a16:creationId xmlns:a16="http://schemas.microsoft.com/office/drawing/2014/main" id="{A664DC15-D018-4DAE-A377-04626938B2CE}"/>
              </a:ext>
            </a:extLst>
          </p:cNvPr>
          <p:cNvSpPr/>
          <p:nvPr/>
        </p:nvSpPr>
        <p:spPr>
          <a:xfrm>
            <a:off x="712768" y="5798425"/>
            <a:ext cx="3142199" cy="817245"/>
          </a:xfrm>
          <a:prstGeom prst="wedgeRoundRectCallout">
            <a:avLst>
              <a:gd name="adj1" fmla="val -56465"/>
              <a:gd name="adj2" fmla="val -21464"/>
              <a:gd name="adj3" fmla="val 16667"/>
            </a:avLst>
          </a:prstGeom>
          <a:ln w="25400">
            <a:solidFill>
              <a:schemeClr val="tx2"/>
            </a:solidFill>
          </a:ln>
        </p:spPr>
        <p:txBody>
          <a:bodyPr wrap="none" lIns="0" tIns="0" rIns="0" bIns="0" rtlCol="0" anchor="ctr">
            <a:spAutoFit/>
          </a:bodyPr>
          <a:lstStyle/>
          <a:p>
            <a:pPr algn="ctr"/>
            <a:r>
              <a:rPr lang="en-US" altLang="en-US" sz="2400" dirty="0"/>
              <a:t>What if I am playing GO</a:t>
            </a:r>
            <a:br>
              <a:rPr lang="en-US" altLang="en-US" sz="2400" dirty="0"/>
            </a:br>
            <a:r>
              <a:rPr lang="en-US" altLang="en-US" sz="2400" dirty="0"/>
              <a:t>my little brother. </a:t>
            </a:r>
          </a:p>
        </p:txBody>
      </p:sp>
      <p:sp>
        <p:nvSpPr>
          <p:cNvPr id="7" name="AutoShape 35">
            <a:extLst>
              <a:ext uri="{FF2B5EF4-FFF2-40B4-BE49-F238E27FC236}">
                <a16:creationId xmlns:a16="http://schemas.microsoft.com/office/drawing/2014/main" id="{46830598-5F9B-FBEE-7C9F-59EA60539D91}"/>
              </a:ext>
            </a:extLst>
          </p:cNvPr>
          <p:cNvSpPr>
            <a:spLocks noChangeArrowheads="1"/>
          </p:cNvSpPr>
          <p:nvPr/>
        </p:nvSpPr>
        <p:spPr bwMode="auto">
          <a:xfrm>
            <a:off x="3990546" y="5209329"/>
            <a:ext cx="4658153" cy="1577321"/>
          </a:xfrm>
          <a:prstGeom prst="wedgeRoundRectCallout">
            <a:avLst>
              <a:gd name="adj1" fmla="val 51685"/>
              <a:gd name="adj2" fmla="val 5663"/>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Aft>
                <a:spcPts val="0"/>
              </a:spcAft>
              <a:buNone/>
            </a:pPr>
            <a:r>
              <a:rPr lang="en-US" sz="2400" dirty="0"/>
              <a:t>If you </a:t>
            </a:r>
            <a:r>
              <a:rPr lang="en-US" sz="2400" dirty="0">
                <a:solidFill>
                  <a:srgbClr val="FF0000"/>
                </a:solidFill>
              </a:rPr>
              <a:t>don’t </a:t>
            </a:r>
            <a:r>
              <a:rPr lang="en-US" sz="2400" dirty="0"/>
              <a:t>have a winning strategy,</a:t>
            </a:r>
          </a:p>
          <a:p>
            <a:pPr algn="ctr">
              <a:spcAft>
                <a:spcPts val="0"/>
              </a:spcAft>
              <a:buNone/>
            </a:pPr>
            <a:r>
              <a:rPr lang="en-US" sz="2400" dirty="0"/>
              <a:t>then this min/max does not help exploit weaknesses of your adversary.  </a:t>
            </a:r>
            <a:endParaRPr lang="en-CA" sz="2400" dirty="0"/>
          </a:p>
        </p:txBody>
      </p:sp>
      <p:sp>
        <p:nvSpPr>
          <p:cNvPr id="26" name="Rectangle 25">
            <a:extLst>
              <a:ext uri="{FF2B5EF4-FFF2-40B4-BE49-F238E27FC236}">
                <a16:creationId xmlns:a16="http://schemas.microsoft.com/office/drawing/2014/main" id="{D963C37D-57DD-0254-B95D-A754FD66137E}"/>
              </a:ext>
            </a:extLst>
          </p:cNvPr>
          <p:cNvSpPr/>
          <p:nvPr/>
        </p:nvSpPr>
        <p:spPr>
          <a:xfrm>
            <a:off x="749890" y="2987855"/>
            <a:ext cx="8207123" cy="2308324"/>
          </a:xfrm>
          <a:prstGeom prst="rect">
            <a:avLst/>
          </a:prstGeom>
        </p:spPr>
        <p:txBody>
          <a:bodyPr wrap="square">
            <a:spAutoFit/>
          </a:bodyPr>
          <a:lstStyle/>
          <a:p>
            <a:pPr>
              <a:spcAft>
                <a:spcPts val="0"/>
              </a:spcAft>
            </a:pPr>
            <a:r>
              <a:rPr lang="en-US" sz="2400" dirty="0"/>
              <a:t>The standard thing is to have one type of  node/state.</a:t>
            </a:r>
          </a:p>
          <a:p>
            <a:pPr>
              <a:spcAft>
                <a:spcPts val="0"/>
              </a:spcAft>
            </a:pPr>
            <a:r>
              <a:rPr lang="en-US" sz="2400" dirty="0"/>
              <a:t>We will break it into four types of nodes/states:</a:t>
            </a:r>
          </a:p>
          <a:p>
            <a:pPr marL="342900" indent="-342900">
              <a:spcAft>
                <a:spcPts val="0"/>
              </a:spcAft>
              <a:buFont typeface="Arial" panose="020B0604020202020204" pitchFamily="34" charset="0"/>
              <a:buChar char="•"/>
            </a:pPr>
            <a:r>
              <a:rPr lang="en-US" sz="2400" dirty="0">
                <a:solidFill>
                  <a:schemeClr val="tx2"/>
                </a:solidFill>
              </a:rPr>
              <a:t>Agent’s Turn: </a:t>
            </a:r>
            <a:r>
              <a:rPr lang="en-US" sz="2400" dirty="0"/>
              <a:t>He must decide which action to take.</a:t>
            </a:r>
          </a:p>
          <a:p>
            <a:pPr marL="342900" indent="-342900">
              <a:spcAft>
                <a:spcPts val="0"/>
              </a:spcAft>
              <a:buFont typeface="Arial" panose="020B0604020202020204" pitchFamily="34" charset="0"/>
              <a:buChar char="•"/>
            </a:pPr>
            <a:r>
              <a:rPr lang="en-US" sz="2400" dirty="0">
                <a:solidFill>
                  <a:schemeClr val="tx2"/>
                </a:solidFill>
              </a:rPr>
              <a:t>Adversary’s turn:</a:t>
            </a:r>
            <a:r>
              <a:rPr lang="en-US" sz="2400" dirty="0"/>
              <a:t> His adversary chooses which action is taken.</a:t>
            </a:r>
          </a:p>
          <a:p>
            <a:pPr>
              <a:spcAft>
                <a:spcPts val="0"/>
              </a:spcAft>
            </a:pPr>
            <a:r>
              <a:rPr lang="en-US" sz="2400" dirty="0"/>
              <a:t>        This action changes our agent’s state.</a:t>
            </a:r>
          </a:p>
          <a:p>
            <a:pPr marL="342900" indent="-342900">
              <a:spcAft>
                <a:spcPts val="0"/>
              </a:spcAft>
              <a:buFont typeface="Arial" panose="020B0604020202020204" pitchFamily="34" charset="0"/>
              <a:buChar char="•"/>
            </a:pPr>
            <a:r>
              <a:rPr lang="en-US" sz="2400" dirty="0">
                <a:solidFill>
                  <a:schemeClr val="tx2"/>
                </a:solidFill>
              </a:rPr>
              <a:t>Random</a:t>
            </a:r>
            <a:r>
              <a:rPr lang="en-US" sz="2400" dirty="0"/>
              <a:t> influence from the environment</a:t>
            </a:r>
          </a:p>
        </p:txBody>
      </p:sp>
      <p:grpSp>
        <p:nvGrpSpPr>
          <p:cNvPr id="5" name="Group 29">
            <a:extLst>
              <a:ext uri="{FF2B5EF4-FFF2-40B4-BE49-F238E27FC236}">
                <a16:creationId xmlns:a16="http://schemas.microsoft.com/office/drawing/2014/main" id="{93E9D78F-E95F-E5B2-B503-DB4248A7F217}"/>
              </a:ext>
            </a:extLst>
          </p:cNvPr>
          <p:cNvGrpSpPr>
            <a:grpSpLocks/>
          </p:cNvGrpSpPr>
          <p:nvPr/>
        </p:nvGrpSpPr>
        <p:grpSpPr bwMode="auto">
          <a:xfrm>
            <a:off x="8304204" y="5997989"/>
            <a:ext cx="917591" cy="929993"/>
            <a:chOff x="2065" y="1551"/>
            <a:chExt cx="1628" cy="1988"/>
          </a:xfrm>
        </p:grpSpPr>
        <p:sp>
          <p:nvSpPr>
            <p:cNvPr id="8" name="Freeform 30">
              <a:extLst>
                <a:ext uri="{FF2B5EF4-FFF2-40B4-BE49-F238E27FC236}">
                  <a16:creationId xmlns:a16="http://schemas.microsoft.com/office/drawing/2014/main" id="{08031E8B-C59E-37AC-C1A4-420CE68B8E6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 name="Freeform 31">
              <a:extLst>
                <a:ext uri="{FF2B5EF4-FFF2-40B4-BE49-F238E27FC236}">
                  <a16:creationId xmlns:a16="http://schemas.microsoft.com/office/drawing/2014/main" id="{E9140521-A944-38F3-CF84-7DF55BC9F03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 name="Freeform 32">
              <a:extLst>
                <a:ext uri="{FF2B5EF4-FFF2-40B4-BE49-F238E27FC236}">
                  <a16:creationId xmlns:a16="http://schemas.microsoft.com/office/drawing/2014/main" id="{3B6D5A57-7E86-B4B5-486F-3433FD83797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 name="Freeform 33">
              <a:extLst>
                <a:ext uri="{FF2B5EF4-FFF2-40B4-BE49-F238E27FC236}">
                  <a16:creationId xmlns:a16="http://schemas.microsoft.com/office/drawing/2014/main" id="{E5C087C6-989A-210B-4955-1C132167393F}"/>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 name="Freeform 34">
              <a:extLst>
                <a:ext uri="{FF2B5EF4-FFF2-40B4-BE49-F238E27FC236}">
                  <a16:creationId xmlns:a16="http://schemas.microsoft.com/office/drawing/2014/main" id="{EB7E90A7-A256-B3B8-22E2-0B612C680F7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 name="Freeform 35">
              <a:extLst>
                <a:ext uri="{FF2B5EF4-FFF2-40B4-BE49-F238E27FC236}">
                  <a16:creationId xmlns:a16="http://schemas.microsoft.com/office/drawing/2014/main" id="{FE557FD6-7B1A-C398-23E4-276E406BFAB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 name="Freeform 36">
              <a:extLst>
                <a:ext uri="{FF2B5EF4-FFF2-40B4-BE49-F238E27FC236}">
                  <a16:creationId xmlns:a16="http://schemas.microsoft.com/office/drawing/2014/main" id="{62BD9976-35B6-8F04-E9D4-9A271C9D1CF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 name="Freeform 37">
              <a:extLst>
                <a:ext uri="{FF2B5EF4-FFF2-40B4-BE49-F238E27FC236}">
                  <a16:creationId xmlns:a16="http://schemas.microsoft.com/office/drawing/2014/main" id="{1AC1D0AE-430B-8294-55EE-850B5E54CF74}"/>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 name="Freeform 38">
              <a:extLst>
                <a:ext uri="{FF2B5EF4-FFF2-40B4-BE49-F238E27FC236}">
                  <a16:creationId xmlns:a16="http://schemas.microsoft.com/office/drawing/2014/main" id="{4969E63D-D9F4-5D02-087B-7FC835D4B90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39">
              <a:extLst>
                <a:ext uri="{FF2B5EF4-FFF2-40B4-BE49-F238E27FC236}">
                  <a16:creationId xmlns:a16="http://schemas.microsoft.com/office/drawing/2014/main" id="{0252855B-71A9-37F3-9560-4DD1B164B56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40">
              <a:extLst>
                <a:ext uri="{FF2B5EF4-FFF2-40B4-BE49-F238E27FC236}">
                  <a16:creationId xmlns:a16="http://schemas.microsoft.com/office/drawing/2014/main" id="{A0FB4F27-A488-7C16-A2C4-93D50E4C554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41">
              <a:extLst>
                <a:ext uri="{FF2B5EF4-FFF2-40B4-BE49-F238E27FC236}">
                  <a16:creationId xmlns:a16="http://schemas.microsoft.com/office/drawing/2014/main" id="{6414A118-BBC6-AFEC-CEA4-8B77D15B17D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42">
              <a:extLst>
                <a:ext uri="{FF2B5EF4-FFF2-40B4-BE49-F238E27FC236}">
                  <a16:creationId xmlns:a16="http://schemas.microsoft.com/office/drawing/2014/main" id="{7FF0D35F-E3C0-E822-219A-B2C52D8FF525}"/>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1" name="Freeform 43">
              <a:extLst>
                <a:ext uri="{FF2B5EF4-FFF2-40B4-BE49-F238E27FC236}">
                  <a16:creationId xmlns:a16="http://schemas.microsoft.com/office/drawing/2014/main" id="{91B025C4-A438-5A95-665C-6E7F39860B4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44">
              <a:extLst>
                <a:ext uri="{FF2B5EF4-FFF2-40B4-BE49-F238E27FC236}">
                  <a16:creationId xmlns:a16="http://schemas.microsoft.com/office/drawing/2014/main" id="{7F174423-AC8C-9F68-1B11-C90BD613710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45">
              <a:extLst>
                <a:ext uri="{FF2B5EF4-FFF2-40B4-BE49-F238E27FC236}">
                  <a16:creationId xmlns:a16="http://schemas.microsoft.com/office/drawing/2014/main" id="{A15721B8-D4E7-7F7D-1C28-3FE0531246F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 name="Freeform 46">
              <a:extLst>
                <a:ext uri="{FF2B5EF4-FFF2-40B4-BE49-F238E27FC236}">
                  <a16:creationId xmlns:a16="http://schemas.microsoft.com/office/drawing/2014/main" id="{A15F33F6-A7A4-7258-55F5-F341F62AA34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pic>
        <p:nvPicPr>
          <p:cNvPr id="27" name="Picture 26">
            <a:extLst>
              <a:ext uri="{FF2B5EF4-FFF2-40B4-BE49-F238E27FC236}">
                <a16:creationId xmlns:a16="http://schemas.microsoft.com/office/drawing/2014/main" id="{C76B3FA2-392F-3DF2-EFC3-CE76B59E88A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345933" y="1036751"/>
            <a:ext cx="613290" cy="775589"/>
          </a:xfrm>
          <a:prstGeom prst="rect">
            <a:avLst/>
          </a:prstGeom>
        </p:spPr>
      </p:pic>
    </p:spTree>
    <p:extLst>
      <p:ext uri="{BB962C8B-B14F-4D97-AF65-F5344CB8AC3E}">
        <p14:creationId xmlns:p14="http://schemas.microsoft.com/office/powerpoint/2010/main" val="4102997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 calcmode="lin" valueType="num">
                                      <p:cBhvr additive="base">
                                        <p:cTn id="15"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7">
                                            <p:txEl>
                                              <p:pRg st="1" end="1"/>
                                            </p:txEl>
                                          </p:spTgt>
                                        </p:tgtEl>
                                        <p:attrNameLst>
                                          <p:attrName>style.visibility</p:attrName>
                                        </p:attrNameLst>
                                      </p:cBhvr>
                                      <p:to>
                                        <p:strVal val="visible"/>
                                      </p:to>
                                    </p:set>
                                    <p:anim calcmode="lin" valueType="num">
                                      <p:cBhvr additive="base">
                                        <p:cTn id="21"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2"/>
          <p:cNvSpPr txBox="1">
            <a:spLocks/>
          </p:cNvSpPr>
          <p:nvPr/>
        </p:nvSpPr>
        <p:spPr bwMode="auto">
          <a:xfrm>
            <a:off x="393700" y="1810688"/>
            <a:ext cx="3048000" cy="1066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r>
              <a:rPr lang="en-CA" altLang="en-US" sz="2800" kern="0" dirty="0">
                <a:latin typeface="Times New Roman" panose="02020603050405020304" pitchFamily="18" charset="0"/>
                <a:cs typeface="Times New Roman" panose="02020603050405020304" pitchFamily="18" charset="0"/>
              </a:rPr>
              <a:t>May make the world much better.</a:t>
            </a:r>
            <a:endParaRPr lang="tr-TR" altLang="en-US" sz="2800" kern="0" dirty="0">
              <a:latin typeface="Times New Roman" panose="02020603050405020304" pitchFamily="18" charset="0"/>
              <a:cs typeface="Times New Roman" panose="02020603050405020304" pitchFamily="18" charset="0"/>
            </a:endParaRPr>
          </a:p>
        </p:txBody>
      </p:sp>
      <p:pic>
        <p:nvPicPr>
          <p:cNvPr id="12"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5703" y="3704547"/>
            <a:ext cx="4214803" cy="132465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8" descr="Image result for computer visi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64467" y="1117563"/>
            <a:ext cx="4360333" cy="2454293"/>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sp>
        <p:nvSpPr>
          <p:cNvPr id="14" name="Rectangle 13"/>
          <p:cNvSpPr/>
          <p:nvPr/>
        </p:nvSpPr>
        <p:spPr>
          <a:xfrm>
            <a:off x="3352800" y="3124200"/>
            <a:ext cx="2590800" cy="461665"/>
          </a:xfrm>
          <a:prstGeom prst="rect">
            <a:avLst/>
          </a:prstGeom>
        </p:spPr>
        <p:txBody>
          <a:bodyPr wrap="square">
            <a:spAutoFit/>
          </a:bodyPr>
          <a:lstStyle/>
          <a:p>
            <a:pPr algn="ctr"/>
            <a:r>
              <a:rPr lang="en-US" sz="2400" dirty="0">
                <a:cs typeface="Times New Roman" panose="02020603050405020304" pitchFamily="18" charset="0"/>
              </a:rPr>
              <a:t>Image processing</a:t>
            </a:r>
            <a:endParaRPr lang="en-CA" sz="2400" dirty="0">
              <a:cs typeface="Times New Roman" panose="02020603050405020304" pitchFamily="18" charset="0"/>
            </a:endParaRPr>
          </a:p>
        </p:txBody>
      </p:sp>
      <p:sp>
        <p:nvSpPr>
          <p:cNvPr id="16" name="Rectangle 15"/>
          <p:cNvSpPr/>
          <p:nvPr/>
        </p:nvSpPr>
        <p:spPr>
          <a:xfrm>
            <a:off x="3441700" y="3576935"/>
            <a:ext cx="2590800" cy="461665"/>
          </a:xfrm>
          <a:prstGeom prst="rect">
            <a:avLst/>
          </a:prstGeom>
        </p:spPr>
        <p:txBody>
          <a:bodyPr wrap="square">
            <a:spAutoFit/>
          </a:bodyPr>
          <a:lstStyle/>
          <a:p>
            <a:pPr algn="ctr"/>
            <a:r>
              <a:rPr lang="en-US" sz="2400" dirty="0">
                <a:cs typeface="Times New Roman" panose="02020603050405020304" pitchFamily="18" charset="0"/>
              </a:rPr>
              <a:t>Speech processing</a:t>
            </a:r>
            <a:endParaRPr lang="en-CA" sz="2400" dirty="0">
              <a:cs typeface="Times New Roman" panose="02020603050405020304" pitchFamily="18" charset="0"/>
            </a:endParaRPr>
          </a:p>
        </p:txBody>
      </p:sp>
    </p:spTree>
    <p:extLst>
      <p:ext uri="{BB962C8B-B14F-4D97-AF65-F5344CB8AC3E}">
        <p14:creationId xmlns:p14="http://schemas.microsoft.com/office/powerpoint/2010/main" val="695614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500" fill="hold"/>
                                        <p:tgtEl>
                                          <p:spTgt spid="14"/>
                                        </p:tgtEl>
                                        <p:attrNameLst>
                                          <p:attrName>ppt_x</p:attrName>
                                        </p:attrNameLst>
                                      </p:cBhvr>
                                      <p:tavLst>
                                        <p:tav tm="0">
                                          <p:val>
                                            <p:strVal val="#ppt_x"/>
                                          </p:val>
                                        </p:tav>
                                        <p:tav tm="100000">
                                          <p:val>
                                            <p:strVal val="#ppt_x"/>
                                          </p:val>
                                        </p:tav>
                                      </p:tavLst>
                                    </p:anim>
                                    <p:anim calcmode="lin" valueType="num">
                                      <p:cBhvr additive="base">
                                        <p:cTn id="2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ppt_x"/>
                                          </p:val>
                                        </p:tav>
                                        <p:tav tm="100000">
                                          <p:val>
                                            <p:strVal val="#ppt_x"/>
                                          </p:val>
                                        </p:tav>
                                      </p:tavLst>
                                    </p:anim>
                                    <p:anim calcmode="lin" valueType="num">
                                      <p:cBhvr additive="base">
                                        <p:cTn id="28" dur="500" fill="hold"/>
                                        <p:tgtEl>
                                          <p:spTgt spid="1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3" grpId="0"/>
      <p:bldP spid="14" grpId="0"/>
      <p:bldP spid="1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a:extLst>
              <a:ext uri="{FF2B5EF4-FFF2-40B4-BE49-F238E27FC236}">
                <a16:creationId xmlns:a16="http://schemas.microsoft.com/office/drawing/2014/main" id="{D295A4D1-474A-4228-A742-DC942664558C}"/>
              </a:ext>
            </a:extLst>
          </p:cNvPr>
          <p:cNvGrpSpPr/>
          <p:nvPr/>
        </p:nvGrpSpPr>
        <p:grpSpPr>
          <a:xfrm>
            <a:off x="1447800" y="626589"/>
            <a:ext cx="5884152" cy="1904643"/>
            <a:chOff x="1447800" y="626589"/>
            <a:chExt cx="5884152" cy="1904643"/>
          </a:xfrm>
        </p:grpSpPr>
        <p:sp>
          <p:nvSpPr>
            <p:cNvPr id="73" name="Oval 72">
              <a:extLst>
                <a:ext uri="{FF2B5EF4-FFF2-40B4-BE49-F238E27FC236}">
                  <a16:creationId xmlns:a16="http://schemas.microsoft.com/office/drawing/2014/main" id="{90285253-C27F-4B7B-B48B-19B9CE536AA4}"/>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4" name="Oval 73">
              <a:extLst>
                <a:ext uri="{FF2B5EF4-FFF2-40B4-BE49-F238E27FC236}">
                  <a16:creationId xmlns:a16="http://schemas.microsoft.com/office/drawing/2014/main" id="{D7AD46A3-DBF4-4C5F-ABCD-A142DB6DDBD9}"/>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Oval 74">
              <a:extLst>
                <a:ext uri="{FF2B5EF4-FFF2-40B4-BE49-F238E27FC236}">
                  <a16:creationId xmlns:a16="http://schemas.microsoft.com/office/drawing/2014/main" id="{C017E69E-B763-4868-A6EF-5E510190826B}"/>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6" name="Straight Arrow Connector 75">
              <a:extLst>
                <a:ext uri="{FF2B5EF4-FFF2-40B4-BE49-F238E27FC236}">
                  <a16:creationId xmlns:a16="http://schemas.microsoft.com/office/drawing/2014/main" id="{8CDF6700-3000-4AB6-BA1E-5AB43C1E7019}"/>
                </a:ext>
              </a:extLst>
            </p:cNvPr>
            <p:cNvCxnSpPr>
              <a:cxnSpLocks/>
              <a:stCxn id="73" idx="6"/>
              <a:endCxn id="7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8" name="Straight Arrow Connector 77">
              <a:extLst>
                <a:ext uri="{FF2B5EF4-FFF2-40B4-BE49-F238E27FC236}">
                  <a16:creationId xmlns:a16="http://schemas.microsoft.com/office/drawing/2014/main" id="{ACFEA0DD-5C0A-4C24-9C5C-0F534B7D3AF7}"/>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3B44C36E-5115-466E-B2D7-88D0F0F95046}"/>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0" name="Straight Arrow Connector 79">
              <a:extLst>
                <a:ext uri="{FF2B5EF4-FFF2-40B4-BE49-F238E27FC236}">
                  <a16:creationId xmlns:a16="http://schemas.microsoft.com/office/drawing/2014/main" id="{B8B4A112-AE17-4CCF-81DC-3575CB8777B2}"/>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81" name="Straight Arrow Connector 80">
              <a:extLst>
                <a:ext uri="{FF2B5EF4-FFF2-40B4-BE49-F238E27FC236}">
                  <a16:creationId xmlns:a16="http://schemas.microsoft.com/office/drawing/2014/main" id="{2A2E14BB-6209-4A14-B77A-AEEFC5ACFADA}"/>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82" name="Straight Arrow Connector 81">
              <a:extLst>
                <a:ext uri="{FF2B5EF4-FFF2-40B4-BE49-F238E27FC236}">
                  <a16:creationId xmlns:a16="http://schemas.microsoft.com/office/drawing/2014/main" id="{DB35369D-1893-436F-B4A1-AE190F4330CE}"/>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84" name="Straight Arrow Connector 83">
              <a:extLst>
                <a:ext uri="{FF2B5EF4-FFF2-40B4-BE49-F238E27FC236}">
                  <a16:creationId xmlns:a16="http://schemas.microsoft.com/office/drawing/2014/main" id="{62ABE36A-F3E0-45F4-AEF7-DFC28E475A78}"/>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85" name="Straight Arrow Connector 84">
              <a:extLst>
                <a:ext uri="{FF2B5EF4-FFF2-40B4-BE49-F238E27FC236}">
                  <a16:creationId xmlns:a16="http://schemas.microsoft.com/office/drawing/2014/main" id="{EFCB125B-B2DF-4C64-AC58-3A6E68524CE5}"/>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2D057CD4-B63F-4AC3-9CAD-D44A16CF1E76}"/>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E3F84410-0870-465C-A615-C037D57E20C1}"/>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F2A2FC20-47C8-425B-B1C8-7B10C4F19F1F}"/>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89" name="Oval 88">
              <a:extLst>
                <a:ext uri="{FF2B5EF4-FFF2-40B4-BE49-F238E27FC236}">
                  <a16:creationId xmlns:a16="http://schemas.microsoft.com/office/drawing/2014/main" id="{8D575974-7234-488B-83DE-A70C334657F7}"/>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0" name="Straight Arrow Connector 89">
              <a:extLst>
                <a:ext uri="{FF2B5EF4-FFF2-40B4-BE49-F238E27FC236}">
                  <a16:creationId xmlns:a16="http://schemas.microsoft.com/office/drawing/2014/main" id="{1F275ECD-58B8-4F38-8C09-39437225144F}"/>
                </a:ext>
              </a:extLst>
            </p:cNvPr>
            <p:cNvCxnSpPr>
              <a:cxnSpLocks/>
              <a:endCxn id="89"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F5D295C8-FFA9-4A2D-8BB2-3E1CF4796FC1}"/>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no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987855"/>
            <a:ext cx="8207123" cy="3046988"/>
          </a:xfrm>
          <a:prstGeom prst="rect">
            <a:avLst/>
          </a:prstGeom>
        </p:spPr>
        <p:txBody>
          <a:bodyPr wrap="square">
            <a:spAutoFit/>
          </a:bodyPr>
          <a:lstStyle/>
          <a:p>
            <a:pPr>
              <a:spcAft>
                <a:spcPts val="0"/>
              </a:spcAft>
            </a:pPr>
            <a:r>
              <a:rPr lang="en-US" sz="2400" dirty="0"/>
              <a:t>The standard thing is to have one type of  node/state.</a:t>
            </a:r>
          </a:p>
          <a:p>
            <a:pPr>
              <a:spcAft>
                <a:spcPts val="0"/>
              </a:spcAft>
            </a:pPr>
            <a:r>
              <a:rPr lang="en-US" sz="2400" dirty="0"/>
              <a:t>We will break it into four types of nodes/states:</a:t>
            </a:r>
          </a:p>
          <a:p>
            <a:pPr marL="342900" indent="-342900">
              <a:spcAft>
                <a:spcPts val="0"/>
              </a:spcAft>
              <a:buFont typeface="Arial" panose="020B0604020202020204" pitchFamily="34" charset="0"/>
              <a:buChar char="•"/>
            </a:pPr>
            <a:r>
              <a:rPr lang="en-US" sz="2400" dirty="0">
                <a:solidFill>
                  <a:schemeClr val="tx2"/>
                </a:solidFill>
              </a:rPr>
              <a:t>Agent’s Turn: </a:t>
            </a:r>
            <a:r>
              <a:rPr lang="en-US" sz="2400" dirty="0"/>
              <a:t>He must decide which action to take.</a:t>
            </a:r>
          </a:p>
          <a:p>
            <a:pPr marL="342900" indent="-342900">
              <a:spcAft>
                <a:spcPts val="0"/>
              </a:spcAft>
              <a:buFont typeface="Arial" panose="020B0604020202020204" pitchFamily="34" charset="0"/>
              <a:buChar char="•"/>
            </a:pPr>
            <a:r>
              <a:rPr lang="en-US" sz="2400" dirty="0">
                <a:solidFill>
                  <a:schemeClr val="tx2"/>
                </a:solidFill>
              </a:rPr>
              <a:t>Adversary’s turn:</a:t>
            </a:r>
            <a:r>
              <a:rPr lang="en-US" sz="2400" dirty="0"/>
              <a:t> His adversary chooses which action is taken.</a:t>
            </a:r>
          </a:p>
          <a:p>
            <a:pPr>
              <a:spcAft>
                <a:spcPts val="0"/>
              </a:spcAft>
            </a:pPr>
            <a:r>
              <a:rPr lang="en-US" sz="2400" dirty="0"/>
              <a:t>        This action changes our agent’s state.</a:t>
            </a:r>
          </a:p>
          <a:p>
            <a:pPr marL="342900" indent="-342900">
              <a:spcAft>
                <a:spcPts val="0"/>
              </a:spcAft>
              <a:buFont typeface="Arial" panose="020B0604020202020204" pitchFamily="34" charset="0"/>
              <a:buChar char="•"/>
            </a:pPr>
            <a:r>
              <a:rPr lang="en-US" sz="2400" dirty="0">
                <a:solidFill>
                  <a:schemeClr val="tx2"/>
                </a:solidFill>
              </a:rPr>
              <a:t>Random</a:t>
            </a:r>
            <a:r>
              <a:rPr lang="en-US" sz="2400" dirty="0"/>
              <a:t> influence from the environment</a:t>
            </a:r>
          </a:p>
          <a:p>
            <a:pPr>
              <a:spcAft>
                <a:spcPts val="0"/>
              </a:spcAft>
            </a:pPr>
            <a:r>
              <a:rPr lang="en-US" sz="2400" dirty="0"/>
              <a:t>         Next state is chosen according to probability distribution.</a:t>
            </a:r>
          </a:p>
          <a:p>
            <a:pPr>
              <a:spcAft>
                <a:spcPts val="0"/>
              </a:spcAft>
            </a:pPr>
            <a:endParaRPr lang="en-US" sz="24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TextBox 111">
            <a:extLst>
              <a:ext uri="{FF2B5EF4-FFF2-40B4-BE49-F238E27FC236}">
                <a16:creationId xmlns:a16="http://schemas.microsoft.com/office/drawing/2014/main" id="{3DDDC841-555E-4E69-8C19-AB72171AC7EF}"/>
              </a:ext>
            </a:extLst>
          </p:cNvPr>
          <p:cNvSpPr txBox="1"/>
          <p:nvPr/>
        </p:nvSpPr>
        <p:spPr bwMode="auto">
          <a:xfrm>
            <a:off x="245092" y="259424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US" sz="2800" dirty="0">
                <a:solidFill>
                  <a:schemeClr val="tx2"/>
                </a:solidFill>
              </a:rPr>
              <a:t>Formal Definition of Task:</a:t>
            </a:r>
          </a:p>
        </p:txBody>
      </p:sp>
      <p:grpSp>
        <p:nvGrpSpPr>
          <p:cNvPr id="125" name="Group 124">
            <a:extLst>
              <a:ext uri="{FF2B5EF4-FFF2-40B4-BE49-F238E27FC236}">
                <a16:creationId xmlns:a16="http://schemas.microsoft.com/office/drawing/2014/main" id="{8C64C136-ACCA-46AD-B7A1-5A31433B46C6}"/>
              </a:ext>
            </a:extLst>
          </p:cNvPr>
          <p:cNvGrpSpPr/>
          <p:nvPr/>
        </p:nvGrpSpPr>
        <p:grpSpPr>
          <a:xfrm>
            <a:off x="5348514" y="943499"/>
            <a:ext cx="1738086" cy="1799701"/>
            <a:chOff x="1621977" y="614136"/>
            <a:chExt cx="1738086" cy="1799701"/>
          </a:xfrm>
        </p:grpSpPr>
        <p:sp>
          <p:nvSpPr>
            <p:cNvPr id="126" name="Rectangle 125">
              <a:extLst>
                <a:ext uri="{FF2B5EF4-FFF2-40B4-BE49-F238E27FC236}">
                  <a16:creationId xmlns:a16="http://schemas.microsoft.com/office/drawing/2014/main" id="{0E81400E-5576-4F85-812B-732142091846}"/>
                </a:ext>
              </a:extLst>
            </p:cNvPr>
            <p:cNvSpPr/>
            <p:nvPr/>
          </p:nvSpPr>
          <p:spPr>
            <a:xfrm>
              <a:off x="2910126" y="1494972"/>
              <a:ext cx="449937" cy="461665"/>
            </a:xfrm>
            <a:prstGeom prst="rect">
              <a:avLst/>
            </a:prstGeom>
          </p:spPr>
          <p:txBody>
            <a:bodyPr wrap="square">
              <a:spAutoFit/>
            </a:bodyPr>
            <a:lstStyle/>
            <a:p>
              <a:pPr>
                <a:spcAft>
                  <a:spcPts val="0"/>
                </a:spcAft>
              </a:pPr>
              <a:r>
                <a:rPr lang="en-US" sz="2400" dirty="0"/>
                <a:t>p</a:t>
              </a:r>
              <a:r>
                <a:rPr lang="en-US" sz="2400" baseline="-25000" dirty="0"/>
                <a:t>1</a:t>
              </a:r>
              <a:endParaRPr lang="en-CA" sz="2400" baseline="-25000" dirty="0"/>
            </a:p>
          </p:txBody>
        </p:sp>
        <p:sp>
          <p:nvSpPr>
            <p:cNvPr id="127" name="Rectangle 126">
              <a:extLst>
                <a:ext uri="{FF2B5EF4-FFF2-40B4-BE49-F238E27FC236}">
                  <a16:creationId xmlns:a16="http://schemas.microsoft.com/office/drawing/2014/main" id="{9011AD2C-CF5A-4BE3-8728-32BB9BFF0F94}"/>
                </a:ext>
              </a:extLst>
            </p:cNvPr>
            <p:cNvSpPr/>
            <p:nvPr/>
          </p:nvSpPr>
          <p:spPr>
            <a:xfrm>
              <a:off x="2071926" y="1952172"/>
              <a:ext cx="449937" cy="461665"/>
            </a:xfrm>
            <a:prstGeom prst="rect">
              <a:avLst/>
            </a:prstGeom>
          </p:spPr>
          <p:txBody>
            <a:bodyPr wrap="square">
              <a:spAutoFit/>
            </a:bodyPr>
            <a:lstStyle/>
            <a:p>
              <a:pPr>
                <a:spcAft>
                  <a:spcPts val="0"/>
                </a:spcAft>
              </a:pPr>
              <a:r>
                <a:rPr lang="en-US" sz="2400" dirty="0"/>
                <a:t>p</a:t>
              </a:r>
              <a:r>
                <a:rPr lang="en-US" sz="2400" baseline="-25000" dirty="0"/>
                <a:t>2</a:t>
              </a:r>
              <a:endParaRPr lang="en-CA" sz="2400" baseline="-25000" dirty="0"/>
            </a:p>
          </p:txBody>
        </p:sp>
        <p:sp>
          <p:nvSpPr>
            <p:cNvPr id="128" name="Rectangle 127">
              <a:extLst>
                <a:ext uri="{FF2B5EF4-FFF2-40B4-BE49-F238E27FC236}">
                  <a16:creationId xmlns:a16="http://schemas.microsoft.com/office/drawing/2014/main" id="{62057013-2BE3-4E26-ACCD-F1DA1873A1CE}"/>
                </a:ext>
              </a:extLst>
            </p:cNvPr>
            <p:cNvSpPr/>
            <p:nvPr/>
          </p:nvSpPr>
          <p:spPr>
            <a:xfrm>
              <a:off x="1621977" y="614136"/>
              <a:ext cx="449937" cy="461665"/>
            </a:xfrm>
            <a:prstGeom prst="rect">
              <a:avLst/>
            </a:prstGeom>
          </p:spPr>
          <p:txBody>
            <a:bodyPr wrap="square">
              <a:spAutoFit/>
            </a:bodyPr>
            <a:lstStyle/>
            <a:p>
              <a:pPr>
                <a:spcAft>
                  <a:spcPts val="0"/>
                </a:spcAft>
              </a:pPr>
              <a:r>
                <a:rPr lang="en-US" sz="2400" dirty="0"/>
                <a:t>p</a:t>
              </a:r>
              <a:r>
                <a:rPr lang="en-US" sz="2400" baseline="-25000" dirty="0"/>
                <a:t>3</a:t>
              </a:r>
              <a:endParaRPr lang="en-CA" sz="2400" baseline="-25000" dirty="0"/>
            </a:p>
          </p:txBody>
        </p:sp>
        <p:sp>
          <p:nvSpPr>
            <p:cNvPr id="129" name="Rectangle 128">
              <a:extLst>
                <a:ext uri="{FF2B5EF4-FFF2-40B4-BE49-F238E27FC236}">
                  <a16:creationId xmlns:a16="http://schemas.microsoft.com/office/drawing/2014/main" id="{40143C0E-2BE7-4C10-9DDE-15F09DD2CD5A}"/>
                </a:ext>
              </a:extLst>
            </p:cNvPr>
            <p:cNvSpPr/>
            <p:nvPr/>
          </p:nvSpPr>
          <p:spPr>
            <a:xfrm>
              <a:off x="2076455" y="656701"/>
              <a:ext cx="449937" cy="461665"/>
            </a:xfrm>
            <a:prstGeom prst="rect">
              <a:avLst/>
            </a:prstGeom>
          </p:spPr>
          <p:txBody>
            <a:bodyPr wrap="square">
              <a:spAutoFit/>
            </a:bodyPr>
            <a:lstStyle/>
            <a:p>
              <a:pPr>
                <a:spcAft>
                  <a:spcPts val="0"/>
                </a:spcAft>
              </a:pPr>
              <a:r>
                <a:rPr lang="en-US" sz="2400" dirty="0"/>
                <a:t>p</a:t>
              </a:r>
              <a:r>
                <a:rPr lang="en-US" sz="2400" baseline="-25000" dirty="0"/>
                <a:t>4</a:t>
              </a:r>
              <a:endParaRPr lang="en-CA" sz="2400" baseline="-25000" dirty="0"/>
            </a:p>
          </p:txBody>
        </p:sp>
      </p:grpSp>
      <p:pic>
        <p:nvPicPr>
          <p:cNvPr id="200" name="Picture 6" descr="Related image">
            <a:extLst>
              <a:ext uri="{FF2B5EF4-FFF2-40B4-BE49-F238E27FC236}">
                <a16:creationId xmlns:a16="http://schemas.microsoft.com/office/drawing/2014/main" id="{65C64ED1-9FAF-AA75-ECB3-B87012AF7A80}"/>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201" name="Rectangle 63">
            <a:extLst>
              <a:ext uri="{FF2B5EF4-FFF2-40B4-BE49-F238E27FC236}">
                <a16:creationId xmlns:a16="http://schemas.microsoft.com/office/drawing/2014/main" id="{570A6A50-5AE1-CA3B-F14B-CC99FC83F558}"/>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202" name="Picture 2" descr="Loving Big Brother Carries Little Brother on His Back Stock Photo - Image  of love, children: 75736296">
            <a:extLst>
              <a:ext uri="{FF2B5EF4-FFF2-40B4-BE49-F238E27FC236}">
                <a16:creationId xmlns:a16="http://schemas.microsoft.com/office/drawing/2014/main" id="{F7A40017-33AC-021D-DCAA-5FDA3E1FAB01}"/>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r="2257" b="15138"/>
          <a:stretch/>
        </p:blipFill>
        <p:spPr bwMode="auto">
          <a:xfrm>
            <a:off x="7613900" y="357887"/>
            <a:ext cx="1320173" cy="994007"/>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719397EC-C72D-3D98-9F93-8F1E5094630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54619" y="5859118"/>
            <a:ext cx="613290" cy="775589"/>
          </a:xfrm>
          <a:prstGeom prst="rect">
            <a:avLst/>
          </a:prstGeom>
        </p:spPr>
      </p:pic>
      <p:sp>
        <p:nvSpPr>
          <p:cNvPr id="3" name="Rounded Rectangular Callout 97">
            <a:extLst>
              <a:ext uri="{FF2B5EF4-FFF2-40B4-BE49-F238E27FC236}">
                <a16:creationId xmlns:a16="http://schemas.microsoft.com/office/drawing/2014/main" id="{A680F110-40D2-A7BE-62A3-EE2E283FFBBB}"/>
              </a:ext>
            </a:extLst>
          </p:cNvPr>
          <p:cNvSpPr/>
          <p:nvPr/>
        </p:nvSpPr>
        <p:spPr>
          <a:xfrm>
            <a:off x="712768" y="5798425"/>
            <a:ext cx="3142199" cy="817245"/>
          </a:xfrm>
          <a:prstGeom prst="wedgeRoundRectCallout">
            <a:avLst>
              <a:gd name="adj1" fmla="val -56465"/>
              <a:gd name="adj2" fmla="val -21464"/>
              <a:gd name="adj3" fmla="val 16667"/>
            </a:avLst>
          </a:prstGeom>
          <a:ln w="25400">
            <a:solidFill>
              <a:schemeClr val="tx2"/>
            </a:solidFill>
          </a:ln>
        </p:spPr>
        <p:txBody>
          <a:bodyPr wrap="none" lIns="0" tIns="0" rIns="0" bIns="0" rtlCol="0" anchor="ctr">
            <a:spAutoFit/>
          </a:bodyPr>
          <a:lstStyle/>
          <a:p>
            <a:pPr algn="ctr"/>
            <a:r>
              <a:rPr lang="en-US" altLang="en-US" sz="2400" dirty="0"/>
              <a:t>What if I am playing GO</a:t>
            </a:r>
            <a:br>
              <a:rPr lang="en-US" altLang="en-US" sz="2400" dirty="0"/>
            </a:br>
            <a:r>
              <a:rPr lang="en-US" altLang="en-US" sz="2400" dirty="0"/>
              <a:t>my little brother. </a:t>
            </a:r>
          </a:p>
        </p:txBody>
      </p:sp>
      <p:sp>
        <p:nvSpPr>
          <p:cNvPr id="5" name="AutoShape 35">
            <a:extLst>
              <a:ext uri="{FF2B5EF4-FFF2-40B4-BE49-F238E27FC236}">
                <a16:creationId xmlns:a16="http://schemas.microsoft.com/office/drawing/2014/main" id="{125F9709-D3B9-47E7-6730-6E477C5BE668}"/>
              </a:ext>
            </a:extLst>
          </p:cNvPr>
          <p:cNvSpPr>
            <a:spLocks noChangeArrowheads="1"/>
          </p:cNvSpPr>
          <p:nvPr/>
        </p:nvSpPr>
        <p:spPr bwMode="auto">
          <a:xfrm>
            <a:off x="4511247" y="5605349"/>
            <a:ext cx="3451654" cy="1143201"/>
          </a:xfrm>
          <a:prstGeom prst="wedgeRoundRectCallout">
            <a:avLst>
              <a:gd name="adj1" fmla="val 61251"/>
              <a:gd name="adj2" fmla="val 108"/>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He has some fixed, </a:t>
            </a:r>
            <a:br>
              <a:rPr lang="en-US" altLang="en-US" sz="2400" dirty="0"/>
            </a:br>
            <a:r>
              <a:rPr lang="en-US" altLang="en-US" sz="2400" dirty="0"/>
              <a:t>but unknown strategy,</a:t>
            </a:r>
          </a:p>
          <a:p>
            <a:pPr algn="ctr" eaLnBrk="1" hangingPunct="1">
              <a:spcBef>
                <a:spcPct val="0"/>
              </a:spcBef>
              <a:buNone/>
            </a:pPr>
            <a:r>
              <a:rPr lang="en-US" altLang="en-US" sz="2400" dirty="0"/>
              <a:t>with some randomness.</a:t>
            </a:r>
          </a:p>
        </p:txBody>
      </p:sp>
      <p:grpSp>
        <p:nvGrpSpPr>
          <p:cNvPr id="6" name="Group 29">
            <a:extLst>
              <a:ext uri="{FF2B5EF4-FFF2-40B4-BE49-F238E27FC236}">
                <a16:creationId xmlns:a16="http://schemas.microsoft.com/office/drawing/2014/main" id="{5E1E4294-CE9D-4B0F-B0D2-2AF7C6500E3E}"/>
              </a:ext>
            </a:extLst>
          </p:cNvPr>
          <p:cNvGrpSpPr>
            <a:grpSpLocks/>
          </p:cNvGrpSpPr>
          <p:nvPr/>
        </p:nvGrpSpPr>
        <p:grpSpPr bwMode="auto">
          <a:xfrm>
            <a:off x="8304204" y="5997989"/>
            <a:ext cx="917591" cy="929993"/>
            <a:chOff x="2065" y="1551"/>
            <a:chExt cx="1628" cy="1988"/>
          </a:xfrm>
        </p:grpSpPr>
        <p:sp>
          <p:nvSpPr>
            <p:cNvPr id="7" name="Freeform 30">
              <a:extLst>
                <a:ext uri="{FF2B5EF4-FFF2-40B4-BE49-F238E27FC236}">
                  <a16:creationId xmlns:a16="http://schemas.microsoft.com/office/drawing/2014/main" id="{33800FD2-0D4E-F32A-DC36-CD2BC8974155}"/>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 name="Freeform 31">
              <a:extLst>
                <a:ext uri="{FF2B5EF4-FFF2-40B4-BE49-F238E27FC236}">
                  <a16:creationId xmlns:a16="http://schemas.microsoft.com/office/drawing/2014/main" id="{6E97AED5-C7DB-EB0F-C7CB-7AD81D389BE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 name="Freeform 32">
              <a:extLst>
                <a:ext uri="{FF2B5EF4-FFF2-40B4-BE49-F238E27FC236}">
                  <a16:creationId xmlns:a16="http://schemas.microsoft.com/office/drawing/2014/main" id="{A69833F8-1CE1-03DF-6BDD-5984D0051EF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 name="Freeform 33">
              <a:extLst>
                <a:ext uri="{FF2B5EF4-FFF2-40B4-BE49-F238E27FC236}">
                  <a16:creationId xmlns:a16="http://schemas.microsoft.com/office/drawing/2014/main" id="{8D5FDAB8-8BD6-1DE9-0F05-A936FF61F49F}"/>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 name="Freeform 34">
              <a:extLst>
                <a:ext uri="{FF2B5EF4-FFF2-40B4-BE49-F238E27FC236}">
                  <a16:creationId xmlns:a16="http://schemas.microsoft.com/office/drawing/2014/main" id="{29C60F12-2ADB-CB12-9E1C-EBB4B3EB154E}"/>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 name="Freeform 35">
              <a:extLst>
                <a:ext uri="{FF2B5EF4-FFF2-40B4-BE49-F238E27FC236}">
                  <a16:creationId xmlns:a16="http://schemas.microsoft.com/office/drawing/2014/main" id="{DFD593BF-55BA-580A-22EC-D7A24507349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 name="Freeform 36">
              <a:extLst>
                <a:ext uri="{FF2B5EF4-FFF2-40B4-BE49-F238E27FC236}">
                  <a16:creationId xmlns:a16="http://schemas.microsoft.com/office/drawing/2014/main" id="{56F83464-4293-9D2E-9F89-0019620D29B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 name="Freeform 37">
              <a:extLst>
                <a:ext uri="{FF2B5EF4-FFF2-40B4-BE49-F238E27FC236}">
                  <a16:creationId xmlns:a16="http://schemas.microsoft.com/office/drawing/2014/main" id="{F3075109-4FC6-2F0F-318D-42CC46FE8FC4}"/>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 name="Freeform 38">
              <a:extLst>
                <a:ext uri="{FF2B5EF4-FFF2-40B4-BE49-F238E27FC236}">
                  <a16:creationId xmlns:a16="http://schemas.microsoft.com/office/drawing/2014/main" id="{08C16C0C-2990-1F8B-43EB-0D4F24F0A0F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 name="Freeform 39">
              <a:extLst>
                <a:ext uri="{FF2B5EF4-FFF2-40B4-BE49-F238E27FC236}">
                  <a16:creationId xmlns:a16="http://schemas.microsoft.com/office/drawing/2014/main" id="{36869A11-2FF2-C4AF-CFD4-9BB888F248F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40">
              <a:extLst>
                <a:ext uri="{FF2B5EF4-FFF2-40B4-BE49-F238E27FC236}">
                  <a16:creationId xmlns:a16="http://schemas.microsoft.com/office/drawing/2014/main" id="{A1B1C841-5FB3-91B6-275D-EEAA10673B6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41">
              <a:extLst>
                <a:ext uri="{FF2B5EF4-FFF2-40B4-BE49-F238E27FC236}">
                  <a16:creationId xmlns:a16="http://schemas.microsoft.com/office/drawing/2014/main" id="{ECABB339-6A28-4286-3A69-2FFC3AF428B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42">
              <a:extLst>
                <a:ext uri="{FF2B5EF4-FFF2-40B4-BE49-F238E27FC236}">
                  <a16:creationId xmlns:a16="http://schemas.microsoft.com/office/drawing/2014/main" id="{E841F965-7FF7-A86A-1C18-1A49BE0C778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43">
              <a:extLst>
                <a:ext uri="{FF2B5EF4-FFF2-40B4-BE49-F238E27FC236}">
                  <a16:creationId xmlns:a16="http://schemas.microsoft.com/office/drawing/2014/main" id="{CD429933-0639-37A4-CCAE-6225C8AAAB6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1" name="Freeform 44">
              <a:extLst>
                <a:ext uri="{FF2B5EF4-FFF2-40B4-BE49-F238E27FC236}">
                  <a16:creationId xmlns:a16="http://schemas.microsoft.com/office/drawing/2014/main" id="{99F47341-576C-BC5F-5BB6-F7C397DDFC7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45">
              <a:extLst>
                <a:ext uri="{FF2B5EF4-FFF2-40B4-BE49-F238E27FC236}">
                  <a16:creationId xmlns:a16="http://schemas.microsoft.com/office/drawing/2014/main" id="{6EBAF6CB-888E-92D6-E6DE-B62ADA87724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46">
              <a:extLst>
                <a:ext uri="{FF2B5EF4-FFF2-40B4-BE49-F238E27FC236}">
                  <a16:creationId xmlns:a16="http://schemas.microsoft.com/office/drawing/2014/main" id="{98BD3775-D637-250B-0CE0-F40FD8D48E5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pic>
        <p:nvPicPr>
          <p:cNvPr id="43" name="Picture 42">
            <a:extLst>
              <a:ext uri="{FF2B5EF4-FFF2-40B4-BE49-F238E27FC236}">
                <a16:creationId xmlns:a16="http://schemas.microsoft.com/office/drawing/2014/main" id="{8804152C-019D-BDE4-4F1E-9351594BAFD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345933" y="1036751"/>
            <a:ext cx="613290" cy="775589"/>
          </a:xfrm>
          <a:prstGeom prst="rect">
            <a:avLst/>
          </a:prstGeom>
        </p:spPr>
      </p:pic>
    </p:spTree>
    <p:extLst>
      <p:ext uri="{BB962C8B-B14F-4D97-AF65-F5344CB8AC3E}">
        <p14:creationId xmlns:p14="http://schemas.microsoft.com/office/powerpoint/2010/main" val="402777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6">
                                            <p:txEl>
                                              <p:pRg st="6" end="6"/>
                                            </p:txEl>
                                          </p:spTgt>
                                        </p:tgtEl>
                                        <p:attrNameLst>
                                          <p:attrName>style.visibility</p:attrName>
                                        </p:attrNameLst>
                                      </p:cBhvr>
                                      <p:to>
                                        <p:strVal val="visible"/>
                                      </p:to>
                                    </p:set>
                                    <p:anim calcmode="lin" valueType="num">
                                      <p:cBhvr additive="base">
                                        <p:cTn id="13" dur="500" fill="hold"/>
                                        <p:tgtEl>
                                          <p:spTgt spid="56">
                                            <p:txEl>
                                              <p:pRg st="6" end="6"/>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6">
                                            <p:txEl>
                                              <p:pRg st="6" end="6"/>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25"/>
                                        </p:tgtEl>
                                        <p:attrNameLst>
                                          <p:attrName>style.visibility</p:attrName>
                                        </p:attrNameLst>
                                      </p:cBhvr>
                                      <p:to>
                                        <p:strVal val="visible"/>
                                      </p:to>
                                    </p:set>
                                    <p:anim calcmode="lin" valueType="num">
                                      <p:cBhvr additive="base">
                                        <p:cTn id="17" dur="500" fill="hold"/>
                                        <p:tgtEl>
                                          <p:spTgt spid="125"/>
                                        </p:tgtEl>
                                        <p:attrNameLst>
                                          <p:attrName>ppt_x</p:attrName>
                                        </p:attrNameLst>
                                      </p:cBhvr>
                                      <p:tavLst>
                                        <p:tav tm="0">
                                          <p:val>
                                            <p:strVal val="0-#ppt_w/2"/>
                                          </p:val>
                                        </p:tav>
                                        <p:tav tm="100000">
                                          <p:val>
                                            <p:strVal val="#ppt_x"/>
                                          </p:val>
                                        </p:tav>
                                      </p:tavLst>
                                    </p:anim>
                                    <p:anim calcmode="lin" valueType="num">
                                      <p:cBhvr additive="base">
                                        <p:cTn id="18" dur="500" fill="hold"/>
                                        <p:tgtEl>
                                          <p:spTgt spid="125"/>
                                        </p:tgtEl>
                                        <p:attrNameLst>
                                          <p:attrName>ppt_y</p:attrName>
                                        </p:attrNameLst>
                                      </p:cBhvr>
                                      <p:tavLst>
                                        <p:tav tm="0">
                                          <p:val>
                                            <p:strVal val="#ppt_y"/>
                                          </p:val>
                                        </p:tav>
                                        <p:tav tm="100000">
                                          <p:val>
                                            <p:strVal val="#ppt_y"/>
                                          </p:val>
                                        </p:tav>
                                      </p:tavLst>
                                    </p:anim>
                                  </p:childTnLst>
                                </p:cTn>
                              </p:par>
                              <p:par>
                                <p:cTn id="19" presetID="42" presetClass="path" presetSubtype="0" accel="50000" decel="50000" fill="hold" nodeType="withEffect">
                                  <p:stCondLst>
                                    <p:cond delay="0"/>
                                  </p:stCondLst>
                                  <p:childTnLst>
                                    <p:animMotion origin="layout" path="M -3.05556E-6 -2.22222E-6 L 0.21441 0.02407 " pathEditMode="relative" rAng="0" ptsTypes="AA">
                                      <p:cBhvr>
                                        <p:cTn id="20" dur="800" fill="hold"/>
                                        <p:tgtEl>
                                          <p:spTgt spid="43"/>
                                        </p:tgtEl>
                                        <p:attrNameLst>
                                          <p:attrName>ppt_x</p:attrName>
                                          <p:attrName>ppt_y</p:attrName>
                                        </p:attrNameLst>
                                      </p:cBhvr>
                                      <p:rCtr x="10799" y="10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a:extLst>
              <a:ext uri="{FF2B5EF4-FFF2-40B4-BE49-F238E27FC236}">
                <a16:creationId xmlns:a16="http://schemas.microsoft.com/office/drawing/2014/main" id="{D295A4D1-474A-4228-A742-DC942664558C}"/>
              </a:ext>
            </a:extLst>
          </p:cNvPr>
          <p:cNvGrpSpPr/>
          <p:nvPr/>
        </p:nvGrpSpPr>
        <p:grpSpPr>
          <a:xfrm>
            <a:off x="1447800" y="626589"/>
            <a:ext cx="5884152" cy="1904643"/>
            <a:chOff x="1447800" y="626589"/>
            <a:chExt cx="5884152" cy="1904643"/>
          </a:xfrm>
        </p:grpSpPr>
        <p:sp>
          <p:nvSpPr>
            <p:cNvPr id="73" name="Oval 72">
              <a:extLst>
                <a:ext uri="{FF2B5EF4-FFF2-40B4-BE49-F238E27FC236}">
                  <a16:creationId xmlns:a16="http://schemas.microsoft.com/office/drawing/2014/main" id="{90285253-C27F-4B7B-B48B-19B9CE536AA4}"/>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4" name="Oval 73">
              <a:extLst>
                <a:ext uri="{FF2B5EF4-FFF2-40B4-BE49-F238E27FC236}">
                  <a16:creationId xmlns:a16="http://schemas.microsoft.com/office/drawing/2014/main" id="{D7AD46A3-DBF4-4C5F-ABCD-A142DB6DDBD9}"/>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Oval 74">
              <a:extLst>
                <a:ext uri="{FF2B5EF4-FFF2-40B4-BE49-F238E27FC236}">
                  <a16:creationId xmlns:a16="http://schemas.microsoft.com/office/drawing/2014/main" id="{C017E69E-B763-4868-A6EF-5E510190826B}"/>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6" name="Straight Arrow Connector 75">
              <a:extLst>
                <a:ext uri="{FF2B5EF4-FFF2-40B4-BE49-F238E27FC236}">
                  <a16:creationId xmlns:a16="http://schemas.microsoft.com/office/drawing/2014/main" id="{8CDF6700-3000-4AB6-BA1E-5AB43C1E7019}"/>
                </a:ext>
              </a:extLst>
            </p:cNvPr>
            <p:cNvCxnSpPr>
              <a:cxnSpLocks/>
              <a:stCxn id="73" idx="6"/>
              <a:endCxn id="7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8" name="Straight Arrow Connector 77">
              <a:extLst>
                <a:ext uri="{FF2B5EF4-FFF2-40B4-BE49-F238E27FC236}">
                  <a16:creationId xmlns:a16="http://schemas.microsoft.com/office/drawing/2014/main" id="{ACFEA0DD-5C0A-4C24-9C5C-0F534B7D3AF7}"/>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3B44C36E-5115-466E-B2D7-88D0F0F95046}"/>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0" name="Straight Arrow Connector 79">
              <a:extLst>
                <a:ext uri="{FF2B5EF4-FFF2-40B4-BE49-F238E27FC236}">
                  <a16:creationId xmlns:a16="http://schemas.microsoft.com/office/drawing/2014/main" id="{B8B4A112-AE17-4CCF-81DC-3575CB8777B2}"/>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81" name="Straight Arrow Connector 80">
              <a:extLst>
                <a:ext uri="{FF2B5EF4-FFF2-40B4-BE49-F238E27FC236}">
                  <a16:creationId xmlns:a16="http://schemas.microsoft.com/office/drawing/2014/main" id="{2A2E14BB-6209-4A14-B77A-AEEFC5ACFADA}"/>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82" name="Straight Arrow Connector 81">
              <a:extLst>
                <a:ext uri="{FF2B5EF4-FFF2-40B4-BE49-F238E27FC236}">
                  <a16:creationId xmlns:a16="http://schemas.microsoft.com/office/drawing/2014/main" id="{DB35369D-1893-436F-B4A1-AE190F4330CE}"/>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84" name="Straight Arrow Connector 83">
              <a:extLst>
                <a:ext uri="{FF2B5EF4-FFF2-40B4-BE49-F238E27FC236}">
                  <a16:creationId xmlns:a16="http://schemas.microsoft.com/office/drawing/2014/main" id="{62ABE36A-F3E0-45F4-AEF7-DFC28E475A78}"/>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85" name="Straight Arrow Connector 84">
              <a:extLst>
                <a:ext uri="{FF2B5EF4-FFF2-40B4-BE49-F238E27FC236}">
                  <a16:creationId xmlns:a16="http://schemas.microsoft.com/office/drawing/2014/main" id="{EFCB125B-B2DF-4C64-AC58-3A6E68524CE5}"/>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2D057CD4-B63F-4AC3-9CAD-D44A16CF1E76}"/>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E3F84410-0870-465C-A615-C037D57E20C1}"/>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F2A2FC20-47C8-425B-B1C8-7B10C4F19F1F}"/>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89" name="Oval 88">
              <a:extLst>
                <a:ext uri="{FF2B5EF4-FFF2-40B4-BE49-F238E27FC236}">
                  <a16:creationId xmlns:a16="http://schemas.microsoft.com/office/drawing/2014/main" id="{8D575974-7234-488B-83DE-A70C334657F7}"/>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0" name="Straight Arrow Connector 89">
              <a:extLst>
                <a:ext uri="{FF2B5EF4-FFF2-40B4-BE49-F238E27FC236}">
                  <a16:creationId xmlns:a16="http://schemas.microsoft.com/office/drawing/2014/main" id="{1F275ECD-58B8-4F38-8C09-39437225144F}"/>
                </a:ext>
              </a:extLst>
            </p:cNvPr>
            <p:cNvCxnSpPr>
              <a:cxnSpLocks/>
              <a:endCxn id="89"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F5D295C8-FFA9-4A2D-8BB2-3E1CF4796FC1}"/>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no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987855"/>
            <a:ext cx="8207123" cy="3046988"/>
          </a:xfrm>
          <a:prstGeom prst="rect">
            <a:avLst/>
          </a:prstGeom>
        </p:spPr>
        <p:txBody>
          <a:bodyPr wrap="square">
            <a:spAutoFit/>
          </a:bodyPr>
          <a:lstStyle/>
          <a:p>
            <a:pPr>
              <a:spcAft>
                <a:spcPts val="0"/>
              </a:spcAft>
            </a:pPr>
            <a:r>
              <a:rPr lang="en-US" sz="2400" dirty="0"/>
              <a:t>The standard thing is to have one type of  node/state.</a:t>
            </a:r>
          </a:p>
          <a:p>
            <a:pPr>
              <a:spcAft>
                <a:spcPts val="0"/>
              </a:spcAft>
            </a:pPr>
            <a:r>
              <a:rPr lang="en-US" sz="2400" dirty="0"/>
              <a:t>We will break it into four types of nodes/states:</a:t>
            </a:r>
          </a:p>
          <a:p>
            <a:pPr marL="342900" indent="-342900">
              <a:spcAft>
                <a:spcPts val="0"/>
              </a:spcAft>
              <a:buFont typeface="Arial" panose="020B0604020202020204" pitchFamily="34" charset="0"/>
              <a:buChar char="•"/>
            </a:pPr>
            <a:r>
              <a:rPr lang="en-US" sz="2400" dirty="0">
                <a:solidFill>
                  <a:schemeClr val="tx2"/>
                </a:solidFill>
              </a:rPr>
              <a:t>Agent’s Turn: </a:t>
            </a:r>
            <a:r>
              <a:rPr lang="en-US" sz="2400" dirty="0"/>
              <a:t>He must decide which action to take.</a:t>
            </a:r>
          </a:p>
          <a:p>
            <a:pPr marL="342900" indent="-342900">
              <a:spcAft>
                <a:spcPts val="0"/>
              </a:spcAft>
              <a:buFont typeface="Arial" panose="020B0604020202020204" pitchFamily="34" charset="0"/>
              <a:buChar char="•"/>
            </a:pPr>
            <a:r>
              <a:rPr lang="en-US" sz="2400" dirty="0">
                <a:solidFill>
                  <a:schemeClr val="tx2"/>
                </a:solidFill>
              </a:rPr>
              <a:t>Adversary’s turn:</a:t>
            </a:r>
            <a:r>
              <a:rPr lang="en-US" sz="2400" dirty="0"/>
              <a:t> His adversary chooses which action is taken.</a:t>
            </a:r>
          </a:p>
          <a:p>
            <a:pPr>
              <a:spcAft>
                <a:spcPts val="0"/>
              </a:spcAft>
            </a:pPr>
            <a:r>
              <a:rPr lang="en-US" sz="2400" dirty="0"/>
              <a:t>        This action changes our agent’s state.</a:t>
            </a:r>
          </a:p>
          <a:p>
            <a:pPr marL="342900" indent="-342900">
              <a:spcAft>
                <a:spcPts val="0"/>
              </a:spcAft>
              <a:buFont typeface="Arial" panose="020B0604020202020204" pitchFamily="34" charset="0"/>
              <a:buChar char="•"/>
            </a:pPr>
            <a:r>
              <a:rPr lang="en-US" sz="2400" dirty="0">
                <a:solidFill>
                  <a:schemeClr val="tx2"/>
                </a:solidFill>
              </a:rPr>
              <a:t>Random</a:t>
            </a:r>
            <a:r>
              <a:rPr lang="en-US" sz="2400" dirty="0"/>
              <a:t> influence from the environment</a:t>
            </a:r>
          </a:p>
          <a:p>
            <a:pPr>
              <a:spcAft>
                <a:spcPts val="0"/>
              </a:spcAft>
            </a:pPr>
            <a:r>
              <a:rPr lang="en-US" sz="2400" dirty="0"/>
              <a:t>         Next state is chosen according to probability distribution.</a:t>
            </a:r>
          </a:p>
          <a:p>
            <a:pPr>
              <a:spcAft>
                <a:spcPts val="0"/>
              </a:spcAft>
            </a:pPr>
            <a:endParaRPr lang="en-US" sz="24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TextBox 111">
            <a:extLst>
              <a:ext uri="{FF2B5EF4-FFF2-40B4-BE49-F238E27FC236}">
                <a16:creationId xmlns:a16="http://schemas.microsoft.com/office/drawing/2014/main" id="{3DDDC841-555E-4E69-8C19-AB72171AC7EF}"/>
              </a:ext>
            </a:extLst>
          </p:cNvPr>
          <p:cNvSpPr txBox="1"/>
          <p:nvPr/>
        </p:nvSpPr>
        <p:spPr bwMode="auto">
          <a:xfrm>
            <a:off x="245092" y="259424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US" sz="2800" dirty="0">
                <a:solidFill>
                  <a:schemeClr val="tx2"/>
                </a:solidFill>
              </a:rPr>
              <a:t>Formal Definition of Task:</a:t>
            </a:r>
          </a:p>
        </p:txBody>
      </p:sp>
      <p:grpSp>
        <p:nvGrpSpPr>
          <p:cNvPr id="125" name="Group 124">
            <a:extLst>
              <a:ext uri="{FF2B5EF4-FFF2-40B4-BE49-F238E27FC236}">
                <a16:creationId xmlns:a16="http://schemas.microsoft.com/office/drawing/2014/main" id="{8C64C136-ACCA-46AD-B7A1-5A31433B46C6}"/>
              </a:ext>
            </a:extLst>
          </p:cNvPr>
          <p:cNvGrpSpPr/>
          <p:nvPr/>
        </p:nvGrpSpPr>
        <p:grpSpPr>
          <a:xfrm>
            <a:off x="5348514" y="943499"/>
            <a:ext cx="1738086" cy="1799701"/>
            <a:chOff x="1621977" y="614136"/>
            <a:chExt cx="1738086" cy="1799701"/>
          </a:xfrm>
        </p:grpSpPr>
        <p:sp>
          <p:nvSpPr>
            <p:cNvPr id="126" name="Rectangle 125">
              <a:extLst>
                <a:ext uri="{FF2B5EF4-FFF2-40B4-BE49-F238E27FC236}">
                  <a16:creationId xmlns:a16="http://schemas.microsoft.com/office/drawing/2014/main" id="{0E81400E-5576-4F85-812B-732142091846}"/>
                </a:ext>
              </a:extLst>
            </p:cNvPr>
            <p:cNvSpPr/>
            <p:nvPr/>
          </p:nvSpPr>
          <p:spPr>
            <a:xfrm>
              <a:off x="2910126" y="1494972"/>
              <a:ext cx="449937" cy="461665"/>
            </a:xfrm>
            <a:prstGeom prst="rect">
              <a:avLst/>
            </a:prstGeom>
          </p:spPr>
          <p:txBody>
            <a:bodyPr wrap="square">
              <a:spAutoFit/>
            </a:bodyPr>
            <a:lstStyle/>
            <a:p>
              <a:pPr>
                <a:spcAft>
                  <a:spcPts val="0"/>
                </a:spcAft>
              </a:pPr>
              <a:r>
                <a:rPr lang="en-US" sz="2400" dirty="0"/>
                <a:t>p</a:t>
              </a:r>
              <a:r>
                <a:rPr lang="en-US" sz="2400" baseline="-25000" dirty="0"/>
                <a:t>1</a:t>
              </a:r>
              <a:endParaRPr lang="en-CA" sz="2400" baseline="-25000" dirty="0"/>
            </a:p>
          </p:txBody>
        </p:sp>
        <p:sp>
          <p:nvSpPr>
            <p:cNvPr id="127" name="Rectangle 126">
              <a:extLst>
                <a:ext uri="{FF2B5EF4-FFF2-40B4-BE49-F238E27FC236}">
                  <a16:creationId xmlns:a16="http://schemas.microsoft.com/office/drawing/2014/main" id="{9011AD2C-CF5A-4BE3-8728-32BB9BFF0F94}"/>
                </a:ext>
              </a:extLst>
            </p:cNvPr>
            <p:cNvSpPr/>
            <p:nvPr/>
          </p:nvSpPr>
          <p:spPr>
            <a:xfrm>
              <a:off x="2071926" y="1952172"/>
              <a:ext cx="449937" cy="461665"/>
            </a:xfrm>
            <a:prstGeom prst="rect">
              <a:avLst/>
            </a:prstGeom>
          </p:spPr>
          <p:txBody>
            <a:bodyPr wrap="square">
              <a:spAutoFit/>
            </a:bodyPr>
            <a:lstStyle/>
            <a:p>
              <a:pPr>
                <a:spcAft>
                  <a:spcPts val="0"/>
                </a:spcAft>
              </a:pPr>
              <a:r>
                <a:rPr lang="en-US" sz="2400" dirty="0"/>
                <a:t>p</a:t>
              </a:r>
              <a:r>
                <a:rPr lang="en-US" sz="2400" baseline="-25000" dirty="0"/>
                <a:t>2</a:t>
              </a:r>
              <a:endParaRPr lang="en-CA" sz="2400" baseline="-25000" dirty="0"/>
            </a:p>
          </p:txBody>
        </p:sp>
        <p:sp>
          <p:nvSpPr>
            <p:cNvPr id="128" name="Rectangle 127">
              <a:extLst>
                <a:ext uri="{FF2B5EF4-FFF2-40B4-BE49-F238E27FC236}">
                  <a16:creationId xmlns:a16="http://schemas.microsoft.com/office/drawing/2014/main" id="{62057013-2BE3-4E26-ACCD-F1DA1873A1CE}"/>
                </a:ext>
              </a:extLst>
            </p:cNvPr>
            <p:cNvSpPr/>
            <p:nvPr/>
          </p:nvSpPr>
          <p:spPr>
            <a:xfrm>
              <a:off x="1621977" y="614136"/>
              <a:ext cx="449937" cy="461665"/>
            </a:xfrm>
            <a:prstGeom prst="rect">
              <a:avLst/>
            </a:prstGeom>
          </p:spPr>
          <p:txBody>
            <a:bodyPr wrap="square">
              <a:spAutoFit/>
            </a:bodyPr>
            <a:lstStyle/>
            <a:p>
              <a:pPr>
                <a:spcAft>
                  <a:spcPts val="0"/>
                </a:spcAft>
              </a:pPr>
              <a:r>
                <a:rPr lang="en-US" sz="2400" dirty="0"/>
                <a:t>p</a:t>
              </a:r>
              <a:r>
                <a:rPr lang="en-US" sz="2400" baseline="-25000" dirty="0"/>
                <a:t>3</a:t>
              </a:r>
              <a:endParaRPr lang="en-CA" sz="2400" baseline="-25000" dirty="0"/>
            </a:p>
          </p:txBody>
        </p:sp>
        <p:sp>
          <p:nvSpPr>
            <p:cNvPr id="129" name="Rectangle 128">
              <a:extLst>
                <a:ext uri="{FF2B5EF4-FFF2-40B4-BE49-F238E27FC236}">
                  <a16:creationId xmlns:a16="http://schemas.microsoft.com/office/drawing/2014/main" id="{40143C0E-2BE7-4C10-9DDE-15F09DD2CD5A}"/>
                </a:ext>
              </a:extLst>
            </p:cNvPr>
            <p:cNvSpPr/>
            <p:nvPr/>
          </p:nvSpPr>
          <p:spPr>
            <a:xfrm>
              <a:off x="2076455" y="656701"/>
              <a:ext cx="449937" cy="461665"/>
            </a:xfrm>
            <a:prstGeom prst="rect">
              <a:avLst/>
            </a:prstGeom>
          </p:spPr>
          <p:txBody>
            <a:bodyPr wrap="square">
              <a:spAutoFit/>
            </a:bodyPr>
            <a:lstStyle/>
            <a:p>
              <a:pPr>
                <a:spcAft>
                  <a:spcPts val="0"/>
                </a:spcAft>
              </a:pPr>
              <a:r>
                <a:rPr lang="en-US" sz="2400" dirty="0"/>
                <a:t>p</a:t>
              </a:r>
              <a:r>
                <a:rPr lang="en-US" sz="2400" baseline="-25000" dirty="0"/>
                <a:t>4</a:t>
              </a:r>
              <a:endParaRPr lang="en-CA" sz="2400" baseline="-25000" dirty="0"/>
            </a:p>
          </p:txBody>
        </p:sp>
      </p:gr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4" name="Group 3">
            <a:extLst>
              <a:ext uri="{FF2B5EF4-FFF2-40B4-BE49-F238E27FC236}">
                <a16:creationId xmlns:a16="http://schemas.microsoft.com/office/drawing/2014/main" id="{DDE1F1CC-CEA0-66D8-106A-BC1A3D49CE77}"/>
              </a:ext>
            </a:extLst>
          </p:cNvPr>
          <p:cNvGrpSpPr/>
          <p:nvPr/>
        </p:nvGrpSpPr>
        <p:grpSpPr>
          <a:xfrm>
            <a:off x="5221003" y="98610"/>
            <a:ext cx="3627458" cy="1612901"/>
            <a:chOff x="2133600" y="2209800"/>
            <a:chExt cx="4945063" cy="2514600"/>
          </a:xfrm>
        </p:grpSpPr>
        <p:grpSp>
          <p:nvGrpSpPr>
            <p:cNvPr id="5" name="Group 197">
              <a:extLst>
                <a:ext uri="{FF2B5EF4-FFF2-40B4-BE49-F238E27FC236}">
                  <a16:creationId xmlns:a16="http://schemas.microsoft.com/office/drawing/2014/main" id="{D0F0009B-86D9-5608-81D4-02A6249D5263}"/>
                </a:ext>
              </a:extLst>
            </p:cNvPr>
            <p:cNvGrpSpPr>
              <a:grpSpLocks/>
            </p:cNvGrpSpPr>
            <p:nvPr/>
          </p:nvGrpSpPr>
          <p:grpSpPr bwMode="auto">
            <a:xfrm>
              <a:off x="3886200" y="3276600"/>
              <a:ext cx="1181100" cy="1447800"/>
              <a:chOff x="2448" y="2064"/>
              <a:chExt cx="744" cy="912"/>
            </a:xfrm>
          </p:grpSpPr>
          <p:sp>
            <p:nvSpPr>
              <p:cNvPr id="194" name="Freeform 191">
                <a:extLst>
                  <a:ext uri="{FF2B5EF4-FFF2-40B4-BE49-F238E27FC236}">
                    <a16:creationId xmlns:a16="http://schemas.microsoft.com/office/drawing/2014/main" id="{5D88FEF7-3E78-6BEC-4153-CFAE22C275A8}"/>
                  </a:ext>
                </a:extLst>
              </p:cNvPr>
              <p:cNvSpPr>
                <a:spLocks/>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 name="Freeform 192">
                <a:extLst>
                  <a:ext uri="{FF2B5EF4-FFF2-40B4-BE49-F238E27FC236}">
                    <a16:creationId xmlns:a16="http://schemas.microsoft.com/office/drawing/2014/main" id="{75AC89C6-8645-A9D8-640B-B0E5FF1E83F8}"/>
                  </a:ext>
                </a:extLst>
              </p:cNvPr>
              <p:cNvSpPr>
                <a:spLocks/>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 name="Freeform 193">
                <a:extLst>
                  <a:ext uri="{FF2B5EF4-FFF2-40B4-BE49-F238E27FC236}">
                    <a16:creationId xmlns:a16="http://schemas.microsoft.com/office/drawing/2014/main" id="{44E26020-A3F8-8FC1-11A9-440EC1C48D26}"/>
                  </a:ext>
                </a:extLst>
              </p:cNvPr>
              <p:cNvSpPr>
                <a:spLocks/>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Freeform 194">
                <a:extLst>
                  <a:ext uri="{FF2B5EF4-FFF2-40B4-BE49-F238E27FC236}">
                    <a16:creationId xmlns:a16="http://schemas.microsoft.com/office/drawing/2014/main" id="{95C1C3EC-BFA3-A625-1F44-D848072E47E0}"/>
                  </a:ext>
                </a:extLst>
              </p:cNvPr>
              <p:cNvSpPr>
                <a:spLocks/>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 name="Freeform 195">
                <a:extLst>
                  <a:ext uri="{FF2B5EF4-FFF2-40B4-BE49-F238E27FC236}">
                    <a16:creationId xmlns:a16="http://schemas.microsoft.com/office/drawing/2014/main" id="{F0D1E620-9CF8-94E9-5E9B-F1304ABA9BE5}"/>
                  </a:ext>
                </a:extLst>
              </p:cNvPr>
              <p:cNvSpPr>
                <a:spLocks/>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 name="Freeform 196">
                <a:extLst>
                  <a:ext uri="{FF2B5EF4-FFF2-40B4-BE49-F238E27FC236}">
                    <a16:creationId xmlns:a16="http://schemas.microsoft.com/office/drawing/2014/main" id="{5BEA1E96-B058-E77F-B3F3-7796AEA05452}"/>
                  </a:ext>
                </a:extLst>
              </p:cNvPr>
              <p:cNvSpPr>
                <a:spLocks/>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6" name="Picture 10" descr="na01476_">
              <a:extLst>
                <a:ext uri="{FF2B5EF4-FFF2-40B4-BE49-F238E27FC236}">
                  <a16:creationId xmlns:a16="http://schemas.microsoft.com/office/drawing/2014/main" id="{7F7D7801-67BA-3CD0-6612-6B6537BBD71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24400" y="2209800"/>
              <a:ext cx="1881188" cy="136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 name="Group 190">
              <a:extLst>
                <a:ext uri="{FF2B5EF4-FFF2-40B4-BE49-F238E27FC236}">
                  <a16:creationId xmlns:a16="http://schemas.microsoft.com/office/drawing/2014/main" id="{33140000-0752-5EE8-4EDD-5773C98B652F}"/>
                </a:ext>
              </a:extLst>
            </p:cNvPr>
            <p:cNvGrpSpPr>
              <a:grpSpLocks/>
            </p:cNvGrpSpPr>
            <p:nvPr/>
          </p:nvGrpSpPr>
          <p:grpSpPr bwMode="auto">
            <a:xfrm flipH="1">
              <a:off x="5562600" y="3505200"/>
              <a:ext cx="1516063" cy="1141413"/>
              <a:chOff x="3744" y="2740"/>
              <a:chExt cx="955" cy="719"/>
            </a:xfrm>
          </p:grpSpPr>
          <p:sp>
            <p:nvSpPr>
              <p:cNvPr id="124" name="Freeform 125">
                <a:extLst>
                  <a:ext uri="{FF2B5EF4-FFF2-40B4-BE49-F238E27FC236}">
                    <a16:creationId xmlns:a16="http://schemas.microsoft.com/office/drawing/2014/main" id="{2F3C11DC-B15D-CCD9-63F2-A2A9D4235E8C}"/>
                  </a:ext>
                </a:extLst>
              </p:cNvPr>
              <p:cNvSpPr>
                <a:spLocks/>
              </p:cNvSpPr>
              <p:nvPr/>
            </p:nvSpPr>
            <p:spPr bwMode="auto">
              <a:xfrm>
                <a:off x="3744" y="2740"/>
                <a:ext cx="955" cy="673"/>
              </a:xfrm>
              <a:custGeom>
                <a:avLst/>
                <a:gdLst>
                  <a:gd name="T0" fmla="*/ 0 w 3819"/>
                  <a:gd name="T1" fmla="*/ 0 h 2690"/>
                  <a:gd name="T2" fmla="*/ 0 w 3819"/>
                  <a:gd name="T3" fmla="*/ 0 h 2690"/>
                  <a:gd name="T4" fmla="*/ 0 w 3819"/>
                  <a:gd name="T5" fmla="*/ 0 h 2690"/>
                  <a:gd name="T6" fmla="*/ 0 w 3819"/>
                  <a:gd name="T7" fmla="*/ 0 h 2690"/>
                  <a:gd name="T8" fmla="*/ 0 w 3819"/>
                  <a:gd name="T9" fmla="*/ 0 h 2690"/>
                  <a:gd name="T10" fmla="*/ 0 w 3819"/>
                  <a:gd name="T11" fmla="*/ 0 h 2690"/>
                  <a:gd name="T12" fmla="*/ 0 w 3819"/>
                  <a:gd name="T13" fmla="*/ 0 h 2690"/>
                  <a:gd name="T14" fmla="*/ 0 w 3819"/>
                  <a:gd name="T15" fmla="*/ 0 h 2690"/>
                  <a:gd name="T16" fmla="*/ 0 w 3819"/>
                  <a:gd name="T17" fmla="*/ 0 h 2690"/>
                  <a:gd name="T18" fmla="*/ 0 w 3819"/>
                  <a:gd name="T19" fmla="*/ 0 h 2690"/>
                  <a:gd name="T20" fmla="*/ 0 w 3819"/>
                  <a:gd name="T21" fmla="*/ 0 h 2690"/>
                  <a:gd name="T22" fmla="*/ 0 w 3819"/>
                  <a:gd name="T23" fmla="*/ 0 h 2690"/>
                  <a:gd name="T24" fmla="*/ 0 w 3819"/>
                  <a:gd name="T25" fmla="*/ 0 h 2690"/>
                  <a:gd name="T26" fmla="*/ 0 w 3819"/>
                  <a:gd name="T27" fmla="*/ 0 h 2690"/>
                  <a:gd name="T28" fmla="*/ 0 w 3819"/>
                  <a:gd name="T29" fmla="*/ 0 h 2690"/>
                  <a:gd name="T30" fmla="*/ 0 w 3819"/>
                  <a:gd name="T31" fmla="*/ 0 h 2690"/>
                  <a:gd name="T32" fmla="*/ 0 w 3819"/>
                  <a:gd name="T33" fmla="*/ 0 h 2690"/>
                  <a:gd name="T34" fmla="*/ 0 w 3819"/>
                  <a:gd name="T35" fmla="*/ 0 h 2690"/>
                  <a:gd name="T36" fmla="*/ 0 w 3819"/>
                  <a:gd name="T37" fmla="*/ 0 h 2690"/>
                  <a:gd name="T38" fmla="*/ 0 w 3819"/>
                  <a:gd name="T39" fmla="*/ 0 h 2690"/>
                  <a:gd name="T40" fmla="*/ 0 w 3819"/>
                  <a:gd name="T41" fmla="*/ 0 h 2690"/>
                  <a:gd name="T42" fmla="*/ 0 w 3819"/>
                  <a:gd name="T43" fmla="*/ 0 h 2690"/>
                  <a:gd name="T44" fmla="*/ 0 w 3819"/>
                  <a:gd name="T45" fmla="*/ 0 h 2690"/>
                  <a:gd name="T46" fmla="*/ 0 w 3819"/>
                  <a:gd name="T47" fmla="*/ 0 h 2690"/>
                  <a:gd name="T48" fmla="*/ 0 w 3819"/>
                  <a:gd name="T49" fmla="*/ 0 h 2690"/>
                  <a:gd name="T50" fmla="*/ 0 w 3819"/>
                  <a:gd name="T51" fmla="*/ 0 h 2690"/>
                  <a:gd name="T52" fmla="*/ 0 w 3819"/>
                  <a:gd name="T53" fmla="*/ 0 h 2690"/>
                  <a:gd name="T54" fmla="*/ 0 w 3819"/>
                  <a:gd name="T55" fmla="*/ 0 h 2690"/>
                  <a:gd name="T56" fmla="*/ 0 w 3819"/>
                  <a:gd name="T57" fmla="*/ 0 h 2690"/>
                  <a:gd name="T58" fmla="*/ 0 w 3819"/>
                  <a:gd name="T59" fmla="*/ 0 h 2690"/>
                  <a:gd name="T60" fmla="*/ 0 w 3819"/>
                  <a:gd name="T61" fmla="*/ 0 h 2690"/>
                  <a:gd name="T62" fmla="*/ 0 w 3819"/>
                  <a:gd name="T63" fmla="*/ 0 h 2690"/>
                  <a:gd name="T64" fmla="*/ 0 w 3819"/>
                  <a:gd name="T65" fmla="*/ 0 h 26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19"/>
                  <a:gd name="T100" fmla="*/ 0 h 2690"/>
                  <a:gd name="T101" fmla="*/ 3819 w 3819"/>
                  <a:gd name="T102" fmla="*/ 2690 h 26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19" h="2690">
                    <a:moveTo>
                      <a:pt x="151" y="257"/>
                    </a:moveTo>
                    <a:lnTo>
                      <a:pt x="968" y="99"/>
                    </a:lnTo>
                    <a:lnTo>
                      <a:pt x="1791" y="111"/>
                    </a:lnTo>
                    <a:lnTo>
                      <a:pt x="2383" y="250"/>
                    </a:lnTo>
                    <a:lnTo>
                      <a:pt x="1987" y="0"/>
                    </a:lnTo>
                    <a:lnTo>
                      <a:pt x="2567" y="78"/>
                    </a:lnTo>
                    <a:lnTo>
                      <a:pt x="3344" y="567"/>
                    </a:lnTo>
                    <a:lnTo>
                      <a:pt x="3819" y="1107"/>
                    </a:lnTo>
                    <a:lnTo>
                      <a:pt x="3522" y="1113"/>
                    </a:lnTo>
                    <a:lnTo>
                      <a:pt x="3666" y="1614"/>
                    </a:lnTo>
                    <a:lnTo>
                      <a:pt x="2705" y="1120"/>
                    </a:lnTo>
                    <a:lnTo>
                      <a:pt x="2804" y="1476"/>
                    </a:lnTo>
                    <a:lnTo>
                      <a:pt x="3200" y="1833"/>
                    </a:lnTo>
                    <a:lnTo>
                      <a:pt x="2909" y="1899"/>
                    </a:lnTo>
                    <a:lnTo>
                      <a:pt x="3299" y="2123"/>
                    </a:lnTo>
                    <a:lnTo>
                      <a:pt x="3456" y="2439"/>
                    </a:lnTo>
                    <a:lnTo>
                      <a:pt x="3192" y="2485"/>
                    </a:lnTo>
                    <a:lnTo>
                      <a:pt x="2804" y="2373"/>
                    </a:lnTo>
                    <a:lnTo>
                      <a:pt x="3008" y="2597"/>
                    </a:lnTo>
                    <a:lnTo>
                      <a:pt x="2429" y="2472"/>
                    </a:lnTo>
                    <a:lnTo>
                      <a:pt x="1836" y="2400"/>
                    </a:lnTo>
                    <a:lnTo>
                      <a:pt x="2159" y="2690"/>
                    </a:lnTo>
                    <a:lnTo>
                      <a:pt x="1342" y="2676"/>
                    </a:lnTo>
                    <a:lnTo>
                      <a:pt x="263" y="2189"/>
                    </a:lnTo>
                    <a:lnTo>
                      <a:pt x="1554" y="2004"/>
                    </a:lnTo>
                    <a:lnTo>
                      <a:pt x="243" y="1647"/>
                    </a:lnTo>
                    <a:lnTo>
                      <a:pt x="566" y="1463"/>
                    </a:lnTo>
                    <a:lnTo>
                      <a:pt x="1507" y="1476"/>
                    </a:lnTo>
                    <a:lnTo>
                      <a:pt x="533" y="765"/>
                    </a:lnTo>
                    <a:lnTo>
                      <a:pt x="0" y="527"/>
                    </a:lnTo>
                    <a:lnTo>
                      <a:pt x="533" y="402"/>
                    </a:lnTo>
                    <a:lnTo>
                      <a:pt x="151" y="257"/>
                    </a:lnTo>
                    <a:close/>
                  </a:path>
                </a:pathLst>
              </a:custGeom>
              <a:solidFill>
                <a:srgbClr val="99DB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126">
                <a:extLst>
                  <a:ext uri="{FF2B5EF4-FFF2-40B4-BE49-F238E27FC236}">
                    <a16:creationId xmlns:a16="http://schemas.microsoft.com/office/drawing/2014/main" id="{5F95381D-5590-1145-6B25-88B135C8C43B}"/>
                  </a:ext>
                </a:extLst>
              </p:cNvPr>
              <p:cNvSpPr>
                <a:spLocks/>
              </p:cNvSpPr>
              <p:nvPr/>
            </p:nvSpPr>
            <p:spPr bwMode="auto">
              <a:xfrm>
                <a:off x="4073" y="3313"/>
                <a:ext cx="29" cy="26"/>
              </a:xfrm>
              <a:custGeom>
                <a:avLst/>
                <a:gdLst>
                  <a:gd name="T0" fmla="*/ 0 w 116"/>
                  <a:gd name="T1" fmla="*/ 0 h 103"/>
                  <a:gd name="T2" fmla="*/ 0 w 116"/>
                  <a:gd name="T3" fmla="*/ 0 h 103"/>
                  <a:gd name="T4" fmla="*/ 0 w 116"/>
                  <a:gd name="T5" fmla="*/ 0 h 103"/>
                  <a:gd name="T6" fmla="*/ 0 w 116"/>
                  <a:gd name="T7" fmla="*/ 0 h 103"/>
                  <a:gd name="T8" fmla="*/ 0 w 116"/>
                  <a:gd name="T9" fmla="*/ 0 h 103"/>
                  <a:gd name="T10" fmla="*/ 0 w 116"/>
                  <a:gd name="T11" fmla="*/ 0 h 103"/>
                  <a:gd name="T12" fmla="*/ 0 w 116"/>
                  <a:gd name="T13" fmla="*/ 0 h 103"/>
                  <a:gd name="T14" fmla="*/ 0 w 116"/>
                  <a:gd name="T15" fmla="*/ 0 h 103"/>
                  <a:gd name="T16" fmla="*/ 0 w 116"/>
                  <a:gd name="T17" fmla="*/ 0 h 103"/>
                  <a:gd name="T18" fmla="*/ 0 w 116"/>
                  <a:gd name="T19" fmla="*/ 0 h 103"/>
                  <a:gd name="T20" fmla="*/ 0 w 116"/>
                  <a:gd name="T21" fmla="*/ 0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6"/>
                  <a:gd name="T34" fmla="*/ 0 h 103"/>
                  <a:gd name="T35" fmla="*/ 116 w 116"/>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6" h="103">
                    <a:moveTo>
                      <a:pt x="41" y="0"/>
                    </a:moveTo>
                    <a:lnTo>
                      <a:pt x="0" y="19"/>
                    </a:lnTo>
                    <a:lnTo>
                      <a:pt x="3" y="74"/>
                    </a:lnTo>
                    <a:lnTo>
                      <a:pt x="23" y="84"/>
                    </a:lnTo>
                    <a:lnTo>
                      <a:pt x="45" y="42"/>
                    </a:lnTo>
                    <a:lnTo>
                      <a:pt x="67" y="94"/>
                    </a:lnTo>
                    <a:lnTo>
                      <a:pt x="94" y="103"/>
                    </a:lnTo>
                    <a:lnTo>
                      <a:pt x="116" y="58"/>
                    </a:lnTo>
                    <a:lnTo>
                      <a:pt x="74" y="0"/>
                    </a:lnTo>
                    <a:lnTo>
                      <a:pt x="41" y="0"/>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127">
                <a:extLst>
                  <a:ext uri="{FF2B5EF4-FFF2-40B4-BE49-F238E27FC236}">
                    <a16:creationId xmlns:a16="http://schemas.microsoft.com/office/drawing/2014/main" id="{BC1DB907-395D-7BB0-21CA-40E002C4E558}"/>
                  </a:ext>
                </a:extLst>
              </p:cNvPr>
              <p:cNvSpPr>
                <a:spLocks/>
              </p:cNvSpPr>
              <p:nvPr/>
            </p:nvSpPr>
            <p:spPr bwMode="auto">
              <a:xfrm>
                <a:off x="4366" y="3302"/>
                <a:ext cx="27" cy="31"/>
              </a:xfrm>
              <a:custGeom>
                <a:avLst/>
                <a:gdLst>
                  <a:gd name="T0" fmla="*/ 0 w 106"/>
                  <a:gd name="T1" fmla="*/ 0 h 126"/>
                  <a:gd name="T2" fmla="*/ 0 w 106"/>
                  <a:gd name="T3" fmla="*/ 0 h 126"/>
                  <a:gd name="T4" fmla="*/ 0 w 106"/>
                  <a:gd name="T5" fmla="*/ 0 h 126"/>
                  <a:gd name="T6" fmla="*/ 0 w 106"/>
                  <a:gd name="T7" fmla="*/ 0 h 126"/>
                  <a:gd name="T8" fmla="*/ 0 w 106"/>
                  <a:gd name="T9" fmla="*/ 0 h 126"/>
                  <a:gd name="T10" fmla="*/ 0 w 106"/>
                  <a:gd name="T11" fmla="*/ 0 h 126"/>
                  <a:gd name="T12" fmla="*/ 0 w 106"/>
                  <a:gd name="T13" fmla="*/ 0 h 126"/>
                  <a:gd name="T14" fmla="*/ 0 60000 65536"/>
                  <a:gd name="T15" fmla="*/ 0 60000 65536"/>
                  <a:gd name="T16" fmla="*/ 0 60000 65536"/>
                  <a:gd name="T17" fmla="*/ 0 60000 65536"/>
                  <a:gd name="T18" fmla="*/ 0 60000 65536"/>
                  <a:gd name="T19" fmla="*/ 0 60000 65536"/>
                  <a:gd name="T20" fmla="*/ 0 60000 65536"/>
                  <a:gd name="T21" fmla="*/ 0 w 106"/>
                  <a:gd name="T22" fmla="*/ 0 h 126"/>
                  <a:gd name="T23" fmla="*/ 106 w 106"/>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126">
                    <a:moveTo>
                      <a:pt x="71" y="0"/>
                    </a:moveTo>
                    <a:lnTo>
                      <a:pt x="0" y="42"/>
                    </a:lnTo>
                    <a:lnTo>
                      <a:pt x="34" y="115"/>
                    </a:lnTo>
                    <a:lnTo>
                      <a:pt x="77" y="126"/>
                    </a:lnTo>
                    <a:lnTo>
                      <a:pt x="106" y="93"/>
                    </a:lnTo>
                    <a:lnTo>
                      <a:pt x="71" y="0"/>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128">
                <a:extLst>
                  <a:ext uri="{FF2B5EF4-FFF2-40B4-BE49-F238E27FC236}">
                    <a16:creationId xmlns:a16="http://schemas.microsoft.com/office/drawing/2014/main" id="{7D0AF7D8-C67E-BD49-A64E-05917BBB2D4D}"/>
                  </a:ext>
                </a:extLst>
              </p:cNvPr>
              <p:cNvSpPr>
                <a:spLocks/>
              </p:cNvSpPr>
              <p:nvPr/>
            </p:nvSpPr>
            <p:spPr bwMode="auto">
              <a:xfrm>
                <a:off x="4493" y="3293"/>
                <a:ext cx="19" cy="18"/>
              </a:xfrm>
              <a:custGeom>
                <a:avLst/>
                <a:gdLst>
                  <a:gd name="T0" fmla="*/ 0 w 77"/>
                  <a:gd name="T1" fmla="*/ 0 h 73"/>
                  <a:gd name="T2" fmla="*/ 0 w 77"/>
                  <a:gd name="T3" fmla="*/ 0 h 73"/>
                  <a:gd name="T4" fmla="*/ 0 w 77"/>
                  <a:gd name="T5" fmla="*/ 0 h 73"/>
                  <a:gd name="T6" fmla="*/ 0 w 77"/>
                  <a:gd name="T7" fmla="*/ 0 h 73"/>
                  <a:gd name="T8" fmla="*/ 0 w 77"/>
                  <a:gd name="T9" fmla="*/ 0 h 73"/>
                  <a:gd name="T10" fmla="*/ 0 w 77"/>
                  <a:gd name="T11" fmla="*/ 0 h 73"/>
                  <a:gd name="T12" fmla="*/ 0 w 77"/>
                  <a:gd name="T13" fmla="*/ 0 h 73"/>
                  <a:gd name="T14" fmla="*/ 0 60000 65536"/>
                  <a:gd name="T15" fmla="*/ 0 60000 65536"/>
                  <a:gd name="T16" fmla="*/ 0 60000 65536"/>
                  <a:gd name="T17" fmla="*/ 0 60000 65536"/>
                  <a:gd name="T18" fmla="*/ 0 60000 65536"/>
                  <a:gd name="T19" fmla="*/ 0 60000 65536"/>
                  <a:gd name="T20" fmla="*/ 0 60000 65536"/>
                  <a:gd name="T21" fmla="*/ 0 w 77"/>
                  <a:gd name="T22" fmla="*/ 0 h 73"/>
                  <a:gd name="T23" fmla="*/ 77 w 7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73">
                    <a:moveTo>
                      <a:pt x="0" y="4"/>
                    </a:moveTo>
                    <a:lnTo>
                      <a:pt x="48" y="0"/>
                    </a:lnTo>
                    <a:lnTo>
                      <a:pt x="45" y="31"/>
                    </a:lnTo>
                    <a:lnTo>
                      <a:pt x="77" y="48"/>
                    </a:lnTo>
                    <a:lnTo>
                      <a:pt x="50" y="73"/>
                    </a:lnTo>
                    <a:lnTo>
                      <a:pt x="0" y="4"/>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129">
                <a:extLst>
                  <a:ext uri="{FF2B5EF4-FFF2-40B4-BE49-F238E27FC236}">
                    <a16:creationId xmlns:a16="http://schemas.microsoft.com/office/drawing/2014/main" id="{FDEDD51A-C101-F2EF-A216-8176ADA88FE3}"/>
                  </a:ext>
                </a:extLst>
              </p:cNvPr>
              <p:cNvSpPr>
                <a:spLocks/>
              </p:cNvSpPr>
              <p:nvPr/>
            </p:nvSpPr>
            <p:spPr bwMode="auto">
              <a:xfrm>
                <a:off x="4422" y="3080"/>
                <a:ext cx="88" cy="80"/>
              </a:xfrm>
              <a:custGeom>
                <a:avLst/>
                <a:gdLst>
                  <a:gd name="T0" fmla="*/ 0 w 353"/>
                  <a:gd name="T1" fmla="*/ 0 h 321"/>
                  <a:gd name="T2" fmla="*/ 0 w 353"/>
                  <a:gd name="T3" fmla="*/ 0 h 321"/>
                  <a:gd name="T4" fmla="*/ 0 w 353"/>
                  <a:gd name="T5" fmla="*/ 0 h 321"/>
                  <a:gd name="T6" fmla="*/ 0 w 353"/>
                  <a:gd name="T7" fmla="*/ 0 h 321"/>
                  <a:gd name="T8" fmla="*/ 0 w 353"/>
                  <a:gd name="T9" fmla="*/ 0 h 321"/>
                  <a:gd name="T10" fmla="*/ 0 w 353"/>
                  <a:gd name="T11" fmla="*/ 0 h 321"/>
                  <a:gd name="T12" fmla="*/ 0 w 353"/>
                  <a:gd name="T13" fmla="*/ 0 h 321"/>
                  <a:gd name="T14" fmla="*/ 0 w 353"/>
                  <a:gd name="T15" fmla="*/ 0 h 321"/>
                  <a:gd name="T16" fmla="*/ 0 w 353"/>
                  <a:gd name="T17" fmla="*/ 0 h 321"/>
                  <a:gd name="T18" fmla="*/ 0 w 353"/>
                  <a:gd name="T19" fmla="*/ 0 h 321"/>
                  <a:gd name="T20" fmla="*/ 0 w 353"/>
                  <a:gd name="T21" fmla="*/ 0 h 321"/>
                  <a:gd name="T22" fmla="*/ 0 w 353"/>
                  <a:gd name="T23" fmla="*/ 0 h 3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3"/>
                  <a:gd name="T37" fmla="*/ 0 h 321"/>
                  <a:gd name="T38" fmla="*/ 353 w 353"/>
                  <a:gd name="T39" fmla="*/ 321 h 3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3" h="321">
                    <a:moveTo>
                      <a:pt x="127" y="13"/>
                    </a:moveTo>
                    <a:lnTo>
                      <a:pt x="0" y="90"/>
                    </a:lnTo>
                    <a:lnTo>
                      <a:pt x="11" y="189"/>
                    </a:lnTo>
                    <a:lnTo>
                      <a:pt x="113" y="276"/>
                    </a:lnTo>
                    <a:lnTo>
                      <a:pt x="136" y="157"/>
                    </a:lnTo>
                    <a:lnTo>
                      <a:pt x="163" y="273"/>
                    </a:lnTo>
                    <a:lnTo>
                      <a:pt x="301" y="321"/>
                    </a:lnTo>
                    <a:lnTo>
                      <a:pt x="353" y="160"/>
                    </a:lnTo>
                    <a:lnTo>
                      <a:pt x="259" y="90"/>
                    </a:lnTo>
                    <a:lnTo>
                      <a:pt x="263" y="0"/>
                    </a:lnTo>
                    <a:lnTo>
                      <a:pt x="127" y="13"/>
                    </a:lnTo>
                    <a:close/>
                  </a:path>
                </a:pathLst>
              </a:custGeom>
              <a:solidFill>
                <a:srgbClr val="75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130">
                <a:extLst>
                  <a:ext uri="{FF2B5EF4-FFF2-40B4-BE49-F238E27FC236}">
                    <a16:creationId xmlns:a16="http://schemas.microsoft.com/office/drawing/2014/main" id="{586060F3-D947-7008-E9DB-035317690D4F}"/>
                  </a:ext>
                </a:extLst>
              </p:cNvPr>
              <p:cNvSpPr>
                <a:spLocks/>
              </p:cNvSpPr>
              <p:nvPr/>
            </p:nvSpPr>
            <p:spPr bwMode="auto">
              <a:xfrm>
                <a:off x="4093" y="3274"/>
                <a:ext cx="82" cy="165"/>
              </a:xfrm>
              <a:custGeom>
                <a:avLst/>
                <a:gdLst>
                  <a:gd name="T0" fmla="*/ 0 w 326"/>
                  <a:gd name="T1" fmla="*/ 0 h 657"/>
                  <a:gd name="T2" fmla="*/ 0 w 326"/>
                  <a:gd name="T3" fmla="*/ 0 h 657"/>
                  <a:gd name="T4" fmla="*/ 0 w 326"/>
                  <a:gd name="T5" fmla="*/ 0 h 657"/>
                  <a:gd name="T6" fmla="*/ 0 w 326"/>
                  <a:gd name="T7" fmla="*/ 0 h 657"/>
                  <a:gd name="T8" fmla="*/ 0 w 326"/>
                  <a:gd name="T9" fmla="*/ 0 h 657"/>
                  <a:gd name="T10" fmla="*/ 0 w 326"/>
                  <a:gd name="T11" fmla="*/ 0 h 657"/>
                  <a:gd name="T12" fmla="*/ 0 w 326"/>
                  <a:gd name="T13" fmla="*/ 0 h 657"/>
                  <a:gd name="T14" fmla="*/ 0 w 326"/>
                  <a:gd name="T15" fmla="*/ 0 h 657"/>
                  <a:gd name="T16" fmla="*/ 0 w 326"/>
                  <a:gd name="T17" fmla="*/ 0 h 657"/>
                  <a:gd name="T18" fmla="*/ 0 w 326"/>
                  <a:gd name="T19" fmla="*/ 0 h 657"/>
                  <a:gd name="T20" fmla="*/ 0 w 326"/>
                  <a:gd name="T21" fmla="*/ 0 h 6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6"/>
                  <a:gd name="T34" fmla="*/ 0 h 657"/>
                  <a:gd name="T35" fmla="*/ 326 w 326"/>
                  <a:gd name="T36" fmla="*/ 657 h 6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6" h="657">
                    <a:moveTo>
                      <a:pt x="62" y="54"/>
                    </a:moveTo>
                    <a:lnTo>
                      <a:pt x="149" y="271"/>
                    </a:lnTo>
                    <a:lnTo>
                      <a:pt x="246" y="489"/>
                    </a:lnTo>
                    <a:lnTo>
                      <a:pt x="326" y="615"/>
                    </a:lnTo>
                    <a:lnTo>
                      <a:pt x="279" y="657"/>
                    </a:lnTo>
                    <a:lnTo>
                      <a:pt x="233" y="611"/>
                    </a:lnTo>
                    <a:lnTo>
                      <a:pt x="91" y="302"/>
                    </a:lnTo>
                    <a:lnTo>
                      <a:pt x="0" y="113"/>
                    </a:lnTo>
                    <a:lnTo>
                      <a:pt x="0" y="0"/>
                    </a:lnTo>
                    <a:lnTo>
                      <a:pt x="62" y="54"/>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131">
                <a:extLst>
                  <a:ext uri="{FF2B5EF4-FFF2-40B4-BE49-F238E27FC236}">
                    <a16:creationId xmlns:a16="http://schemas.microsoft.com/office/drawing/2014/main" id="{F0F4562A-0718-F254-01F2-CB71FE35FE4F}"/>
                  </a:ext>
                </a:extLst>
              </p:cNvPr>
              <p:cNvSpPr>
                <a:spLocks/>
              </p:cNvSpPr>
              <p:nvPr/>
            </p:nvSpPr>
            <p:spPr bwMode="auto">
              <a:xfrm>
                <a:off x="4307" y="3370"/>
                <a:ext cx="25" cy="80"/>
              </a:xfrm>
              <a:custGeom>
                <a:avLst/>
                <a:gdLst>
                  <a:gd name="T0" fmla="*/ 0 w 100"/>
                  <a:gd name="T1" fmla="*/ 0 h 322"/>
                  <a:gd name="T2" fmla="*/ 0 w 100"/>
                  <a:gd name="T3" fmla="*/ 0 h 322"/>
                  <a:gd name="T4" fmla="*/ 0 w 100"/>
                  <a:gd name="T5" fmla="*/ 0 h 322"/>
                  <a:gd name="T6" fmla="*/ 0 w 100"/>
                  <a:gd name="T7" fmla="*/ 0 h 322"/>
                  <a:gd name="T8" fmla="*/ 0 w 100"/>
                  <a:gd name="T9" fmla="*/ 0 h 322"/>
                  <a:gd name="T10" fmla="*/ 0 60000 65536"/>
                  <a:gd name="T11" fmla="*/ 0 60000 65536"/>
                  <a:gd name="T12" fmla="*/ 0 60000 65536"/>
                  <a:gd name="T13" fmla="*/ 0 60000 65536"/>
                  <a:gd name="T14" fmla="*/ 0 60000 65536"/>
                  <a:gd name="T15" fmla="*/ 0 w 100"/>
                  <a:gd name="T16" fmla="*/ 0 h 322"/>
                  <a:gd name="T17" fmla="*/ 100 w 100"/>
                  <a:gd name="T18" fmla="*/ 322 h 322"/>
                </a:gdLst>
                <a:ahLst/>
                <a:cxnLst>
                  <a:cxn ang="T10">
                    <a:pos x="T0" y="T1"/>
                  </a:cxn>
                  <a:cxn ang="T11">
                    <a:pos x="T2" y="T3"/>
                  </a:cxn>
                  <a:cxn ang="T12">
                    <a:pos x="T4" y="T5"/>
                  </a:cxn>
                  <a:cxn ang="T13">
                    <a:pos x="T6" y="T7"/>
                  </a:cxn>
                  <a:cxn ang="T14">
                    <a:pos x="T8" y="T9"/>
                  </a:cxn>
                </a:cxnLst>
                <a:rect l="T15" t="T16" r="T17" b="T18"/>
                <a:pathLst>
                  <a:path w="100" h="322">
                    <a:moveTo>
                      <a:pt x="0" y="0"/>
                    </a:moveTo>
                    <a:lnTo>
                      <a:pt x="100" y="273"/>
                    </a:lnTo>
                    <a:lnTo>
                      <a:pt x="62" y="322"/>
                    </a:lnTo>
                    <a:lnTo>
                      <a:pt x="0"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132">
                <a:extLst>
                  <a:ext uri="{FF2B5EF4-FFF2-40B4-BE49-F238E27FC236}">
                    <a16:creationId xmlns:a16="http://schemas.microsoft.com/office/drawing/2014/main" id="{CD2C21F5-377F-EFA2-884B-A2EFAC7F3C52}"/>
                  </a:ext>
                </a:extLst>
              </p:cNvPr>
              <p:cNvSpPr>
                <a:spLocks/>
              </p:cNvSpPr>
              <p:nvPr/>
            </p:nvSpPr>
            <p:spPr bwMode="auto">
              <a:xfrm>
                <a:off x="4375" y="3242"/>
                <a:ext cx="93" cy="217"/>
              </a:xfrm>
              <a:custGeom>
                <a:avLst/>
                <a:gdLst>
                  <a:gd name="T0" fmla="*/ 0 w 373"/>
                  <a:gd name="T1" fmla="*/ 0 h 867"/>
                  <a:gd name="T2" fmla="*/ 0 w 373"/>
                  <a:gd name="T3" fmla="*/ 0 h 867"/>
                  <a:gd name="T4" fmla="*/ 0 w 373"/>
                  <a:gd name="T5" fmla="*/ 0 h 867"/>
                  <a:gd name="T6" fmla="*/ 0 w 373"/>
                  <a:gd name="T7" fmla="*/ 0 h 867"/>
                  <a:gd name="T8" fmla="*/ 0 w 373"/>
                  <a:gd name="T9" fmla="*/ 0 h 867"/>
                  <a:gd name="T10" fmla="*/ 0 w 373"/>
                  <a:gd name="T11" fmla="*/ 0 h 867"/>
                  <a:gd name="T12" fmla="*/ 0 w 373"/>
                  <a:gd name="T13" fmla="*/ 0 h 867"/>
                  <a:gd name="T14" fmla="*/ 0 w 373"/>
                  <a:gd name="T15" fmla="*/ 0 h 867"/>
                  <a:gd name="T16" fmla="*/ 0 w 373"/>
                  <a:gd name="T17" fmla="*/ 0 h 867"/>
                  <a:gd name="T18" fmla="*/ 0 w 373"/>
                  <a:gd name="T19" fmla="*/ 0 h 867"/>
                  <a:gd name="T20" fmla="*/ 0 w 373"/>
                  <a:gd name="T21" fmla="*/ 0 h 8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3"/>
                  <a:gd name="T34" fmla="*/ 0 h 867"/>
                  <a:gd name="T35" fmla="*/ 373 w 373"/>
                  <a:gd name="T36" fmla="*/ 867 h 8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3" h="867">
                    <a:moveTo>
                      <a:pt x="29" y="126"/>
                    </a:moveTo>
                    <a:lnTo>
                      <a:pt x="0" y="0"/>
                    </a:lnTo>
                    <a:lnTo>
                      <a:pt x="100" y="117"/>
                    </a:lnTo>
                    <a:lnTo>
                      <a:pt x="142" y="251"/>
                    </a:lnTo>
                    <a:lnTo>
                      <a:pt x="189" y="397"/>
                    </a:lnTo>
                    <a:lnTo>
                      <a:pt x="280" y="632"/>
                    </a:lnTo>
                    <a:lnTo>
                      <a:pt x="373" y="812"/>
                    </a:lnTo>
                    <a:lnTo>
                      <a:pt x="297" y="867"/>
                    </a:lnTo>
                    <a:lnTo>
                      <a:pt x="171" y="539"/>
                    </a:lnTo>
                    <a:lnTo>
                      <a:pt x="29" y="126"/>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133">
                <a:extLst>
                  <a:ext uri="{FF2B5EF4-FFF2-40B4-BE49-F238E27FC236}">
                    <a16:creationId xmlns:a16="http://schemas.microsoft.com/office/drawing/2014/main" id="{D126663E-CF13-6C82-D961-022BBD251D12}"/>
                  </a:ext>
                </a:extLst>
              </p:cNvPr>
              <p:cNvSpPr>
                <a:spLocks/>
              </p:cNvSpPr>
              <p:nvPr/>
            </p:nvSpPr>
            <p:spPr bwMode="auto">
              <a:xfrm>
                <a:off x="4481" y="3265"/>
                <a:ext cx="68" cy="163"/>
              </a:xfrm>
              <a:custGeom>
                <a:avLst/>
                <a:gdLst>
                  <a:gd name="T0" fmla="*/ 0 w 272"/>
                  <a:gd name="T1" fmla="*/ 0 h 653"/>
                  <a:gd name="T2" fmla="*/ 0 w 272"/>
                  <a:gd name="T3" fmla="*/ 0 h 653"/>
                  <a:gd name="T4" fmla="*/ 0 w 272"/>
                  <a:gd name="T5" fmla="*/ 0 h 653"/>
                  <a:gd name="T6" fmla="*/ 0 w 272"/>
                  <a:gd name="T7" fmla="*/ 0 h 653"/>
                  <a:gd name="T8" fmla="*/ 0 w 272"/>
                  <a:gd name="T9" fmla="*/ 0 h 653"/>
                  <a:gd name="T10" fmla="*/ 0 w 272"/>
                  <a:gd name="T11" fmla="*/ 0 h 653"/>
                  <a:gd name="T12" fmla="*/ 0 w 272"/>
                  <a:gd name="T13" fmla="*/ 0 h 653"/>
                  <a:gd name="T14" fmla="*/ 0 w 272"/>
                  <a:gd name="T15" fmla="*/ 0 h 653"/>
                  <a:gd name="T16" fmla="*/ 0 60000 65536"/>
                  <a:gd name="T17" fmla="*/ 0 60000 65536"/>
                  <a:gd name="T18" fmla="*/ 0 60000 65536"/>
                  <a:gd name="T19" fmla="*/ 0 60000 65536"/>
                  <a:gd name="T20" fmla="*/ 0 60000 65536"/>
                  <a:gd name="T21" fmla="*/ 0 60000 65536"/>
                  <a:gd name="T22" fmla="*/ 0 60000 65536"/>
                  <a:gd name="T23" fmla="*/ 0 60000 65536"/>
                  <a:gd name="T24" fmla="*/ 0 w 272"/>
                  <a:gd name="T25" fmla="*/ 0 h 653"/>
                  <a:gd name="T26" fmla="*/ 272 w 272"/>
                  <a:gd name="T27" fmla="*/ 653 h 6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2" h="653">
                    <a:moveTo>
                      <a:pt x="13" y="0"/>
                    </a:moveTo>
                    <a:lnTo>
                      <a:pt x="64" y="109"/>
                    </a:lnTo>
                    <a:lnTo>
                      <a:pt x="109" y="255"/>
                    </a:lnTo>
                    <a:lnTo>
                      <a:pt x="272" y="607"/>
                    </a:lnTo>
                    <a:lnTo>
                      <a:pt x="213" y="653"/>
                    </a:lnTo>
                    <a:lnTo>
                      <a:pt x="0" y="83"/>
                    </a:lnTo>
                    <a:lnTo>
                      <a:pt x="13"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134">
                <a:extLst>
                  <a:ext uri="{FF2B5EF4-FFF2-40B4-BE49-F238E27FC236}">
                    <a16:creationId xmlns:a16="http://schemas.microsoft.com/office/drawing/2014/main" id="{33F63779-EACB-77B8-E018-F1090E1F515D}"/>
                  </a:ext>
                </a:extLst>
              </p:cNvPr>
              <p:cNvSpPr>
                <a:spLocks/>
              </p:cNvSpPr>
              <p:nvPr/>
            </p:nvSpPr>
            <p:spPr bwMode="auto">
              <a:xfrm>
                <a:off x="4501" y="3052"/>
                <a:ext cx="149" cy="391"/>
              </a:xfrm>
              <a:custGeom>
                <a:avLst/>
                <a:gdLst>
                  <a:gd name="T0" fmla="*/ 0 w 598"/>
                  <a:gd name="T1" fmla="*/ 0 h 1561"/>
                  <a:gd name="T2" fmla="*/ 0 w 598"/>
                  <a:gd name="T3" fmla="*/ 0 h 1561"/>
                  <a:gd name="T4" fmla="*/ 0 w 598"/>
                  <a:gd name="T5" fmla="*/ 0 h 1561"/>
                  <a:gd name="T6" fmla="*/ 0 w 598"/>
                  <a:gd name="T7" fmla="*/ 0 h 1561"/>
                  <a:gd name="T8" fmla="*/ 0 w 598"/>
                  <a:gd name="T9" fmla="*/ 0 h 1561"/>
                  <a:gd name="T10" fmla="*/ 0 w 598"/>
                  <a:gd name="T11" fmla="*/ 0 h 1561"/>
                  <a:gd name="T12" fmla="*/ 0 w 598"/>
                  <a:gd name="T13" fmla="*/ 0 h 1561"/>
                  <a:gd name="T14" fmla="*/ 0 w 598"/>
                  <a:gd name="T15" fmla="*/ 0 h 1561"/>
                  <a:gd name="T16" fmla="*/ 0 w 598"/>
                  <a:gd name="T17" fmla="*/ 0 h 1561"/>
                  <a:gd name="T18" fmla="*/ 0 w 598"/>
                  <a:gd name="T19" fmla="*/ 0 h 1561"/>
                  <a:gd name="T20" fmla="*/ 0 w 598"/>
                  <a:gd name="T21" fmla="*/ 0 h 1561"/>
                  <a:gd name="T22" fmla="*/ 0 w 598"/>
                  <a:gd name="T23" fmla="*/ 0 h 1561"/>
                  <a:gd name="T24" fmla="*/ 0 w 598"/>
                  <a:gd name="T25" fmla="*/ 0 h 1561"/>
                  <a:gd name="T26" fmla="*/ 0 w 598"/>
                  <a:gd name="T27" fmla="*/ 0 h 1561"/>
                  <a:gd name="T28" fmla="*/ 0 w 598"/>
                  <a:gd name="T29" fmla="*/ 0 h 1561"/>
                  <a:gd name="T30" fmla="*/ 0 w 598"/>
                  <a:gd name="T31" fmla="*/ 0 h 15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8"/>
                  <a:gd name="T49" fmla="*/ 0 h 1561"/>
                  <a:gd name="T50" fmla="*/ 598 w 598"/>
                  <a:gd name="T51" fmla="*/ 1561 h 15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8" h="1561">
                    <a:moveTo>
                      <a:pt x="0" y="0"/>
                    </a:moveTo>
                    <a:lnTo>
                      <a:pt x="107" y="84"/>
                    </a:lnTo>
                    <a:lnTo>
                      <a:pt x="185" y="209"/>
                    </a:lnTo>
                    <a:lnTo>
                      <a:pt x="272" y="365"/>
                    </a:lnTo>
                    <a:lnTo>
                      <a:pt x="230" y="482"/>
                    </a:lnTo>
                    <a:lnTo>
                      <a:pt x="330" y="644"/>
                    </a:lnTo>
                    <a:lnTo>
                      <a:pt x="381" y="766"/>
                    </a:lnTo>
                    <a:lnTo>
                      <a:pt x="449" y="1007"/>
                    </a:lnTo>
                    <a:lnTo>
                      <a:pt x="539" y="1294"/>
                    </a:lnTo>
                    <a:lnTo>
                      <a:pt x="598" y="1470"/>
                    </a:lnTo>
                    <a:lnTo>
                      <a:pt x="501" y="1561"/>
                    </a:lnTo>
                    <a:lnTo>
                      <a:pt x="352" y="1465"/>
                    </a:lnTo>
                    <a:lnTo>
                      <a:pt x="142" y="469"/>
                    </a:lnTo>
                    <a:lnTo>
                      <a:pt x="50" y="240"/>
                    </a:lnTo>
                    <a:lnTo>
                      <a:pt x="0" y="0"/>
                    </a:lnTo>
                    <a:close/>
                  </a:path>
                </a:pathLst>
              </a:custGeom>
              <a:solidFill>
                <a:srgbClr val="F0CA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135">
                <a:extLst>
                  <a:ext uri="{FF2B5EF4-FFF2-40B4-BE49-F238E27FC236}">
                    <a16:creationId xmlns:a16="http://schemas.microsoft.com/office/drawing/2014/main" id="{6485B953-3704-F553-664C-EB16526105A7}"/>
                  </a:ext>
                </a:extLst>
              </p:cNvPr>
              <p:cNvSpPr>
                <a:spLocks/>
              </p:cNvSpPr>
              <p:nvPr/>
            </p:nvSpPr>
            <p:spPr bwMode="auto">
              <a:xfrm>
                <a:off x="4093" y="3290"/>
                <a:ext cx="67" cy="145"/>
              </a:xfrm>
              <a:custGeom>
                <a:avLst/>
                <a:gdLst>
                  <a:gd name="T0" fmla="*/ 0 w 266"/>
                  <a:gd name="T1" fmla="*/ 0 h 579"/>
                  <a:gd name="T2" fmla="*/ 0 w 266"/>
                  <a:gd name="T3" fmla="*/ 0 h 579"/>
                  <a:gd name="T4" fmla="*/ 0 w 266"/>
                  <a:gd name="T5" fmla="*/ 0 h 579"/>
                  <a:gd name="T6" fmla="*/ 0 w 266"/>
                  <a:gd name="T7" fmla="*/ 0 h 579"/>
                  <a:gd name="T8" fmla="*/ 0 w 266"/>
                  <a:gd name="T9" fmla="*/ 0 h 579"/>
                  <a:gd name="T10" fmla="*/ 0 w 266"/>
                  <a:gd name="T11" fmla="*/ 0 h 579"/>
                  <a:gd name="T12" fmla="*/ 0 w 266"/>
                  <a:gd name="T13" fmla="*/ 0 h 579"/>
                  <a:gd name="T14" fmla="*/ 0 w 266"/>
                  <a:gd name="T15" fmla="*/ 0 h 579"/>
                  <a:gd name="T16" fmla="*/ 0 w 266"/>
                  <a:gd name="T17" fmla="*/ 0 h 579"/>
                  <a:gd name="T18" fmla="*/ 0 w 266"/>
                  <a:gd name="T19" fmla="*/ 0 h 579"/>
                  <a:gd name="T20" fmla="*/ 0 w 266"/>
                  <a:gd name="T21" fmla="*/ 0 h 579"/>
                  <a:gd name="T22" fmla="*/ 0 w 266"/>
                  <a:gd name="T23" fmla="*/ 0 h 579"/>
                  <a:gd name="T24" fmla="*/ 0 w 266"/>
                  <a:gd name="T25" fmla="*/ 0 h 579"/>
                  <a:gd name="T26" fmla="*/ 0 w 266"/>
                  <a:gd name="T27" fmla="*/ 0 h 57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6"/>
                  <a:gd name="T43" fmla="*/ 0 h 579"/>
                  <a:gd name="T44" fmla="*/ 266 w 266"/>
                  <a:gd name="T45" fmla="*/ 579 h 57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6" h="579">
                    <a:moveTo>
                      <a:pt x="31" y="0"/>
                    </a:moveTo>
                    <a:lnTo>
                      <a:pt x="104" y="105"/>
                    </a:lnTo>
                    <a:lnTo>
                      <a:pt x="114" y="234"/>
                    </a:lnTo>
                    <a:lnTo>
                      <a:pt x="164" y="330"/>
                    </a:lnTo>
                    <a:lnTo>
                      <a:pt x="206" y="455"/>
                    </a:lnTo>
                    <a:lnTo>
                      <a:pt x="260" y="521"/>
                    </a:lnTo>
                    <a:lnTo>
                      <a:pt x="266" y="579"/>
                    </a:lnTo>
                    <a:lnTo>
                      <a:pt x="222" y="575"/>
                    </a:lnTo>
                    <a:lnTo>
                      <a:pt x="143" y="383"/>
                    </a:lnTo>
                    <a:lnTo>
                      <a:pt x="50" y="178"/>
                    </a:lnTo>
                    <a:lnTo>
                      <a:pt x="0" y="66"/>
                    </a:lnTo>
                    <a:lnTo>
                      <a:pt x="26" y="61"/>
                    </a:lnTo>
                    <a:lnTo>
                      <a:pt x="31"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136">
                <a:extLst>
                  <a:ext uri="{FF2B5EF4-FFF2-40B4-BE49-F238E27FC236}">
                    <a16:creationId xmlns:a16="http://schemas.microsoft.com/office/drawing/2014/main" id="{C7FFED9E-BB51-4675-BDBB-56A7BA6900FC}"/>
                  </a:ext>
                </a:extLst>
              </p:cNvPr>
              <p:cNvSpPr>
                <a:spLocks/>
              </p:cNvSpPr>
              <p:nvPr/>
            </p:nvSpPr>
            <p:spPr bwMode="auto">
              <a:xfrm>
                <a:off x="4313" y="3400"/>
                <a:ext cx="14" cy="48"/>
              </a:xfrm>
              <a:custGeom>
                <a:avLst/>
                <a:gdLst>
                  <a:gd name="T0" fmla="*/ 0 w 57"/>
                  <a:gd name="T1" fmla="*/ 0 h 189"/>
                  <a:gd name="T2" fmla="*/ 0 w 57"/>
                  <a:gd name="T3" fmla="*/ 0 h 189"/>
                  <a:gd name="T4" fmla="*/ 0 w 57"/>
                  <a:gd name="T5" fmla="*/ 0 h 189"/>
                  <a:gd name="T6" fmla="*/ 0 w 57"/>
                  <a:gd name="T7" fmla="*/ 0 h 189"/>
                  <a:gd name="T8" fmla="*/ 0 w 57"/>
                  <a:gd name="T9" fmla="*/ 0 h 189"/>
                  <a:gd name="T10" fmla="*/ 0 60000 65536"/>
                  <a:gd name="T11" fmla="*/ 0 60000 65536"/>
                  <a:gd name="T12" fmla="*/ 0 60000 65536"/>
                  <a:gd name="T13" fmla="*/ 0 60000 65536"/>
                  <a:gd name="T14" fmla="*/ 0 60000 65536"/>
                  <a:gd name="T15" fmla="*/ 0 w 57"/>
                  <a:gd name="T16" fmla="*/ 0 h 189"/>
                  <a:gd name="T17" fmla="*/ 57 w 57"/>
                  <a:gd name="T18" fmla="*/ 189 h 189"/>
                </a:gdLst>
                <a:ahLst/>
                <a:cxnLst>
                  <a:cxn ang="T10">
                    <a:pos x="T0" y="T1"/>
                  </a:cxn>
                  <a:cxn ang="T11">
                    <a:pos x="T2" y="T3"/>
                  </a:cxn>
                  <a:cxn ang="T12">
                    <a:pos x="T4" y="T5"/>
                  </a:cxn>
                  <a:cxn ang="T13">
                    <a:pos x="T6" y="T7"/>
                  </a:cxn>
                  <a:cxn ang="T14">
                    <a:pos x="T8" y="T9"/>
                  </a:cxn>
                </a:cxnLst>
                <a:rect l="T15" t="T16" r="T17" b="T18"/>
                <a:pathLst>
                  <a:path w="57" h="189">
                    <a:moveTo>
                      <a:pt x="0" y="0"/>
                    </a:moveTo>
                    <a:lnTo>
                      <a:pt x="57" y="151"/>
                    </a:lnTo>
                    <a:lnTo>
                      <a:pt x="4" y="189"/>
                    </a:lnTo>
                    <a:lnTo>
                      <a:pt x="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137">
                <a:extLst>
                  <a:ext uri="{FF2B5EF4-FFF2-40B4-BE49-F238E27FC236}">
                    <a16:creationId xmlns:a16="http://schemas.microsoft.com/office/drawing/2014/main" id="{44017CAC-09A1-52CD-6E54-CFE2FDD7B8F3}"/>
                  </a:ext>
                </a:extLst>
              </p:cNvPr>
              <p:cNvSpPr>
                <a:spLocks/>
              </p:cNvSpPr>
              <p:nvPr/>
            </p:nvSpPr>
            <p:spPr bwMode="auto">
              <a:xfrm>
                <a:off x="4371" y="3261"/>
                <a:ext cx="85" cy="195"/>
              </a:xfrm>
              <a:custGeom>
                <a:avLst/>
                <a:gdLst>
                  <a:gd name="T0" fmla="*/ 0 w 341"/>
                  <a:gd name="T1" fmla="*/ 0 h 779"/>
                  <a:gd name="T2" fmla="*/ 0 w 341"/>
                  <a:gd name="T3" fmla="*/ 0 h 779"/>
                  <a:gd name="T4" fmla="*/ 0 w 341"/>
                  <a:gd name="T5" fmla="*/ 0 h 779"/>
                  <a:gd name="T6" fmla="*/ 0 w 341"/>
                  <a:gd name="T7" fmla="*/ 0 h 779"/>
                  <a:gd name="T8" fmla="*/ 0 w 341"/>
                  <a:gd name="T9" fmla="*/ 0 h 779"/>
                  <a:gd name="T10" fmla="*/ 0 w 341"/>
                  <a:gd name="T11" fmla="*/ 0 h 779"/>
                  <a:gd name="T12" fmla="*/ 0 w 341"/>
                  <a:gd name="T13" fmla="*/ 0 h 779"/>
                  <a:gd name="T14" fmla="*/ 0 w 341"/>
                  <a:gd name="T15" fmla="*/ 0 h 779"/>
                  <a:gd name="T16" fmla="*/ 0 w 341"/>
                  <a:gd name="T17" fmla="*/ 0 h 779"/>
                  <a:gd name="T18" fmla="*/ 0 w 341"/>
                  <a:gd name="T19" fmla="*/ 0 h 779"/>
                  <a:gd name="T20" fmla="*/ 0 w 341"/>
                  <a:gd name="T21" fmla="*/ 0 h 779"/>
                  <a:gd name="T22" fmla="*/ 0 w 341"/>
                  <a:gd name="T23" fmla="*/ 0 h 779"/>
                  <a:gd name="T24" fmla="*/ 0 w 341"/>
                  <a:gd name="T25" fmla="*/ 0 h 779"/>
                  <a:gd name="T26" fmla="*/ 0 w 341"/>
                  <a:gd name="T27" fmla="*/ 0 h 779"/>
                  <a:gd name="T28" fmla="*/ 0 w 341"/>
                  <a:gd name="T29" fmla="*/ 0 h 779"/>
                  <a:gd name="T30" fmla="*/ 0 w 341"/>
                  <a:gd name="T31" fmla="*/ 0 h 779"/>
                  <a:gd name="T32" fmla="*/ 0 w 341"/>
                  <a:gd name="T33" fmla="*/ 0 h 779"/>
                  <a:gd name="T34" fmla="*/ 0 w 341"/>
                  <a:gd name="T35" fmla="*/ 0 h 779"/>
                  <a:gd name="T36" fmla="*/ 0 w 341"/>
                  <a:gd name="T37" fmla="*/ 0 h 779"/>
                  <a:gd name="T38" fmla="*/ 0 w 341"/>
                  <a:gd name="T39" fmla="*/ 0 h 77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1"/>
                  <a:gd name="T61" fmla="*/ 0 h 779"/>
                  <a:gd name="T62" fmla="*/ 341 w 341"/>
                  <a:gd name="T63" fmla="*/ 779 h 77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1" h="779">
                    <a:moveTo>
                      <a:pt x="60" y="84"/>
                    </a:moveTo>
                    <a:lnTo>
                      <a:pt x="48" y="0"/>
                    </a:lnTo>
                    <a:lnTo>
                      <a:pt x="113" y="106"/>
                    </a:lnTo>
                    <a:lnTo>
                      <a:pt x="117" y="210"/>
                    </a:lnTo>
                    <a:lnTo>
                      <a:pt x="177" y="300"/>
                    </a:lnTo>
                    <a:lnTo>
                      <a:pt x="177" y="381"/>
                    </a:lnTo>
                    <a:lnTo>
                      <a:pt x="227" y="443"/>
                    </a:lnTo>
                    <a:lnTo>
                      <a:pt x="243" y="546"/>
                    </a:lnTo>
                    <a:lnTo>
                      <a:pt x="279" y="570"/>
                    </a:lnTo>
                    <a:lnTo>
                      <a:pt x="288" y="636"/>
                    </a:lnTo>
                    <a:lnTo>
                      <a:pt x="341" y="717"/>
                    </a:lnTo>
                    <a:lnTo>
                      <a:pt x="303" y="779"/>
                    </a:lnTo>
                    <a:lnTo>
                      <a:pt x="231" y="720"/>
                    </a:lnTo>
                    <a:lnTo>
                      <a:pt x="128" y="306"/>
                    </a:lnTo>
                    <a:lnTo>
                      <a:pt x="71" y="225"/>
                    </a:lnTo>
                    <a:lnTo>
                      <a:pt x="40" y="255"/>
                    </a:lnTo>
                    <a:lnTo>
                      <a:pt x="0" y="216"/>
                    </a:lnTo>
                    <a:lnTo>
                      <a:pt x="60" y="153"/>
                    </a:lnTo>
                    <a:lnTo>
                      <a:pt x="60" y="84"/>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138">
                <a:extLst>
                  <a:ext uri="{FF2B5EF4-FFF2-40B4-BE49-F238E27FC236}">
                    <a16:creationId xmlns:a16="http://schemas.microsoft.com/office/drawing/2014/main" id="{0CBF3E7E-887D-4C2E-F970-65A1AC1C7EFA}"/>
                  </a:ext>
                </a:extLst>
              </p:cNvPr>
              <p:cNvSpPr>
                <a:spLocks/>
              </p:cNvSpPr>
              <p:nvPr/>
            </p:nvSpPr>
            <p:spPr bwMode="auto">
              <a:xfrm>
                <a:off x="4476" y="3274"/>
                <a:ext cx="60" cy="153"/>
              </a:xfrm>
              <a:custGeom>
                <a:avLst/>
                <a:gdLst>
                  <a:gd name="T0" fmla="*/ 0 w 239"/>
                  <a:gd name="T1" fmla="*/ 0 h 609"/>
                  <a:gd name="T2" fmla="*/ 0 w 239"/>
                  <a:gd name="T3" fmla="*/ 0 h 609"/>
                  <a:gd name="T4" fmla="*/ 0 w 239"/>
                  <a:gd name="T5" fmla="*/ 0 h 609"/>
                  <a:gd name="T6" fmla="*/ 0 w 239"/>
                  <a:gd name="T7" fmla="*/ 0 h 609"/>
                  <a:gd name="T8" fmla="*/ 0 w 239"/>
                  <a:gd name="T9" fmla="*/ 0 h 609"/>
                  <a:gd name="T10" fmla="*/ 0 w 239"/>
                  <a:gd name="T11" fmla="*/ 0 h 609"/>
                  <a:gd name="T12" fmla="*/ 0 w 239"/>
                  <a:gd name="T13" fmla="*/ 0 h 609"/>
                  <a:gd name="T14" fmla="*/ 0 w 239"/>
                  <a:gd name="T15" fmla="*/ 0 h 609"/>
                  <a:gd name="T16" fmla="*/ 0 w 239"/>
                  <a:gd name="T17" fmla="*/ 0 h 609"/>
                  <a:gd name="T18" fmla="*/ 0 w 239"/>
                  <a:gd name="T19" fmla="*/ 0 h 609"/>
                  <a:gd name="T20" fmla="*/ 0 w 239"/>
                  <a:gd name="T21" fmla="*/ 0 h 609"/>
                  <a:gd name="T22" fmla="*/ 0 w 239"/>
                  <a:gd name="T23" fmla="*/ 0 h 609"/>
                  <a:gd name="T24" fmla="*/ 0 w 239"/>
                  <a:gd name="T25" fmla="*/ 0 h 609"/>
                  <a:gd name="T26" fmla="*/ 0 w 239"/>
                  <a:gd name="T27" fmla="*/ 0 h 609"/>
                  <a:gd name="T28" fmla="*/ 0 w 239"/>
                  <a:gd name="T29" fmla="*/ 0 h 609"/>
                  <a:gd name="T30" fmla="*/ 0 w 239"/>
                  <a:gd name="T31" fmla="*/ 0 h 6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9"/>
                  <a:gd name="T49" fmla="*/ 0 h 609"/>
                  <a:gd name="T50" fmla="*/ 239 w 239"/>
                  <a:gd name="T51" fmla="*/ 609 h 6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9" h="609">
                    <a:moveTo>
                      <a:pt x="30" y="0"/>
                    </a:moveTo>
                    <a:lnTo>
                      <a:pt x="52" y="30"/>
                    </a:lnTo>
                    <a:lnTo>
                      <a:pt x="41" y="72"/>
                    </a:lnTo>
                    <a:lnTo>
                      <a:pt x="99" y="184"/>
                    </a:lnTo>
                    <a:lnTo>
                      <a:pt x="105" y="222"/>
                    </a:lnTo>
                    <a:lnTo>
                      <a:pt x="156" y="340"/>
                    </a:lnTo>
                    <a:lnTo>
                      <a:pt x="156" y="369"/>
                    </a:lnTo>
                    <a:lnTo>
                      <a:pt x="208" y="437"/>
                    </a:lnTo>
                    <a:lnTo>
                      <a:pt x="197" y="485"/>
                    </a:lnTo>
                    <a:lnTo>
                      <a:pt x="239" y="539"/>
                    </a:lnTo>
                    <a:lnTo>
                      <a:pt x="232" y="609"/>
                    </a:lnTo>
                    <a:lnTo>
                      <a:pt x="151" y="417"/>
                    </a:lnTo>
                    <a:lnTo>
                      <a:pt x="41" y="132"/>
                    </a:lnTo>
                    <a:lnTo>
                      <a:pt x="0" y="61"/>
                    </a:lnTo>
                    <a:lnTo>
                      <a:pt x="3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139">
                <a:extLst>
                  <a:ext uri="{FF2B5EF4-FFF2-40B4-BE49-F238E27FC236}">
                    <a16:creationId xmlns:a16="http://schemas.microsoft.com/office/drawing/2014/main" id="{A81848EB-A8FA-4BCC-DFB6-7123E6BE32CC}"/>
                  </a:ext>
                </a:extLst>
              </p:cNvPr>
              <p:cNvSpPr>
                <a:spLocks/>
              </p:cNvSpPr>
              <p:nvPr/>
            </p:nvSpPr>
            <p:spPr bwMode="auto">
              <a:xfrm>
                <a:off x="4437" y="3045"/>
                <a:ext cx="190" cy="397"/>
              </a:xfrm>
              <a:custGeom>
                <a:avLst/>
                <a:gdLst>
                  <a:gd name="T0" fmla="*/ 0 w 760"/>
                  <a:gd name="T1" fmla="*/ 0 h 1588"/>
                  <a:gd name="T2" fmla="*/ 0 w 760"/>
                  <a:gd name="T3" fmla="*/ 0 h 1588"/>
                  <a:gd name="T4" fmla="*/ 0 w 760"/>
                  <a:gd name="T5" fmla="*/ 0 h 1588"/>
                  <a:gd name="T6" fmla="*/ 0 w 760"/>
                  <a:gd name="T7" fmla="*/ 0 h 1588"/>
                  <a:gd name="T8" fmla="*/ 0 w 760"/>
                  <a:gd name="T9" fmla="*/ 0 h 1588"/>
                  <a:gd name="T10" fmla="*/ 0 w 760"/>
                  <a:gd name="T11" fmla="*/ 0 h 1588"/>
                  <a:gd name="T12" fmla="*/ 0 w 760"/>
                  <a:gd name="T13" fmla="*/ 0 h 1588"/>
                  <a:gd name="T14" fmla="*/ 0 w 760"/>
                  <a:gd name="T15" fmla="*/ 0 h 1588"/>
                  <a:gd name="T16" fmla="*/ 0 w 760"/>
                  <a:gd name="T17" fmla="*/ 0 h 1588"/>
                  <a:gd name="T18" fmla="*/ 0 w 760"/>
                  <a:gd name="T19" fmla="*/ 0 h 1588"/>
                  <a:gd name="T20" fmla="*/ 0 w 760"/>
                  <a:gd name="T21" fmla="*/ 0 h 1588"/>
                  <a:gd name="T22" fmla="*/ 0 w 760"/>
                  <a:gd name="T23" fmla="*/ 0 h 1588"/>
                  <a:gd name="T24" fmla="*/ 0 w 760"/>
                  <a:gd name="T25" fmla="*/ 0 h 1588"/>
                  <a:gd name="T26" fmla="*/ 0 w 760"/>
                  <a:gd name="T27" fmla="*/ 0 h 1588"/>
                  <a:gd name="T28" fmla="*/ 0 w 760"/>
                  <a:gd name="T29" fmla="*/ 0 h 1588"/>
                  <a:gd name="T30" fmla="*/ 0 w 760"/>
                  <a:gd name="T31" fmla="*/ 0 h 1588"/>
                  <a:gd name="T32" fmla="*/ 0 w 760"/>
                  <a:gd name="T33" fmla="*/ 0 h 1588"/>
                  <a:gd name="T34" fmla="*/ 0 w 760"/>
                  <a:gd name="T35" fmla="*/ 0 h 1588"/>
                  <a:gd name="T36" fmla="*/ 0 w 760"/>
                  <a:gd name="T37" fmla="*/ 0 h 1588"/>
                  <a:gd name="T38" fmla="*/ 0 w 760"/>
                  <a:gd name="T39" fmla="*/ 0 h 1588"/>
                  <a:gd name="T40" fmla="*/ 0 w 760"/>
                  <a:gd name="T41" fmla="*/ 0 h 1588"/>
                  <a:gd name="T42" fmla="*/ 0 w 760"/>
                  <a:gd name="T43" fmla="*/ 0 h 1588"/>
                  <a:gd name="T44" fmla="*/ 0 w 760"/>
                  <a:gd name="T45" fmla="*/ 0 h 1588"/>
                  <a:gd name="T46" fmla="*/ 0 w 760"/>
                  <a:gd name="T47" fmla="*/ 0 h 1588"/>
                  <a:gd name="T48" fmla="*/ 0 w 760"/>
                  <a:gd name="T49" fmla="*/ 0 h 1588"/>
                  <a:gd name="T50" fmla="*/ 0 w 760"/>
                  <a:gd name="T51" fmla="*/ 0 h 1588"/>
                  <a:gd name="T52" fmla="*/ 0 w 760"/>
                  <a:gd name="T53" fmla="*/ 0 h 15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60"/>
                  <a:gd name="T82" fmla="*/ 0 h 1588"/>
                  <a:gd name="T83" fmla="*/ 760 w 760"/>
                  <a:gd name="T84" fmla="*/ 1588 h 15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60" h="1588">
                    <a:moveTo>
                      <a:pt x="180" y="0"/>
                    </a:moveTo>
                    <a:lnTo>
                      <a:pt x="273" y="27"/>
                    </a:lnTo>
                    <a:lnTo>
                      <a:pt x="339" y="145"/>
                    </a:lnTo>
                    <a:lnTo>
                      <a:pt x="308" y="185"/>
                    </a:lnTo>
                    <a:lnTo>
                      <a:pt x="435" y="335"/>
                    </a:lnTo>
                    <a:lnTo>
                      <a:pt x="396" y="365"/>
                    </a:lnTo>
                    <a:lnTo>
                      <a:pt x="492" y="611"/>
                    </a:lnTo>
                    <a:lnTo>
                      <a:pt x="514" y="814"/>
                    </a:lnTo>
                    <a:lnTo>
                      <a:pt x="567" y="889"/>
                    </a:lnTo>
                    <a:lnTo>
                      <a:pt x="581" y="994"/>
                    </a:lnTo>
                    <a:lnTo>
                      <a:pt x="690" y="1148"/>
                    </a:lnTo>
                    <a:lnTo>
                      <a:pt x="672" y="1297"/>
                    </a:lnTo>
                    <a:lnTo>
                      <a:pt x="760" y="1408"/>
                    </a:lnTo>
                    <a:lnTo>
                      <a:pt x="720" y="1486"/>
                    </a:lnTo>
                    <a:lnTo>
                      <a:pt x="708" y="1588"/>
                    </a:lnTo>
                    <a:lnTo>
                      <a:pt x="589" y="1500"/>
                    </a:lnTo>
                    <a:lnTo>
                      <a:pt x="540" y="1060"/>
                    </a:lnTo>
                    <a:lnTo>
                      <a:pt x="351" y="488"/>
                    </a:lnTo>
                    <a:lnTo>
                      <a:pt x="260" y="278"/>
                    </a:lnTo>
                    <a:lnTo>
                      <a:pt x="180" y="365"/>
                    </a:lnTo>
                    <a:lnTo>
                      <a:pt x="84" y="269"/>
                    </a:lnTo>
                    <a:lnTo>
                      <a:pt x="44" y="335"/>
                    </a:lnTo>
                    <a:lnTo>
                      <a:pt x="0" y="242"/>
                    </a:lnTo>
                    <a:lnTo>
                      <a:pt x="75" y="150"/>
                    </a:lnTo>
                    <a:lnTo>
                      <a:pt x="171" y="114"/>
                    </a:lnTo>
                    <a:lnTo>
                      <a:pt x="180" y="0"/>
                    </a:lnTo>
                    <a:close/>
                  </a:path>
                </a:pathLst>
              </a:custGeom>
              <a:solidFill>
                <a:srgbClr val="B177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140">
                <a:extLst>
                  <a:ext uri="{FF2B5EF4-FFF2-40B4-BE49-F238E27FC236}">
                    <a16:creationId xmlns:a16="http://schemas.microsoft.com/office/drawing/2014/main" id="{C4C4E035-1DE9-DC23-673A-C481D883BFEB}"/>
                  </a:ext>
                </a:extLst>
              </p:cNvPr>
              <p:cNvSpPr>
                <a:spLocks/>
              </p:cNvSpPr>
              <p:nvPr/>
            </p:nvSpPr>
            <p:spPr bwMode="auto">
              <a:xfrm>
                <a:off x="4146" y="3120"/>
                <a:ext cx="352" cy="186"/>
              </a:xfrm>
              <a:custGeom>
                <a:avLst/>
                <a:gdLst>
                  <a:gd name="T0" fmla="*/ 0 w 1406"/>
                  <a:gd name="T1" fmla="*/ 0 h 743"/>
                  <a:gd name="T2" fmla="*/ 0 w 1406"/>
                  <a:gd name="T3" fmla="*/ 0 h 743"/>
                  <a:gd name="T4" fmla="*/ 0 w 1406"/>
                  <a:gd name="T5" fmla="*/ 0 h 743"/>
                  <a:gd name="T6" fmla="*/ 0 w 1406"/>
                  <a:gd name="T7" fmla="*/ 0 h 743"/>
                  <a:gd name="T8" fmla="*/ 0 w 1406"/>
                  <a:gd name="T9" fmla="*/ 0 h 743"/>
                  <a:gd name="T10" fmla="*/ 0 w 1406"/>
                  <a:gd name="T11" fmla="*/ 0 h 743"/>
                  <a:gd name="T12" fmla="*/ 0 w 1406"/>
                  <a:gd name="T13" fmla="*/ 0 h 743"/>
                  <a:gd name="T14" fmla="*/ 0 w 1406"/>
                  <a:gd name="T15" fmla="*/ 0 h 743"/>
                  <a:gd name="T16" fmla="*/ 0 w 1406"/>
                  <a:gd name="T17" fmla="*/ 0 h 743"/>
                  <a:gd name="T18" fmla="*/ 0 w 1406"/>
                  <a:gd name="T19" fmla="*/ 0 h 743"/>
                  <a:gd name="T20" fmla="*/ 0 w 1406"/>
                  <a:gd name="T21" fmla="*/ 0 h 743"/>
                  <a:gd name="T22" fmla="*/ 0 w 1406"/>
                  <a:gd name="T23" fmla="*/ 0 h 743"/>
                  <a:gd name="T24" fmla="*/ 0 w 1406"/>
                  <a:gd name="T25" fmla="*/ 0 h 743"/>
                  <a:gd name="T26" fmla="*/ 0 w 1406"/>
                  <a:gd name="T27" fmla="*/ 0 h 743"/>
                  <a:gd name="T28" fmla="*/ 0 w 1406"/>
                  <a:gd name="T29" fmla="*/ 0 h 743"/>
                  <a:gd name="T30" fmla="*/ 0 w 1406"/>
                  <a:gd name="T31" fmla="*/ 0 h 743"/>
                  <a:gd name="T32" fmla="*/ 0 w 1406"/>
                  <a:gd name="T33" fmla="*/ 0 h 743"/>
                  <a:gd name="T34" fmla="*/ 0 w 1406"/>
                  <a:gd name="T35" fmla="*/ 0 h 743"/>
                  <a:gd name="T36" fmla="*/ 0 w 1406"/>
                  <a:gd name="T37" fmla="*/ 0 h 743"/>
                  <a:gd name="T38" fmla="*/ 0 w 1406"/>
                  <a:gd name="T39" fmla="*/ 0 h 743"/>
                  <a:gd name="T40" fmla="*/ 0 w 1406"/>
                  <a:gd name="T41" fmla="*/ 0 h 743"/>
                  <a:gd name="T42" fmla="*/ 0 w 1406"/>
                  <a:gd name="T43" fmla="*/ 0 h 743"/>
                  <a:gd name="T44" fmla="*/ 0 w 1406"/>
                  <a:gd name="T45" fmla="*/ 0 h 743"/>
                  <a:gd name="T46" fmla="*/ 0 w 1406"/>
                  <a:gd name="T47" fmla="*/ 0 h 743"/>
                  <a:gd name="T48" fmla="*/ 0 w 1406"/>
                  <a:gd name="T49" fmla="*/ 0 h 743"/>
                  <a:gd name="T50" fmla="*/ 0 w 1406"/>
                  <a:gd name="T51" fmla="*/ 0 h 743"/>
                  <a:gd name="T52" fmla="*/ 0 w 1406"/>
                  <a:gd name="T53" fmla="*/ 0 h 743"/>
                  <a:gd name="T54" fmla="*/ 0 w 1406"/>
                  <a:gd name="T55" fmla="*/ 0 h 743"/>
                  <a:gd name="T56" fmla="*/ 0 w 1406"/>
                  <a:gd name="T57" fmla="*/ 0 h 743"/>
                  <a:gd name="T58" fmla="*/ 0 w 1406"/>
                  <a:gd name="T59" fmla="*/ 0 h 743"/>
                  <a:gd name="T60" fmla="*/ 0 w 1406"/>
                  <a:gd name="T61" fmla="*/ 0 h 743"/>
                  <a:gd name="T62" fmla="*/ 0 w 1406"/>
                  <a:gd name="T63" fmla="*/ 0 h 743"/>
                  <a:gd name="T64" fmla="*/ 0 w 1406"/>
                  <a:gd name="T65" fmla="*/ 0 h 743"/>
                  <a:gd name="T66" fmla="*/ 0 w 1406"/>
                  <a:gd name="T67" fmla="*/ 0 h 743"/>
                  <a:gd name="T68" fmla="*/ 0 w 1406"/>
                  <a:gd name="T69" fmla="*/ 0 h 743"/>
                  <a:gd name="T70" fmla="*/ 0 w 1406"/>
                  <a:gd name="T71" fmla="*/ 0 h 743"/>
                  <a:gd name="T72" fmla="*/ 0 w 1406"/>
                  <a:gd name="T73" fmla="*/ 0 h 743"/>
                  <a:gd name="T74" fmla="*/ 0 w 1406"/>
                  <a:gd name="T75" fmla="*/ 0 h 743"/>
                  <a:gd name="T76" fmla="*/ 0 w 1406"/>
                  <a:gd name="T77" fmla="*/ 0 h 743"/>
                  <a:gd name="T78" fmla="*/ 0 w 1406"/>
                  <a:gd name="T79" fmla="*/ 0 h 743"/>
                  <a:gd name="T80" fmla="*/ 0 w 1406"/>
                  <a:gd name="T81" fmla="*/ 0 h 743"/>
                  <a:gd name="T82" fmla="*/ 0 w 1406"/>
                  <a:gd name="T83" fmla="*/ 0 h 743"/>
                  <a:gd name="T84" fmla="*/ 0 w 1406"/>
                  <a:gd name="T85" fmla="*/ 0 h 743"/>
                  <a:gd name="T86" fmla="*/ 0 w 1406"/>
                  <a:gd name="T87" fmla="*/ 0 h 743"/>
                  <a:gd name="T88" fmla="*/ 0 w 1406"/>
                  <a:gd name="T89" fmla="*/ 0 h 7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06"/>
                  <a:gd name="T136" fmla="*/ 0 h 743"/>
                  <a:gd name="T137" fmla="*/ 1406 w 1406"/>
                  <a:gd name="T138" fmla="*/ 743 h 7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06" h="743">
                    <a:moveTo>
                      <a:pt x="952" y="652"/>
                    </a:moveTo>
                    <a:lnTo>
                      <a:pt x="943" y="527"/>
                    </a:lnTo>
                    <a:lnTo>
                      <a:pt x="979" y="554"/>
                    </a:lnTo>
                    <a:lnTo>
                      <a:pt x="1045" y="697"/>
                    </a:lnTo>
                    <a:lnTo>
                      <a:pt x="1081" y="697"/>
                    </a:lnTo>
                    <a:lnTo>
                      <a:pt x="1077" y="719"/>
                    </a:lnTo>
                    <a:lnTo>
                      <a:pt x="1151" y="715"/>
                    </a:lnTo>
                    <a:lnTo>
                      <a:pt x="1138" y="743"/>
                    </a:lnTo>
                    <a:lnTo>
                      <a:pt x="1213" y="730"/>
                    </a:lnTo>
                    <a:lnTo>
                      <a:pt x="1299" y="686"/>
                    </a:lnTo>
                    <a:lnTo>
                      <a:pt x="1354" y="649"/>
                    </a:lnTo>
                    <a:lnTo>
                      <a:pt x="1351" y="583"/>
                    </a:lnTo>
                    <a:lnTo>
                      <a:pt x="1390" y="635"/>
                    </a:lnTo>
                    <a:lnTo>
                      <a:pt x="1406" y="541"/>
                    </a:lnTo>
                    <a:lnTo>
                      <a:pt x="1395" y="446"/>
                    </a:lnTo>
                    <a:lnTo>
                      <a:pt x="1378" y="469"/>
                    </a:lnTo>
                    <a:lnTo>
                      <a:pt x="1329" y="383"/>
                    </a:lnTo>
                    <a:lnTo>
                      <a:pt x="1309" y="286"/>
                    </a:lnTo>
                    <a:lnTo>
                      <a:pt x="1246" y="227"/>
                    </a:lnTo>
                    <a:lnTo>
                      <a:pt x="1270" y="312"/>
                    </a:lnTo>
                    <a:lnTo>
                      <a:pt x="1233" y="281"/>
                    </a:lnTo>
                    <a:lnTo>
                      <a:pt x="1135" y="218"/>
                    </a:lnTo>
                    <a:lnTo>
                      <a:pt x="1177" y="272"/>
                    </a:lnTo>
                    <a:lnTo>
                      <a:pt x="1054" y="209"/>
                    </a:lnTo>
                    <a:lnTo>
                      <a:pt x="997" y="206"/>
                    </a:lnTo>
                    <a:lnTo>
                      <a:pt x="922" y="129"/>
                    </a:lnTo>
                    <a:lnTo>
                      <a:pt x="927" y="180"/>
                    </a:lnTo>
                    <a:lnTo>
                      <a:pt x="841" y="119"/>
                    </a:lnTo>
                    <a:lnTo>
                      <a:pt x="760" y="86"/>
                    </a:lnTo>
                    <a:lnTo>
                      <a:pt x="798" y="167"/>
                    </a:lnTo>
                    <a:lnTo>
                      <a:pt x="732" y="146"/>
                    </a:lnTo>
                    <a:lnTo>
                      <a:pt x="679" y="66"/>
                    </a:lnTo>
                    <a:lnTo>
                      <a:pt x="673" y="101"/>
                    </a:lnTo>
                    <a:lnTo>
                      <a:pt x="626" y="64"/>
                    </a:lnTo>
                    <a:lnTo>
                      <a:pt x="444" y="24"/>
                    </a:lnTo>
                    <a:lnTo>
                      <a:pt x="470" y="57"/>
                    </a:lnTo>
                    <a:lnTo>
                      <a:pt x="334" y="30"/>
                    </a:lnTo>
                    <a:lnTo>
                      <a:pt x="281" y="0"/>
                    </a:lnTo>
                    <a:lnTo>
                      <a:pt x="343" y="75"/>
                    </a:lnTo>
                    <a:lnTo>
                      <a:pt x="178" y="24"/>
                    </a:lnTo>
                    <a:lnTo>
                      <a:pt x="64" y="59"/>
                    </a:lnTo>
                    <a:lnTo>
                      <a:pt x="154" y="80"/>
                    </a:lnTo>
                    <a:lnTo>
                      <a:pt x="0" y="137"/>
                    </a:lnTo>
                    <a:lnTo>
                      <a:pt x="952" y="652"/>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141">
                <a:extLst>
                  <a:ext uri="{FF2B5EF4-FFF2-40B4-BE49-F238E27FC236}">
                    <a16:creationId xmlns:a16="http://schemas.microsoft.com/office/drawing/2014/main" id="{A28A4775-B600-60CC-6C9A-D6F7235F4A47}"/>
                  </a:ext>
                </a:extLst>
              </p:cNvPr>
              <p:cNvSpPr>
                <a:spLocks/>
              </p:cNvSpPr>
              <p:nvPr/>
            </p:nvSpPr>
            <p:spPr bwMode="auto">
              <a:xfrm>
                <a:off x="4028" y="3147"/>
                <a:ext cx="94" cy="166"/>
              </a:xfrm>
              <a:custGeom>
                <a:avLst/>
                <a:gdLst>
                  <a:gd name="T0" fmla="*/ 0 w 374"/>
                  <a:gd name="T1" fmla="*/ 0 h 664"/>
                  <a:gd name="T2" fmla="*/ 0 w 374"/>
                  <a:gd name="T3" fmla="*/ 0 h 664"/>
                  <a:gd name="T4" fmla="*/ 0 w 374"/>
                  <a:gd name="T5" fmla="*/ 0 h 664"/>
                  <a:gd name="T6" fmla="*/ 0 w 374"/>
                  <a:gd name="T7" fmla="*/ 0 h 664"/>
                  <a:gd name="T8" fmla="*/ 0 w 374"/>
                  <a:gd name="T9" fmla="*/ 0 h 664"/>
                  <a:gd name="T10" fmla="*/ 0 w 374"/>
                  <a:gd name="T11" fmla="*/ 0 h 664"/>
                  <a:gd name="T12" fmla="*/ 0 w 374"/>
                  <a:gd name="T13" fmla="*/ 0 h 664"/>
                  <a:gd name="T14" fmla="*/ 0 w 374"/>
                  <a:gd name="T15" fmla="*/ 0 h 664"/>
                  <a:gd name="T16" fmla="*/ 0 w 374"/>
                  <a:gd name="T17" fmla="*/ 0 h 664"/>
                  <a:gd name="T18" fmla="*/ 0 w 374"/>
                  <a:gd name="T19" fmla="*/ 0 h 664"/>
                  <a:gd name="T20" fmla="*/ 0 w 374"/>
                  <a:gd name="T21" fmla="*/ 0 h 664"/>
                  <a:gd name="T22" fmla="*/ 0 w 374"/>
                  <a:gd name="T23" fmla="*/ 0 h 664"/>
                  <a:gd name="T24" fmla="*/ 0 w 374"/>
                  <a:gd name="T25" fmla="*/ 0 h 664"/>
                  <a:gd name="T26" fmla="*/ 0 w 374"/>
                  <a:gd name="T27" fmla="*/ 0 h 664"/>
                  <a:gd name="T28" fmla="*/ 0 w 374"/>
                  <a:gd name="T29" fmla="*/ 0 h 664"/>
                  <a:gd name="T30" fmla="*/ 0 w 374"/>
                  <a:gd name="T31" fmla="*/ 0 h 664"/>
                  <a:gd name="T32" fmla="*/ 0 w 374"/>
                  <a:gd name="T33" fmla="*/ 0 h 664"/>
                  <a:gd name="T34" fmla="*/ 0 w 374"/>
                  <a:gd name="T35" fmla="*/ 0 h 664"/>
                  <a:gd name="T36" fmla="*/ 0 w 374"/>
                  <a:gd name="T37" fmla="*/ 0 h 664"/>
                  <a:gd name="T38" fmla="*/ 0 w 374"/>
                  <a:gd name="T39" fmla="*/ 0 h 664"/>
                  <a:gd name="T40" fmla="*/ 0 w 374"/>
                  <a:gd name="T41" fmla="*/ 0 h 6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4"/>
                  <a:gd name="T64" fmla="*/ 0 h 664"/>
                  <a:gd name="T65" fmla="*/ 374 w 374"/>
                  <a:gd name="T66" fmla="*/ 664 h 6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4" h="664">
                    <a:moveTo>
                      <a:pt x="194" y="643"/>
                    </a:moveTo>
                    <a:lnTo>
                      <a:pt x="80" y="620"/>
                    </a:lnTo>
                    <a:lnTo>
                      <a:pt x="128" y="575"/>
                    </a:lnTo>
                    <a:lnTo>
                      <a:pt x="0" y="511"/>
                    </a:lnTo>
                    <a:lnTo>
                      <a:pt x="173" y="475"/>
                    </a:lnTo>
                    <a:lnTo>
                      <a:pt x="132" y="237"/>
                    </a:lnTo>
                    <a:lnTo>
                      <a:pt x="194" y="110"/>
                    </a:lnTo>
                    <a:lnTo>
                      <a:pt x="159" y="0"/>
                    </a:lnTo>
                    <a:lnTo>
                      <a:pt x="251" y="79"/>
                    </a:lnTo>
                    <a:lnTo>
                      <a:pt x="273" y="21"/>
                    </a:lnTo>
                    <a:lnTo>
                      <a:pt x="291" y="171"/>
                    </a:lnTo>
                    <a:lnTo>
                      <a:pt x="330" y="171"/>
                    </a:lnTo>
                    <a:lnTo>
                      <a:pt x="296" y="317"/>
                    </a:lnTo>
                    <a:lnTo>
                      <a:pt x="339" y="320"/>
                    </a:lnTo>
                    <a:lnTo>
                      <a:pt x="344" y="461"/>
                    </a:lnTo>
                    <a:lnTo>
                      <a:pt x="374" y="664"/>
                    </a:lnTo>
                    <a:lnTo>
                      <a:pt x="282" y="532"/>
                    </a:lnTo>
                    <a:lnTo>
                      <a:pt x="287" y="602"/>
                    </a:lnTo>
                    <a:lnTo>
                      <a:pt x="260" y="659"/>
                    </a:lnTo>
                    <a:lnTo>
                      <a:pt x="194" y="643"/>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142">
                <a:extLst>
                  <a:ext uri="{FF2B5EF4-FFF2-40B4-BE49-F238E27FC236}">
                    <a16:creationId xmlns:a16="http://schemas.microsoft.com/office/drawing/2014/main" id="{8B8A7086-CA31-B725-A1BF-CED0F456E3DA}"/>
                  </a:ext>
                </a:extLst>
              </p:cNvPr>
              <p:cNvSpPr>
                <a:spLocks/>
              </p:cNvSpPr>
              <p:nvPr/>
            </p:nvSpPr>
            <p:spPr bwMode="auto">
              <a:xfrm>
                <a:off x="3913" y="2798"/>
                <a:ext cx="617" cy="302"/>
              </a:xfrm>
              <a:custGeom>
                <a:avLst/>
                <a:gdLst>
                  <a:gd name="T0" fmla="*/ 0 w 2469"/>
                  <a:gd name="T1" fmla="*/ 0 h 1208"/>
                  <a:gd name="T2" fmla="*/ 0 w 2469"/>
                  <a:gd name="T3" fmla="*/ 0 h 1208"/>
                  <a:gd name="T4" fmla="*/ 0 w 2469"/>
                  <a:gd name="T5" fmla="*/ 0 h 1208"/>
                  <a:gd name="T6" fmla="*/ 0 w 2469"/>
                  <a:gd name="T7" fmla="*/ 0 h 1208"/>
                  <a:gd name="T8" fmla="*/ 0 w 2469"/>
                  <a:gd name="T9" fmla="*/ 0 h 1208"/>
                  <a:gd name="T10" fmla="*/ 0 w 2469"/>
                  <a:gd name="T11" fmla="*/ 0 h 1208"/>
                  <a:gd name="T12" fmla="*/ 0 w 2469"/>
                  <a:gd name="T13" fmla="*/ 0 h 1208"/>
                  <a:gd name="T14" fmla="*/ 0 w 2469"/>
                  <a:gd name="T15" fmla="*/ 0 h 1208"/>
                  <a:gd name="T16" fmla="*/ 0 w 2469"/>
                  <a:gd name="T17" fmla="*/ 0 h 1208"/>
                  <a:gd name="T18" fmla="*/ 0 w 2469"/>
                  <a:gd name="T19" fmla="*/ 0 h 1208"/>
                  <a:gd name="T20" fmla="*/ 0 w 2469"/>
                  <a:gd name="T21" fmla="*/ 0 h 1208"/>
                  <a:gd name="T22" fmla="*/ 0 w 2469"/>
                  <a:gd name="T23" fmla="*/ 0 h 1208"/>
                  <a:gd name="T24" fmla="*/ 0 w 2469"/>
                  <a:gd name="T25" fmla="*/ 0 h 1208"/>
                  <a:gd name="T26" fmla="*/ 0 w 2469"/>
                  <a:gd name="T27" fmla="*/ 0 h 1208"/>
                  <a:gd name="T28" fmla="*/ 0 w 2469"/>
                  <a:gd name="T29" fmla="*/ 0 h 1208"/>
                  <a:gd name="T30" fmla="*/ 0 w 2469"/>
                  <a:gd name="T31" fmla="*/ 0 h 1208"/>
                  <a:gd name="T32" fmla="*/ 0 w 2469"/>
                  <a:gd name="T33" fmla="*/ 0 h 1208"/>
                  <a:gd name="T34" fmla="*/ 0 w 2469"/>
                  <a:gd name="T35" fmla="*/ 0 h 1208"/>
                  <a:gd name="T36" fmla="*/ 0 w 2469"/>
                  <a:gd name="T37" fmla="*/ 0 h 1208"/>
                  <a:gd name="T38" fmla="*/ 0 w 2469"/>
                  <a:gd name="T39" fmla="*/ 0 h 1208"/>
                  <a:gd name="T40" fmla="*/ 0 w 2469"/>
                  <a:gd name="T41" fmla="*/ 0 h 1208"/>
                  <a:gd name="T42" fmla="*/ 0 w 2469"/>
                  <a:gd name="T43" fmla="*/ 0 h 1208"/>
                  <a:gd name="T44" fmla="*/ 0 w 2469"/>
                  <a:gd name="T45" fmla="*/ 0 h 1208"/>
                  <a:gd name="T46" fmla="*/ 0 w 2469"/>
                  <a:gd name="T47" fmla="*/ 0 h 1208"/>
                  <a:gd name="T48" fmla="*/ 0 w 2469"/>
                  <a:gd name="T49" fmla="*/ 0 h 1208"/>
                  <a:gd name="T50" fmla="*/ 0 w 2469"/>
                  <a:gd name="T51" fmla="*/ 0 h 1208"/>
                  <a:gd name="T52" fmla="*/ 0 w 2469"/>
                  <a:gd name="T53" fmla="*/ 0 h 1208"/>
                  <a:gd name="T54" fmla="*/ 0 w 2469"/>
                  <a:gd name="T55" fmla="*/ 0 h 1208"/>
                  <a:gd name="T56" fmla="*/ 0 w 2469"/>
                  <a:gd name="T57" fmla="*/ 0 h 1208"/>
                  <a:gd name="T58" fmla="*/ 0 w 2469"/>
                  <a:gd name="T59" fmla="*/ 0 h 1208"/>
                  <a:gd name="T60" fmla="*/ 0 w 2469"/>
                  <a:gd name="T61" fmla="*/ 0 h 1208"/>
                  <a:gd name="T62" fmla="*/ 0 w 2469"/>
                  <a:gd name="T63" fmla="*/ 0 h 12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9"/>
                  <a:gd name="T97" fmla="*/ 0 h 1208"/>
                  <a:gd name="T98" fmla="*/ 2469 w 2469"/>
                  <a:gd name="T99" fmla="*/ 1208 h 120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9" h="1208">
                    <a:moveTo>
                      <a:pt x="2469" y="1112"/>
                    </a:moveTo>
                    <a:lnTo>
                      <a:pt x="2434" y="861"/>
                    </a:lnTo>
                    <a:lnTo>
                      <a:pt x="2380" y="893"/>
                    </a:lnTo>
                    <a:lnTo>
                      <a:pt x="2284" y="615"/>
                    </a:lnTo>
                    <a:lnTo>
                      <a:pt x="2266" y="704"/>
                    </a:lnTo>
                    <a:lnTo>
                      <a:pt x="2113" y="483"/>
                    </a:lnTo>
                    <a:lnTo>
                      <a:pt x="1845" y="272"/>
                    </a:lnTo>
                    <a:lnTo>
                      <a:pt x="1972" y="438"/>
                    </a:lnTo>
                    <a:lnTo>
                      <a:pt x="1687" y="206"/>
                    </a:lnTo>
                    <a:lnTo>
                      <a:pt x="1678" y="258"/>
                    </a:lnTo>
                    <a:lnTo>
                      <a:pt x="1519" y="180"/>
                    </a:lnTo>
                    <a:lnTo>
                      <a:pt x="1264" y="0"/>
                    </a:lnTo>
                    <a:lnTo>
                      <a:pt x="1278" y="126"/>
                    </a:lnTo>
                    <a:lnTo>
                      <a:pt x="988" y="109"/>
                    </a:lnTo>
                    <a:lnTo>
                      <a:pt x="658" y="57"/>
                    </a:lnTo>
                    <a:lnTo>
                      <a:pt x="715" y="153"/>
                    </a:lnTo>
                    <a:lnTo>
                      <a:pt x="443" y="91"/>
                    </a:lnTo>
                    <a:lnTo>
                      <a:pt x="514" y="158"/>
                    </a:lnTo>
                    <a:lnTo>
                      <a:pt x="280" y="162"/>
                    </a:lnTo>
                    <a:lnTo>
                      <a:pt x="0" y="223"/>
                    </a:lnTo>
                    <a:lnTo>
                      <a:pt x="360" y="321"/>
                    </a:lnTo>
                    <a:lnTo>
                      <a:pt x="1788" y="787"/>
                    </a:lnTo>
                    <a:lnTo>
                      <a:pt x="1951" y="1064"/>
                    </a:lnTo>
                    <a:lnTo>
                      <a:pt x="1756" y="1174"/>
                    </a:lnTo>
                    <a:lnTo>
                      <a:pt x="1933" y="1174"/>
                    </a:lnTo>
                    <a:lnTo>
                      <a:pt x="1954" y="1208"/>
                    </a:lnTo>
                    <a:lnTo>
                      <a:pt x="2200" y="1112"/>
                    </a:lnTo>
                    <a:lnTo>
                      <a:pt x="2332" y="1121"/>
                    </a:lnTo>
                    <a:lnTo>
                      <a:pt x="2271" y="989"/>
                    </a:lnTo>
                    <a:lnTo>
                      <a:pt x="2363" y="989"/>
                    </a:lnTo>
                    <a:lnTo>
                      <a:pt x="2469" y="1112"/>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143">
                <a:extLst>
                  <a:ext uri="{FF2B5EF4-FFF2-40B4-BE49-F238E27FC236}">
                    <a16:creationId xmlns:a16="http://schemas.microsoft.com/office/drawing/2014/main" id="{281DEC23-EBD0-69A5-84B4-6A00C650F897}"/>
                  </a:ext>
                </a:extLst>
              </p:cNvPr>
              <p:cNvSpPr>
                <a:spLocks/>
              </p:cNvSpPr>
              <p:nvPr/>
            </p:nvSpPr>
            <p:spPr bwMode="auto">
              <a:xfrm>
                <a:off x="3843" y="2813"/>
                <a:ext cx="633" cy="297"/>
              </a:xfrm>
              <a:custGeom>
                <a:avLst/>
                <a:gdLst>
                  <a:gd name="T0" fmla="*/ 0 w 2536"/>
                  <a:gd name="T1" fmla="*/ 0 h 1191"/>
                  <a:gd name="T2" fmla="*/ 0 w 2536"/>
                  <a:gd name="T3" fmla="*/ 0 h 1191"/>
                  <a:gd name="T4" fmla="*/ 0 w 2536"/>
                  <a:gd name="T5" fmla="*/ 0 h 1191"/>
                  <a:gd name="T6" fmla="*/ 0 w 2536"/>
                  <a:gd name="T7" fmla="*/ 0 h 1191"/>
                  <a:gd name="T8" fmla="*/ 0 w 2536"/>
                  <a:gd name="T9" fmla="*/ 0 h 1191"/>
                  <a:gd name="T10" fmla="*/ 0 w 2536"/>
                  <a:gd name="T11" fmla="*/ 0 h 1191"/>
                  <a:gd name="T12" fmla="*/ 0 w 2536"/>
                  <a:gd name="T13" fmla="*/ 0 h 1191"/>
                  <a:gd name="T14" fmla="*/ 0 w 2536"/>
                  <a:gd name="T15" fmla="*/ 0 h 1191"/>
                  <a:gd name="T16" fmla="*/ 0 w 2536"/>
                  <a:gd name="T17" fmla="*/ 0 h 1191"/>
                  <a:gd name="T18" fmla="*/ 0 w 2536"/>
                  <a:gd name="T19" fmla="*/ 0 h 1191"/>
                  <a:gd name="T20" fmla="*/ 0 w 2536"/>
                  <a:gd name="T21" fmla="*/ 0 h 1191"/>
                  <a:gd name="T22" fmla="*/ 0 w 2536"/>
                  <a:gd name="T23" fmla="*/ 0 h 1191"/>
                  <a:gd name="T24" fmla="*/ 0 w 2536"/>
                  <a:gd name="T25" fmla="*/ 0 h 1191"/>
                  <a:gd name="T26" fmla="*/ 0 w 2536"/>
                  <a:gd name="T27" fmla="*/ 0 h 1191"/>
                  <a:gd name="T28" fmla="*/ 0 w 2536"/>
                  <a:gd name="T29" fmla="*/ 0 h 1191"/>
                  <a:gd name="T30" fmla="*/ 0 w 2536"/>
                  <a:gd name="T31" fmla="*/ 0 h 1191"/>
                  <a:gd name="T32" fmla="*/ 0 w 2536"/>
                  <a:gd name="T33" fmla="*/ 0 h 1191"/>
                  <a:gd name="T34" fmla="*/ 0 w 2536"/>
                  <a:gd name="T35" fmla="*/ 0 h 1191"/>
                  <a:gd name="T36" fmla="*/ 0 w 2536"/>
                  <a:gd name="T37" fmla="*/ 0 h 1191"/>
                  <a:gd name="T38" fmla="*/ 0 w 2536"/>
                  <a:gd name="T39" fmla="*/ 0 h 1191"/>
                  <a:gd name="T40" fmla="*/ 0 w 2536"/>
                  <a:gd name="T41" fmla="*/ 0 h 1191"/>
                  <a:gd name="T42" fmla="*/ 0 w 2536"/>
                  <a:gd name="T43" fmla="*/ 0 h 1191"/>
                  <a:gd name="T44" fmla="*/ 0 w 2536"/>
                  <a:gd name="T45" fmla="*/ 0 h 1191"/>
                  <a:gd name="T46" fmla="*/ 0 w 2536"/>
                  <a:gd name="T47" fmla="*/ 0 h 1191"/>
                  <a:gd name="T48" fmla="*/ 0 w 2536"/>
                  <a:gd name="T49" fmla="*/ 0 h 1191"/>
                  <a:gd name="T50" fmla="*/ 0 w 2536"/>
                  <a:gd name="T51" fmla="*/ 0 h 1191"/>
                  <a:gd name="T52" fmla="*/ 0 w 2536"/>
                  <a:gd name="T53" fmla="*/ 0 h 1191"/>
                  <a:gd name="T54" fmla="*/ 0 w 2536"/>
                  <a:gd name="T55" fmla="*/ 0 h 1191"/>
                  <a:gd name="T56" fmla="*/ 0 w 2536"/>
                  <a:gd name="T57" fmla="*/ 0 h 1191"/>
                  <a:gd name="T58" fmla="*/ 0 w 2536"/>
                  <a:gd name="T59" fmla="*/ 0 h 1191"/>
                  <a:gd name="T60" fmla="*/ 0 w 2536"/>
                  <a:gd name="T61" fmla="*/ 0 h 1191"/>
                  <a:gd name="T62" fmla="*/ 0 w 2536"/>
                  <a:gd name="T63" fmla="*/ 0 h 1191"/>
                  <a:gd name="T64" fmla="*/ 0 w 2536"/>
                  <a:gd name="T65" fmla="*/ 0 h 1191"/>
                  <a:gd name="T66" fmla="*/ 0 w 2536"/>
                  <a:gd name="T67" fmla="*/ 0 h 1191"/>
                  <a:gd name="T68" fmla="*/ 0 w 2536"/>
                  <a:gd name="T69" fmla="*/ 0 h 1191"/>
                  <a:gd name="T70" fmla="*/ 0 w 2536"/>
                  <a:gd name="T71" fmla="*/ 0 h 1191"/>
                  <a:gd name="T72" fmla="*/ 0 w 2536"/>
                  <a:gd name="T73" fmla="*/ 0 h 1191"/>
                  <a:gd name="T74" fmla="*/ 0 w 2536"/>
                  <a:gd name="T75" fmla="*/ 0 h 1191"/>
                  <a:gd name="T76" fmla="*/ 0 w 2536"/>
                  <a:gd name="T77" fmla="*/ 0 h 1191"/>
                  <a:gd name="T78" fmla="*/ 0 w 2536"/>
                  <a:gd name="T79" fmla="*/ 0 h 1191"/>
                  <a:gd name="T80" fmla="*/ 0 w 2536"/>
                  <a:gd name="T81" fmla="*/ 0 h 1191"/>
                  <a:gd name="T82" fmla="*/ 0 w 2536"/>
                  <a:gd name="T83" fmla="*/ 0 h 1191"/>
                  <a:gd name="T84" fmla="*/ 0 w 2536"/>
                  <a:gd name="T85" fmla="*/ 0 h 1191"/>
                  <a:gd name="T86" fmla="*/ 0 w 2536"/>
                  <a:gd name="T87" fmla="*/ 0 h 1191"/>
                  <a:gd name="T88" fmla="*/ 0 w 2536"/>
                  <a:gd name="T89" fmla="*/ 0 h 1191"/>
                  <a:gd name="T90" fmla="*/ 0 w 2536"/>
                  <a:gd name="T91" fmla="*/ 0 h 1191"/>
                  <a:gd name="T92" fmla="*/ 0 w 2536"/>
                  <a:gd name="T93" fmla="*/ 0 h 1191"/>
                  <a:gd name="T94" fmla="*/ 0 w 2536"/>
                  <a:gd name="T95" fmla="*/ 0 h 1191"/>
                  <a:gd name="T96" fmla="*/ 0 w 2536"/>
                  <a:gd name="T97" fmla="*/ 0 h 1191"/>
                  <a:gd name="T98" fmla="*/ 0 w 2536"/>
                  <a:gd name="T99" fmla="*/ 0 h 1191"/>
                  <a:gd name="T100" fmla="*/ 0 w 2536"/>
                  <a:gd name="T101" fmla="*/ 0 h 1191"/>
                  <a:gd name="T102" fmla="*/ 0 w 2536"/>
                  <a:gd name="T103" fmla="*/ 0 h 1191"/>
                  <a:gd name="T104" fmla="*/ 0 w 2536"/>
                  <a:gd name="T105" fmla="*/ 0 h 1191"/>
                  <a:gd name="T106" fmla="*/ 0 w 2536"/>
                  <a:gd name="T107" fmla="*/ 0 h 1191"/>
                  <a:gd name="T108" fmla="*/ 0 w 2536"/>
                  <a:gd name="T109" fmla="*/ 0 h 1191"/>
                  <a:gd name="T110" fmla="*/ 0 w 2536"/>
                  <a:gd name="T111" fmla="*/ 0 h 1191"/>
                  <a:gd name="T112" fmla="*/ 0 w 2536"/>
                  <a:gd name="T113" fmla="*/ 0 h 1191"/>
                  <a:gd name="T114" fmla="*/ 0 w 2536"/>
                  <a:gd name="T115" fmla="*/ 0 h 1191"/>
                  <a:gd name="T116" fmla="*/ 0 w 2536"/>
                  <a:gd name="T117" fmla="*/ 0 h 11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36"/>
                  <a:gd name="T178" fmla="*/ 0 h 1191"/>
                  <a:gd name="T179" fmla="*/ 2536 w 2536"/>
                  <a:gd name="T180" fmla="*/ 1191 h 11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36" h="1191">
                    <a:moveTo>
                      <a:pt x="1999" y="257"/>
                    </a:moveTo>
                    <a:lnTo>
                      <a:pt x="1838" y="172"/>
                    </a:lnTo>
                    <a:lnTo>
                      <a:pt x="1634" y="0"/>
                    </a:lnTo>
                    <a:lnTo>
                      <a:pt x="1621" y="126"/>
                    </a:lnTo>
                    <a:lnTo>
                      <a:pt x="1314" y="16"/>
                    </a:lnTo>
                    <a:lnTo>
                      <a:pt x="1007" y="20"/>
                    </a:lnTo>
                    <a:lnTo>
                      <a:pt x="1234" y="134"/>
                    </a:lnTo>
                    <a:lnTo>
                      <a:pt x="1006" y="143"/>
                    </a:lnTo>
                    <a:lnTo>
                      <a:pt x="742" y="126"/>
                    </a:lnTo>
                    <a:lnTo>
                      <a:pt x="840" y="200"/>
                    </a:lnTo>
                    <a:lnTo>
                      <a:pt x="603" y="139"/>
                    </a:lnTo>
                    <a:lnTo>
                      <a:pt x="361" y="205"/>
                    </a:lnTo>
                    <a:lnTo>
                      <a:pt x="553" y="263"/>
                    </a:lnTo>
                    <a:lnTo>
                      <a:pt x="241" y="451"/>
                    </a:lnTo>
                    <a:lnTo>
                      <a:pt x="466" y="460"/>
                    </a:lnTo>
                    <a:lnTo>
                      <a:pt x="290" y="491"/>
                    </a:lnTo>
                    <a:lnTo>
                      <a:pt x="558" y="548"/>
                    </a:lnTo>
                    <a:lnTo>
                      <a:pt x="348" y="548"/>
                    </a:lnTo>
                    <a:lnTo>
                      <a:pt x="430" y="610"/>
                    </a:lnTo>
                    <a:lnTo>
                      <a:pt x="168" y="575"/>
                    </a:lnTo>
                    <a:lnTo>
                      <a:pt x="0" y="619"/>
                    </a:lnTo>
                    <a:lnTo>
                      <a:pt x="154" y="689"/>
                    </a:lnTo>
                    <a:lnTo>
                      <a:pt x="45" y="724"/>
                    </a:lnTo>
                    <a:lnTo>
                      <a:pt x="343" y="764"/>
                    </a:lnTo>
                    <a:lnTo>
                      <a:pt x="123" y="821"/>
                    </a:lnTo>
                    <a:lnTo>
                      <a:pt x="286" y="860"/>
                    </a:lnTo>
                    <a:lnTo>
                      <a:pt x="541" y="852"/>
                    </a:lnTo>
                    <a:lnTo>
                      <a:pt x="378" y="944"/>
                    </a:lnTo>
                    <a:lnTo>
                      <a:pt x="694" y="931"/>
                    </a:lnTo>
                    <a:lnTo>
                      <a:pt x="514" y="970"/>
                    </a:lnTo>
                    <a:lnTo>
                      <a:pt x="742" y="1006"/>
                    </a:lnTo>
                    <a:lnTo>
                      <a:pt x="616" y="1050"/>
                    </a:lnTo>
                    <a:lnTo>
                      <a:pt x="879" y="1059"/>
                    </a:lnTo>
                    <a:lnTo>
                      <a:pt x="835" y="1120"/>
                    </a:lnTo>
                    <a:lnTo>
                      <a:pt x="1059" y="1093"/>
                    </a:lnTo>
                    <a:lnTo>
                      <a:pt x="1226" y="1086"/>
                    </a:lnTo>
                    <a:lnTo>
                      <a:pt x="1116" y="1147"/>
                    </a:lnTo>
                    <a:lnTo>
                      <a:pt x="1446" y="1143"/>
                    </a:lnTo>
                    <a:lnTo>
                      <a:pt x="1345" y="1191"/>
                    </a:lnTo>
                    <a:lnTo>
                      <a:pt x="1792" y="1168"/>
                    </a:lnTo>
                    <a:lnTo>
                      <a:pt x="2188" y="1050"/>
                    </a:lnTo>
                    <a:lnTo>
                      <a:pt x="2531" y="1050"/>
                    </a:lnTo>
                    <a:lnTo>
                      <a:pt x="2298" y="869"/>
                    </a:lnTo>
                    <a:lnTo>
                      <a:pt x="2434" y="865"/>
                    </a:lnTo>
                    <a:lnTo>
                      <a:pt x="2324" y="746"/>
                    </a:lnTo>
                    <a:lnTo>
                      <a:pt x="2536" y="799"/>
                    </a:lnTo>
                    <a:lnTo>
                      <a:pt x="2329" y="592"/>
                    </a:lnTo>
                    <a:lnTo>
                      <a:pt x="2316" y="685"/>
                    </a:lnTo>
                    <a:lnTo>
                      <a:pt x="2038" y="526"/>
                    </a:lnTo>
                    <a:lnTo>
                      <a:pt x="1758" y="451"/>
                    </a:lnTo>
                    <a:lnTo>
                      <a:pt x="1525" y="412"/>
                    </a:lnTo>
                    <a:lnTo>
                      <a:pt x="1657" y="377"/>
                    </a:lnTo>
                    <a:lnTo>
                      <a:pt x="1546" y="311"/>
                    </a:lnTo>
                    <a:lnTo>
                      <a:pt x="1669" y="298"/>
                    </a:lnTo>
                    <a:lnTo>
                      <a:pt x="1824" y="323"/>
                    </a:lnTo>
                    <a:lnTo>
                      <a:pt x="1894" y="284"/>
                    </a:lnTo>
                    <a:lnTo>
                      <a:pt x="2109" y="359"/>
                    </a:lnTo>
                    <a:lnTo>
                      <a:pt x="1999" y="257"/>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 name="Freeform 144">
                <a:extLst>
                  <a:ext uri="{FF2B5EF4-FFF2-40B4-BE49-F238E27FC236}">
                    <a16:creationId xmlns:a16="http://schemas.microsoft.com/office/drawing/2014/main" id="{4D9EA5C3-796E-7330-7B81-1E71FED47544}"/>
                  </a:ext>
                </a:extLst>
              </p:cNvPr>
              <p:cNvSpPr>
                <a:spLocks/>
              </p:cNvSpPr>
              <p:nvPr/>
            </p:nvSpPr>
            <p:spPr bwMode="auto">
              <a:xfrm>
                <a:off x="3864" y="3125"/>
                <a:ext cx="106" cy="111"/>
              </a:xfrm>
              <a:custGeom>
                <a:avLst/>
                <a:gdLst>
                  <a:gd name="T0" fmla="*/ 0 w 424"/>
                  <a:gd name="T1" fmla="*/ 0 h 446"/>
                  <a:gd name="T2" fmla="*/ 0 w 424"/>
                  <a:gd name="T3" fmla="*/ 0 h 446"/>
                  <a:gd name="T4" fmla="*/ 0 w 424"/>
                  <a:gd name="T5" fmla="*/ 0 h 446"/>
                  <a:gd name="T6" fmla="*/ 0 w 424"/>
                  <a:gd name="T7" fmla="*/ 0 h 446"/>
                  <a:gd name="T8" fmla="*/ 0 w 424"/>
                  <a:gd name="T9" fmla="*/ 0 h 446"/>
                  <a:gd name="T10" fmla="*/ 0 w 424"/>
                  <a:gd name="T11" fmla="*/ 0 h 446"/>
                  <a:gd name="T12" fmla="*/ 0 w 424"/>
                  <a:gd name="T13" fmla="*/ 0 h 446"/>
                  <a:gd name="T14" fmla="*/ 0 w 424"/>
                  <a:gd name="T15" fmla="*/ 0 h 446"/>
                  <a:gd name="T16" fmla="*/ 0 w 424"/>
                  <a:gd name="T17" fmla="*/ 0 h 446"/>
                  <a:gd name="T18" fmla="*/ 0 w 424"/>
                  <a:gd name="T19" fmla="*/ 0 h 446"/>
                  <a:gd name="T20" fmla="*/ 0 w 424"/>
                  <a:gd name="T21" fmla="*/ 0 h 446"/>
                  <a:gd name="T22" fmla="*/ 0 w 424"/>
                  <a:gd name="T23" fmla="*/ 0 h 446"/>
                  <a:gd name="T24" fmla="*/ 0 w 424"/>
                  <a:gd name="T25" fmla="*/ 0 h 446"/>
                  <a:gd name="T26" fmla="*/ 0 w 424"/>
                  <a:gd name="T27" fmla="*/ 0 h 446"/>
                  <a:gd name="T28" fmla="*/ 0 w 424"/>
                  <a:gd name="T29" fmla="*/ 0 h 446"/>
                  <a:gd name="T30" fmla="*/ 0 w 424"/>
                  <a:gd name="T31" fmla="*/ 0 h 446"/>
                  <a:gd name="T32" fmla="*/ 0 w 424"/>
                  <a:gd name="T33" fmla="*/ 0 h 446"/>
                  <a:gd name="T34" fmla="*/ 0 w 424"/>
                  <a:gd name="T35" fmla="*/ 0 h 446"/>
                  <a:gd name="T36" fmla="*/ 0 w 424"/>
                  <a:gd name="T37" fmla="*/ 0 h 446"/>
                  <a:gd name="T38" fmla="*/ 0 w 424"/>
                  <a:gd name="T39" fmla="*/ 0 h 446"/>
                  <a:gd name="T40" fmla="*/ 0 w 424"/>
                  <a:gd name="T41" fmla="*/ 0 h 4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4"/>
                  <a:gd name="T64" fmla="*/ 0 h 446"/>
                  <a:gd name="T65" fmla="*/ 424 w 424"/>
                  <a:gd name="T66" fmla="*/ 446 h 4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4" h="446">
                    <a:moveTo>
                      <a:pt x="309" y="18"/>
                    </a:moveTo>
                    <a:lnTo>
                      <a:pt x="114" y="0"/>
                    </a:lnTo>
                    <a:lnTo>
                      <a:pt x="207" y="72"/>
                    </a:lnTo>
                    <a:lnTo>
                      <a:pt x="101" y="61"/>
                    </a:lnTo>
                    <a:lnTo>
                      <a:pt x="186" y="114"/>
                    </a:lnTo>
                    <a:lnTo>
                      <a:pt x="46" y="112"/>
                    </a:lnTo>
                    <a:lnTo>
                      <a:pt x="119" y="165"/>
                    </a:lnTo>
                    <a:lnTo>
                      <a:pt x="0" y="185"/>
                    </a:lnTo>
                    <a:lnTo>
                      <a:pt x="156" y="266"/>
                    </a:lnTo>
                    <a:lnTo>
                      <a:pt x="114" y="294"/>
                    </a:lnTo>
                    <a:lnTo>
                      <a:pt x="330" y="341"/>
                    </a:lnTo>
                    <a:lnTo>
                      <a:pt x="200" y="332"/>
                    </a:lnTo>
                    <a:lnTo>
                      <a:pt x="53" y="341"/>
                    </a:lnTo>
                    <a:lnTo>
                      <a:pt x="138" y="383"/>
                    </a:lnTo>
                    <a:lnTo>
                      <a:pt x="24" y="422"/>
                    </a:lnTo>
                    <a:lnTo>
                      <a:pt x="237" y="446"/>
                    </a:lnTo>
                    <a:lnTo>
                      <a:pt x="416" y="351"/>
                    </a:lnTo>
                    <a:lnTo>
                      <a:pt x="317" y="189"/>
                    </a:lnTo>
                    <a:lnTo>
                      <a:pt x="424" y="171"/>
                    </a:lnTo>
                    <a:lnTo>
                      <a:pt x="309" y="18"/>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145">
                <a:extLst>
                  <a:ext uri="{FF2B5EF4-FFF2-40B4-BE49-F238E27FC236}">
                    <a16:creationId xmlns:a16="http://schemas.microsoft.com/office/drawing/2014/main" id="{6B11E799-7504-1068-86B6-3BE0257C5EA1}"/>
                  </a:ext>
                </a:extLst>
              </p:cNvPr>
              <p:cNvSpPr>
                <a:spLocks/>
              </p:cNvSpPr>
              <p:nvPr/>
            </p:nvSpPr>
            <p:spPr bwMode="auto">
              <a:xfrm>
                <a:off x="3968" y="3110"/>
                <a:ext cx="130" cy="152"/>
              </a:xfrm>
              <a:custGeom>
                <a:avLst/>
                <a:gdLst>
                  <a:gd name="T0" fmla="*/ 0 w 516"/>
                  <a:gd name="T1" fmla="*/ 0 h 605"/>
                  <a:gd name="T2" fmla="*/ 0 w 516"/>
                  <a:gd name="T3" fmla="*/ 0 h 605"/>
                  <a:gd name="T4" fmla="*/ 0 w 516"/>
                  <a:gd name="T5" fmla="*/ 0 h 605"/>
                  <a:gd name="T6" fmla="*/ 0 w 516"/>
                  <a:gd name="T7" fmla="*/ 0 h 605"/>
                  <a:gd name="T8" fmla="*/ 0 w 516"/>
                  <a:gd name="T9" fmla="*/ 0 h 605"/>
                  <a:gd name="T10" fmla="*/ 0 w 516"/>
                  <a:gd name="T11" fmla="*/ 0 h 605"/>
                  <a:gd name="T12" fmla="*/ 0 w 516"/>
                  <a:gd name="T13" fmla="*/ 0 h 605"/>
                  <a:gd name="T14" fmla="*/ 0 w 516"/>
                  <a:gd name="T15" fmla="*/ 0 h 605"/>
                  <a:gd name="T16" fmla="*/ 0 w 516"/>
                  <a:gd name="T17" fmla="*/ 0 h 605"/>
                  <a:gd name="T18" fmla="*/ 0 w 516"/>
                  <a:gd name="T19" fmla="*/ 0 h 605"/>
                  <a:gd name="T20" fmla="*/ 0 w 516"/>
                  <a:gd name="T21" fmla="*/ 0 h 605"/>
                  <a:gd name="T22" fmla="*/ 0 w 516"/>
                  <a:gd name="T23" fmla="*/ 0 h 605"/>
                  <a:gd name="T24" fmla="*/ 0 w 516"/>
                  <a:gd name="T25" fmla="*/ 0 h 605"/>
                  <a:gd name="T26" fmla="*/ 0 w 516"/>
                  <a:gd name="T27" fmla="*/ 0 h 605"/>
                  <a:gd name="T28" fmla="*/ 0 w 516"/>
                  <a:gd name="T29" fmla="*/ 0 h 605"/>
                  <a:gd name="T30" fmla="*/ 0 w 516"/>
                  <a:gd name="T31" fmla="*/ 0 h 605"/>
                  <a:gd name="T32" fmla="*/ 0 w 516"/>
                  <a:gd name="T33" fmla="*/ 0 h 605"/>
                  <a:gd name="T34" fmla="*/ 0 w 516"/>
                  <a:gd name="T35" fmla="*/ 0 h 605"/>
                  <a:gd name="T36" fmla="*/ 0 w 516"/>
                  <a:gd name="T37" fmla="*/ 0 h 605"/>
                  <a:gd name="T38" fmla="*/ 0 w 516"/>
                  <a:gd name="T39" fmla="*/ 0 h 605"/>
                  <a:gd name="T40" fmla="*/ 0 w 516"/>
                  <a:gd name="T41" fmla="*/ 0 h 605"/>
                  <a:gd name="T42" fmla="*/ 0 w 516"/>
                  <a:gd name="T43" fmla="*/ 0 h 605"/>
                  <a:gd name="T44" fmla="*/ 0 w 516"/>
                  <a:gd name="T45" fmla="*/ 0 h 605"/>
                  <a:gd name="T46" fmla="*/ 0 w 516"/>
                  <a:gd name="T47" fmla="*/ 0 h 60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16"/>
                  <a:gd name="T73" fmla="*/ 0 h 605"/>
                  <a:gd name="T74" fmla="*/ 516 w 516"/>
                  <a:gd name="T75" fmla="*/ 605 h 60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16" h="605">
                    <a:moveTo>
                      <a:pt x="507" y="408"/>
                    </a:moveTo>
                    <a:lnTo>
                      <a:pt x="516" y="270"/>
                    </a:lnTo>
                    <a:lnTo>
                      <a:pt x="492" y="325"/>
                    </a:lnTo>
                    <a:lnTo>
                      <a:pt x="483" y="224"/>
                    </a:lnTo>
                    <a:lnTo>
                      <a:pt x="340" y="60"/>
                    </a:lnTo>
                    <a:lnTo>
                      <a:pt x="375" y="174"/>
                    </a:lnTo>
                    <a:lnTo>
                      <a:pt x="328" y="127"/>
                    </a:lnTo>
                    <a:lnTo>
                      <a:pt x="199" y="28"/>
                    </a:lnTo>
                    <a:lnTo>
                      <a:pt x="270" y="123"/>
                    </a:lnTo>
                    <a:lnTo>
                      <a:pt x="193" y="99"/>
                    </a:lnTo>
                    <a:lnTo>
                      <a:pt x="99" y="0"/>
                    </a:lnTo>
                    <a:lnTo>
                      <a:pt x="205" y="193"/>
                    </a:lnTo>
                    <a:lnTo>
                      <a:pt x="37" y="186"/>
                    </a:lnTo>
                    <a:lnTo>
                      <a:pt x="72" y="259"/>
                    </a:lnTo>
                    <a:lnTo>
                      <a:pt x="0" y="336"/>
                    </a:lnTo>
                    <a:lnTo>
                      <a:pt x="129" y="432"/>
                    </a:lnTo>
                    <a:lnTo>
                      <a:pt x="105" y="507"/>
                    </a:lnTo>
                    <a:lnTo>
                      <a:pt x="309" y="605"/>
                    </a:lnTo>
                    <a:lnTo>
                      <a:pt x="489" y="569"/>
                    </a:lnTo>
                    <a:lnTo>
                      <a:pt x="423" y="413"/>
                    </a:lnTo>
                    <a:lnTo>
                      <a:pt x="474" y="462"/>
                    </a:lnTo>
                    <a:lnTo>
                      <a:pt x="430" y="336"/>
                    </a:lnTo>
                    <a:lnTo>
                      <a:pt x="507" y="408"/>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146">
                <a:extLst>
                  <a:ext uri="{FF2B5EF4-FFF2-40B4-BE49-F238E27FC236}">
                    <a16:creationId xmlns:a16="http://schemas.microsoft.com/office/drawing/2014/main" id="{56F860FC-1030-32C5-7114-F196860D88CB}"/>
                  </a:ext>
                </a:extLst>
              </p:cNvPr>
              <p:cNvSpPr>
                <a:spLocks/>
              </p:cNvSpPr>
              <p:nvPr/>
            </p:nvSpPr>
            <p:spPr bwMode="auto">
              <a:xfrm>
                <a:off x="4145" y="3288"/>
                <a:ext cx="146" cy="68"/>
              </a:xfrm>
              <a:custGeom>
                <a:avLst/>
                <a:gdLst>
                  <a:gd name="T0" fmla="*/ 0 w 586"/>
                  <a:gd name="T1" fmla="*/ 0 h 273"/>
                  <a:gd name="T2" fmla="*/ 0 w 586"/>
                  <a:gd name="T3" fmla="*/ 0 h 273"/>
                  <a:gd name="T4" fmla="*/ 0 w 586"/>
                  <a:gd name="T5" fmla="*/ 0 h 273"/>
                  <a:gd name="T6" fmla="*/ 0 w 586"/>
                  <a:gd name="T7" fmla="*/ 0 h 273"/>
                  <a:gd name="T8" fmla="*/ 0 w 586"/>
                  <a:gd name="T9" fmla="*/ 0 h 273"/>
                  <a:gd name="T10" fmla="*/ 0 w 586"/>
                  <a:gd name="T11" fmla="*/ 0 h 273"/>
                  <a:gd name="T12" fmla="*/ 0 w 586"/>
                  <a:gd name="T13" fmla="*/ 0 h 273"/>
                  <a:gd name="T14" fmla="*/ 0 w 586"/>
                  <a:gd name="T15" fmla="*/ 0 h 273"/>
                  <a:gd name="T16" fmla="*/ 0 w 586"/>
                  <a:gd name="T17" fmla="*/ 0 h 273"/>
                  <a:gd name="T18" fmla="*/ 0 w 586"/>
                  <a:gd name="T19" fmla="*/ 0 h 273"/>
                  <a:gd name="T20" fmla="*/ 0 w 586"/>
                  <a:gd name="T21" fmla="*/ 0 h 273"/>
                  <a:gd name="T22" fmla="*/ 0 w 586"/>
                  <a:gd name="T23" fmla="*/ 0 h 273"/>
                  <a:gd name="T24" fmla="*/ 0 w 586"/>
                  <a:gd name="T25" fmla="*/ 0 h 273"/>
                  <a:gd name="T26" fmla="*/ 0 w 586"/>
                  <a:gd name="T27" fmla="*/ 0 h 273"/>
                  <a:gd name="T28" fmla="*/ 0 w 586"/>
                  <a:gd name="T29" fmla="*/ 0 h 273"/>
                  <a:gd name="T30" fmla="*/ 0 w 586"/>
                  <a:gd name="T31" fmla="*/ 0 h 273"/>
                  <a:gd name="T32" fmla="*/ 0 w 586"/>
                  <a:gd name="T33" fmla="*/ 0 h 273"/>
                  <a:gd name="T34" fmla="*/ 0 w 586"/>
                  <a:gd name="T35" fmla="*/ 0 h 273"/>
                  <a:gd name="T36" fmla="*/ 0 w 586"/>
                  <a:gd name="T37" fmla="*/ 0 h 273"/>
                  <a:gd name="T38" fmla="*/ 0 w 586"/>
                  <a:gd name="T39" fmla="*/ 0 h 273"/>
                  <a:gd name="T40" fmla="*/ 0 w 586"/>
                  <a:gd name="T41" fmla="*/ 0 h 273"/>
                  <a:gd name="T42" fmla="*/ 0 w 586"/>
                  <a:gd name="T43" fmla="*/ 0 h 273"/>
                  <a:gd name="T44" fmla="*/ 0 w 586"/>
                  <a:gd name="T45" fmla="*/ 0 h 273"/>
                  <a:gd name="T46" fmla="*/ 0 w 586"/>
                  <a:gd name="T47" fmla="*/ 0 h 273"/>
                  <a:gd name="T48" fmla="*/ 0 w 586"/>
                  <a:gd name="T49" fmla="*/ 0 h 2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86"/>
                  <a:gd name="T76" fmla="*/ 0 h 273"/>
                  <a:gd name="T77" fmla="*/ 586 w 586"/>
                  <a:gd name="T78" fmla="*/ 273 h 2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86" h="273">
                    <a:moveTo>
                      <a:pt x="586" y="222"/>
                    </a:moveTo>
                    <a:lnTo>
                      <a:pt x="538" y="136"/>
                    </a:lnTo>
                    <a:lnTo>
                      <a:pt x="417" y="28"/>
                    </a:lnTo>
                    <a:lnTo>
                      <a:pt x="301" y="0"/>
                    </a:lnTo>
                    <a:lnTo>
                      <a:pt x="336" y="28"/>
                    </a:lnTo>
                    <a:lnTo>
                      <a:pt x="241" y="7"/>
                    </a:lnTo>
                    <a:lnTo>
                      <a:pt x="180" y="24"/>
                    </a:lnTo>
                    <a:lnTo>
                      <a:pt x="74" y="18"/>
                    </a:lnTo>
                    <a:lnTo>
                      <a:pt x="160" y="69"/>
                    </a:lnTo>
                    <a:lnTo>
                      <a:pt x="55" y="64"/>
                    </a:lnTo>
                    <a:lnTo>
                      <a:pt x="108" y="90"/>
                    </a:lnTo>
                    <a:lnTo>
                      <a:pt x="0" y="111"/>
                    </a:lnTo>
                    <a:lnTo>
                      <a:pt x="114" y="135"/>
                    </a:lnTo>
                    <a:lnTo>
                      <a:pt x="13" y="151"/>
                    </a:lnTo>
                    <a:lnTo>
                      <a:pt x="103" y="174"/>
                    </a:lnTo>
                    <a:lnTo>
                      <a:pt x="57" y="187"/>
                    </a:lnTo>
                    <a:lnTo>
                      <a:pt x="153" y="218"/>
                    </a:lnTo>
                    <a:lnTo>
                      <a:pt x="90" y="235"/>
                    </a:lnTo>
                    <a:lnTo>
                      <a:pt x="285" y="231"/>
                    </a:lnTo>
                    <a:lnTo>
                      <a:pt x="186" y="253"/>
                    </a:lnTo>
                    <a:lnTo>
                      <a:pt x="274" y="273"/>
                    </a:lnTo>
                    <a:lnTo>
                      <a:pt x="403" y="240"/>
                    </a:lnTo>
                    <a:lnTo>
                      <a:pt x="534" y="202"/>
                    </a:lnTo>
                    <a:lnTo>
                      <a:pt x="586" y="222"/>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147">
                <a:extLst>
                  <a:ext uri="{FF2B5EF4-FFF2-40B4-BE49-F238E27FC236}">
                    <a16:creationId xmlns:a16="http://schemas.microsoft.com/office/drawing/2014/main" id="{A06C355A-034B-3A44-7E55-5E9F08C56AE3}"/>
                  </a:ext>
                </a:extLst>
              </p:cNvPr>
              <p:cNvSpPr>
                <a:spLocks/>
              </p:cNvSpPr>
              <p:nvPr/>
            </p:nvSpPr>
            <p:spPr bwMode="auto">
              <a:xfrm>
                <a:off x="4218" y="3354"/>
                <a:ext cx="64" cy="24"/>
              </a:xfrm>
              <a:custGeom>
                <a:avLst/>
                <a:gdLst>
                  <a:gd name="T0" fmla="*/ 0 w 257"/>
                  <a:gd name="T1" fmla="*/ 0 h 96"/>
                  <a:gd name="T2" fmla="*/ 0 w 257"/>
                  <a:gd name="T3" fmla="*/ 0 h 96"/>
                  <a:gd name="T4" fmla="*/ 0 w 257"/>
                  <a:gd name="T5" fmla="*/ 0 h 96"/>
                  <a:gd name="T6" fmla="*/ 0 w 257"/>
                  <a:gd name="T7" fmla="*/ 0 h 96"/>
                  <a:gd name="T8" fmla="*/ 0 w 257"/>
                  <a:gd name="T9" fmla="*/ 0 h 96"/>
                  <a:gd name="T10" fmla="*/ 0 w 257"/>
                  <a:gd name="T11" fmla="*/ 0 h 96"/>
                  <a:gd name="T12" fmla="*/ 0 w 257"/>
                  <a:gd name="T13" fmla="*/ 0 h 96"/>
                  <a:gd name="T14" fmla="*/ 0 w 257"/>
                  <a:gd name="T15" fmla="*/ 0 h 96"/>
                  <a:gd name="T16" fmla="*/ 0 w 257"/>
                  <a:gd name="T17" fmla="*/ 0 h 96"/>
                  <a:gd name="T18" fmla="*/ 0 w 257"/>
                  <a:gd name="T19" fmla="*/ 0 h 96"/>
                  <a:gd name="T20" fmla="*/ 0 w 257"/>
                  <a:gd name="T21" fmla="*/ 0 h 96"/>
                  <a:gd name="T22" fmla="*/ 0 w 257"/>
                  <a:gd name="T23" fmla="*/ 0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7"/>
                  <a:gd name="T37" fmla="*/ 0 h 96"/>
                  <a:gd name="T38" fmla="*/ 257 w 257"/>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7" h="96">
                    <a:moveTo>
                      <a:pt x="257" y="39"/>
                    </a:moveTo>
                    <a:lnTo>
                      <a:pt x="186" y="0"/>
                    </a:lnTo>
                    <a:lnTo>
                      <a:pt x="94" y="3"/>
                    </a:lnTo>
                    <a:lnTo>
                      <a:pt x="132" y="29"/>
                    </a:lnTo>
                    <a:lnTo>
                      <a:pt x="29" y="24"/>
                    </a:lnTo>
                    <a:lnTo>
                      <a:pt x="68" y="44"/>
                    </a:lnTo>
                    <a:lnTo>
                      <a:pt x="0" y="63"/>
                    </a:lnTo>
                    <a:lnTo>
                      <a:pt x="96" y="71"/>
                    </a:lnTo>
                    <a:lnTo>
                      <a:pt x="59" y="96"/>
                    </a:lnTo>
                    <a:lnTo>
                      <a:pt x="217" y="63"/>
                    </a:lnTo>
                    <a:lnTo>
                      <a:pt x="257" y="39"/>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48">
                <a:extLst>
                  <a:ext uri="{FF2B5EF4-FFF2-40B4-BE49-F238E27FC236}">
                    <a16:creationId xmlns:a16="http://schemas.microsoft.com/office/drawing/2014/main" id="{CBD29D51-8724-C8B2-B5CE-9717A53ECA56}"/>
                  </a:ext>
                </a:extLst>
              </p:cNvPr>
              <p:cNvSpPr>
                <a:spLocks/>
              </p:cNvSpPr>
              <p:nvPr/>
            </p:nvSpPr>
            <p:spPr bwMode="auto">
              <a:xfrm>
                <a:off x="4338" y="3149"/>
                <a:ext cx="143" cy="136"/>
              </a:xfrm>
              <a:custGeom>
                <a:avLst/>
                <a:gdLst>
                  <a:gd name="T0" fmla="*/ 0 w 574"/>
                  <a:gd name="T1" fmla="*/ 0 h 546"/>
                  <a:gd name="T2" fmla="*/ 0 w 574"/>
                  <a:gd name="T3" fmla="*/ 0 h 546"/>
                  <a:gd name="T4" fmla="*/ 0 w 574"/>
                  <a:gd name="T5" fmla="*/ 0 h 546"/>
                  <a:gd name="T6" fmla="*/ 0 w 574"/>
                  <a:gd name="T7" fmla="*/ 0 h 546"/>
                  <a:gd name="T8" fmla="*/ 0 w 574"/>
                  <a:gd name="T9" fmla="*/ 0 h 546"/>
                  <a:gd name="T10" fmla="*/ 0 w 574"/>
                  <a:gd name="T11" fmla="*/ 0 h 546"/>
                  <a:gd name="T12" fmla="*/ 0 w 574"/>
                  <a:gd name="T13" fmla="*/ 0 h 546"/>
                  <a:gd name="T14" fmla="*/ 0 w 574"/>
                  <a:gd name="T15" fmla="*/ 0 h 546"/>
                  <a:gd name="T16" fmla="*/ 0 w 574"/>
                  <a:gd name="T17" fmla="*/ 0 h 546"/>
                  <a:gd name="T18" fmla="*/ 0 w 574"/>
                  <a:gd name="T19" fmla="*/ 0 h 546"/>
                  <a:gd name="T20" fmla="*/ 0 w 574"/>
                  <a:gd name="T21" fmla="*/ 0 h 546"/>
                  <a:gd name="T22" fmla="*/ 0 w 574"/>
                  <a:gd name="T23" fmla="*/ 0 h 546"/>
                  <a:gd name="T24" fmla="*/ 0 w 574"/>
                  <a:gd name="T25" fmla="*/ 0 h 546"/>
                  <a:gd name="T26" fmla="*/ 0 w 574"/>
                  <a:gd name="T27" fmla="*/ 0 h 546"/>
                  <a:gd name="T28" fmla="*/ 0 w 574"/>
                  <a:gd name="T29" fmla="*/ 0 h 546"/>
                  <a:gd name="T30" fmla="*/ 0 w 574"/>
                  <a:gd name="T31" fmla="*/ 0 h 546"/>
                  <a:gd name="T32" fmla="*/ 0 w 574"/>
                  <a:gd name="T33" fmla="*/ 0 h 546"/>
                  <a:gd name="T34" fmla="*/ 0 w 574"/>
                  <a:gd name="T35" fmla="*/ 0 h 546"/>
                  <a:gd name="T36" fmla="*/ 0 w 574"/>
                  <a:gd name="T37" fmla="*/ 0 h 546"/>
                  <a:gd name="T38" fmla="*/ 0 w 574"/>
                  <a:gd name="T39" fmla="*/ 0 h 546"/>
                  <a:gd name="T40" fmla="*/ 0 w 574"/>
                  <a:gd name="T41" fmla="*/ 0 h 546"/>
                  <a:gd name="T42" fmla="*/ 0 w 574"/>
                  <a:gd name="T43" fmla="*/ 0 h 5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4"/>
                  <a:gd name="T67" fmla="*/ 0 h 546"/>
                  <a:gd name="T68" fmla="*/ 574 w 574"/>
                  <a:gd name="T69" fmla="*/ 546 h 5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4" h="546">
                    <a:moveTo>
                      <a:pt x="45" y="0"/>
                    </a:moveTo>
                    <a:lnTo>
                      <a:pt x="192" y="104"/>
                    </a:lnTo>
                    <a:lnTo>
                      <a:pt x="407" y="172"/>
                    </a:lnTo>
                    <a:lnTo>
                      <a:pt x="359" y="177"/>
                    </a:lnTo>
                    <a:lnTo>
                      <a:pt x="372" y="216"/>
                    </a:lnTo>
                    <a:lnTo>
                      <a:pt x="236" y="159"/>
                    </a:lnTo>
                    <a:lnTo>
                      <a:pt x="279" y="201"/>
                    </a:lnTo>
                    <a:lnTo>
                      <a:pt x="212" y="207"/>
                    </a:lnTo>
                    <a:lnTo>
                      <a:pt x="390" y="262"/>
                    </a:lnTo>
                    <a:lnTo>
                      <a:pt x="333" y="279"/>
                    </a:lnTo>
                    <a:lnTo>
                      <a:pt x="475" y="337"/>
                    </a:lnTo>
                    <a:lnTo>
                      <a:pt x="435" y="366"/>
                    </a:lnTo>
                    <a:lnTo>
                      <a:pt x="486" y="387"/>
                    </a:lnTo>
                    <a:lnTo>
                      <a:pt x="498" y="368"/>
                    </a:lnTo>
                    <a:lnTo>
                      <a:pt x="570" y="447"/>
                    </a:lnTo>
                    <a:lnTo>
                      <a:pt x="574" y="546"/>
                    </a:lnTo>
                    <a:lnTo>
                      <a:pt x="286" y="503"/>
                    </a:lnTo>
                    <a:lnTo>
                      <a:pt x="139" y="231"/>
                    </a:lnTo>
                    <a:lnTo>
                      <a:pt x="0" y="63"/>
                    </a:lnTo>
                    <a:lnTo>
                      <a:pt x="89" y="84"/>
                    </a:lnTo>
                    <a:lnTo>
                      <a:pt x="45" y="0"/>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49">
                <a:extLst>
                  <a:ext uri="{FF2B5EF4-FFF2-40B4-BE49-F238E27FC236}">
                    <a16:creationId xmlns:a16="http://schemas.microsoft.com/office/drawing/2014/main" id="{8E2E24DA-D217-C073-8883-364442EF756E}"/>
                  </a:ext>
                </a:extLst>
              </p:cNvPr>
              <p:cNvSpPr>
                <a:spLocks/>
              </p:cNvSpPr>
              <p:nvPr/>
            </p:nvSpPr>
            <p:spPr bwMode="auto">
              <a:xfrm>
                <a:off x="4152" y="3132"/>
                <a:ext cx="237" cy="178"/>
              </a:xfrm>
              <a:custGeom>
                <a:avLst/>
                <a:gdLst>
                  <a:gd name="T0" fmla="*/ 0 w 948"/>
                  <a:gd name="T1" fmla="*/ 0 h 713"/>
                  <a:gd name="T2" fmla="*/ 0 w 948"/>
                  <a:gd name="T3" fmla="*/ 0 h 713"/>
                  <a:gd name="T4" fmla="*/ 0 w 948"/>
                  <a:gd name="T5" fmla="*/ 0 h 713"/>
                  <a:gd name="T6" fmla="*/ 0 w 948"/>
                  <a:gd name="T7" fmla="*/ 0 h 713"/>
                  <a:gd name="T8" fmla="*/ 0 w 948"/>
                  <a:gd name="T9" fmla="*/ 0 h 713"/>
                  <a:gd name="T10" fmla="*/ 0 w 948"/>
                  <a:gd name="T11" fmla="*/ 0 h 713"/>
                  <a:gd name="T12" fmla="*/ 0 w 948"/>
                  <a:gd name="T13" fmla="*/ 0 h 713"/>
                  <a:gd name="T14" fmla="*/ 0 w 948"/>
                  <a:gd name="T15" fmla="*/ 0 h 713"/>
                  <a:gd name="T16" fmla="*/ 0 w 948"/>
                  <a:gd name="T17" fmla="*/ 0 h 713"/>
                  <a:gd name="T18" fmla="*/ 0 w 948"/>
                  <a:gd name="T19" fmla="*/ 0 h 713"/>
                  <a:gd name="T20" fmla="*/ 0 w 948"/>
                  <a:gd name="T21" fmla="*/ 0 h 713"/>
                  <a:gd name="T22" fmla="*/ 0 w 948"/>
                  <a:gd name="T23" fmla="*/ 0 h 713"/>
                  <a:gd name="T24" fmla="*/ 0 w 948"/>
                  <a:gd name="T25" fmla="*/ 0 h 713"/>
                  <a:gd name="T26" fmla="*/ 0 w 948"/>
                  <a:gd name="T27" fmla="*/ 0 h 713"/>
                  <a:gd name="T28" fmla="*/ 0 w 948"/>
                  <a:gd name="T29" fmla="*/ 0 h 713"/>
                  <a:gd name="T30" fmla="*/ 0 w 948"/>
                  <a:gd name="T31" fmla="*/ 0 h 713"/>
                  <a:gd name="T32" fmla="*/ 0 w 948"/>
                  <a:gd name="T33" fmla="*/ 0 h 713"/>
                  <a:gd name="T34" fmla="*/ 0 w 948"/>
                  <a:gd name="T35" fmla="*/ 0 h 713"/>
                  <a:gd name="T36" fmla="*/ 0 w 948"/>
                  <a:gd name="T37" fmla="*/ 0 h 713"/>
                  <a:gd name="T38" fmla="*/ 0 w 948"/>
                  <a:gd name="T39" fmla="*/ 0 h 713"/>
                  <a:gd name="T40" fmla="*/ 0 w 948"/>
                  <a:gd name="T41" fmla="*/ 0 h 713"/>
                  <a:gd name="T42" fmla="*/ 0 w 948"/>
                  <a:gd name="T43" fmla="*/ 0 h 713"/>
                  <a:gd name="T44" fmla="*/ 0 w 948"/>
                  <a:gd name="T45" fmla="*/ 0 h 713"/>
                  <a:gd name="T46" fmla="*/ 0 w 948"/>
                  <a:gd name="T47" fmla="*/ 0 h 713"/>
                  <a:gd name="T48" fmla="*/ 0 w 948"/>
                  <a:gd name="T49" fmla="*/ 0 h 713"/>
                  <a:gd name="T50" fmla="*/ 0 w 948"/>
                  <a:gd name="T51" fmla="*/ 0 h 713"/>
                  <a:gd name="T52" fmla="*/ 0 w 948"/>
                  <a:gd name="T53" fmla="*/ 0 h 713"/>
                  <a:gd name="T54" fmla="*/ 0 w 948"/>
                  <a:gd name="T55" fmla="*/ 0 h 713"/>
                  <a:gd name="T56" fmla="*/ 0 w 948"/>
                  <a:gd name="T57" fmla="*/ 0 h 713"/>
                  <a:gd name="T58" fmla="*/ 0 w 948"/>
                  <a:gd name="T59" fmla="*/ 0 h 713"/>
                  <a:gd name="T60" fmla="*/ 0 w 948"/>
                  <a:gd name="T61" fmla="*/ 0 h 713"/>
                  <a:gd name="T62" fmla="*/ 0 w 948"/>
                  <a:gd name="T63" fmla="*/ 0 h 713"/>
                  <a:gd name="T64" fmla="*/ 0 w 948"/>
                  <a:gd name="T65" fmla="*/ 0 h 713"/>
                  <a:gd name="T66" fmla="*/ 0 w 948"/>
                  <a:gd name="T67" fmla="*/ 0 h 713"/>
                  <a:gd name="T68" fmla="*/ 0 w 948"/>
                  <a:gd name="T69" fmla="*/ 0 h 713"/>
                  <a:gd name="T70" fmla="*/ 0 w 948"/>
                  <a:gd name="T71" fmla="*/ 0 h 7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48"/>
                  <a:gd name="T109" fmla="*/ 0 h 713"/>
                  <a:gd name="T110" fmla="*/ 948 w 948"/>
                  <a:gd name="T111" fmla="*/ 713 h 7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48" h="713">
                    <a:moveTo>
                      <a:pt x="682" y="131"/>
                    </a:moveTo>
                    <a:lnTo>
                      <a:pt x="595" y="51"/>
                    </a:lnTo>
                    <a:lnTo>
                      <a:pt x="471" y="16"/>
                    </a:lnTo>
                    <a:lnTo>
                      <a:pt x="517" y="56"/>
                    </a:lnTo>
                    <a:lnTo>
                      <a:pt x="343" y="0"/>
                    </a:lnTo>
                    <a:lnTo>
                      <a:pt x="414" y="56"/>
                    </a:lnTo>
                    <a:lnTo>
                      <a:pt x="184" y="56"/>
                    </a:lnTo>
                    <a:lnTo>
                      <a:pt x="264" y="126"/>
                    </a:lnTo>
                    <a:lnTo>
                      <a:pt x="160" y="143"/>
                    </a:lnTo>
                    <a:lnTo>
                      <a:pt x="208" y="200"/>
                    </a:lnTo>
                    <a:lnTo>
                      <a:pt x="156" y="427"/>
                    </a:lnTo>
                    <a:lnTo>
                      <a:pt x="0" y="425"/>
                    </a:lnTo>
                    <a:lnTo>
                      <a:pt x="93" y="482"/>
                    </a:lnTo>
                    <a:lnTo>
                      <a:pt x="33" y="493"/>
                    </a:lnTo>
                    <a:lnTo>
                      <a:pt x="145" y="536"/>
                    </a:lnTo>
                    <a:lnTo>
                      <a:pt x="91" y="559"/>
                    </a:lnTo>
                    <a:lnTo>
                      <a:pt x="229" y="566"/>
                    </a:lnTo>
                    <a:lnTo>
                      <a:pt x="189" y="599"/>
                    </a:lnTo>
                    <a:lnTo>
                      <a:pt x="358" y="614"/>
                    </a:lnTo>
                    <a:lnTo>
                      <a:pt x="536" y="601"/>
                    </a:lnTo>
                    <a:lnTo>
                      <a:pt x="475" y="667"/>
                    </a:lnTo>
                    <a:lnTo>
                      <a:pt x="657" y="640"/>
                    </a:lnTo>
                    <a:lnTo>
                      <a:pt x="580" y="667"/>
                    </a:lnTo>
                    <a:lnTo>
                      <a:pt x="697" y="667"/>
                    </a:lnTo>
                    <a:lnTo>
                      <a:pt x="652" y="713"/>
                    </a:lnTo>
                    <a:lnTo>
                      <a:pt x="765" y="703"/>
                    </a:lnTo>
                    <a:lnTo>
                      <a:pt x="948" y="619"/>
                    </a:lnTo>
                    <a:lnTo>
                      <a:pt x="886" y="503"/>
                    </a:lnTo>
                    <a:lnTo>
                      <a:pt x="769" y="431"/>
                    </a:lnTo>
                    <a:lnTo>
                      <a:pt x="890" y="455"/>
                    </a:lnTo>
                    <a:lnTo>
                      <a:pt x="783" y="326"/>
                    </a:lnTo>
                    <a:lnTo>
                      <a:pt x="763" y="287"/>
                    </a:lnTo>
                    <a:lnTo>
                      <a:pt x="670" y="200"/>
                    </a:lnTo>
                    <a:lnTo>
                      <a:pt x="778" y="216"/>
                    </a:lnTo>
                    <a:lnTo>
                      <a:pt x="682" y="131"/>
                    </a:lnTo>
                    <a:close/>
                  </a:path>
                </a:pathLst>
              </a:custGeom>
              <a:solidFill>
                <a:srgbClr val="009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150">
                <a:extLst>
                  <a:ext uri="{FF2B5EF4-FFF2-40B4-BE49-F238E27FC236}">
                    <a16:creationId xmlns:a16="http://schemas.microsoft.com/office/drawing/2014/main" id="{44C5355A-6441-A62F-40D5-F6623000A337}"/>
                  </a:ext>
                </a:extLst>
              </p:cNvPr>
              <p:cNvSpPr>
                <a:spLocks/>
              </p:cNvSpPr>
              <p:nvPr/>
            </p:nvSpPr>
            <p:spPr bwMode="auto">
              <a:xfrm>
                <a:off x="4212" y="3262"/>
                <a:ext cx="174" cy="45"/>
              </a:xfrm>
              <a:custGeom>
                <a:avLst/>
                <a:gdLst>
                  <a:gd name="T0" fmla="*/ 0 w 694"/>
                  <a:gd name="T1" fmla="*/ 0 h 182"/>
                  <a:gd name="T2" fmla="*/ 0 w 694"/>
                  <a:gd name="T3" fmla="*/ 0 h 182"/>
                  <a:gd name="T4" fmla="*/ 0 w 694"/>
                  <a:gd name="T5" fmla="*/ 0 h 182"/>
                  <a:gd name="T6" fmla="*/ 0 w 694"/>
                  <a:gd name="T7" fmla="*/ 0 h 182"/>
                  <a:gd name="T8" fmla="*/ 0 w 694"/>
                  <a:gd name="T9" fmla="*/ 0 h 182"/>
                  <a:gd name="T10" fmla="*/ 0 w 694"/>
                  <a:gd name="T11" fmla="*/ 0 h 182"/>
                  <a:gd name="T12" fmla="*/ 0 w 694"/>
                  <a:gd name="T13" fmla="*/ 0 h 182"/>
                  <a:gd name="T14" fmla="*/ 0 w 694"/>
                  <a:gd name="T15" fmla="*/ 0 h 182"/>
                  <a:gd name="T16" fmla="*/ 0 w 694"/>
                  <a:gd name="T17" fmla="*/ 0 h 182"/>
                  <a:gd name="T18" fmla="*/ 0 w 694"/>
                  <a:gd name="T19" fmla="*/ 0 h 182"/>
                  <a:gd name="T20" fmla="*/ 0 w 694"/>
                  <a:gd name="T21" fmla="*/ 0 h 182"/>
                  <a:gd name="T22" fmla="*/ 0 w 694"/>
                  <a:gd name="T23" fmla="*/ 0 h 182"/>
                  <a:gd name="T24" fmla="*/ 0 w 694"/>
                  <a:gd name="T25" fmla="*/ 0 h 182"/>
                  <a:gd name="T26" fmla="*/ 0 w 694"/>
                  <a:gd name="T27" fmla="*/ 0 h 182"/>
                  <a:gd name="T28" fmla="*/ 0 w 694"/>
                  <a:gd name="T29" fmla="*/ 0 h 182"/>
                  <a:gd name="T30" fmla="*/ 0 w 694"/>
                  <a:gd name="T31" fmla="*/ 0 h 182"/>
                  <a:gd name="T32" fmla="*/ 0 w 694"/>
                  <a:gd name="T33" fmla="*/ 0 h 182"/>
                  <a:gd name="T34" fmla="*/ 0 w 694"/>
                  <a:gd name="T35" fmla="*/ 0 h 182"/>
                  <a:gd name="T36" fmla="*/ 0 w 694"/>
                  <a:gd name="T37" fmla="*/ 0 h 182"/>
                  <a:gd name="T38" fmla="*/ 0 w 694"/>
                  <a:gd name="T39" fmla="*/ 0 h 1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94"/>
                  <a:gd name="T61" fmla="*/ 0 h 182"/>
                  <a:gd name="T62" fmla="*/ 694 w 694"/>
                  <a:gd name="T63" fmla="*/ 182 h 18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94" h="182">
                    <a:moveTo>
                      <a:pt x="690" y="140"/>
                    </a:moveTo>
                    <a:lnTo>
                      <a:pt x="666" y="123"/>
                    </a:lnTo>
                    <a:lnTo>
                      <a:pt x="525" y="152"/>
                    </a:lnTo>
                    <a:lnTo>
                      <a:pt x="444" y="182"/>
                    </a:lnTo>
                    <a:lnTo>
                      <a:pt x="501" y="140"/>
                    </a:lnTo>
                    <a:lnTo>
                      <a:pt x="417" y="135"/>
                    </a:lnTo>
                    <a:lnTo>
                      <a:pt x="457" y="102"/>
                    </a:lnTo>
                    <a:lnTo>
                      <a:pt x="362" y="98"/>
                    </a:lnTo>
                    <a:lnTo>
                      <a:pt x="280" y="132"/>
                    </a:lnTo>
                    <a:lnTo>
                      <a:pt x="312" y="83"/>
                    </a:lnTo>
                    <a:lnTo>
                      <a:pt x="182" y="102"/>
                    </a:lnTo>
                    <a:lnTo>
                      <a:pt x="0" y="83"/>
                    </a:lnTo>
                    <a:lnTo>
                      <a:pt x="108" y="21"/>
                    </a:lnTo>
                    <a:lnTo>
                      <a:pt x="246" y="33"/>
                    </a:lnTo>
                    <a:lnTo>
                      <a:pt x="406" y="0"/>
                    </a:lnTo>
                    <a:lnTo>
                      <a:pt x="360" y="60"/>
                    </a:lnTo>
                    <a:lnTo>
                      <a:pt x="610" y="74"/>
                    </a:lnTo>
                    <a:lnTo>
                      <a:pt x="694" y="86"/>
                    </a:lnTo>
                    <a:lnTo>
                      <a:pt x="690" y="140"/>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151">
                <a:extLst>
                  <a:ext uri="{FF2B5EF4-FFF2-40B4-BE49-F238E27FC236}">
                    <a16:creationId xmlns:a16="http://schemas.microsoft.com/office/drawing/2014/main" id="{F8334A1D-FB80-0E04-5A9E-EAB434D75736}"/>
                  </a:ext>
                </a:extLst>
              </p:cNvPr>
              <p:cNvSpPr>
                <a:spLocks/>
              </p:cNvSpPr>
              <p:nvPr/>
            </p:nvSpPr>
            <p:spPr bwMode="auto">
              <a:xfrm>
                <a:off x="4358" y="3191"/>
                <a:ext cx="131" cy="110"/>
              </a:xfrm>
              <a:custGeom>
                <a:avLst/>
                <a:gdLst>
                  <a:gd name="T0" fmla="*/ 0 w 525"/>
                  <a:gd name="T1" fmla="*/ 0 h 441"/>
                  <a:gd name="T2" fmla="*/ 0 w 525"/>
                  <a:gd name="T3" fmla="*/ 0 h 441"/>
                  <a:gd name="T4" fmla="*/ 0 w 525"/>
                  <a:gd name="T5" fmla="*/ 0 h 441"/>
                  <a:gd name="T6" fmla="*/ 0 w 525"/>
                  <a:gd name="T7" fmla="*/ 0 h 441"/>
                  <a:gd name="T8" fmla="*/ 0 w 525"/>
                  <a:gd name="T9" fmla="*/ 0 h 441"/>
                  <a:gd name="T10" fmla="*/ 0 w 525"/>
                  <a:gd name="T11" fmla="*/ 0 h 441"/>
                  <a:gd name="T12" fmla="*/ 0 w 525"/>
                  <a:gd name="T13" fmla="*/ 0 h 441"/>
                  <a:gd name="T14" fmla="*/ 0 w 525"/>
                  <a:gd name="T15" fmla="*/ 0 h 441"/>
                  <a:gd name="T16" fmla="*/ 0 w 525"/>
                  <a:gd name="T17" fmla="*/ 0 h 441"/>
                  <a:gd name="T18" fmla="*/ 0 w 525"/>
                  <a:gd name="T19" fmla="*/ 0 h 441"/>
                  <a:gd name="T20" fmla="*/ 0 w 525"/>
                  <a:gd name="T21" fmla="*/ 0 h 441"/>
                  <a:gd name="T22" fmla="*/ 0 w 525"/>
                  <a:gd name="T23" fmla="*/ 0 h 441"/>
                  <a:gd name="T24" fmla="*/ 0 w 525"/>
                  <a:gd name="T25" fmla="*/ 0 h 441"/>
                  <a:gd name="T26" fmla="*/ 0 w 525"/>
                  <a:gd name="T27" fmla="*/ 0 h 441"/>
                  <a:gd name="T28" fmla="*/ 0 w 525"/>
                  <a:gd name="T29" fmla="*/ 0 h 441"/>
                  <a:gd name="T30" fmla="*/ 0 w 525"/>
                  <a:gd name="T31" fmla="*/ 0 h 441"/>
                  <a:gd name="T32" fmla="*/ 0 w 525"/>
                  <a:gd name="T33" fmla="*/ 0 h 441"/>
                  <a:gd name="T34" fmla="*/ 0 w 525"/>
                  <a:gd name="T35" fmla="*/ 0 h 441"/>
                  <a:gd name="T36" fmla="*/ 0 w 525"/>
                  <a:gd name="T37" fmla="*/ 0 h 441"/>
                  <a:gd name="T38" fmla="*/ 0 w 525"/>
                  <a:gd name="T39" fmla="*/ 0 h 441"/>
                  <a:gd name="T40" fmla="*/ 0 w 525"/>
                  <a:gd name="T41" fmla="*/ 0 h 441"/>
                  <a:gd name="T42" fmla="*/ 0 w 525"/>
                  <a:gd name="T43" fmla="*/ 0 h 441"/>
                  <a:gd name="T44" fmla="*/ 0 w 525"/>
                  <a:gd name="T45" fmla="*/ 0 h 441"/>
                  <a:gd name="T46" fmla="*/ 0 w 525"/>
                  <a:gd name="T47" fmla="*/ 0 h 441"/>
                  <a:gd name="T48" fmla="*/ 0 w 525"/>
                  <a:gd name="T49" fmla="*/ 0 h 441"/>
                  <a:gd name="T50" fmla="*/ 0 w 525"/>
                  <a:gd name="T51" fmla="*/ 0 h 4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5"/>
                  <a:gd name="T79" fmla="*/ 0 h 441"/>
                  <a:gd name="T80" fmla="*/ 525 w 525"/>
                  <a:gd name="T81" fmla="*/ 441 h 44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5" h="441">
                    <a:moveTo>
                      <a:pt x="0" y="0"/>
                    </a:moveTo>
                    <a:lnTo>
                      <a:pt x="101" y="44"/>
                    </a:lnTo>
                    <a:lnTo>
                      <a:pt x="266" y="87"/>
                    </a:lnTo>
                    <a:lnTo>
                      <a:pt x="206" y="123"/>
                    </a:lnTo>
                    <a:lnTo>
                      <a:pt x="374" y="177"/>
                    </a:lnTo>
                    <a:lnTo>
                      <a:pt x="301" y="191"/>
                    </a:lnTo>
                    <a:lnTo>
                      <a:pt x="383" y="267"/>
                    </a:lnTo>
                    <a:lnTo>
                      <a:pt x="386" y="227"/>
                    </a:lnTo>
                    <a:lnTo>
                      <a:pt x="431" y="270"/>
                    </a:lnTo>
                    <a:lnTo>
                      <a:pt x="433" y="235"/>
                    </a:lnTo>
                    <a:lnTo>
                      <a:pt x="492" y="306"/>
                    </a:lnTo>
                    <a:lnTo>
                      <a:pt x="525" y="363"/>
                    </a:lnTo>
                    <a:lnTo>
                      <a:pt x="433" y="380"/>
                    </a:lnTo>
                    <a:lnTo>
                      <a:pt x="497" y="440"/>
                    </a:lnTo>
                    <a:lnTo>
                      <a:pt x="431" y="422"/>
                    </a:lnTo>
                    <a:lnTo>
                      <a:pt x="325" y="441"/>
                    </a:lnTo>
                    <a:lnTo>
                      <a:pt x="362" y="416"/>
                    </a:lnTo>
                    <a:lnTo>
                      <a:pt x="257" y="417"/>
                    </a:lnTo>
                    <a:lnTo>
                      <a:pt x="279" y="402"/>
                    </a:lnTo>
                    <a:lnTo>
                      <a:pt x="194" y="407"/>
                    </a:lnTo>
                    <a:lnTo>
                      <a:pt x="218" y="383"/>
                    </a:lnTo>
                    <a:lnTo>
                      <a:pt x="187" y="378"/>
                    </a:lnTo>
                    <a:lnTo>
                      <a:pt x="176" y="293"/>
                    </a:lnTo>
                    <a:lnTo>
                      <a:pt x="106" y="136"/>
                    </a:lnTo>
                    <a:lnTo>
                      <a:pt x="0" y="0"/>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152">
                <a:extLst>
                  <a:ext uri="{FF2B5EF4-FFF2-40B4-BE49-F238E27FC236}">
                    <a16:creationId xmlns:a16="http://schemas.microsoft.com/office/drawing/2014/main" id="{47F29FFB-9B49-1845-D84A-19BBA3D21BFB}"/>
                  </a:ext>
                </a:extLst>
              </p:cNvPr>
              <p:cNvSpPr>
                <a:spLocks/>
              </p:cNvSpPr>
              <p:nvPr/>
            </p:nvSpPr>
            <p:spPr bwMode="auto">
              <a:xfrm>
                <a:off x="4103" y="3132"/>
                <a:ext cx="225" cy="130"/>
              </a:xfrm>
              <a:custGeom>
                <a:avLst/>
                <a:gdLst>
                  <a:gd name="T0" fmla="*/ 0 w 900"/>
                  <a:gd name="T1" fmla="*/ 0 h 519"/>
                  <a:gd name="T2" fmla="*/ 0 w 900"/>
                  <a:gd name="T3" fmla="*/ 0 h 519"/>
                  <a:gd name="T4" fmla="*/ 0 w 900"/>
                  <a:gd name="T5" fmla="*/ 0 h 519"/>
                  <a:gd name="T6" fmla="*/ 0 w 900"/>
                  <a:gd name="T7" fmla="*/ 0 h 519"/>
                  <a:gd name="T8" fmla="*/ 0 w 900"/>
                  <a:gd name="T9" fmla="*/ 0 h 519"/>
                  <a:gd name="T10" fmla="*/ 0 w 900"/>
                  <a:gd name="T11" fmla="*/ 0 h 519"/>
                  <a:gd name="T12" fmla="*/ 0 w 900"/>
                  <a:gd name="T13" fmla="*/ 0 h 519"/>
                  <a:gd name="T14" fmla="*/ 0 w 900"/>
                  <a:gd name="T15" fmla="*/ 0 h 519"/>
                  <a:gd name="T16" fmla="*/ 0 w 900"/>
                  <a:gd name="T17" fmla="*/ 0 h 519"/>
                  <a:gd name="T18" fmla="*/ 0 w 900"/>
                  <a:gd name="T19" fmla="*/ 0 h 519"/>
                  <a:gd name="T20" fmla="*/ 0 w 900"/>
                  <a:gd name="T21" fmla="*/ 0 h 519"/>
                  <a:gd name="T22" fmla="*/ 0 w 900"/>
                  <a:gd name="T23" fmla="*/ 0 h 519"/>
                  <a:gd name="T24" fmla="*/ 0 w 900"/>
                  <a:gd name="T25" fmla="*/ 0 h 519"/>
                  <a:gd name="T26" fmla="*/ 0 w 900"/>
                  <a:gd name="T27" fmla="*/ 0 h 519"/>
                  <a:gd name="T28" fmla="*/ 0 w 900"/>
                  <a:gd name="T29" fmla="*/ 0 h 519"/>
                  <a:gd name="T30" fmla="*/ 0 w 900"/>
                  <a:gd name="T31" fmla="*/ 0 h 519"/>
                  <a:gd name="T32" fmla="*/ 0 w 900"/>
                  <a:gd name="T33" fmla="*/ 0 h 519"/>
                  <a:gd name="T34" fmla="*/ 0 w 900"/>
                  <a:gd name="T35" fmla="*/ 0 h 519"/>
                  <a:gd name="T36" fmla="*/ 0 w 900"/>
                  <a:gd name="T37" fmla="*/ 0 h 519"/>
                  <a:gd name="T38" fmla="*/ 0 w 900"/>
                  <a:gd name="T39" fmla="*/ 0 h 519"/>
                  <a:gd name="T40" fmla="*/ 0 w 900"/>
                  <a:gd name="T41" fmla="*/ 0 h 519"/>
                  <a:gd name="T42" fmla="*/ 0 w 900"/>
                  <a:gd name="T43" fmla="*/ 0 h 519"/>
                  <a:gd name="T44" fmla="*/ 0 w 900"/>
                  <a:gd name="T45" fmla="*/ 0 h 519"/>
                  <a:gd name="T46" fmla="*/ 0 w 900"/>
                  <a:gd name="T47" fmla="*/ 0 h 519"/>
                  <a:gd name="T48" fmla="*/ 0 w 900"/>
                  <a:gd name="T49" fmla="*/ 0 h 519"/>
                  <a:gd name="T50" fmla="*/ 0 w 900"/>
                  <a:gd name="T51" fmla="*/ 0 h 519"/>
                  <a:gd name="T52" fmla="*/ 0 w 900"/>
                  <a:gd name="T53" fmla="*/ 0 h 519"/>
                  <a:gd name="T54" fmla="*/ 0 w 900"/>
                  <a:gd name="T55" fmla="*/ 0 h 519"/>
                  <a:gd name="T56" fmla="*/ 0 w 900"/>
                  <a:gd name="T57" fmla="*/ 0 h 519"/>
                  <a:gd name="T58" fmla="*/ 0 w 900"/>
                  <a:gd name="T59" fmla="*/ 0 h 519"/>
                  <a:gd name="T60" fmla="*/ 0 w 900"/>
                  <a:gd name="T61" fmla="*/ 0 h 519"/>
                  <a:gd name="T62" fmla="*/ 0 w 900"/>
                  <a:gd name="T63" fmla="*/ 0 h 519"/>
                  <a:gd name="T64" fmla="*/ 0 w 900"/>
                  <a:gd name="T65" fmla="*/ 0 h 519"/>
                  <a:gd name="T66" fmla="*/ 0 w 900"/>
                  <a:gd name="T67" fmla="*/ 0 h 519"/>
                  <a:gd name="T68" fmla="*/ 0 w 900"/>
                  <a:gd name="T69" fmla="*/ 0 h 519"/>
                  <a:gd name="T70" fmla="*/ 0 w 900"/>
                  <a:gd name="T71" fmla="*/ 0 h 519"/>
                  <a:gd name="T72" fmla="*/ 0 w 900"/>
                  <a:gd name="T73" fmla="*/ 0 h 519"/>
                  <a:gd name="T74" fmla="*/ 0 w 900"/>
                  <a:gd name="T75" fmla="*/ 0 h 519"/>
                  <a:gd name="T76" fmla="*/ 0 w 900"/>
                  <a:gd name="T77" fmla="*/ 0 h 5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0"/>
                  <a:gd name="T118" fmla="*/ 0 h 519"/>
                  <a:gd name="T119" fmla="*/ 900 w 900"/>
                  <a:gd name="T120" fmla="*/ 519 h 51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0" h="519">
                    <a:moveTo>
                      <a:pt x="549" y="66"/>
                    </a:moveTo>
                    <a:lnTo>
                      <a:pt x="315" y="0"/>
                    </a:lnTo>
                    <a:lnTo>
                      <a:pt x="162" y="22"/>
                    </a:lnTo>
                    <a:lnTo>
                      <a:pt x="329" y="49"/>
                    </a:lnTo>
                    <a:lnTo>
                      <a:pt x="149" y="84"/>
                    </a:lnTo>
                    <a:lnTo>
                      <a:pt x="0" y="102"/>
                    </a:lnTo>
                    <a:lnTo>
                      <a:pt x="149" y="132"/>
                    </a:lnTo>
                    <a:lnTo>
                      <a:pt x="69" y="155"/>
                    </a:lnTo>
                    <a:lnTo>
                      <a:pt x="224" y="203"/>
                    </a:lnTo>
                    <a:lnTo>
                      <a:pt x="105" y="221"/>
                    </a:lnTo>
                    <a:lnTo>
                      <a:pt x="290" y="252"/>
                    </a:lnTo>
                    <a:lnTo>
                      <a:pt x="189" y="278"/>
                    </a:lnTo>
                    <a:lnTo>
                      <a:pt x="303" y="335"/>
                    </a:lnTo>
                    <a:lnTo>
                      <a:pt x="224" y="339"/>
                    </a:lnTo>
                    <a:lnTo>
                      <a:pt x="118" y="348"/>
                    </a:lnTo>
                    <a:lnTo>
                      <a:pt x="228" y="396"/>
                    </a:lnTo>
                    <a:lnTo>
                      <a:pt x="315" y="419"/>
                    </a:lnTo>
                    <a:lnTo>
                      <a:pt x="267" y="436"/>
                    </a:lnTo>
                    <a:lnTo>
                      <a:pt x="347" y="515"/>
                    </a:lnTo>
                    <a:lnTo>
                      <a:pt x="479" y="519"/>
                    </a:lnTo>
                    <a:lnTo>
                      <a:pt x="381" y="414"/>
                    </a:lnTo>
                    <a:lnTo>
                      <a:pt x="531" y="444"/>
                    </a:lnTo>
                    <a:lnTo>
                      <a:pt x="474" y="378"/>
                    </a:lnTo>
                    <a:lnTo>
                      <a:pt x="681" y="441"/>
                    </a:lnTo>
                    <a:lnTo>
                      <a:pt x="681" y="401"/>
                    </a:lnTo>
                    <a:lnTo>
                      <a:pt x="839" y="344"/>
                    </a:lnTo>
                    <a:lnTo>
                      <a:pt x="813" y="309"/>
                    </a:lnTo>
                    <a:lnTo>
                      <a:pt x="900" y="295"/>
                    </a:lnTo>
                    <a:lnTo>
                      <a:pt x="693" y="141"/>
                    </a:lnTo>
                    <a:lnTo>
                      <a:pt x="720" y="212"/>
                    </a:lnTo>
                    <a:lnTo>
                      <a:pt x="593" y="186"/>
                    </a:lnTo>
                    <a:lnTo>
                      <a:pt x="641" y="229"/>
                    </a:lnTo>
                    <a:lnTo>
                      <a:pt x="426" y="234"/>
                    </a:lnTo>
                    <a:lnTo>
                      <a:pt x="492" y="181"/>
                    </a:lnTo>
                    <a:lnTo>
                      <a:pt x="435" y="141"/>
                    </a:lnTo>
                    <a:lnTo>
                      <a:pt x="545" y="129"/>
                    </a:lnTo>
                    <a:lnTo>
                      <a:pt x="461" y="97"/>
                    </a:lnTo>
                    <a:lnTo>
                      <a:pt x="549" y="66"/>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153">
                <a:extLst>
                  <a:ext uri="{FF2B5EF4-FFF2-40B4-BE49-F238E27FC236}">
                    <a16:creationId xmlns:a16="http://schemas.microsoft.com/office/drawing/2014/main" id="{17848ED0-4839-ED0A-D223-53A3B3A69054}"/>
                  </a:ext>
                </a:extLst>
              </p:cNvPr>
              <p:cNvSpPr>
                <a:spLocks/>
              </p:cNvSpPr>
              <p:nvPr/>
            </p:nvSpPr>
            <p:spPr bwMode="auto">
              <a:xfrm>
                <a:off x="3877" y="3103"/>
                <a:ext cx="224" cy="193"/>
              </a:xfrm>
              <a:custGeom>
                <a:avLst/>
                <a:gdLst>
                  <a:gd name="T0" fmla="*/ 0 w 897"/>
                  <a:gd name="T1" fmla="*/ 0 h 775"/>
                  <a:gd name="T2" fmla="*/ 0 w 897"/>
                  <a:gd name="T3" fmla="*/ 0 h 775"/>
                  <a:gd name="T4" fmla="*/ 0 w 897"/>
                  <a:gd name="T5" fmla="*/ 0 h 775"/>
                  <a:gd name="T6" fmla="*/ 0 w 897"/>
                  <a:gd name="T7" fmla="*/ 0 h 775"/>
                  <a:gd name="T8" fmla="*/ 0 w 897"/>
                  <a:gd name="T9" fmla="*/ 0 h 775"/>
                  <a:gd name="T10" fmla="*/ 0 w 897"/>
                  <a:gd name="T11" fmla="*/ 0 h 775"/>
                  <a:gd name="T12" fmla="*/ 0 w 897"/>
                  <a:gd name="T13" fmla="*/ 0 h 775"/>
                  <a:gd name="T14" fmla="*/ 0 w 897"/>
                  <a:gd name="T15" fmla="*/ 0 h 775"/>
                  <a:gd name="T16" fmla="*/ 0 w 897"/>
                  <a:gd name="T17" fmla="*/ 0 h 775"/>
                  <a:gd name="T18" fmla="*/ 0 w 897"/>
                  <a:gd name="T19" fmla="*/ 0 h 775"/>
                  <a:gd name="T20" fmla="*/ 0 w 897"/>
                  <a:gd name="T21" fmla="*/ 0 h 775"/>
                  <a:gd name="T22" fmla="*/ 0 w 897"/>
                  <a:gd name="T23" fmla="*/ 0 h 775"/>
                  <a:gd name="T24" fmla="*/ 0 w 897"/>
                  <a:gd name="T25" fmla="*/ 0 h 775"/>
                  <a:gd name="T26" fmla="*/ 0 w 897"/>
                  <a:gd name="T27" fmla="*/ 0 h 775"/>
                  <a:gd name="T28" fmla="*/ 0 w 897"/>
                  <a:gd name="T29" fmla="*/ 0 h 775"/>
                  <a:gd name="T30" fmla="*/ 0 w 897"/>
                  <a:gd name="T31" fmla="*/ 0 h 775"/>
                  <a:gd name="T32" fmla="*/ 0 w 897"/>
                  <a:gd name="T33" fmla="*/ 0 h 775"/>
                  <a:gd name="T34" fmla="*/ 0 w 897"/>
                  <a:gd name="T35" fmla="*/ 0 h 775"/>
                  <a:gd name="T36" fmla="*/ 0 w 897"/>
                  <a:gd name="T37" fmla="*/ 0 h 775"/>
                  <a:gd name="T38" fmla="*/ 0 w 897"/>
                  <a:gd name="T39" fmla="*/ 0 h 775"/>
                  <a:gd name="T40" fmla="*/ 0 w 897"/>
                  <a:gd name="T41" fmla="*/ 0 h 775"/>
                  <a:gd name="T42" fmla="*/ 0 w 897"/>
                  <a:gd name="T43" fmla="*/ 0 h 775"/>
                  <a:gd name="T44" fmla="*/ 0 w 897"/>
                  <a:gd name="T45" fmla="*/ 0 h 775"/>
                  <a:gd name="T46" fmla="*/ 0 w 897"/>
                  <a:gd name="T47" fmla="*/ 0 h 775"/>
                  <a:gd name="T48" fmla="*/ 0 w 897"/>
                  <a:gd name="T49" fmla="*/ 0 h 775"/>
                  <a:gd name="T50" fmla="*/ 0 w 897"/>
                  <a:gd name="T51" fmla="*/ 0 h 775"/>
                  <a:gd name="T52" fmla="*/ 0 w 897"/>
                  <a:gd name="T53" fmla="*/ 0 h 775"/>
                  <a:gd name="T54" fmla="*/ 0 w 897"/>
                  <a:gd name="T55" fmla="*/ 0 h 775"/>
                  <a:gd name="T56" fmla="*/ 0 w 897"/>
                  <a:gd name="T57" fmla="*/ 0 h 775"/>
                  <a:gd name="T58" fmla="*/ 0 w 897"/>
                  <a:gd name="T59" fmla="*/ 0 h 775"/>
                  <a:gd name="T60" fmla="*/ 0 w 897"/>
                  <a:gd name="T61" fmla="*/ 0 h 775"/>
                  <a:gd name="T62" fmla="*/ 0 w 897"/>
                  <a:gd name="T63" fmla="*/ 0 h 775"/>
                  <a:gd name="T64" fmla="*/ 0 w 897"/>
                  <a:gd name="T65" fmla="*/ 0 h 775"/>
                  <a:gd name="T66" fmla="*/ 0 w 897"/>
                  <a:gd name="T67" fmla="*/ 0 h 775"/>
                  <a:gd name="T68" fmla="*/ 0 w 897"/>
                  <a:gd name="T69" fmla="*/ 0 h 775"/>
                  <a:gd name="T70" fmla="*/ 0 w 897"/>
                  <a:gd name="T71" fmla="*/ 0 h 775"/>
                  <a:gd name="T72" fmla="*/ 0 w 897"/>
                  <a:gd name="T73" fmla="*/ 0 h 775"/>
                  <a:gd name="T74" fmla="*/ 0 w 897"/>
                  <a:gd name="T75" fmla="*/ 0 h 775"/>
                  <a:gd name="T76" fmla="*/ 0 w 897"/>
                  <a:gd name="T77" fmla="*/ 0 h 775"/>
                  <a:gd name="T78" fmla="*/ 0 w 897"/>
                  <a:gd name="T79" fmla="*/ 0 h 775"/>
                  <a:gd name="T80" fmla="*/ 0 w 897"/>
                  <a:gd name="T81" fmla="*/ 0 h 775"/>
                  <a:gd name="T82" fmla="*/ 0 w 897"/>
                  <a:gd name="T83" fmla="*/ 0 h 775"/>
                  <a:gd name="T84" fmla="*/ 0 w 897"/>
                  <a:gd name="T85" fmla="*/ 0 h 775"/>
                  <a:gd name="T86" fmla="*/ 0 w 897"/>
                  <a:gd name="T87" fmla="*/ 0 h 775"/>
                  <a:gd name="T88" fmla="*/ 0 w 897"/>
                  <a:gd name="T89" fmla="*/ 0 h 7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97"/>
                  <a:gd name="T136" fmla="*/ 0 h 775"/>
                  <a:gd name="T137" fmla="*/ 897 w 897"/>
                  <a:gd name="T138" fmla="*/ 775 h 7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97" h="775">
                    <a:moveTo>
                      <a:pt x="563" y="198"/>
                    </a:moveTo>
                    <a:lnTo>
                      <a:pt x="528" y="155"/>
                    </a:lnTo>
                    <a:lnTo>
                      <a:pt x="515" y="93"/>
                    </a:lnTo>
                    <a:lnTo>
                      <a:pt x="308" y="0"/>
                    </a:lnTo>
                    <a:lnTo>
                      <a:pt x="351" y="71"/>
                    </a:lnTo>
                    <a:lnTo>
                      <a:pt x="168" y="45"/>
                    </a:lnTo>
                    <a:lnTo>
                      <a:pt x="246" y="89"/>
                    </a:lnTo>
                    <a:lnTo>
                      <a:pt x="146" y="133"/>
                    </a:lnTo>
                    <a:lnTo>
                      <a:pt x="308" y="155"/>
                    </a:lnTo>
                    <a:lnTo>
                      <a:pt x="194" y="182"/>
                    </a:lnTo>
                    <a:lnTo>
                      <a:pt x="383" y="251"/>
                    </a:lnTo>
                    <a:lnTo>
                      <a:pt x="48" y="207"/>
                    </a:lnTo>
                    <a:lnTo>
                      <a:pt x="137" y="260"/>
                    </a:lnTo>
                    <a:lnTo>
                      <a:pt x="0" y="282"/>
                    </a:lnTo>
                    <a:lnTo>
                      <a:pt x="180" y="353"/>
                    </a:lnTo>
                    <a:lnTo>
                      <a:pt x="114" y="374"/>
                    </a:lnTo>
                    <a:lnTo>
                      <a:pt x="277" y="445"/>
                    </a:lnTo>
                    <a:lnTo>
                      <a:pt x="57" y="428"/>
                    </a:lnTo>
                    <a:lnTo>
                      <a:pt x="128" y="481"/>
                    </a:lnTo>
                    <a:lnTo>
                      <a:pt x="32" y="511"/>
                    </a:lnTo>
                    <a:lnTo>
                      <a:pt x="194" y="551"/>
                    </a:lnTo>
                    <a:lnTo>
                      <a:pt x="132" y="577"/>
                    </a:lnTo>
                    <a:lnTo>
                      <a:pt x="299" y="595"/>
                    </a:lnTo>
                    <a:lnTo>
                      <a:pt x="189" y="634"/>
                    </a:lnTo>
                    <a:lnTo>
                      <a:pt x="369" y="656"/>
                    </a:lnTo>
                    <a:lnTo>
                      <a:pt x="242" y="679"/>
                    </a:lnTo>
                    <a:lnTo>
                      <a:pt x="405" y="745"/>
                    </a:lnTo>
                    <a:lnTo>
                      <a:pt x="524" y="736"/>
                    </a:lnTo>
                    <a:lnTo>
                      <a:pt x="492" y="775"/>
                    </a:lnTo>
                    <a:lnTo>
                      <a:pt x="603" y="727"/>
                    </a:lnTo>
                    <a:lnTo>
                      <a:pt x="875" y="749"/>
                    </a:lnTo>
                    <a:lnTo>
                      <a:pt x="822" y="652"/>
                    </a:lnTo>
                    <a:lnTo>
                      <a:pt x="897" y="695"/>
                    </a:lnTo>
                    <a:lnTo>
                      <a:pt x="822" y="572"/>
                    </a:lnTo>
                    <a:lnTo>
                      <a:pt x="624" y="572"/>
                    </a:lnTo>
                    <a:lnTo>
                      <a:pt x="549" y="489"/>
                    </a:lnTo>
                    <a:lnTo>
                      <a:pt x="633" y="503"/>
                    </a:lnTo>
                    <a:lnTo>
                      <a:pt x="554" y="437"/>
                    </a:lnTo>
                    <a:lnTo>
                      <a:pt x="638" y="449"/>
                    </a:lnTo>
                    <a:lnTo>
                      <a:pt x="431" y="362"/>
                    </a:lnTo>
                    <a:lnTo>
                      <a:pt x="528" y="322"/>
                    </a:lnTo>
                    <a:lnTo>
                      <a:pt x="471" y="260"/>
                    </a:lnTo>
                    <a:lnTo>
                      <a:pt x="603" y="256"/>
                    </a:lnTo>
                    <a:lnTo>
                      <a:pt x="563" y="198"/>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154">
                <a:extLst>
                  <a:ext uri="{FF2B5EF4-FFF2-40B4-BE49-F238E27FC236}">
                    <a16:creationId xmlns:a16="http://schemas.microsoft.com/office/drawing/2014/main" id="{269996ED-2944-A7B6-2E88-2A68E6ADE00E}"/>
                  </a:ext>
                </a:extLst>
              </p:cNvPr>
              <p:cNvSpPr>
                <a:spLocks/>
              </p:cNvSpPr>
              <p:nvPr/>
            </p:nvSpPr>
            <p:spPr bwMode="auto">
              <a:xfrm>
                <a:off x="3852" y="2865"/>
                <a:ext cx="588" cy="204"/>
              </a:xfrm>
              <a:custGeom>
                <a:avLst/>
                <a:gdLst>
                  <a:gd name="T0" fmla="*/ 0 w 2351"/>
                  <a:gd name="T1" fmla="*/ 0 h 815"/>
                  <a:gd name="T2" fmla="*/ 0 w 2351"/>
                  <a:gd name="T3" fmla="*/ 0 h 815"/>
                  <a:gd name="T4" fmla="*/ 0 w 2351"/>
                  <a:gd name="T5" fmla="*/ 0 h 815"/>
                  <a:gd name="T6" fmla="*/ 0 w 2351"/>
                  <a:gd name="T7" fmla="*/ 0 h 815"/>
                  <a:gd name="T8" fmla="*/ 0 w 2351"/>
                  <a:gd name="T9" fmla="*/ 0 h 815"/>
                  <a:gd name="T10" fmla="*/ 0 w 2351"/>
                  <a:gd name="T11" fmla="*/ 0 h 815"/>
                  <a:gd name="T12" fmla="*/ 0 w 2351"/>
                  <a:gd name="T13" fmla="*/ 0 h 815"/>
                  <a:gd name="T14" fmla="*/ 0 w 2351"/>
                  <a:gd name="T15" fmla="*/ 0 h 815"/>
                  <a:gd name="T16" fmla="*/ 0 w 2351"/>
                  <a:gd name="T17" fmla="*/ 0 h 815"/>
                  <a:gd name="T18" fmla="*/ 0 w 2351"/>
                  <a:gd name="T19" fmla="*/ 0 h 815"/>
                  <a:gd name="T20" fmla="*/ 0 w 2351"/>
                  <a:gd name="T21" fmla="*/ 0 h 815"/>
                  <a:gd name="T22" fmla="*/ 0 w 2351"/>
                  <a:gd name="T23" fmla="*/ 0 h 815"/>
                  <a:gd name="T24" fmla="*/ 0 w 2351"/>
                  <a:gd name="T25" fmla="*/ 0 h 815"/>
                  <a:gd name="T26" fmla="*/ 0 w 2351"/>
                  <a:gd name="T27" fmla="*/ 0 h 815"/>
                  <a:gd name="T28" fmla="*/ 0 w 2351"/>
                  <a:gd name="T29" fmla="*/ 0 h 815"/>
                  <a:gd name="T30" fmla="*/ 0 w 2351"/>
                  <a:gd name="T31" fmla="*/ 0 h 815"/>
                  <a:gd name="T32" fmla="*/ 0 w 2351"/>
                  <a:gd name="T33" fmla="*/ 0 h 815"/>
                  <a:gd name="T34" fmla="*/ 0 w 2351"/>
                  <a:gd name="T35" fmla="*/ 0 h 815"/>
                  <a:gd name="T36" fmla="*/ 0 w 2351"/>
                  <a:gd name="T37" fmla="*/ 0 h 815"/>
                  <a:gd name="T38" fmla="*/ 0 w 2351"/>
                  <a:gd name="T39" fmla="*/ 0 h 815"/>
                  <a:gd name="T40" fmla="*/ 0 w 2351"/>
                  <a:gd name="T41" fmla="*/ 0 h 815"/>
                  <a:gd name="T42" fmla="*/ 0 w 2351"/>
                  <a:gd name="T43" fmla="*/ 0 h 815"/>
                  <a:gd name="T44" fmla="*/ 0 w 2351"/>
                  <a:gd name="T45" fmla="*/ 0 h 815"/>
                  <a:gd name="T46" fmla="*/ 0 w 2351"/>
                  <a:gd name="T47" fmla="*/ 0 h 815"/>
                  <a:gd name="T48" fmla="*/ 0 w 2351"/>
                  <a:gd name="T49" fmla="*/ 0 h 815"/>
                  <a:gd name="T50" fmla="*/ 0 w 2351"/>
                  <a:gd name="T51" fmla="*/ 0 h 815"/>
                  <a:gd name="T52" fmla="*/ 0 w 2351"/>
                  <a:gd name="T53" fmla="*/ 0 h 815"/>
                  <a:gd name="T54" fmla="*/ 0 w 2351"/>
                  <a:gd name="T55" fmla="*/ 0 h 815"/>
                  <a:gd name="T56" fmla="*/ 0 w 2351"/>
                  <a:gd name="T57" fmla="*/ 0 h 815"/>
                  <a:gd name="T58" fmla="*/ 0 w 2351"/>
                  <a:gd name="T59" fmla="*/ 0 h 815"/>
                  <a:gd name="T60" fmla="*/ 0 w 2351"/>
                  <a:gd name="T61" fmla="*/ 0 h 815"/>
                  <a:gd name="T62" fmla="*/ 0 w 2351"/>
                  <a:gd name="T63" fmla="*/ 0 h 815"/>
                  <a:gd name="T64" fmla="*/ 0 w 2351"/>
                  <a:gd name="T65" fmla="*/ 0 h 815"/>
                  <a:gd name="T66" fmla="*/ 0 w 2351"/>
                  <a:gd name="T67" fmla="*/ 0 h 815"/>
                  <a:gd name="T68" fmla="*/ 0 w 2351"/>
                  <a:gd name="T69" fmla="*/ 0 h 815"/>
                  <a:gd name="T70" fmla="*/ 0 w 2351"/>
                  <a:gd name="T71" fmla="*/ 0 h 815"/>
                  <a:gd name="T72" fmla="*/ 0 w 2351"/>
                  <a:gd name="T73" fmla="*/ 0 h 815"/>
                  <a:gd name="T74" fmla="*/ 0 w 2351"/>
                  <a:gd name="T75" fmla="*/ 0 h 815"/>
                  <a:gd name="T76" fmla="*/ 0 w 2351"/>
                  <a:gd name="T77" fmla="*/ 0 h 815"/>
                  <a:gd name="T78" fmla="*/ 0 w 2351"/>
                  <a:gd name="T79" fmla="*/ 0 h 815"/>
                  <a:gd name="T80" fmla="*/ 0 w 2351"/>
                  <a:gd name="T81" fmla="*/ 0 h 815"/>
                  <a:gd name="T82" fmla="*/ 0 w 2351"/>
                  <a:gd name="T83" fmla="*/ 0 h 815"/>
                  <a:gd name="T84" fmla="*/ 0 w 2351"/>
                  <a:gd name="T85" fmla="*/ 0 h 815"/>
                  <a:gd name="T86" fmla="*/ 0 w 2351"/>
                  <a:gd name="T87" fmla="*/ 0 h 815"/>
                  <a:gd name="T88" fmla="*/ 0 w 2351"/>
                  <a:gd name="T89" fmla="*/ 0 h 815"/>
                  <a:gd name="T90" fmla="*/ 0 w 2351"/>
                  <a:gd name="T91" fmla="*/ 0 h 815"/>
                  <a:gd name="T92" fmla="*/ 0 w 2351"/>
                  <a:gd name="T93" fmla="*/ 0 h 815"/>
                  <a:gd name="T94" fmla="*/ 0 w 2351"/>
                  <a:gd name="T95" fmla="*/ 0 h 815"/>
                  <a:gd name="T96" fmla="*/ 0 w 2351"/>
                  <a:gd name="T97" fmla="*/ 0 h 815"/>
                  <a:gd name="T98" fmla="*/ 0 w 2351"/>
                  <a:gd name="T99" fmla="*/ 0 h 815"/>
                  <a:gd name="T100" fmla="*/ 0 w 2351"/>
                  <a:gd name="T101" fmla="*/ 0 h 815"/>
                  <a:gd name="T102" fmla="*/ 0 w 2351"/>
                  <a:gd name="T103" fmla="*/ 0 h 815"/>
                  <a:gd name="T104" fmla="*/ 0 w 2351"/>
                  <a:gd name="T105" fmla="*/ 0 h 815"/>
                  <a:gd name="T106" fmla="*/ 0 w 2351"/>
                  <a:gd name="T107" fmla="*/ 0 h 815"/>
                  <a:gd name="T108" fmla="*/ 0 w 2351"/>
                  <a:gd name="T109" fmla="*/ 0 h 81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51"/>
                  <a:gd name="T166" fmla="*/ 0 h 815"/>
                  <a:gd name="T167" fmla="*/ 2351 w 2351"/>
                  <a:gd name="T168" fmla="*/ 815 h 81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51" h="815">
                    <a:moveTo>
                      <a:pt x="839" y="66"/>
                    </a:moveTo>
                    <a:lnTo>
                      <a:pt x="602" y="0"/>
                    </a:lnTo>
                    <a:lnTo>
                      <a:pt x="276" y="84"/>
                    </a:lnTo>
                    <a:lnTo>
                      <a:pt x="387" y="98"/>
                    </a:lnTo>
                    <a:lnTo>
                      <a:pt x="135" y="146"/>
                    </a:lnTo>
                    <a:lnTo>
                      <a:pt x="316" y="189"/>
                    </a:lnTo>
                    <a:lnTo>
                      <a:pt x="456" y="198"/>
                    </a:lnTo>
                    <a:lnTo>
                      <a:pt x="250" y="246"/>
                    </a:lnTo>
                    <a:lnTo>
                      <a:pt x="456" y="255"/>
                    </a:lnTo>
                    <a:lnTo>
                      <a:pt x="356" y="287"/>
                    </a:lnTo>
                    <a:lnTo>
                      <a:pt x="654" y="326"/>
                    </a:lnTo>
                    <a:lnTo>
                      <a:pt x="825" y="291"/>
                    </a:lnTo>
                    <a:lnTo>
                      <a:pt x="650" y="440"/>
                    </a:lnTo>
                    <a:lnTo>
                      <a:pt x="242" y="401"/>
                    </a:lnTo>
                    <a:lnTo>
                      <a:pt x="0" y="423"/>
                    </a:lnTo>
                    <a:lnTo>
                      <a:pt x="193" y="471"/>
                    </a:lnTo>
                    <a:lnTo>
                      <a:pt x="53" y="528"/>
                    </a:lnTo>
                    <a:lnTo>
                      <a:pt x="329" y="563"/>
                    </a:lnTo>
                    <a:lnTo>
                      <a:pt x="144" y="608"/>
                    </a:lnTo>
                    <a:lnTo>
                      <a:pt x="250" y="647"/>
                    </a:lnTo>
                    <a:lnTo>
                      <a:pt x="497" y="660"/>
                    </a:lnTo>
                    <a:lnTo>
                      <a:pt x="413" y="700"/>
                    </a:lnTo>
                    <a:lnTo>
                      <a:pt x="685" y="727"/>
                    </a:lnTo>
                    <a:lnTo>
                      <a:pt x="584" y="784"/>
                    </a:lnTo>
                    <a:lnTo>
                      <a:pt x="734" y="815"/>
                    </a:lnTo>
                    <a:lnTo>
                      <a:pt x="716" y="766"/>
                    </a:lnTo>
                    <a:lnTo>
                      <a:pt x="843" y="709"/>
                    </a:lnTo>
                    <a:lnTo>
                      <a:pt x="751" y="678"/>
                    </a:lnTo>
                    <a:lnTo>
                      <a:pt x="957" y="620"/>
                    </a:lnTo>
                    <a:lnTo>
                      <a:pt x="1142" y="669"/>
                    </a:lnTo>
                    <a:lnTo>
                      <a:pt x="1094" y="586"/>
                    </a:lnTo>
                    <a:lnTo>
                      <a:pt x="1467" y="669"/>
                    </a:lnTo>
                    <a:lnTo>
                      <a:pt x="1770" y="669"/>
                    </a:lnTo>
                    <a:lnTo>
                      <a:pt x="1634" y="743"/>
                    </a:lnTo>
                    <a:lnTo>
                      <a:pt x="1854" y="731"/>
                    </a:lnTo>
                    <a:lnTo>
                      <a:pt x="1841" y="784"/>
                    </a:lnTo>
                    <a:lnTo>
                      <a:pt x="2064" y="695"/>
                    </a:lnTo>
                    <a:lnTo>
                      <a:pt x="2276" y="757"/>
                    </a:lnTo>
                    <a:lnTo>
                      <a:pt x="2113" y="599"/>
                    </a:lnTo>
                    <a:lnTo>
                      <a:pt x="2351" y="638"/>
                    </a:lnTo>
                    <a:lnTo>
                      <a:pt x="2139" y="510"/>
                    </a:lnTo>
                    <a:lnTo>
                      <a:pt x="2284" y="515"/>
                    </a:lnTo>
                    <a:lnTo>
                      <a:pt x="2007" y="383"/>
                    </a:lnTo>
                    <a:lnTo>
                      <a:pt x="1823" y="296"/>
                    </a:lnTo>
                    <a:lnTo>
                      <a:pt x="1841" y="379"/>
                    </a:lnTo>
                    <a:lnTo>
                      <a:pt x="1674" y="366"/>
                    </a:lnTo>
                    <a:lnTo>
                      <a:pt x="1410" y="237"/>
                    </a:lnTo>
                    <a:lnTo>
                      <a:pt x="1419" y="287"/>
                    </a:lnTo>
                    <a:lnTo>
                      <a:pt x="1257" y="251"/>
                    </a:lnTo>
                    <a:lnTo>
                      <a:pt x="1383" y="163"/>
                    </a:lnTo>
                    <a:lnTo>
                      <a:pt x="1542" y="171"/>
                    </a:lnTo>
                    <a:lnTo>
                      <a:pt x="1362" y="89"/>
                    </a:lnTo>
                    <a:lnTo>
                      <a:pt x="1046" y="93"/>
                    </a:lnTo>
                    <a:lnTo>
                      <a:pt x="839" y="66"/>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55">
                <a:extLst>
                  <a:ext uri="{FF2B5EF4-FFF2-40B4-BE49-F238E27FC236}">
                    <a16:creationId xmlns:a16="http://schemas.microsoft.com/office/drawing/2014/main" id="{2F45C789-1BA0-DA2C-DDCA-6A4718CFB0BC}"/>
                  </a:ext>
                </a:extLst>
              </p:cNvPr>
              <p:cNvSpPr>
                <a:spLocks/>
              </p:cNvSpPr>
              <p:nvPr/>
            </p:nvSpPr>
            <p:spPr bwMode="auto">
              <a:xfrm>
                <a:off x="4050" y="3037"/>
                <a:ext cx="154" cy="42"/>
              </a:xfrm>
              <a:custGeom>
                <a:avLst/>
                <a:gdLst>
                  <a:gd name="T0" fmla="*/ 0 w 615"/>
                  <a:gd name="T1" fmla="*/ 0 h 172"/>
                  <a:gd name="T2" fmla="*/ 0 w 615"/>
                  <a:gd name="T3" fmla="*/ 0 h 172"/>
                  <a:gd name="T4" fmla="*/ 0 w 615"/>
                  <a:gd name="T5" fmla="*/ 0 h 172"/>
                  <a:gd name="T6" fmla="*/ 0 w 615"/>
                  <a:gd name="T7" fmla="*/ 0 h 172"/>
                  <a:gd name="T8" fmla="*/ 0 w 615"/>
                  <a:gd name="T9" fmla="*/ 0 h 172"/>
                  <a:gd name="T10" fmla="*/ 0 w 615"/>
                  <a:gd name="T11" fmla="*/ 0 h 172"/>
                  <a:gd name="T12" fmla="*/ 0 w 615"/>
                  <a:gd name="T13" fmla="*/ 0 h 172"/>
                  <a:gd name="T14" fmla="*/ 0 w 615"/>
                  <a:gd name="T15" fmla="*/ 0 h 172"/>
                  <a:gd name="T16" fmla="*/ 0 w 615"/>
                  <a:gd name="T17" fmla="*/ 0 h 172"/>
                  <a:gd name="T18" fmla="*/ 0 w 615"/>
                  <a:gd name="T19" fmla="*/ 0 h 172"/>
                  <a:gd name="T20" fmla="*/ 0 w 615"/>
                  <a:gd name="T21" fmla="*/ 0 h 172"/>
                  <a:gd name="T22" fmla="*/ 0 w 615"/>
                  <a:gd name="T23" fmla="*/ 0 h 172"/>
                  <a:gd name="T24" fmla="*/ 0 w 615"/>
                  <a:gd name="T25" fmla="*/ 0 h 172"/>
                  <a:gd name="T26" fmla="*/ 0 w 615"/>
                  <a:gd name="T27" fmla="*/ 0 h 172"/>
                  <a:gd name="T28" fmla="*/ 0 w 615"/>
                  <a:gd name="T29" fmla="*/ 0 h 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5"/>
                  <a:gd name="T46" fmla="*/ 0 h 172"/>
                  <a:gd name="T47" fmla="*/ 615 w 615"/>
                  <a:gd name="T48" fmla="*/ 172 h 1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5" h="172">
                    <a:moveTo>
                      <a:pt x="378" y="45"/>
                    </a:moveTo>
                    <a:lnTo>
                      <a:pt x="237" y="5"/>
                    </a:lnTo>
                    <a:lnTo>
                      <a:pt x="123" y="0"/>
                    </a:lnTo>
                    <a:lnTo>
                      <a:pt x="211" y="41"/>
                    </a:lnTo>
                    <a:lnTo>
                      <a:pt x="34" y="57"/>
                    </a:lnTo>
                    <a:lnTo>
                      <a:pt x="136" y="84"/>
                    </a:lnTo>
                    <a:lnTo>
                      <a:pt x="0" y="137"/>
                    </a:lnTo>
                    <a:lnTo>
                      <a:pt x="118" y="132"/>
                    </a:lnTo>
                    <a:lnTo>
                      <a:pt x="79" y="172"/>
                    </a:lnTo>
                    <a:lnTo>
                      <a:pt x="198" y="168"/>
                    </a:lnTo>
                    <a:lnTo>
                      <a:pt x="329" y="132"/>
                    </a:lnTo>
                    <a:lnTo>
                      <a:pt x="460" y="89"/>
                    </a:lnTo>
                    <a:lnTo>
                      <a:pt x="615" y="80"/>
                    </a:lnTo>
                    <a:lnTo>
                      <a:pt x="378"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56">
                <a:extLst>
                  <a:ext uri="{FF2B5EF4-FFF2-40B4-BE49-F238E27FC236}">
                    <a16:creationId xmlns:a16="http://schemas.microsoft.com/office/drawing/2014/main" id="{169EB8D8-C7FD-FD8D-1137-DAE3F73827BD}"/>
                  </a:ext>
                </a:extLst>
              </p:cNvPr>
              <p:cNvSpPr>
                <a:spLocks/>
              </p:cNvSpPr>
              <p:nvPr/>
            </p:nvSpPr>
            <p:spPr bwMode="auto">
              <a:xfrm>
                <a:off x="3915" y="2835"/>
                <a:ext cx="390" cy="105"/>
              </a:xfrm>
              <a:custGeom>
                <a:avLst/>
                <a:gdLst>
                  <a:gd name="T0" fmla="*/ 0 w 1559"/>
                  <a:gd name="T1" fmla="*/ 0 h 418"/>
                  <a:gd name="T2" fmla="*/ 0 w 1559"/>
                  <a:gd name="T3" fmla="*/ 0 h 418"/>
                  <a:gd name="T4" fmla="*/ 0 w 1559"/>
                  <a:gd name="T5" fmla="*/ 0 h 418"/>
                  <a:gd name="T6" fmla="*/ 0 w 1559"/>
                  <a:gd name="T7" fmla="*/ 0 h 418"/>
                  <a:gd name="T8" fmla="*/ 0 w 1559"/>
                  <a:gd name="T9" fmla="*/ 0 h 418"/>
                  <a:gd name="T10" fmla="*/ 0 w 1559"/>
                  <a:gd name="T11" fmla="*/ 0 h 418"/>
                  <a:gd name="T12" fmla="*/ 0 w 1559"/>
                  <a:gd name="T13" fmla="*/ 0 h 418"/>
                  <a:gd name="T14" fmla="*/ 0 w 1559"/>
                  <a:gd name="T15" fmla="*/ 0 h 418"/>
                  <a:gd name="T16" fmla="*/ 0 w 1559"/>
                  <a:gd name="T17" fmla="*/ 0 h 418"/>
                  <a:gd name="T18" fmla="*/ 0 w 1559"/>
                  <a:gd name="T19" fmla="*/ 0 h 418"/>
                  <a:gd name="T20" fmla="*/ 0 w 1559"/>
                  <a:gd name="T21" fmla="*/ 0 h 418"/>
                  <a:gd name="T22" fmla="*/ 0 w 1559"/>
                  <a:gd name="T23" fmla="*/ 0 h 418"/>
                  <a:gd name="T24" fmla="*/ 0 w 1559"/>
                  <a:gd name="T25" fmla="*/ 0 h 418"/>
                  <a:gd name="T26" fmla="*/ 0 w 1559"/>
                  <a:gd name="T27" fmla="*/ 0 h 418"/>
                  <a:gd name="T28" fmla="*/ 0 w 1559"/>
                  <a:gd name="T29" fmla="*/ 0 h 418"/>
                  <a:gd name="T30" fmla="*/ 0 w 1559"/>
                  <a:gd name="T31" fmla="*/ 0 h 418"/>
                  <a:gd name="T32" fmla="*/ 0 w 1559"/>
                  <a:gd name="T33" fmla="*/ 0 h 418"/>
                  <a:gd name="T34" fmla="*/ 0 w 1559"/>
                  <a:gd name="T35" fmla="*/ 0 h 418"/>
                  <a:gd name="T36" fmla="*/ 0 w 1559"/>
                  <a:gd name="T37" fmla="*/ 0 h 418"/>
                  <a:gd name="T38" fmla="*/ 0 w 1559"/>
                  <a:gd name="T39" fmla="*/ 0 h 418"/>
                  <a:gd name="T40" fmla="*/ 0 w 1559"/>
                  <a:gd name="T41" fmla="*/ 0 h 418"/>
                  <a:gd name="T42" fmla="*/ 0 w 1559"/>
                  <a:gd name="T43" fmla="*/ 0 h 418"/>
                  <a:gd name="T44" fmla="*/ 0 w 1559"/>
                  <a:gd name="T45" fmla="*/ 0 h 418"/>
                  <a:gd name="T46" fmla="*/ 0 w 1559"/>
                  <a:gd name="T47" fmla="*/ 0 h 418"/>
                  <a:gd name="T48" fmla="*/ 0 w 1559"/>
                  <a:gd name="T49" fmla="*/ 0 h 418"/>
                  <a:gd name="T50" fmla="*/ 0 w 1559"/>
                  <a:gd name="T51" fmla="*/ 0 h 418"/>
                  <a:gd name="T52" fmla="*/ 0 w 1559"/>
                  <a:gd name="T53" fmla="*/ 0 h 418"/>
                  <a:gd name="T54" fmla="*/ 0 w 1559"/>
                  <a:gd name="T55" fmla="*/ 0 h 41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59"/>
                  <a:gd name="T85" fmla="*/ 0 h 418"/>
                  <a:gd name="T86" fmla="*/ 1559 w 1559"/>
                  <a:gd name="T87" fmla="*/ 418 h 41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59" h="418">
                    <a:moveTo>
                      <a:pt x="1043" y="100"/>
                    </a:moveTo>
                    <a:lnTo>
                      <a:pt x="556" y="125"/>
                    </a:lnTo>
                    <a:lnTo>
                      <a:pt x="710" y="170"/>
                    </a:lnTo>
                    <a:lnTo>
                      <a:pt x="417" y="165"/>
                    </a:lnTo>
                    <a:lnTo>
                      <a:pt x="159" y="214"/>
                    </a:lnTo>
                    <a:lnTo>
                      <a:pt x="378" y="219"/>
                    </a:lnTo>
                    <a:lnTo>
                      <a:pt x="0" y="274"/>
                    </a:lnTo>
                    <a:lnTo>
                      <a:pt x="129" y="299"/>
                    </a:lnTo>
                    <a:lnTo>
                      <a:pt x="338" y="299"/>
                    </a:lnTo>
                    <a:lnTo>
                      <a:pt x="149" y="354"/>
                    </a:lnTo>
                    <a:lnTo>
                      <a:pt x="352" y="349"/>
                    </a:lnTo>
                    <a:lnTo>
                      <a:pt x="228" y="388"/>
                    </a:lnTo>
                    <a:lnTo>
                      <a:pt x="407" y="398"/>
                    </a:lnTo>
                    <a:lnTo>
                      <a:pt x="715" y="359"/>
                    </a:lnTo>
                    <a:lnTo>
                      <a:pt x="591" y="418"/>
                    </a:lnTo>
                    <a:lnTo>
                      <a:pt x="870" y="364"/>
                    </a:lnTo>
                    <a:lnTo>
                      <a:pt x="1127" y="314"/>
                    </a:lnTo>
                    <a:lnTo>
                      <a:pt x="815" y="284"/>
                    </a:lnTo>
                    <a:lnTo>
                      <a:pt x="591" y="299"/>
                    </a:lnTo>
                    <a:lnTo>
                      <a:pt x="432" y="253"/>
                    </a:lnTo>
                    <a:lnTo>
                      <a:pt x="621" y="239"/>
                    </a:lnTo>
                    <a:lnTo>
                      <a:pt x="725" y="260"/>
                    </a:lnTo>
                    <a:lnTo>
                      <a:pt x="934" y="214"/>
                    </a:lnTo>
                    <a:lnTo>
                      <a:pt x="1142" y="154"/>
                    </a:lnTo>
                    <a:lnTo>
                      <a:pt x="1559" y="170"/>
                    </a:lnTo>
                    <a:lnTo>
                      <a:pt x="1033" y="0"/>
                    </a:lnTo>
                    <a:lnTo>
                      <a:pt x="104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157">
                <a:extLst>
                  <a:ext uri="{FF2B5EF4-FFF2-40B4-BE49-F238E27FC236}">
                    <a16:creationId xmlns:a16="http://schemas.microsoft.com/office/drawing/2014/main" id="{069E2A04-34A2-D9A3-C136-F4307993E6D2}"/>
                  </a:ext>
                </a:extLst>
              </p:cNvPr>
              <p:cNvSpPr>
                <a:spLocks/>
              </p:cNvSpPr>
              <p:nvPr/>
            </p:nvSpPr>
            <p:spPr bwMode="auto">
              <a:xfrm>
                <a:off x="3879" y="2953"/>
                <a:ext cx="184" cy="71"/>
              </a:xfrm>
              <a:custGeom>
                <a:avLst/>
                <a:gdLst>
                  <a:gd name="T0" fmla="*/ 0 w 738"/>
                  <a:gd name="T1" fmla="*/ 0 h 282"/>
                  <a:gd name="T2" fmla="*/ 0 w 738"/>
                  <a:gd name="T3" fmla="*/ 0 h 282"/>
                  <a:gd name="T4" fmla="*/ 0 w 738"/>
                  <a:gd name="T5" fmla="*/ 0 h 282"/>
                  <a:gd name="T6" fmla="*/ 0 w 738"/>
                  <a:gd name="T7" fmla="*/ 0 h 282"/>
                  <a:gd name="T8" fmla="*/ 0 w 738"/>
                  <a:gd name="T9" fmla="*/ 0 h 282"/>
                  <a:gd name="T10" fmla="*/ 0 w 738"/>
                  <a:gd name="T11" fmla="*/ 0 h 282"/>
                  <a:gd name="T12" fmla="*/ 0 w 738"/>
                  <a:gd name="T13" fmla="*/ 0 h 282"/>
                  <a:gd name="T14" fmla="*/ 0 w 738"/>
                  <a:gd name="T15" fmla="*/ 0 h 282"/>
                  <a:gd name="T16" fmla="*/ 0 w 738"/>
                  <a:gd name="T17" fmla="*/ 0 h 282"/>
                  <a:gd name="T18" fmla="*/ 0 w 738"/>
                  <a:gd name="T19" fmla="*/ 0 h 282"/>
                  <a:gd name="T20" fmla="*/ 0 w 738"/>
                  <a:gd name="T21" fmla="*/ 0 h 282"/>
                  <a:gd name="T22" fmla="*/ 0 w 738"/>
                  <a:gd name="T23" fmla="*/ 0 h 282"/>
                  <a:gd name="T24" fmla="*/ 0 w 738"/>
                  <a:gd name="T25" fmla="*/ 0 h 282"/>
                  <a:gd name="T26" fmla="*/ 0 w 738"/>
                  <a:gd name="T27" fmla="*/ 0 h 282"/>
                  <a:gd name="T28" fmla="*/ 0 w 738"/>
                  <a:gd name="T29" fmla="*/ 0 h 282"/>
                  <a:gd name="T30" fmla="*/ 0 w 738"/>
                  <a:gd name="T31" fmla="*/ 0 h 282"/>
                  <a:gd name="T32" fmla="*/ 0 w 738"/>
                  <a:gd name="T33" fmla="*/ 0 h 282"/>
                  <a:gd name="T34" fmla="*/ 0 w 738"/>
                  <a:gd name="T35" fmla="*/ 0 h 282"/>
                  <a:gd name="T36" fmla="*/ 0 w 738"/>
                  <a:gd name="T37" fmla="*/ 0 h 2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8"/>
                  <a:gd name="T58" fmla="*/ 0 h 282"/>
                  <a:gd name="T59" fmla="*/ 738 w 738"/>
                  <a:gd name="T60" fmla="*/ 282 h 2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8" h="282">
                    <a:moveTo>
                      <a:pt x="738" y="19"/>
                    </a:moveTo>
                    <a:lnTo>
                      <a:pt x="474" y="47"/>
                    </a:lnTo>
                    <a:lnTo>
                      <a:pt x="269" y="0"/>
                    </a:lnTo>
                    <a:lnTo>
                      <a:pt x="402" y="86"/>
                    </a:lnTo>
                    <a:lnTo>
                      <a:pt x="190" y="68"/>
                    </a:lnTo>
                    <a:lnTo>
                      <a:pt x="0" y="81"/>
                    </a:lnTo>
                    <a:lnTo>
                      <a:pt x="217" y="121"/>
                    </a:lnTo>
                    <a:lnTo>
                      <a:pt x="70" y="171"/>
                    </a:lnTo>
                    <a:lnTo>
                      <a:pt x="302" y="209"/>
                    </a:lnTo>
                    <a:lnTo>
                      <a:pt x="214" y="277"/>
                    </a:lnTo>
                    <a:lnTo>
                      <a:pt x="410" y="282"/>
                    </a:lnTo>
                    <a:lnTo>
                      <a:pt x="365" y="177"/>
                    </a:lnTo>
                    <a:lnTo>
                      <a:pt x="558" y="262"/>
                    </a:lnTo>
                    <a:lnTo>
                      <a:pt x="733" y="268"/>
                    </a:lnTo>
                    <a:lnTo>
                      <a:pt x="553" y="178"/>
                    </a:lnTo>
                    <a:lnTo>
                      <a:pt x="708" y="154"/>
                    </a:lnTo>
                    <a:lnTo>
                      <a:pt x="580" y="102"/>
                    </a:lnTo>
                    <a:lnTo>
                      <a:pt x="738"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158">
                <a:extLst>
                  <a:ext uri="{FF2B5EF4-FFF2-40B4-BE49-F238E27FC236}">
                    <a16:creationId xmlns:a16="http://schemas.microsoft.com/office/drawing/2014/main" id="{D8D95F12-C934-5896-534E-431FCB498834}"/>
                  </a:ext>
                </a:extLst>
              </p:cNvPr>
              <p:cNvSpPr>
                <a:spLocks/>
              </p:cNvSpPr>
              <p:nvPr/>
            </p:nvSpPr>
            <p:spPr bwMode="auto">
              <a:xfrm>
                <a:off x="4227" y="2898"/>
                <a:ext cx="240" cy="78"/>
              </a:xfrm>
              <a:custGeom>
                <a:avLst/>
                <a:gdLst>
                  <a:gd name="T0" fmla="*/ 0 w 958"/>
                  <a:gd name="T1" fmla="*/ 0 h 310"/>
                  <a:gd name="T2" fmla="*/ 0 w 958"/>
                  <a:gd name="T3" fmla="*/ 0 h 310"/>
                  <a:gd name="T4" fmla="*/ 0 w 958"/>
                  <a:gd name="T5" fmla="*/ 0 h 310"/>
                  <a:gd name="T6" fmla="*/ 0 w 958"/>
                  <a:gd name="T7" fmla="*/ 0 h 310"/>
                  <a:gd name="T8" fmla="*/ 0 w 958"/>
                  <a:gd name="T9" fmla="*/ 0 h 310"/>
                  <a:gd name="T10" fmla="*/ 0 w 958"/>
                  <a:gd name="T11" fmla="*/ 0 h 310"/>
                  <a:gd name="T12" fmla="*/ 0 w 958"/>
                  <a:gd name="T13" fmla="*/ 0 h 310"/>
                  <a:gd name="T14" fmla="*/ 0 w 958"/>
                  <a:gd name="T15" fmla="*/ 0 h 310"/>
                  <a:gd name="T16" fmla="*/ 0 w 958"/>
                  <a:gd name="T17" fmla="*/ 0 h 310"/>
                  <a:gd name="T18" fmla="*/ 0 w 958"/>
                  <a:gd name="T19" fmla="*/ 0 h 310"/>
                  <a:gd name="T20" fmla="*/ 0 w 958"/>
                  <a:gd name="T21" fmla="*/ 0 h 310"/>
                  <a:gd name="T22" fmla="*/ 0 w 958"/>
                  <a:gd name="T23" fmla="*/ 0 h 310"/>
                  <a:gd name="T24" fmla="*/ 0 w 958"/>
                  <a:gd name="T25" fmla="*/ 0 h 310"/>
                  <a:gd name="T26" fmla="*/ 0 w 958"/>
                  <a:gd name="T27" fmla="*/ 0 h 310"/>
                  <a:gd name="T28" fmla="*/ 0 w 958"/>
                  <a:gd name="T29" fmla="*/ 0 h 310"/>
                  <a:gd name="T30" fmla="*/ 0 w 958"/>
                  <a:gd name="T31" fmla="*/ 0 h 310"/>
                  <a:gd name="T32" fmla="*/ 0 w 958"/>
                  <a:gd name="T33" fmla="*/ 0 h 310"/>
                  <a:gd name="T34" fmla="*/ 0 w 958"/>
                  <a:gd name="T35" fmla="*/ 0 h 310"/>
                  <a:gd name="T36" fmla="*/ 0 w 958"/>
                  <a:gd name="T37" fmla="*/ 0 h 310"/>
                  <a:gd name="T38" fmla="*/ 0 w 958"/>
                  <a:gd name="T39" fmla="*/ 0 h 310"/>
                  <a:gd name="T40" fmla="*/ 0 w 958"/>
                  <a:gd name="T41" fmla="*/ 0 h 310"/>
                  <a:gd name="T42" fmla="*/ 0 w 958"/>
                  <a:gd name="T43" fmla="*/ 0 h 310"/>
                  <a:gd name="T44" fmla="*/ 0 w 958"/>
                  <a:gd name="T45" fmla="*/ 0 h 310"/>
                  <a:gd name="T46" fmla="*/ 0 w 958"/>
                  <a:gd name="T47" fmla="*/ 0 h 3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58"/>
                  <a:gd name="T73" fmla="*/ 0 h 310"/>
                  <a:gd name="T74" fmla="*/ 958 w 958"/>
                  <a:gd name="T75" fmla="*/ 310 h 3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58" h="310">
                    <a:moveTo>
                      <a:pt x="660" y="126"/>
                    </a:moveTo>
                    <a:lnTo>
                      <a:pt x="526" y="41"/>
                    </a:lnTo>
                    <a:lnTo>
                      <a:pt x="371" y="0"/>
                    </a:lnTo>
                    <a:lnTo>
                      <a:pt x="471" y="80"/>
                    </a:lnTo>
                    <a:lnTo>
                      <a:pt x="267" y="26"/>
                    </a:lnTo>
                    <a:lnTo>
                      <a:pt x="317" y="96"/>
                    </a:lnTo>
                    <a:lnTo>
                      <a:pt x="192" y="61"/>
                    </a:lnTo>
                    <a:lnTo>
                      <a:pt x="0" y="96"/>
                    </a:lnTo>
                    <a:lnTo>
                      <a:pt x="187" y="116"/>
                    </a:lnTo>
                    <a:lnTo>
                      <a:pt x="64" y="140"/>
                    </a:lnTo>
                    <a:lnTo>
                      <a:pt x="298" y="181"/>
                    </a:lnTo>
                    <a:lnTo>
                      <a:pt x="292" y="126"/>
                    </a:lnTo>
                    <a:lnTo>
                      <a:pt x="471" y="191"/>
                    </a:lnTo>
                    <a:lnTo>
                      <a:pt x="421" y="111"/>
                    </a:lnTo>
                    <a:lnTo>
                      <a:pt x="610" y="181"/>
                    </a:lnTo>
                    <a:lnTo>
                      <a:pt x="560" y="215"/>
                    </a:lnTo>
                    <a:lnTo>
                      <a:pt x="729" y="245"/>
                    </a:lnTo>
                    <a:lnTo>
                      <a:pt x="695" y="191"/>
                    </a:lnTo>
                    <a:lnTo>
                      <a:pt x="819" y="205"/>
                    </a:lnTo>
                    <a:lnTo>
                      <a:pt x="958" y="310"/>
                    </a:lnTo>
                    <a:lnTo>
                      <a:pt x="793" y="131"/>
                    </a:lnTo>
                    <a:lnTo>
                      <a:pt x="620" y="36"/>
                    </a:lnTo>
                    <a:lnTo>
                      <a:pt x="66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159">
                <a:extLst>
                  <a:ext uri="{FF2B5EF4-FFF2-40B4-BE49-F238E27FC236}">
                    <a16:creationId xmlns:a16="http://schemas.microsoft.com/office/drawing/2014/main" id="{059A2021-FDDF-0D28-E90A-59875D6AAC3D}"/>
                  </a:ext>
                </a:extLst>
              </p:cNvPr>
              <p:cNvSpPr>
                <a:spLocks/>
              </p:cNvSpPr>
              <p:nvPr/>
            </p:nvSpPr>
            <p:spPr bwMode="auto">
              <a:xfrm>
                <a:off x="4099" y="3017"/>
                <a:ext cx="320" cy="69"/>
              </a:xfrm>
              <a:custGeom>
                <a:avLst/>
                <a:gdLst>
                  <a:gd name="T0" fmla="*/ 0 w 1277"/>
                  <a:gd name="T1" fmla="*/ 0 h 275"/>
                  <a:gd name="T2" fmla="*/ 0 w 1277"/>
                  <a:gd name="T3" fmla="*/ 0 h 275"/>
                  <a:gd name="T4" fmla="*/ 0 w 1277"/>
                  <a:gd name="T5" fmla="*/ 0 h 275"/>
                  <a:gd name="T6" fmla="*/ 0 w 1277"/>
                  <a:gd name="T7" fmla="*/ 0 h 275"/>
                  <a:gd name="T8" fmla="*/ 0 w 1277"/>
                  <a:gd name="T9" fmla="*/ 0 h 275"/>
                  <a:gd name="T10" fmla="*/ 0 w 1277"/>
                  <a:gd name="T11" fmla="*/ 0 h 275"/>
                  <a:gd name="T12" fmla="*/ 0 w 1277"/>
                  <a:gd name="T13" fmla="*/ 0 h 275"/>
                  <a:gd name="T14" fmla="*/ 0 w 1277"/>
                  <a:gd name="T15" fmla="*/ 0 h 275"/>
                  <a:gd name="T16" fmla="*/ 0 w 1277"/>
                  <a:gd name="T17" fmla="*/ 0 h 275"/>
                  <a:gd name="T18" fmla="*/ 0 w 1277"/>
                  <a:gd name="T19" fmla="*/ 0 h 275"/>
                  <a:gd name="T20" fmla="*/ 0 w 1277"/>
                  <a:gd name="T21" fmla="*/ 0 h 275"/>
                  <a:gd name="T22" fmla="*/ 0 w 1277"/>
                  <a:gd name="T23" fmla="*/ 0 h 275"/>
                  <a:gd name="T24" fmla="*/ 0 w 1277"/>
                  <a:gd name="T25" fmla="*/ 0 h 275"/>
                  <a:gd name="T26" fmla="*/ 0 w 1277"/>
                  <a:gd name="T27" fmla="*/ 0 h 275"/>
                  <a:gd name="T28" fmla="*/ 0 w 1277"/>
                  <a:gd name="T29" fmla="*/ 0 h 275"/>
                  <a:gd name="T30" fmla="*/ 0 w 1277"/>
                  <a:gd name="T31" fmla="*/ 0 h 275"/>
                  <a:gd name="T32" fmla="*/ 0 w 1277"/>
                  <a:gd name="T33" fmla="*/ 0 h 275"/>
                  <a:gd name="T34" fmla="*/ 0 w 1277"/>
                  <a:gd name="T35" fmla="*/ 0 h 275"/>
                  <a:gd name="T36" fmla="*/ 0 w 1277"/>
                  <a:gd name="T37" fmla="*/ 0 h 275"/>
                  <a:gd name="T38" fmla="*/ 0 w 1277"/>
                  <a:gd name="T39" fmla="*/ 0 h 275"/>
                  <a:gd name="T40" fmla="*/ 0 w 1277"/>
                  <a:gd name="T41" fmla="*/ 0 h 275"/>
                  <a:gd name="T42" fmla="*/ 0 w 1277"/>
                  <a:gd name="T43" fmla="*/ 0 h 2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77"/>
                  <a:gd name="T67" fmla="*/ 0 h 275"/>
                  <a:gd name="T68" fmla="*/ 1277 w 1277"/>
                  <a:gd name="T69" fmla="*/ 275 h 2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77" h="275">
                    <a:moveTo>
                      <a:pt x="450" y="20"/>
                    </a:moveTo>
                    <a:lnTo>
                      <a:pt x="386" y="69"/>
                    </a:lnTo>
                    <a:lnTo>
                      <a:pt x="535" y="85"/>
                    </a:lnTo>
                    <a:lnTo>
                      <a:pt x="487" y="133"/>
                    </a:lnTo>
                    <a:lnTo>
                      <a:pt x="805" y="84"/>
                    </a:lnTo>
                    <a:lnTo>
                      <a:pt x="687" y="137"/>
                    </a:lnTo>
                    <a:lnTo>
                      <a:pt x="877" y="146"/>
                    </a:lnTo>
                    <a:lnTo>
                      <a:pt x="1103" y="60"/>
                    </a:lnTo>
                    <a:lnTo>
                      <a:pt x="1277" y="148"/>
                    </a:lnTo>
                    <a:lnTo>
                      <a:pt x="1085" y="113"/>
                    </a:lnTo>
                    <a:lnTo>
                      <a:pt x="861" y="206"/>
                    </a:lnTo>
                    <a:lnTo>
                      <a:pt x="468" y="275"/>
                    </a:lnTo>
                    <a:lnTo>
                      <a:pt x="522" y="217"/>
                    </a:lnTo>
                    <a:lnTo>
                      <a:pt x="233" y="231"/>
                    </a:lnTo>
                    <a:lnTo>
                      <a:pt x="270" y="157"/>
                    </a:lnTo>
                    <a:lnTo>
                      <a:pt x="34" y="161"/>
                    </a:lnTo>
                    <a:lnTo>
                      <a:pt x="165" y="104"/>
                    </a:lnTo>
                    <a:lnTo>
                      <a:pt x="0" y="47"/>
                    </a:lnTo>
                    <a:lnTo>
                      <a:pt x="348" y="48"/>
                    </a:lnTo>
                    <a:lnTo>
                      <a:pt x="257" y="0"/>
                    </a:lnTo>
                    <a:lnTo>
                      <a:pt x="45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160">
                <a:extLst>
                  <a:ext uri="{FF2B5EF4-FFF2-40B4-BE49-F238E27FC236}">
                    <a16:creationId xmlns:a16="http://schemas.microsoft.com/office/drawing/2014/main" id="{5B3CB869-04DE-97BC-9012-D1E783057054}"/>
                  </a:ext>
                </a:extLst>
              </p:cNvPr>
              <p:cNvSpPr>
                <a:spLocks/>
              </p:cNvSpPr>
              <p:nvPr/>
            </p:nvSpPr>
            <p:spPr bwMode="auto">
              <a:xfrm>
                <a:off x="4392" y="3031"/>
                <a:ext cx="204" cy="392"/>
              </a:xfrm>
              <a:custGeom>
                <a:avLst/>
                <a:gdLst>
                  <a:gd name="T0" fmla="*/ 0 w 817"/>
                  <a:gd name="T1" fmla="*/ 0 h 1566"/>
                  <a:gd name="T2" fmla="*/ 0 w 817"/>
                  <a:gd name="T3" fmla="*/ 0 h 1566"/>
                  <a:gd name="T4" fmla="*/ 0 w 817"/>
                  <a:gd name="T5" fmla="*/ 0 h 1566"/>
                  <a:gd name="T6" fmla="*/ 0 w 817"/>
                  <a:gd name="T7" fmla="*/ 0 h 1566"/>
                  <a:gd name="T8" fmla="*/ 0 w 817"/>
                  <a:gd name="T9" fmla="*/ 0 h 1566"/>
                  <a:gd name="T10" fmla="*/ 0 w 817"/>
                  <a:gd name="T11" fmla="*/ 0 h 1566"/>
                  <a:gd name="T12" fmla="*/ 0 w 817"/>
                  <a:gd name="T13" fmla="*/ 0 h 1566"/>
                  <a:gd name="T14" fmla="*/ 0 w 817"/>
                  <a:gd name="T15" fmla="*/ 0 h 1566"/>
                  <a:gd name="T16" fmla="*/ 0 w 817"/>
                  <a:gd name="T17" fmla="*/ 0 h 1566"/>
                  <a:gd name="T18" fmla="*/ 0 w 817"/>
                  <a:gd name="T19" fmla="*/ 0 h 1566"/>
                  <a:gd name="T20" fmla="*/ 0 w 817"/>
                  <a:gd name="T21" fmla="*/ 0 h 1566"/>
                  <a:gd name="T22" fmla="*/ 0 w 817"/>
                  <a:gd name="T23" fmla="*/ 0 h 1566"/>
                  <a:gd name="T24" fmla="*/ 0 w 817"/>
                  <a:gd name="T25" fmla="*/ 0 h 1566"/>
                  <a:gd name="T26" fmla="*/ 0 w 817"/>
                  <a:gd name="T27" fmla="*/ 0 h 1566"/>
                  <a:gd name="T28" fmla="*/ 0 w 817"/>
                  <a:gd name="T29" fmla="*/ 0 h 1566"/>
                  <a:gd name="T30" fmla="*/ 0 w 817"/>
                  <a:gd name="T31" fmla="*/ 0 h 1566"/>
                  <a:gd name="T32" fmla="*/ 0 w 817"/>
                  <a:gd name="T33" fmla="*/ 0 h 1566"/>
                  <a:gd name="T34" fmla="*/ 0 w 817"/>
                  <a:gd name="T35" fmla="*/ 0 h 1566"/>
                  <a:gd name="T36" fmla="*/ 0 w 817"/>
                  <a:gd name="T37" fmla="*/ 0 h 1566"/>
                  <a:gd name="T38" fmla="*/ 0 w 817"/>
                  <a:gd name="T39" fmla="*/ 0 h 1566"/>
                  <a:gd name="T40" fmla="*/ 0 w 817"/>
                  <a:gd name="T41" fmla="*/ 0 h 1566"/>
                  <a:gd name="T42" fmla="*/ 0 w 817"/>
                  <a:gd name="T43" fmla="*/ 0 h 1566"/>
                  <a:gd name="T44" fmla="*/ 0 w 817"/>
                  <a:gd name="T45" fmla="*/ 0 h 1566"/>
                  <a:gd name="T46" fmla="*/ 0 w 817"/>
                  <a:gd name="T47" fmla="*/ 0 h 1566"/>
                  <a:gd name="T48" fmla="*/ 0 w 817"/>
                  <a:gd name="T49" fmla="*/ 0 h 1566"/>
                  <a:gd name="T50" fmla="*/ 0 w 817"/>
                  <a:gd name="T51" fmla="*/ 0 h 1566"/>
                  <a:gd name="T52" fmla="*/ 0 w 817"/>
                  <a:gd name="T53" fmla="*/ 0 h 1566"/>
                  <a:gd name="T54" fmla="*/ 0 w 817"/>
                  <a:gd name="T55" fmla="*/ 0 h 1566"/>
                  <a:gd name="T56" fmla="*/ 0 w 817"/>
                  <a:gd name="T57" fmla="*/ 0 h 1566"/>
                  <a:gd name="T58" fmla="*/ 0 w 817"/>
                  <a:gd name="T59" fmla="*/ 0 h 1566"/>
                  <a:gd name="T60" fmla="*/ 0 w 817"/>
                  <a:gd name="T61" fmla="*/ 0 h 1566"/>
                  <a:gd name="T62" fmla="*/ 0 w 817"/>
                  <a:gd name="T63" fmla="*/ 0 h 1566"/>
                  <a:gd name="T64" fmla="*/ 0 w 817"/>
                  <a:gd name="T65" fmla="*/ 0 h 1566"/>
                  <a:gd name="T66" fmla="*/ 0 w 817"/>
                  <a:gd name="T67" fmla="*/ 0 h 1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7"/>
                  <a:gd name="T103" fmla="*/ 0 h 1566"/>
                  <a:gd name="T104" fmla="*/ 817 w 817"/>
                  <a:gd name="T105" fmla="*/ 1566 h 1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7" h="1566">
                    <a:moveTo>
                      <a:pt x="378" y="237"/>
                    </a:moveTo>
                    <a:lnTo>
                      <a:pt x="316" y="191"/>
                    </a:lnTo>
                    <a:lnTo>
                      <a:pt x="161" y="238"/>
                    </a:lnTo>
                    <a:lnTo>
                      <a:pt x="180" y="205"/>
                    </a:lnTo>
                    <a:lnTo>
                      <a:pt x="0" y="221"/>
                    </a:lnTo>
                    <a:lnTo>
                      <a:pt x="85" y="185"/>
                    </a:lnTo>
                    <a:lnTo>
                      <a:pt x="31" y="169"/>
                    </a:lnTo>
                    <a:lnTo>
                      <a:pt x="85" y="141"/>
                    </a:lnTo>
                    <a:lnTo>
                      <a:pt x="237" y="163"/>
                    </a:lnTo>
                    <a:lnTo>
                      <a:pt x="189" y="120"/>
                    </a:lnTo>
                    <a:lnTo>
                      <a:pt x="320" y="151"/>
                    </a:lnTo>
                    <a:lnTo>
                      <a:pt x="297" y="91"/>
                    </a:lnTo>
                    <a:lnTo>
                      <a:pt x="201" y="21"/>
                    </a:lnTo>
                    <a:lnTo>
                      <a:pt x="314" y="40"/>
                    </a:lnTo>
                    <a:lnTo>
                      <a:pt x="322" y="0"/>
                    </a:lnTo>
                    <a:lnTo>
                      <a:pt x="478" y="58"/>
                    </a:lnTo>
                    <a:lnTo>
                      <a:pt x="539" y="172"/>
                    </a:lnTo>
                    <a:lnTo>
                      <a:pt x="445" y="80"/>
                    </a:lnTo>
                    <a:lnTo>
                      <a:pt x="374" y="70"/>
                    </a:lnTo>
                    <a:lnTo>
                      <a:pt x="461" y="198"/>
                    </a:lnTo>
                    <a:lnTo>
                      <a:pt x="418" y="237"/>
                    </a:lnTo>
                    <a:lnTo>
                      <a:pt x="589" y="392"/>
                    </a:lnTo>
                    <a:lnTo>
                      <a:pt x="522" y="385"/>
                    </a:lnTo>
                    <a:lnTo>
                      <a:pt x="601" y="488"/>
                    </a:lnTo>
                    <a:lnTo>
                      <a:pt x="670" y="826"/>
                    </a:lnTo>
                    <a:lnTo>
                      <a:pt x="680" y="957"/>
                    </a:lnTo>
                    <a:lnTo>
                      <a:pt x="817" y="1113"/>
                    </a:lnTo>
                    <a:lnTo>
                      <a:pt x="764" y="1135"/>
                    </a:lnTo>
                    <a:lnTo>
                      <a:pt x="755" y="1566"/>
                    </a:lnTo>
                    <a:lnTo>
                      <a:pt x="670" y="1034"/>
                    </a:lnTo>
                    <a:lnTo>
                      <a:pt x="591" y="706"/>
                    </a:lnTo>
                    <a:lnTo>
                      <a:pt x="494" y="491"/>
                    </a:lnTo>
                    <a:lnTo>
                      <a:pt x="378"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161">
                <a:extLst>
                  <a:ext uri="{FF2B5EF4-FFF2-40B4-BE49-F238E27FC236}">
                    <a16:creationId xmlns:a16="http://schemas.microsoft.com/office/drawing/2014/main" id="{DC389DA7-2541-AF1F-FF8C-340296CA42CC}"/>
                  </a:ext>
                </a:extLst>
              </p:cNvPr>
              <p:cNvSpPr>
                <a:spLocks/>
              </p:cNvSpPr>
              <p:nvPr/>
            </p:nvSpPr>
            <p:spPr bwMode="auto">
              <a:xfrm>
                <a:off x="4130" y="3144"/>
                <a:ext cx="153" cy="98"/>
              </a:xfrm>
              <a:custGeom>
                <a:avLst/>
                <a:gdLst>
                  <a:gd name="T0" fmla="*/ 0 w 610"/>
                  <a:gd name="T1" fmla="*/ 0 h 392"/>
                  <a:gd name="T2" fmla="*/ 0 w 610"/>
                  <a:gd name="T3" fmla="*/ 0 h 392"/>
                  <a:gd name="T4" fmla="*/ 0 w 610"/>
                  <a:gd name="T5" fmla="*/ 0 h 392"/>
                  <a:gd name="T6" fmla="*/ 0 w 610"/>
                  <a:gd name="T7" fmla="*/ 0 h 392"/>
                  <a:gd name="T8" fmla="*/ 0 w 610"/>
                  <a:gd name="T9" fmla="*/ 0 h 392"/>
                  <a:gd name="T10" fmla="*/ 0 w 610"/>
                  <a:gd name="T11" fmla="*/ 0 h 392"/>
                  <a:gd name="T12" fmla="*/ 0 w 610"/>
                  <a:gd name="T13" fmla="*/ 0 h 392"/>
                  <a:gd name="T14" fmla="*/ 0 w 610"/>
                  <a:gd name="T15" fmla="*/ 0 h 392"/>
                  <a:gd name="T16" fmla="*/ 0 w 610"/>
                  <a:gd name="T17" fmla="*/ 0 h 392"/>
                  <a:gd name="T18" fmla="*/ 0 w 610"/>
                  <a:gd name="T19" fmla="*/ 0 h 392"/>
                  <a:gd name="T20" fmla="*/ 0 w 610"/>
                  <a:gd name="T21" fmla="*/ 0 h 392"/>
                  <a:gd name="T22" fmla="*/ 0 w 610"/>
                  <a:gd name="T23" fmla="*/ 0 h 392"/>
                  <a:gd name="T24" fmla="*/ 0 w 610"/>
                  <a:gd name="T25" fmla="*/ 0 h 392"/>
                  <a:gd name="T26" fmla="*/ 0 w 610"/>
                  <a:gd name="T27" fmla="*/ 0 h 392"/>
                  <a:gd name="T28" fmla="*/ 0 w 610"/>
                  <a:gd name="T29" fmla="*/ 0 h 392"/>
                  <a:gd name="T30" fmla="*/ 0 w 610"/>
                  <a:gd name="T31" fmla="*/ 0 h 392"/>
                  <a:gd name="T32" fmla="*/ 0 w 610"/>
                  <a:gd name="T33" fmla="*/ 0 h 392"/>
                  <a:gd name="T34" fmla="*/ 0 w 610"/>
                  <a:gd name="T35" fmla="*/ 0 h 392"/>
                  <a:gd name="T36" fmla="*/ 0 w 610"/>
                  <a:gd name="T37" fmla="*/ 0 h 392"/>
                  <a:gd name="T38" fmla="*/ 0 w 610"/>
                  <a:gd name="T39" fmla="*/ 0 h 392"/>
                  <a:gd name="T40" fmla="*/ 0 w 610"/>
                  <a:gd name="T41" fmla="*/ 0 h 392"/>
                  <a:gd name="T42" fmla="*/ 0 w 610"/>
                  <a:gd name="T43" fmla="*/ 0 h 392"/>
                  <a:gd name="T44" fmla="*/ 0 w 610"/>
                  <a:gd name="T45" fmla="*/ 0 h 392"/>
                  <a:gd name="T46" fmla="*/ 0 w 610"/>
                  <a:gd name="T47" fmla="*/ 0 h 392"/>
                  <a:gd name="T48" fmla="*/ 0 w 610"/>
                  <a:gd name="T49" fmla="*/ 0 h 392"/>
                  <a:gd name="T50" fmla="*/ 0 w 610"/>
                  <a:gd name="T51" fmla="*/ 0 h 392"/>
                  <a:gd name="T52" fmla="*/ 0 w 610"/>
                  <a:gd name="T53" fmla="*/ 0 h 392"/>
                  <a:gd name="T54" fmla="*/ 0 w 610"/>
                  <a:gd name="T55" fmla="*/ 0 h 392"/>
                  <a:gd name="T56" fmla="*/ 0 w 610"/>
                  <a:gd name="T57" fmla="*/ 0 h 392"/>
                  <a:gd name="T58" fmla="*/ 0 w 610"/>
                  <a:gd name="T59" fmla="*/ 0 h 392"/>
                  <a:gd name="T60" fmla="*/ 0 w 610"/>
                  <a:gd name="T61" fmla="*/ 0 h 392"/>
                  <a:gd name="T62" fmla="*/ 0 w 610"/>
                  <a:gd name="T63" fmla="*/ 0 h 3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0"/>
                  <a:gd name="T97" fmla="*/ 0 h 392"/>
                  <a:gd name="T98" fmla="*/ 610 w 610"/>
                  <a:gd name="T99" fmla="*/ 392 h 3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0" h="392">
                    <a:moveTo>
                      <a:pt x="435" y="26"/>
                    </a:moveTo>
                    <a:lnTo>
                      <a:pt x="250" y="0"/>
                    </a:lnTo>
                    <a:lnTo>
                      <a:pt x="285" y="48"/>
                    </a:lnTo>
                    <a:lnTo>
                      <a:pt x="123" y="35"/>
                    </a:lnTo>
                    <a:lnTo>
                      <a:pt x="0" y="66"/>
                    </a:lnTo>
                    <a:lnTo>
                      <a:pt x="153" y="88"/>
                    </a:lnTo>
                    <a:lnTo>
                      <a:pt x="39" y="106"/>
                    </a:lnTo>
                    <a:lnTo>
                      <a:pt x="139" y="128"/>
                    </a:lnTo>
                    <a:lnTo>
                      <a:pt x="100" y="154"/>
                    </a:lnTo>
                    <a:lnTo>
                      <a:pt x="214" y="203"/>
                    </a:lnTo>
                    <a:lnTo>
                      <a:pt x="153" y="242"/>
                    </a:lnTo>
                    <a:lnTo>
                      <a:pt x="259" y="277"/>
                    </a:lnTo>
                    <a:lnTo>
                      <a:pt x="197" y="313"/>
                    </a:lnTo>
                    <a:lnTo>
                      <a:pt x="105" y="326"/>
                    </a:lnTo>
                    <a:lnTo>
                      <a:pt x="223" y="352"/>
                    </a:lnTo>
                    <a:lnTo>
                      <a:pt x="294" y="392"/>
                    </a:lnTo>
                    <a:lnTo>
                      <a:pt x="280" y="335"/>
                    </a:lnTo>
                    <a:lnTo>
                      <a:pt x="355" y="343"/>
                    </a:lnTo>
                    <a:lnTo>
                      <a:pt x="325" y="299"/>
                    </a:lnTo>
                    <a:lnTo>
                      <a:pt x="469" y="299"/>
                    </a:lnTo>
                    <a:lnTo>
                      <a:pt x="303" y="242"/>
                    </a:lnTo>
                    <a:lnTo>
                      <a:pt x="501" y="237"/>
                    </a:lnTo>
                    <a:lnTo>
                      <a:pt x="610" y="194"/>
                    </a:lnTo>
                    <a:lnTo>
                      <a:pt x="426" y="203"/>
                    </a:lnTo>
                    <a:lnTo>
                      <a:pt x="439" y="167"/>
                    </a:lnTo>
                    <a:lnTo>
                      <a:pt x="255" y="176"/>
                    </a:lnTo>
                    <a:lnTo>
                      <a:pt x="298" y="128"/>
                    </a:lnTo>
                    <a:lnTo>
                      <a:pt x="197" y="66"/>
                    </a:lnTo>
                    <a:lnTo>
                      <a:pt x="391" y="83"/>
                    </a:lnTo>
                    <a:lnTo>
                      <a:pt x="328" y="44"/>
                    </a:lnTo>
                    <a:lnTo>
                      <a:pt x="435"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162">
                <a:extLst>
                  <a:ext uri="{FF2B5EF4-FFF2-40B4-BE49-F238E27FC236}">
                    <a16:creationId xmlns:a16="http://schemas.microsoft.com/office/drawing/2014/main" id="{1544329C-33ED-984E-A910-86C106005F68}"/>
                  </a:ext>
                </a:extLst>
              </p:cNvPr>
              <p:cNvSpPr>
                <a:spLocks/>
              </p:cNvSpPr>
              <p:nvPr/>
            </p:nvSpPr>
            <p:spPr bwMode="auto">
              <a:xfrm>
                <a:off x="4180" y="3240"/>
                <a:ext cx="178" cy="43"/>
              </a:xfrm>
              <a:custGeom>
                <a:avLst/>
                <a:gdLst>
                  <a:gd name="T0" fmla="*/ 0 w 712"/>
                  <a:gd name="T1" fmla="*/ 0 h 171"/>
                  <a:gd name="T2" fmla="*/ 0 w 712"/>
                  <a:gd name="T3" fmla="*/ 0 h 171"/>
                  <a:gd name="T4" fmla="*/ 0 w 712"/>
                  <a:gd name="T5" fmla="*/ 0 h 171"/>
                  <a:gd name="T6" fmla="*/ 0 w 712"/>
                  <a:gd name="T7" fmla="*/ 0 h 171"/>
                  <a:gd name="T8" fmla="*/ 0 w 712"/>
                  <a:gd name="T9" fmla="*/ 0 h 171"/>
                  <a:gd name="T10" fmla="*/ 0 w 712"/>
                  <a:gd name="T11" fmla="*/ 0 h 171"/>
                  <a:gd name="T12" fmla="*/ 0 w 712"/>
                  <a:gd name="T13" fmla="*/ 0 h 171"/>
                  <a:gd name="T14" fmla="*/ 0 w 712"/>
                  <a:gd name="T15" fmla="*/ 0 h 171"/>
                  <a:gd name="T16" fmla="*/ 0 w 712"/>
                  <a:gd name="T17" fmla="*/ 0 h 171"/>
                  <a:gd name="T18" fmla="*/ 0 w 712"/>
                  <a:gd name="T19" fmla="*/ 0 h 171"/>
                  <a:gd name="T20" fmla="*/ 0 w 712"/>
                  <a:gd name="T21" fmla="*/ 0 h 171"/>
                  <a:gd name="T22" fmla="*/ 0 w 712"/>
                  <a:gd name="T23" fmla="*/ 0 h 171"/>
                  <a:gd name="T24" fmla="*/ 0 w 712"/>
                  <a:gd name="T25" fmla="*/ 0 h 171"/>
                  <a:gd name="T26" fmla="*/ 0 w 712"/>
                  <a:gd name="T27" fmla="*/ 0 h 171"/>
                  <a:gd name="T28" fmla="*/ 0 w 712"/>
                  <a:gd name="T29" fmla="*/ 0 h 171"/>
                  <a:gd name="T30" fmla="*/ 0 w 712"/>
                  <a:gd name="T31" fmla="*/ 0 h 171"/>
                  <a:gd name="T32" fmla="*/ 0 w 712"/>
                  <a:gd name="T33" fmla="*/ 0 h 171"/>
                  <a:gd name="T34" fmla="*/ 0 w 712"/>
                  <a:gd name="T35" fmla="*/ 0 h 1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2"/>
                  <a:gd name="T55" fmla="*/ 0 h 171"/>
                  <a:gd name="T56" fmla="*/ 712 w 712"/>
                  <a:gd name="T57" fmla="*/ 171 h 1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2" h="171">
                    <a:moveTo>
                      <a:pt x="0" y="30"/>
                    </a:moveTo>
                    <a:lnTo>
                      <a:pt x="101" y="83"/>
                    </a:lnTo>
                    <a:lnTo>
                      <a:pt x="71" y="110"/>
                    </a:lnTo>
                    <a:lnTo>
                      <a:pt x="254" y="128"/>
                    </a:lnTo>
                    <a:lnTo>
                      <a:pt x="189" y="158"/>
                    </a:lnTo>
                    <a:lnTo>
                      <a:pt x="369" y="171"/>
                    </a:lnTo>
                    <a:lnTo>
                      <a:pt x="575" y="83"/>
                    </a:lnTo>
                    <a:lnTo>
                      <a:pt x="712" y="83"/>
                    </a:lnTo>
                    <a:lnTo>
                      <a:pt x="435" y="0"/>
                    </a:lnTo>
                    <a:lnTo>
                      <a:pt x="488" y="62"/>
                    </a:lnTo>
                    <a:lnTo>
                      <a:pt x="431" y="75"/>
                    </a:lnTo>
                    <a:lnTo>
                      <a:pt x="251" y="9"/>
                    </a:lnTo>
                    <a:lnTo>
                      <a:pt x="334" y="69"/>
                    </a:lnTo>
                    <a:lnTo>
                      <a:pt x="260" y="62"/>
                    </a:lnTo>
                    <a:lnTo>
                      <a:pt x="154" y="30"/>
                    </a:lnTo>
                    <a:lnTo>
                      <a:pt x="185" y="69"/>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163">
                <a:extLst>
                  <a:ext uri="{FF2B5EF4-FFF2-40B4-BE49-F238E27FC236}">
                    <a16:creationId xmlns:a16="http://schemas.microsoft.com/office/drawing/2014/main" id="{AB8591DC-88C5-214B-1BAF-624697B52E89}"/>
                  </a:ext>
                </a:extLst>
              </p:cNvPr>
              <p:cNvSpPr>
                <a:spLocks/>
              </p:cNvSpPr>
              <p:nvPr/>
            </p:nvSpPr>
            <p:spPr bwMode="auto">
              <a:xfrm>
                <a:off x="4347" y="3188"/>
                <a:ext cx="181" cy="238"/>
              </a:xfrm>
              <a:custGeom>
                <a:avLst/>
                <a:gdLst>
                  <a:gd name="T0" fmla="*/ 0 w 725"/>
                  <a:gd name="T1" fmla="*/ 0 h 950"/>
                  <a:gd name="T2" fmla="*/ 0 w 725"/>
                  <a:gd name="T3" fmla="*/ 0 h 950"/>
                  <a:gd name="T4" fmla="*/ 0 w 725"/>
                  <a:gd name="T5" fmla="*/ 0 h 950"/>
                  <a:gd name="T6" fmla="*/ 0 w 725"/>
                  <a:gd name="T7" fmla="*/ 0 h 950"/>
                  <a:gd name="T8" fmla="*/ 0 w 725"/>
                  <a:gd name="T9" fmla="*/ 0 h 950"/>
                  <a:gd name="T10" fmla="*/ 0 w 725"/>
                  <a:gd name="T11" fmla="*/ 0 h 950"/>
                  <a:gd name="T12" fmla="*/ 0 w 725"/>
                  <a:gd name="T13" fmla="*/ 0 h 950"/>
                  <a:gd name="T14" fmla="*/ 0 w 725"/>
                  <a:gd name="T15" fmla="*/ 0 h 950"/>
                  <a:gd name="T16" fmla="*/ 0 w 725"/>
                  <a:gd name="T17" fmla="*/ 0 h 950"/>
                  <a:gd name="T18" fmla="*/ 0 w 725"/>
                  <a:gd name="T19" fmla="*/ 0 h 950"/>
                  <a:gd name="T20" fmla="*/ 0 w 725"/>
                  <a:gd name="T21" fmla="*/ 0 h 950"/>
                  <a:gd name="T22" fmla="*/ 0 w 725"/>
                  <a:gd name="T23" fmla="*/ 0 h 950"/>
                  <a:gd name="T24" fmla="*/ 0 w 725"/>
                  <a:gd name="T25" fmla="*/ 0 h 950"/>
                  <a:gd name="T26" fmla="*/ 0 w 725"/>
                  <a:gd name="T27" fmla="*/ 0 h 950"/>
                  <a:gd name="T28" fmla="*/ 0 w 725"/>
                  <a:gd name="T29" fmla="*/ 0 h 950"/>
                  <a:gd name="T30" fmla="*/ 0 w 725"/>
                  <a:gd name="T31" fmla="*/ 0 h 950"/>
                  <a:gd name="T32" fmla="*/ 0 w 725"/>
                  <a:gd name="T33" fmla="*/ 0 h 950"/>
                  <a:gd name="T34" fmla="*/ 0 w 725"/>
                  <a:gd name="T35" fmla="*/ 0 h 950"/>
                  <a:gd name="T36" fmla="*/ 0 w 725"/>
                  <a:gd name="T37" fmla="*/ 0 h 950"/>
                  <a:gd name="T38" fmla="*/ 0 w 725"/>
                  <a:gd name="T39" fmla="*/ 0 h 950"/>
                  <a:gd name="T40" fmla="*/ 0 w 725"/>
                  <a:gd name="T41" fmla="*/ 0 h 950"/>
                  <a:gd name="T42" fmla="*/ 0 w 725"/>
                  <a:gd name="T43" fmla="*/ 0 h 950"/>
                  <a:gd name="T44" fmla="*/ 0 w 725"/>
                  <a:gd name="T45" fmla="*/ 0 h 950"/>
                  <a:gd name="T46" fmla="*/ 0 w 725"/>
                  <a:gd name="T47" fmla="*/ 0 h 950"/>
                  <a:gd name="T48" fmla="*/ 0 w 725"/>
                  <a:gd name="T49" fmla="*/ 0 h 950"/>
                  <a:gd name="T50" fmla="*/ 0 w 725"/>
                  <a:gd name="T51" fmla="*/ 0 h 950"/>
                  <a:gd name="T52" fmla="*/ 0 w 725"/>
                  <a:gd name="T53" fmla="*/ 0 h 950"/>
                  <a:gd name="T54" fmla="*/ 0 w 725"/>
                  <a:gd name="T55" fmla="*/ 0 h 950"/>
                  <a:gd name="T56" fmla="*/ 0 w 725"/>
                  <a:gd name="T57" fmla="*/ 0 h 950"/>
                  <a:gd name="T58" fmla="*/ 0 w 725"/>
                  <a:gd name="T59" fmla="*/ 0 h 950"/>
                  <a:gd name="T60" fmla="*/ 0 w 725"/>
                  <a:gd name="T61" fmla="*/ 0 h 950"/>
                  <a:gd name="T62" fmla="*/ 0 w 725"/>
                  <a:gd name="T63" fmla="*/ 0 h 950"/>
                  <a:gd name="T64" fmla="*/ 0 w 725"/>
                  <a:gd name="T65" fmla="*/ 0 h 950"/>
                  <a:gd name="T66" fmla="*/ 0 w 725"/>
                  <a:gd name="T67" fmla="*/ 0 h 950"/>
                  <a:gd name="T68" fmla="*/ 0 w 725"/>
                  <a:gd name="T69" fmla="*/ 0 h 950"/>
                  <a:gd name="T70" fmla="*/ 0 w 725"/>
                  <a:gd name="T71" fmla="*/ 0 h 9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25"/>
                  <a:gd name="T109" fmla="*/ 0 h 950"/>
                  <a:gd name="T110" fmla="*/ 725 w 725"/>
                  <a:gd name="T111" fmla="*/ 950 h 9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25" h="950">
                    <a:moveTo>
                      <a:pt x="0" y="44"/>
                    </a:moveTo>
                    <a:lnTo>
                      <a:pt x="155" y="181"/>
                    </a:lnTo>
                    <a:lnTo>
                      <a:pt x="213" y="298"/>
                    </a:lnTo>
                    <a:lnTo>
                      <a:pt x="223" y="363"/>
                    </a:lnTo>
                    <a:lnTo>
                      <a:pt x="323" y="378"/>
                    </a:lnTo>
                    <a:lnTo>
                      <a:pt x="295" y="396"/>
                    </a:lnTo>
                    <a:lnTo>
                      <a:pt x="371" y="393"/>
                    </a:lnTo>
                    <a:lnTo>
                      <a:pt x="318" y="427"/>
                    </a:lnTo>
                    <a:lnTo>
                      <a:pt x="472" y="406"/>
                    </a:lnTo>
                    <a:lnTo>
                      <a:pt x="533" y="443"/>
                    </a:lnTo>
                    <a:lnTo>
                      <a:pt x="725" y="950"/>
                    </a:lnTo>
                    <a:lnTo>
                      <a:pt x="710" y="855"/>
                    </a:lnTo>
                    <a:lnTo>
                      <a:pt x="586" y="498"/>
                    </a:lnTo>
                    <a:lnTo>
                      <a:pt x="531" y="408"/>
                    </a:lnTo>
                    <a:lnTo>
                      <a:pt x="572" y="374"/>
                    </a:lnTo>
                    <a:lnTo>
                      <a:pt x="540" y="341"/>
                    </a:lnTo>
                    <a:lnTo>
                      <a:pt x="533" y="361"/>
                    </a:lnTo>
                    <a:lnTo>
                      <a:pt x="493" y="296"/>
                    </a:lnTo>
                    <a:lnTo>
                      <a:pt x="481" y="344"/>
                    </a:lnTo>
                    <a:lnTo>
                      <a:pt x="440" y="328"/>
                    </a:lnTo>
                    <a:lnTo>
                      <a:pt x="392" y="275"/>
                    </a:lnTo>
                    <a:lnTo>
                      <a:pt x="399" y="339"/>
                    </a:lnTo>
                    <a:lnTo>
                      <a:pt x="336" y="287"/>
                    </a:lnTo>
                    <a:lnTo>
                      <a:pt x="290" y="259"/>
                    </a:lnTo>
                    <a:lnTo>
                      <a:pt x="270" y="301"/>
                    </a:lnTo>
                    <a:lnTo>
                      <a:pt x="207" y="224"/>
                    </a:lnTo>
                    <a:lnTo>
                      <a:pt x="352" y="226"/>
                    </a:lnTo>
                    <a:lnTo>
                      <a:pt x="274" y="194"/>
                    </a:lnTo>
                    <a:lnTo>
                      <a:pt x="379" y="185"/>
                    </a:lnTo>
                    <a:lnTo>
                      <a:pt x="190" y="137"/>
                    </a:lnTo>
                    <a:lnTo>
                      <a:pt x="247" y="110"/>
                    </a:lnTo>
                    <a:lnTo>
                      <a:pt x="179" y="93"/>
                    </a:lnTo>
                    <a:lnTo>
                      <a:pt x="37" y="0"/>
                    </a:lnTo>
                    <a:lnTo>
                      <a:pt x="114" y="85"/>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164">
                <a:extLst>
                  <a:ext uri="{FF2B5EF4-FFF2-40B4-BE49-F238E27FC236}">
                    <a16:creationId xmlns:a16="http://schemas.microsoft.com/office/drawing/2014/main" id="{49111F91-50D0-E88F-ADC1-FD062B749D80}"/>
                  </a:ext>
                </a:extLst>
              </p:cNvPr>
              <p:cNvSpPr>
                <a:spLocks/>
              </p:cNvSpPr>
              <p:nvPr/>
            </p:nvSpPr>
            <p:spPr bwMode="auto">
              <a:xfrm>
                <a:off x="3897" y="3159"/>
                <a:ext cx="251" cy="281"/>
              </a:xfrm>
              <a:custGeom>
                <a:avLst/>
                <a:gdLst>
                  <a:gd name="T0" fmla="*/ 0 w 1005"/>
                  <a:gd name="T1" fmla="*/ 0 h 1125"/>
                  <a:gd name="T2" fmla="*/ 0 w 1005"/>
                  <a:gd name="T3" fmla="*/ 0 h 1125"/>
                  <a:gd name="T4" fmla="*/ 0 w 1005"/>
                  <a:gd name="T5" fmla="*/ 0 h 1125"/>
                  <a:gd name="T6" fmla="*/ 0 w 1005"/>
                  <a:gd name="T7" fmla="*/ 0 h 1125"/>
                  <a:gd name="T8" fmla="*/ 0 w 1005"/>
                  <a:gd name="T9" fmla="*/ 0 h 1125"/>
                  <a:gd name="T10" fmla="*/ 0 w 1005"/>
                  <a:gd name="T11" fmla="*/ 0 h 1125"/>
                  <a:gd name="T12" fmla="*/ 0 w 1005"/>
                  <a:gd name="T13" fmla="*/ 0 h 1125"/>
                  <a:gd name="T14" fmla="*/ 0 w 1005"/>
                  <a:gd name="T15" fmla="*/ 0 h 1125"/>
                  <a:gd name="T16" fmla="*/ 0 w 1005"/>
                  <a:gd name="T17" fmla="*/ 0 h 1125"/>
                  <a:gd name="T18" fmla="*/ 0 w 1005"/>
                  <a:gd name="T19" fmla="*/ 0 h 1125"/>
                  <a:gd name="T20" fmla="*/ 0 w 1005"/>
                  <a:gd name="T21" fmla="*/ 0 h 1125"/>
                  <a:gd name="T22" fmla="*/ 0 w 1005"/>
                  <a:gd name="T23" fmla="*/ 0 h 1125"/>
                  <a:gd name="T24" fmla="*/ 0 w 1005"/>
                  <a:gd name="T25" fmla="*/ 0 h 1125"/>
                  <a:gd name="T26" fmla="*/ 0 w 1005"/>
                  <a:gd name="T27" fmla="*/ 0 h 1125"/>
                  <a:gd name="T28" fmla="*/ 0 w 1005"/>
                  <a:gd name="T29" fmla="*/ 0 h 1125"/>
                  <a:gd name="T30" fmla="*/ 0 w 1005"/>
                  <a:gd name="T31" fmla="*/ 0 h 1125"/>
                  <a:gd name="T32" fmla="*/ 0 w 1005"/>
                  <a:gd name="T33" fmla="*/ 0 h 1125"/>
                  <a:gd name="T34" fmla="*/ 0 w 1005"/>
                  <a:gd name="T35" fmla="*/ 0 h 1125"/>
                  <a:gd name="T36" fmla="*/ 0 w 1005"/>
                  <a:gd name="T37" fmla="*/ 0 h 1125"/>
                  <a:gd name="T38" fmla="*/ 0 w 1005"/>
                  <a:gd name="T39" fmla="*/ 0 h 1125"/>
                  <a:gd name="T40" fmla="*/ 0 w 1005"/>
                  <a:gd name="T41" fmla="*/ 0 h 1125"/>
                  <a:gd name="T42" fmla="*/ 0 w 1005"/>
                  <a:gd name="T43" fmla="*/ 0 h 1125"/>
                  <a:gd name="T44" fmla="*/ 0 w 1005"/>
                  <a:gd name="T45" fmla="*/ 0 h 1125"/>
                  <a:gd name="T46" fmla="*/ 0 w 1005"/>
                  <a:gd name="T47" fmla="*/ 0 h 1125"/>
                  <a:gd name="T48" fmla="*/ 0 w 1005"/>
                  <a:gd name="T49" fmla="*/ 0 h 1125"/>
                  <a:gd name="T50" fmla="*/ 0 w 1005"/>
                  <a:gd name="T51" fmla="*/ 0 h 1125"/>
                  <a:gd name="T52" fmla="*/ 0 w 1005"/>
                  <a:gd name="T53" fmla="*/ 0 h 1125"/>
                  <a:gd name="T54" fmla="*/ 0 w 1005"/>
                  <a:gd name="T55" fmla="*/ 0 h 1125"/>
                  <a:gd name="T56" fmla="*/ 0 w 1005"/>
                  <a:gd name="T57" fmla="*/ 0 h 1125"/>
                  <a:gd name="T58" fmla="*/ 0 w 1005"/>
                  <a:gd name="T59" fmla="*/ 0 h 1125"/>
                  <a:gd name="T60" fmla="*/ 0 w 1005"/>
                  <a:gd name="T61" fmla="*/ 0 h 1125"/>
                  <a:gd name="T62" fmla="*/ 0 w 1005"/>
                  <a:gd name="T63" fmla="*/ 0 h 1125"/>
                  <a:gd name="T64" fmla="*/ 0 w 1005"/>
                  <a:gd name="T65" fmla="*/ 0 h 1125"/>
                  <a:gd name="T66" fmla="*/ 0 w 1005"/>
                  <a:gd name="T67" fmla="*/ 0 h 1125"/>
                  <a:gd name="T68" fmla="*/ 0 w 1005"/>
                  <a:gd name="T69" fmla="*/ 0 h 1125"/>
                  <a:gd name="T70" fmla="*/ 0 w 1005"/>
                  <a:gd name="T71" fmla="*/ 0 h 1125"/>
                  <a:gd name="T72" fmla="*/ 0 w 1005"/>
                  <a:gd name="T73" fmla="*/ 0 h 1125"/>
                  <a:gd name="T74" fmla="*/ 0 w 1005"/>
                  <a:gd name="T75" fmla="*/ 0 h 1125"/>
                  <a:gd name="T76" fmla="*/ 0 w 1005"/>
                  <a:gd name="T77" fmla="*/ 0 h 1125"/>
                  <a:gd name="T78" fmla="*/ 0 w 1005"/>
                  <a:gd name="T79" fmla="*/ 0 h 1125"/>
                  <a:gd name="T80" fmla="*/ 0 w 1005"/>
                  <a:gd name="T81" fmla="*/ 0 h 1125"/>
                  <a:gd name="T82" fmla="*/ 0 w 1005"/>
                  <a:gd name="T83" fmla="*/ 0 h 1125"/>
                  <a:gd name="T84" fmla="*/ 0 w 1005"/>
                  <a:gd name="T85" fmla="*/ 0 h 1125"/>
                  <a:gd name="T86" fmla="*/ 0 w 1005"/>
                  <a:gd name="T87" fmla="*/ 0 h 1125"/>
                  <a:gd name="T88" fmla="*/ 0 w 1005"/>
                  <a:gd name="T89" fmla="*/ 0 h 1125"/>
                  <a:gd name="T90" fmla="*/ 0 w 1005"/>
                  <a:gd name="T91" fmla="*/ 0 h 1125"/>
                  <a:gd name="T92" fmla="*/ 0 w 1005"/>
                  <a:gd name="T93" fmla="*/ 0 h 1125"/>
                  <a:gd name="T94" fmla="*/ 0 w 1005"/>
                  <a:gd name="T95" fmla="*/ 0 h 1125"/>
                  <a:gd name="T96" fmla="*/ 0 w 1005"/>
                  <a:gd name="T97" fmla="*/ 0 h 1125"/>
                  <a:gd name="T98" fmla="*/ 0 w 1005"/>
                  <a:gd name="T99" fmla="*/ 0 h 1125"/>
                  <a:gd name="T100" fmla="*/ 0 w 1005"/>
                  <a:gd name="T101" fmla="*/ 0 h 1125"/>
                  <a:gd name="T102" fmla="*/ 0 w 1005"/>
                  <a:gd name="T103" fmla="*/ 0 h 1125"/>
                  <a:gd name="T104" fmla="*/ 0 w 1005"/>
                  <a:gd name="T105" fmla="*/ 0 h 1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5"/>
                  <a:gd name="T160" fmla="*/ 0 h 1125"/>
                  <a:gd name="T161" fmla="*/ 1005 w 1005"/>
                  <a:gd name="T162" fmla="*/ 1125 h 1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5" h="1125">
                    <a:moveTo>
                      <a:pt x="180" y="18"/>
                    </a:moveTo>
                    <a:lnTo>
                      <a:pt x="36" y="0"/>
                    </a:lnTo>
                    <a:lnTo>
                      <a:pt x="106" y="53"/>
                    </a:lnTo>
                    <a:lnTo>
                      <a:pt x="0" y="71"/>
                    </a:lnTo>
                    <a:lnTo>
                      <a:pt x="155" y="115"/>
                    </a:lnTo>
                    <a:lnTo>
                      <a:pt x="114" y="158"/>
                    </a:lnTo>
                    <a:lnTo>
                      <a:pt x="212" y="189"/>
                    </a:lnTo>
                    <a:lnTo>
                      <a:pt x="128" y="229"/>
                    </a:lnTo>
                    <a:lnTo>
                      <a:pt x="41" y="215"/>
                    </a:lnTo>
                    <a:lnTo>
                      <a:pt x="111" y="260"/>
                    </a:lnTo>
                    <a:lnTo>
                      <a:pt x="18" y="286"/>
                    </a:lnTo>
                    <a:lnTo>
                      <a:pt x="146" y="317"/>
                    </a:lnTo>
                    <a:lnTo>
                      <a:pt x="114" y="343"/>
                    </a:lnTo>
                    <a:lnTo>
                      <a:pt x="229" y="356"/>
                    </a:lnTo>
                    <a:lnTo>
                      <a:pt x="282" y="388"/>
                    </a:lnTo>
                    <a:lnTo>
                      <a:pt x="185" y="409"/>
                    </a:lnTo>
                    <a:lnTo>
                      <a:pt x="282" y="427"/>
                    </a:lnTo>
                    <a:lnTo>
                      <a:pt x="339" y="454"/>
                    </a:lnTo>
                    <a:lnTo>
                      <a:pt x="264" y="475"/>
                    </a:lnTo>
                    <a:lnTo>
                      <a:pt x="366" y="499"/>
                    </a:lnTo>
                    <a:lnTo>
                      <a:pt x="541" y="477"/>
                    </a:lnTo>
                    <a:lnTo>
                      <a:pt x="717" y="524"/>
                    </a:lnTo>
                    <a:lnTo>
                      <a:pt x="664" y="553"/>
                    </a:lnTo>
                    <a:lnTo>
                      <a:pt x="737" y="567"/>
                    </a:lnTo>
                    <a:lnTo>
                      <a:pt x="806" y="639"/>
                    </a:lnTo>
                    <a:lnTo>
                      <a:pt x="1005" y="1125"/>
                    </a:lnTo>
                    <a:lnTo>
                      <a:pt x="998" y="1056"/>
                    </a:lnTo>
                    <a:lnTo>
                      <a:pt x="968" y="928"/>
                    </a:lnTo>
                    <a:lnTo>
                      <a:pt x="884" y="770"/>
                    </a:lnTo>
                    <a:lnTo>
                      <a:pt x="872" y="677"/>
                    </a:lnTo>
                    <a:lnTo>
                      <a:pt x="757" y="531"/>
                    </a:lnTo>
                    <a:lnTo>
                      <a:pt x="798" y="522"/>
                    </a:lnTo>
                    <a:lnTo>
                      <a:pt x="749" y="449"/>
                    </a:lnTo>
                    <a:lnTo>
                      <a:pt x="638" y="413"/>
                    </a:lnTo>
                    <a:lnTo>
                      <a:pt x="690" y="479"/>
                    </a:lnTo>
                    <a:lnTo>
                      <a:pt x="525" y="406"/>
                    </a:lnTo>
                    <a:lnTo>
                      <a:pt x="438" y="436"/>
                    </a:lnTo>
                    <a:lnTo>
                      <a:pt x="399" y="395"/>
                    </a:lnTo>
                    <a:lnTo>
                      <a:pt x="468" y="356"/>
                    </a:lnTo>
                    <a:lnTo>
                      <a:pt x="372" y="313"/>
                    </a:lnTo>
                    <a:lnTo>
                      <a:pt x="213" y="299"/>
                    </a:lnTo>
                    <a:lnTo>
                      <a:pt x="269" y="251"/>
                    </a:lnTo>
                    <a:lnTo>
                      <a:pt x="212" y="229"/>
                    </a:lnTo>
                    <a:lnTo>
                      <a:pt x="330" y="212"/>
                    </a:lnTo>
                    <a:lnTo>
                      <a:pt x="418" y="229"/>
                    </a:lnTo>
                    <a:lnTo>
                      <a:pt x="374" y="172"/>
                    </a:lnTo>
                    <a:lnTo>
                      <a:pt x="220" y="128"/>
                    </a:lnTo>
                    <a:lnTo>
                      <a:pt x="300" y="123"/>
                    </a:lnTo>
                    <a:lnTo>
                      <a:pt x="155" y="44"/>
                    </a:lnTo>
                    <a:lnTo>
                      <a:pt x="229" y="49"/>
                    </a:lnTo>
                    <a:lnTo>
                      <a:pt x="378" y="14"/>
                    </a:lnTo>
                    <a:lnTo>
                      <a:pt x="18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 name="Freeform 165">
                <a:extLst>
                  <a:ext uri="{FF2B5EF4-FFF2-40B4-BE49-F238E27FC236}">
                    <a16:creationId xmlns:a16="http://schemas.microsoft.com/office/drawing/2014/main" id="{44FCA464-85F3-8598-6049-23A630D68D9E}"/>
                  </a:ext>
                </a:extLst>
              </p:cNvPr>
              <p:cNvSpPr>
                <a:spLocks/>
              </p:cNvSpPr>
              <p:nvPr/>
            </p:nvSpPr>
            <p:spPr bwMode="auto">
              <a:xfrm>
                <a:off x="4254" y="3174"/>
                <a:ext cx="112" cy="67"/>
              </a:xfrm>
              <a:custGeom>
                <a:avLst/>
                <a:gdLst>
                  <a:gd name="T0" fmla="*/ 0 w 448"/>
                  <a:gd name="T1" fmla="*/ 0 h 268"/>
                  <a:gd name="T2" fmla="*/ 0 w 448"/>
                  <a:gd name="T3" fmla="*/ 0 h 268"/>
                  <a:gd name="T4" fmla="*/ 0 w 448"/>
                  <a:gd name="T5" fmla="*/ 0 h 268"/>
                  <a:gd name="T6" fmla="*/ 0 w 448"/>
                  <a:gd name="T7" fmla="*/ 0 h 268"/>
                  <a:gd name="T8" fmla="*/ 0 w 448"/>
                  <a:gd name="T9" fmla="*/ 0 h 268"/>
                  <a:gd name="T10" fmla="*/ 0 w 448"/>
                  <a:gd name="T11" fmla="*/ 0 h 268"/>
                  <a:gd name="T12" fmla="*/ 0 w 448"/>
                  <a:gd name="T13" fmla="*/ 0 h 268"/>
                  <a:gd name="T14" fmla="*/ 0 w 448"/>
                  <a:gd name="T15" fmla="*/ 0 h 268"/>
                  <a:gd name="T16" fmla="*/ 0 w 448"/>
                  <a:gd name="T17" fmla="*/ 0 h 268"/>
                  <a:gd name="T18" fmla="*/ 0 w 448"/>
                  <a:gd name="T19" fmla="*/ 0 h 268"/>
                  <a:gd name="T20" fmla="*/ 0 w 448"/>
                  <a:gd name="T21" fmla="*/ 0 h 268"/>
                  <a:gd name="T22" fmla="*/ 0 w 448"/>
                  <a:gd name="T23" fmla="*/ 0 h 268"/>
                  <a:gd name="T24" fmla="*/ 0 w 448"/>
                  <a:gd name="T25" fmla="*/ 0 h 268"/>
                  <a:gd name="T26" fmla="*/ 0 w 448"/>
                  <a:gd name="T27" fmla="*/ 0 h 268"/>
                  <a:gd name="T28" fmla="*/ 0 w 448"/>
                  <a:gd name="T29" fmla="*/ 0 h 268"/>
                  <a:gd name="T30" fmla="*/ 0 w 448"/>
                  <a:gd name="T31" fmla="*/ 0 h 268"/>
                  <a:gd name="T32" fmla="*/ 0 w 448"/>
                  <a:gd name="T33" fmla="*/ 0 h 268"/>
                  <a:gd name="T34" fmla="*/ 0 w 448"/>
                  <a:gd name="T35" fmla="*/ 0 h 268"/>
                  <a:gd name="T36" fmla="*/ 0 w 448"/>
                  <a:gd name="T37" fmla="*/ 0 h 2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8"/>
                  <a:gd name="T58" fmla="*/ 0 h 268"/>
                  <a:gd name="T59" fmla="*/ 448 w 448"/>
                  <a:gd name="T60" fmla="*/ 268 h 2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8" h="268">
                    <a:moveTo>
                      <a:pt x="224" y="110"/>
                    </a:moveTo>
                    <a:lnTo>
                      <a:pt x="136" y="101"/>
                    </a:lnTo>
                    <a:lnTo>
                      <a:pt x="180" y="158"/>
                    </a:lnTo>
                    <a:lnTo>
                      <a:pt x="62" y="167"/>
                    </a:lnTo>
                    <a:lnTo>
                      <a:pt x="0" y="162"/>
                    </a:lnTo>
                    <a:lnTo>
                      <a:pt x="78" y="198"/>
                    </a:lnTo>
                    <a:lnTo>
                      <a:pt x="18" y="219"/>
                    </a:lnTo>
                    <a:lnTo>
                      <a:pt x="87" y="242"/>
                    </a:lnTo>
                    <a:lnTo>
                      <a:pt x="255" y="189"/>
                    </a:lnTo>
                    <a:lnTo>
                      <a:pt x="228" y="228"/>
                    </a:lnTo>
                    <a:lnTo>
                      <a:pt x="333" y="207"/>
                    </a:lnTo>
                    <a:lnTo>
                      <a:pt x="448" y="268"/>
                    </a:lnTo>
                    <a:lnTo>
                      <a:pt x="396" y="194"/>
                    </a:lnTo>
                    <a:lnTo>
                      <a:pt x="273" y="153"/>
                    </a:lnTo>
                    <a:lnTo>
                      <a:pt x="333" y="141"/>
                    </a:lnTo>
                    <a:lnTo>
                      <a:pt x="255" y="44"/>
                    </a:lnTo>
                    <a:lnTo>
                      <a:pt x="105" y="0"/>
                    </a:lnTo>
                    <a:lnTo>
                      <a:pt x="224"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166">
                <a:extLst>
                  <a:ext uri="{FF2B5EF4-FFF2-40B4-BE49-F238E27FC236}">
                    <a16:creationId xmlns:a16="http://schemas.microsoft.com/office/drawing/2014/main" id="{234A42E7-E083-DB38-2B40-77DE54CCC2C5}"/>
                  </a:ext>
                </a:extLst>
              </p:cNvPr>
              <p:cNvSpPr>
                <a:spLocks/>
              </p:cNvSpPr>
              <p:nvPr/>
            </p:nvSpPr>
            <p:spPr bwMode="auto">
              <a:xfrm>
                <a:off x="4419" y="3097"/>
                <a:ext cx="86" cy="74"/>
              </a:xfrm>
              <a:custGeom>
                <a:avLst/>
                <a:gdLst>
                  <a:gd name="T0" fmla="*/ 0 w 343"/>
                  <a:gd name="T1" fmla="*/ 0 h 294"/>
                  <a:gd name="T2" fmla="*/ 0 w 343"/>
                  <a:gd name="T3" fmla="*/ 0 h 294"/>
                  <a:gd name="T4" fmla="*/ 0 w 343"/>
                  <a:gd name="T5" fmla="*/ 0 h 294"/>
                  <a:gd name="T6" fmla="*/ 0 w 343"/>
                  <a:gd name="T7" fmla="*/ 0 h 294"/>
                  <a:gd name="T8" fmla="*/ 0 w 343"/>
                  <a:gd name="T9" fmla="*/ 0 h 294"/>
                  <a:gd name="T10" fmla="*/ 0 w 343"/>
                  <a:gd name="T11" fmla="*/ 0 h 294"/>
                  <a:gd name="T12" fmla="*/ 0 w 343"/>
                  <a:gd name="T13" fmla="*/ 0 h 294"/>
                  <a:gd name="T14" fmla="*/ 0 w 343"/>
                  <a:gd name="T15" fmla="*/ 0 h 294"/>
                  <a:gd name="T16" fmla="*/ 0 w 343"/>
                  <a:gd name="T17" fmla="*/ 0 h 294"/>
                  <a:gd name="T18" fmla="*/ 0 w 343"/>
                  <a:gd name="T19" fmla="*/ 0 h 294"/>
                  <a:gd name="T20" fmla="*/ 0 w 343"/>
                  <a:gd name="T21" fmla="*/ 0 h 294"/>
                  <a:gd name="T22" fmla="*/ 0 w 343"/>
                  <a:gd name="T23" fmla="*/ 0 h 294"/>
                  <a:gd name="T24" fmla="*/ 0 w 343"/>
                  <a:gd name="T25" fmla="*/ 0 h 294"/>
                  <a:gd name="T26" fmla="*/ 0 w 343"/>
                  <a:gd name="T27" fmla="*/ 0 h 294"/>
                  <a:gd name="T28" fmla="*/ 0 w 343"/>
                  <a:gd name="T29" fmla="*/ 0 h 294"/>
                  <a:gd name="T30" fmla="*/ 0 w 343"/>
                  <a:gd name="T31" fmla="*/ 0 h 294"/>
                  <a:gd name="T32" fmla="*/ 0 w 343"/>
                  <a:gd name="T33" fmla="*/ 0 h 294"/>
                  <a:gd name="T34" fmla="*/ 0 w 343"/>
                  <a:gd name="T35" fmla="*/ 0 h 2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3"/>
                  <a:gd name="T55" fmla="*/ 0 h 294"/>
                  <a:gd name="T56" fmla="*/ 343 w 343"/>
                  <a:gd name="T57" fmla="*/ 294 h 2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3" h="294">
                    <a:moveTo>
                      <a:pt x="75" y="0"/>
                    </a:moveTo>
                    <a:lnTo>
                      <a:pt x="26" y="50"/>
                    </a:lnTo>
                    <a:lnTo>
                      <a:pt x="0" y="83"/>
                    </a:lnTo>
                    <a:lnTo>
                      <a:pt x="22" y="198"/>
                    </a:lnTo>
                    <a:lnTo>
                      <a:pt x="114" y="246"/>
                    </a:lnTo>
                    <a:lnTo>
                      <a:pt x="189" y="246"/>
                    </a:lnTo>
                    <a:lnTo>
                      <a:pt x="251" y="294"/>
                    </a:lnTo>
                    <a:lnTo>
                      <a:pt x="343" y="255"/>
                    </a:lnTo>
                    <a:lnTo>
                      <a:pt x="330" y="127"/>
                    </a:lnTo>
                    <a:lnTo>
                      <a:pt x="286" y="228"/>
                    </a:lnTo>
                    <a:lnTo>
                      <a:pt x="177" y="157"/>
                    </a:lnTo>
                    <a:lnTo>
                      <a:pt x="154" y="28"/>
                    </a:lnTo>
                    <a:lnTo>
                      <a:pt x="118" y="81"/>
                    </a:lnTo>
                    <a:lnTo>
                      <a:pt x="120" y="173"/>
                    </a:lnTo>
                    <a:lnTo>
                      <a:pt x="61" y="142"/>
                    </a:lnTo>
                    <a:lnTo>
                      <a:pt x="49" y="67"/>
                    </a:lnTo>
                    <a:lnTo>
                      <a:pt x="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167">
                <a:extLst>
                  <a:ext uri="{FF2B5EF4-FFF2-40B4-BE49-F238E27FC236}">
                    <a16:creationId xmlns:a16="http://schemas.microsoft.com/office/drawing/2014/main" id="{F60D7A64-EC1D-0286-3102-9966F6F3460C}"/>
                  </a:ext>
                </a:extLst>
              </p:cNvPr>
              <p:cNvSpPr>
                <a:spLocks/>
              </p:cNvSpPr>
              <p:nvPr/>
            </p:nvSpPr>
            <p:spPr bwMode="auto">
              <a:xfrm>
                <a:off x="4364" y="3295"/>
                <a:ext cx="22" cy="29"/>
              </a:xfrm>
              <a:custGeom>
                <a:avLst/>
                <a:gdLst>
                  <a:gd name="T0" fmla="*/ 0 w 88"/>
                  <a:gd name="T1" fmla="*/ 0 h 115"/>
                  <a:gd name="T2" fmla="*/ 0 w 88"/>
                  <a:gd name="T3" fmla="*/ 0 h 115"/>
                  <a:gd name="T4" fmla="*/ 0 w 88"/>
                  <a:gd name="T5" fmla="*/ 0 h 115"/>
                  <a:gd name="T6" fmla="*/ 0 w 88"/>
                  <a:gd name="T7" fmla="*/ 0 h 115"/>
                  <a:gd name="T8" fmla="*/ 0 w 88"/>
                  <a:gd name="T9" fmla="*/ 0 h 115"/>
                  <a:gd name="T10" fmla="*/ 0 w 88"/>
                  <a:gd name="T11" fmla="*/ 0 h 115"/>
                  <a:gd name="T12" fmla="*/ 0 w 88"/>
                  <a:gd name="T13" fmla="*/ 0 h 115"/>
                  <a:gd name="T14" fmla="*/ 0 w 88"/>
                  <a:gd name="T15" fmla="*/ 0 h 115"/>
                  <a:gd name="T16" fmla="*/ 0 w 88"/>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
                  <a:gd name="T28" fmla="*/ 0 h 115"/>
                  <a:gd name="T29" fmla="*/ 88 w 88"/>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 h="115">
                    <a:moveTo>
                      <a:pt x="88" y="0"/>
                    </a:moveTo>
                    <a:lnTo>
                      <a:pt x="18" y="26"/>
                    </a:lnTo>
                    <a:lnTo>
                      <a:pt x="0" y="64"/>
                    </a:lnTo>
                    <a:lnTo>
                      <a:pt x="19" y="108"/>
                    </a:lnTo>
                    <a:lnTo>
                      <a:pt x="75" y="115"/>
                    </a:lnTo>
                    <a:lnTo>
                      <a:pt x="31" y="73"/>
                    </a:lnTo>
                    <a:lnTo>
                      <a:pt x="87" y="42"/>
                    </a:lnTo>
                    <a:lnTo>
                      <a:pt x="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168">
                <a:extLst>
                  <a:ext uri="{FF2B5EF4-FFF2-40B4-BE49-F238E27FC236}">
                    <a16:creationId xmlns:a16="http://schemas.microsoft.com/office/drawing/2014/main" id="{8DE36183-BBCB-A10F-D64B-9D53E1390AAC}"/>
                  </a:ext>
                </a:extLst>
              </p:cNvPr>
              <p:cNvSpPr>
                <a:spLocks/>
              </p:cNvSpPr>
              <p:nvPr/>
            </p:nvSpPr>
            <p:spPr bwMode="auto">
              <a:xfrm>
                <a:off x="3934" y="3114"/>
                <a:ext cx="87" cy="50"/>
              </a:xfrm>
              <a:custGeom>
                <a:avLst/>
                <a:gdLst>
                  <a:gd name="T0" fmla="*/ 0 w 347"/>
                  <a:gd name="T1" fmla="*/ 0 h 200"/>
                  <a:gd name="T2" fmla="*/ 0 w 347"/>
                  <a:gd name="T3" fmla="*/ 0 h 200"/>
                  <a:gd name="T4" fmla="*/ 0 w 347"/>
                  <a:gd name="T5" fmla="*/ 0 h 200"/>
                  <a:gd name="T6" fmla="*/ 0 w 347"/>
                  <a:gd name="T7" fmla="*/ 0 h 200"/>
                  <a:gd name="T8" fmla="*/ 0 w 347"/>
                  <a:gd name="T9" fmla="*/ 0 h 200"/>
                  <a:gd name="T10" fmla="*/ 0 w 347"/>
                  <a:gd name="T11" fmla="*/ 0 h 200"/>
                  <a:gd name="T12" fmla="*/ 0 w 347"/>
                  <a:gd name="T13" fmla="*/ 0 h 200"/>
                  <a:gd name="T14" fmla="*/ 0 w 347"/>
                  <a:gd name="T15" fmla="*/ 0 h 200"/>
                  <a:gd name="T16" fmla="*/ 0 w 347"/>
                  <a:gd name="T17" fmla="*/ 0 h 200"/>
                  <a:gd name="T18" fmla="*/ 0 w 347"/>
                  <a:gd name="T19" fmla="*/ 0 h 200"/>
                  <a:gd name="T20" fmla="*/ 0 w 347"/>
                  <a:gd name="T21" fmla="*/ 0 h 200"/>
                  <a:gd name="T22" fmla="*/ 0 w 347"/>
                  <a:gd name="T23" fmla="*/ 0 h 200"/>
                  <a:gd name="T24" fmla="*/ 0 w 347"/>
                  <a:gd name="T25" fmla="*/ 0 h 200"/>
                  <a:gd name="T26" fmla="*/ 0 w 347"/>
                  <a:gd name="T27" fmla="*/ 0 h 200"/>
                  <a:gd name="T28" fmla="*/ 0 w 347"/>
                  <a:gd name="T29" fmla="*/ 0 h 200"/>
                  <a:gd name="T30" fmla="*/ 0 w 347"/>
                  <a:gd name="T31" fmla="*/ 0 h 200"/>
                  <a:gd name="T32" fmla="*/ 0 w 347"/>
                  <a:gd name="T33" fmla="*/ 0 h 2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7"/>
                  <a:gd name="T52" fmla="*/ 0 h 200"/>
                  <a:gd name="T53" fmla="*/ 347 w 347"/>
                  <a:gd name="T54" fmla="*/ 200 h 2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7" h="200">
                    <a:moveTo>
                      <a:pt x="347" y="200"/>
                    </a:moveTo>
                    <a:lnTo>
                      <a:pt x="264" y="131"/>
                    </a:lnTo>
                    <a:lnTo>
                      <a:pt x="229" y="49"/>
                    </a:lnTo>
                    <a:lnTo>
                      <a:pt x="129" y="0"/>
                    </a:lnTo>
                    <a:lnTo>
                      <a:pt x="209" y="86"/>
                    </a:lnTo>
                    <a:lnTo>
                      <a:pt x="129" y="49"/>
                    </a:lnTo>
                    <a:lnTo>
                      <a:pt x="0" y="6"/>
                    </a:lnTo>
                    <a:lnTo>
                      <a:pt x="93" y="63"/>
                    </a:lnTo>
                    <a:lnTo>
                      <a:pt x="0" y="80"/>
                    </a:lnTo>
                    <a:lnTo>
                      <a:pt x="123" y="90"/>
                    </a:lnTo>
                    <a:lnTo>
                      <a:pt x="9" y="117"/>
                    </a:lnTo>
                    <a:lnTo>
                      <a:pt x="143" y="120"/>
                    </a:lnTo>
                    <a:lnTo>
                      <a:pt x="82" y="147"/>
                    </a:lnTo>
                    <a:lnTo>
                      <a:pt x="180" y="147"/>
                    </a:lnTo>
                    <a:lnTo>
                      <a:pt x="229" y="170"/>
                    </a:lnTo>
                    <a:lnTo>
                      <a:pt x="34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169">
                <a:extLst>
                  <a:ext uri="{FF2B5EF4-FFF2-40B4-BE49-F238E27FC236}">
                    <a16:creationId xmlns:a16="http://schemas.microsoft.com/office/drawing/2014/main" id="{C68949A1-35BF-3CCC-87B1-EACB2390C285}"/>
                  </a:ext>
                </a:extLst>
              </p:cNvPr>
              <p:cNvSpPr>
                <a:spLocks/>
              </p:cNvSpPr>
              <p:nvPr/>
            </p:nvSpPr>
            <p:spPr bwMode="auto">
              <a:xfrm>
                <a:off x="4300" y="3260"/>
                <a:ext cx="137" cy="184"/>
              </a:xfrm>
              <a:custGeom>
                <a:avLst/>
                <a:gdLst>
                  <a:gd name="T0" fmla="*/ 0 w 548"/>
                  <a:gd name="T1" fmla="*/ 0 h 734"/>
                  <a:gd name="T2" fmla="*/ 0 w 548"/>
                  <a:gd name="T3" fmla="*/ 0 h 734"/>
                  <a:gd name="T4" fmla="*/ 0 w 548"/>
                  <a:gd name="T5" fmla="*/ 0 h 734"/>
                  <a:gd name="T6" fmla="*/ 0 w 548"/>
                  <a:gd name="T7" fmla="*/ 0 h 734"/>
                  <a:gd name="T8" fmla="*/ 0 w 548"/>
                  <a:gd name="T9" fmla="*/ 0 h 734"/>
                  <a:gd name="T10" fmla="*/ 0 w 548"/>
                  <a:gd name="T11" fmla="*/ 0 h 734"/>
                  <a:gd name="T12" fmla="*/ 0 w 548"/>
                  <a:gd name="T13" fmla="*/ 0 h 734"/>
                  <a:gd name="T14" fmla="*/ 0 w 548"/>
                  <a:gd name="T15" fmla="*/ 0 h 734"/>
                  <a:gd name="T16" fmla="*/ 0 w 548"/>
                  <a:gd name="T17" fmla="*/ 0 h 734"/>
                  <a:gd name="T18" fmla="*/ 0 w 548"/>
                  <a:gd name="T19" fmla="*/ 0 h 734"/>
                  <a:gd name="T20" fmla="*/ 0 w 548"/>
                  <a:gd name="T21" fmla="*/ 0 h 734"/>
                  <a:gd name="T22" fmla="*/ 0 w 548"/>
                  <a:gd name="T23" fmla="*/ 0 h 734"/>
                  <a:gd name="T24" fmla="*/ 0 w 548"/>
                  <a:gd name="T25" fmla="*/ 0 h 734"/>
                  <a:gd name="T26" fmla="*/ 0 w 548"/>
                  <a:gd name="T27" fmla="*/ 0 h 734"/>
                  <a:gd name="T28" fmla="*/ 0 w 548"/>
                  <a:gd name="T29" fmla="*/ 0 h 734"/>
                  <a:gd name="T30" fmla="*/ 0 w 548"/>
                  <a:gd name="T31" fmla="*/ 0 h 734"/>
                  <a:gd name="T32" fmla="*/ 0 w 548"/>
                  <a:gd name="T33" fmla="*/ 0 h 734"/>
                  <a:gd name="T34" fmla="*/ 0 w 548"/>
                  <a:gd name="T35" fmla="*/ 0 h 734"/>
                  <a:gd name="T36" fmla="*/ 0 w 548"/>
                  <a:gd name="T37" fmla="*/ 0 h 734"/>
                  <a:gd name="T38" fmla="*/ 0 w 548"/>
                  <a:gd name="T39" fmla="*/ 0 h 734"/>
                  <a:gd name="T40" fmla="*/ 0 w 548"/>
                  <a:gd name="T41" fmla="*/ 0 h 734"/>
                  <a:gd name="T42" fmla="*/ 0 w 548"/>
                  <a:gd name="T43" fmla="*/ 0 h 734"/>
                  <a:gd name="T44" fmla="*/ 0 w 548"/>
                  <a:gd name="T45" fmla="*/ 0 h 734"/>
                  <a:gd name="T46" fmla="*/ 0 w 548"/>
                  <a:gd name="T47" fmla="*/ 0 h 7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8"/>
                  <a:gd name="T73" fmla="*/ 0 h 734"/>
                  <a:gd name="T74" fmla="*/ 548 w 548"/>
                  <a:gd name="T75" fmla="*/ 734 h 73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48" h="734">
                    <a:moveTo>
                      <a:pt x="334" y="105"/>
                    </a:moveTo>
                    <a:lnTo>
                      <a:pt x="199" y="139"/>
                    </a:lnTo>
                    <a:lnTo>
                      <a:pt x="244" y="95"/>
                    </a:lnTo>
                    <a:lnTo>
                      <a:pt x="136" y="122"/>
                    </a:lnTo>
                    <a:lnTo>
                      <a:pt x="170" y="86"/>
                    </a:lnTo>
                    <a:lnTo>
                      <a:pt x="70" y="92"/>
                    </a:lnTo>
                    <a:lnTo>
                      <a:pt x="0" y="61"/>
                    </a:lnTo>
                    <a:lnTo>
                      <a:pt x="99" y="32"/>
                    </a:lnTo>
                    <a:lnTo>
                      <a:pt x="83" y="68"/>
                    </a:lnTo>
                    <a:lnTo>
                      <a:pt x="156" y="19"/>
                    </a:lnTo>
                    <a:lnTo>
                      <a:pt x="221" y="43"/>
                    </a:lnTo>
                    <a:lnTo>
                      <a:pt x="274" y="0"/>
                    </a:lnTo>
                    <a:lnTo>
                      <a:pt x="313" y="48"/>
                    </a:lnTo>
                    <a:lnTo>
                      <a:pt x="377" y="100"/>
                    </a:lnTo>
                    <a:lnTo>
                      <a:pt x="363" y="205"/>
                    </a:lnTo>
                    <a:lnTo>
                      <a:pt x="454" y="313"/>
                    </a:lnTo>
                    <a:lnTo>
                      <a:pt x="440" y="366"/>
                    </a:lnTo>
                    <a:lnTo>
                      <a:pt x="548" y="652"/>
                    </a:lnTo>
                    <a:lnTo>
                      <a:pt x="518" y="734"/>
                    </a:lnTo>
                    <a:lnTo>
                      <a:pt x="436" y="460"/>
                    </a:lnTo>
                    <a:lnTo>
                      <a:pt x="387" y="279"/>
                    </a:lnTo>
                    <a:lnTo>
                      <a:pt x="330" y="209"/>
                    </a:lnTo>
                    <a:lnTo>
                      <a:pt x="334"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170">
                <a:extLst>
                  <a:ext uri="{FF2B5EF4-FFF2-40B4-BE49-F238E27FC236}">
                    <a16:creationId xmlns:a16="http://schemas.microsoft.com/office/drawing/2014/main" id="{4D2ABF78-E493-4C0B-7A7A-7E1146FC0FBF}"/>
                  </a:ext>
                </a:extLst>
              </p:cNvPr>
              <p:cNvSpPr>
                <a:spLocks/>
              </p:cNvSpPr>
              <p:nvPr/>
            </p:nvSpPr>
            <p:spPr bwMode="auto">
              <a:xfrm>
                <a:off x="4242" y="3151"/>
                <a:ext cx="102" cy="29"/>
              </a:xfrm>
              <a:custGeom>
                <a:avLst/>
                <a:gdLst>
                  <a:gd name="T0" fmla="*/ 0 w 404"/>
                  <a:gd name="T1" fmla="*/ 0 h 112"/>
                  <a:gd name="T2" fmla="*/ 0 w 404"/>
                  <a:gd name="T3" fmla="*/ 0 h 112"/>
                  <a:gd name="T4" fmla="*/ 0 w 404"/>
                  <a:gd name="T5" fmla="*/ 0 h 112"/>
                  <a:gd name="T6" fmla="*/ 0 w 404"/>
                  <a:gd name="T7" fmla="*/ 0 h 112"/>
                  <a:gd name="T8" fmla="*/ 0 w 404"/>
                  <a:gd name="T9" fmla="*/ 0 h 112"/>
                  <a:gd name="T10" fmla="*/ 0 w 404"/>
                  <a:gd name="T11" fmla="*/ 0 h 112"/>
                  <a:gd name="T12" fmla="*/ 0 w 404"/>
                  <a:gd name="T13" fmla="*/ 0 h 112"/>
                  <a:gd name="T14" fmla="*/ 0 w 404"/>
                  <a:gd name="T15" fmla="*/ 0 h 112"/>
                  <a:gd name="T16" fmla="*/ 0 w 404"/>
                  <a:gd name="T17" fmla="*/ 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4"/>
                  <a:gd name="T28" fmla="*/ 0 h 112"/>
                  <a:gd name="T29" fmla="*/ 404 w 404"/>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4" h="112">
                    <a:moveTo>
                      <a:pt x="82" y="0"/>
                    </a:moveTo>
                    <a:lnTo>
                      <a:pt x="186" y="3"/>
                    </a:lnTo>
                    <a:lnTo>
                      <a:pt x="404" y="112"/>
                    </a:lnTo>
                    <a:lnTo>
                      <a:pt x="190" y="34"/>
                    </a:lnTo>
                    <a:lnTo>
                      <a:pt x="73" y="30"/>
                    </a:lnTo>
                    <a:lnTo>
                      <a:pt x="116" y="107"/>
                    </a:lnTo>
                    <a:lnTo>
                      <a:pt x="0" y="17"/>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 name="Freeform 171">
                <a:extLst>
                  <a:ext uri="{FF2B5EF4-FFF2-40B4-BE49-F238E27FC236}">
                    <a16:creationId xmlns:a16="http://schemas.microsoft.com/office/drawing/2014/main" id="{94EF9000-5AC7-3E35-E1E4-C26348B06D38}"/>
                  </a:ext>
                </a:extLst>
              </p:cNvPr>
              <p:cNvSpPr>
                <a:spLocks/>
              </p:cNvSpPr>
              <p:nvPr/>
            </p:nvSpPr>
            <p:spPr bwMode="auto">
              <a:xfrm>
                <a:off x="4351" y="3156"/>
                <a:ext cx="91" cy="42"/>
              </a:xfrm>
              <a:custGeom>
                <a:avLst/>
                <a:gdLst>
                  <a:gd name="T0" fmla="*/ 0 w 367"/>
                  <a:gd name="T1" fmla="*/ 0 h 167"/>
                  <a:gd name="T2" fmla="*/ 0 w 367"/>
                  <a:gd name="T3" fmla="*/ 0 h 167"/>
                  <a:gd name="T4" fmla="*/ 0 w 367"/>
                  <a:gd name="T5" fmla="*/ 0 h 167"/>
                  <a:gd name="T6" fmla="*/ 0 w 367"/>
                  <a:gd name="T7" fmla="*/ 0 h 167"/>
                  <a:gd name="T8" fmla="*/ 0 w 367"/>
                  <a:gd name="T9" fmla="*/ 0 h 167"/>
                  <a:gd name="T10" fmla="*/ 0 w 367"/>
                  <a:gd name="T11" fmla="*/ 0 h 167"/>
                  <a:gd name="T12" fmla="*/ 0 w 367"/>
                  <a:gd name="T13" fmla="*/ 0 h 167"/>
                  <a:gd name="T14" fmla="*/ 0 w 367"/>
                  <a:gd name="T15" fmla="*/ 0 h 167"/>
                  <a:gd name="T16" fmla="*/ 0 w 367"/>
                  <a:gd name="T17" fmla="*/ 0 h 167"/>
                  <a:gd name="T18" fmla="*/ 0 w 367"/>
                  <a:gd name="T19" fmla="*/ 0 h 167"/>
                  <a:gd name="T20" fmla="*/ 0 w 367"/>
                  <a:gd name="T21" fmla="*/ 0 h 167"/>
                  <a:gd name="T22" fmla="*/ 0 w 367"/>
                  <a:gd name="T23" fmla="*/ 0 h 167"/>
                  <a:gd name="T24" fmla="*/ 0 w 367"/>
                  <a:gd name="T25" fmla="*/ 0 h 167"/>
                  <a:gd name="T26" fmla="*/ 0 w 367"/>
                  <a:gd name="T27" fmla="*/ 0 h 1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7"/>
                  <a:gd name="T43" fmla="*/ 0 h 167"/>
                  <a:gd name="T44" fmla="*/ 367 w 367"/>
                  <a:gd name="T45" fmla="*/ 167 h 16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7" h="167">
                    <a:moveTo>
                      <a:pt x="17" y="73"/>
                    </a:moveTo>
                    <a:lnTo>
                      <a:pt x="47" y="116"/>
                    </a:lnTo>
                    <a:lnTo>
                      <a:pt x="164" y="143"/>
                    </a:lnTo>
                    <a:lnTo>
                      <a:pt x="103" y="104"/>
                    </a:lnTo>
                    <a:lnTo>
                      <a:pt x="177" y="104"/>
                    </a:lnTo>
                    <a:lnTo>
                      <a:pt x="301" y="167"/>
                    </a:lnTo>
                    <a:lnTo>
                      <a:pt x="281" y="130"/>
                    </a:lnTo>
                    <a:lnTo>
                      <a:pt x="367" y="147"/>
                    </a:lnTo>
                    <a:lnTo>
                      <a:pt x="250" y="93"/>
                    </a:lnTo>
                    <a:lnTo>
                      <a:pt x="113" y="57"/>
                    </a:lnTo>
                    <a:lnTo>
                      <a:pt x="0" y="0"/>
                    </a:lnTo>
                    <a:lnTo>
                      <a:pt x="87" y="69"/>
                    </a:lnTo>
                    <a:lnTo>
                      <a:pt x="17"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6" name="Freeform 172">
                <a:extLst>
                  <a:ext uri="{FF2B5EF4-FFF2-40B4-BE49-F238E27FC236}">
                    <a16:creationId xmlns:a16="http://schemas.microsoft.com/office/drawing/2014/main" id="{E2FE6E96-C469-4A2D-382E-0EC4409C2378}"/>
                  </a:ext>
                </a:extLst>
              </p:cNvPr>
              <p:cNvSpPr>
                <a:spLocks/>
              </p:cNvSpPr>
              <p:nvPr/>
            </p:nvSpPr>
            <p:spPr bwMode="auto">
              <a:xfrm>
                <a:off x="4002" y="3145"/>
                <a:ext cx="120" cy="173"/>
              </a:xfrm>
              <a:custGeom>
                <a:avLst/>
                <a:gdLst>
                  <a:gd name="T0" fmla="*/ 0 w 480"/>
                  <a:gd name="T1" fmla="*/ 0 h 692"/>
                  <a:gd name="T2" fmla="*/ 0 w 480"/>
                  <a:gd name="T3" fmla="*/ 0 h 692"/>
                  <a:gd name="T4" fmla="*/ 0 w 480"/>
                  <a:gd name="T5" fmla="*/ 0 h 692"/>
                  <a:gd name="T6" fmla="*/ 0 w 480"/>
                  <a:gd name="T7" fmla="*/ 0 h 692"/>
                  <a:gd name="T8" fmla="*/ 0 w 480"/>
                  <a:gd name="T9" fmla="*/ 0 h 692"/>
                  <a:gd name="T10" fmla="*/ 0 w 480"/>
                  <a:gd name="T11" fmla="*/ 0 h 692"/>
                  <a:gd name="T12" fmla="*/ 0 w 480"/>
                  <a:gd name="T13" fmla="*/ 0 h 692"/>
                  <a:gd name="T14" fmla="*/ 0 w 480"/>
                  <a:gd name="T15" fmla="*/ 0 h 692"/>
                  <a:gd name="T16" fmla="*/ 0 w 480"/>
                  <a:gd name="T17" fmla="*/ 0 h 692"/>
                  <a:gd name="T18" fmla="*/ 0 w 480"/>
                  <a:gd name="T19" fmla="*/ 0 h 692"/>
                  <a:gd name="T20" fmla="*/ 0 w 480"/>
                  <a:gd name="T21" fmla="*/ 0 h 692"/>
                  <a:gd name="T22" fmla="*/ 0 w 480"/>
                  <a:gd name="T23" fmla="*/ 0 h 692"/>
                  <a:gd name="T24" fmla="*/ 0 w 480"/>
                  <a:gd name="T25" fmla="*/ 0 h 692"/>
                  <a:gd name="T26" fmla="*/ 0 w 480"/>
                  <a:gd name="T27" fmla="*/ 0 h 692"/>
                  <a:gd name="T28" fmla="*/ 0 w 480"/>
                  <a:gd name="T29" fmla="*/ 0 h 692"/>
                  <a:gd name="T30" fmla="*/ 0 w 480"/>
                  <a:gd name="T31" fmla="*/ 0 h 692"/>
                  <a:gd name="T32" fmla="*/ 0 w 480"/>
                  <a:gd name="T33" fmla="*/ 0 h 692"/>
                  <a:gd name="T34" fmla="*/ 0 w 480"/>
                  <a:gd name="T35" fmla="*/ 0 h 692"/>
                  <a:gd name="T36" fmla="*/ 0 w 480"/>
                  <a:gd name="T37" fmla="*/ 0 h 692"/>
                  <a:gd name="T38" fmla="*/ 0 w 480"/>
                  <a:gd name="T39" fmla="*/ 0 h 692"/>
                  <a:gd name="T40" fmla="*/ 0 w 480"/>
                  <a:gd name="T41" fmla="*/ 0 h 692"/>
                  <a:gd name="T42" fmla="*/ 0 w 480"/>
                  <a:gd name="T43" fmla="*/ 0 h 692"/>
                  <a:gd name="T44" fmla="*/ 0 w 480"/>
                  <a:gd name="T45" fmla="*/ 0 h 692"/>
                  <a:gd name="T46" fmla="*/ 0 w 480"/>
                  <a:gd name="T47" fmla="*/ 0 h 692"/>
                  <a:gd name="T48" fmla="*/ 0 w 480"/>
                  <a:gd name="T49" fmla="*/ 0 h 692"/>
                  <a:gd name="T50" fmla="*/ 0 w 480"/>
                  <a:gd name="T51" fmla="*/ 0 h 692"/>
                  <a:gd name="T52" fmla="*/ 0 w 480"/>
                  <a:gd name="T53" fmla="*/ 0 h 692"/>
                  <a:gd name="T54" fmla="*/ 0 w 480"/>
                  <a:gd name="T55" fmla="*/ 0 h 692"/>
                  <a:gd name="T56" fmla="*/ 0 w 480"/>
                  <a:gd name="T57" fmla="*/ 0 h 692"/>
                  <a:gd name="T58" fmla="*/ 0 w 480"/>
                  <a:gd name="T59" fmla="*/ 0 h 692"/>
                  <a:gd name="T60" fmla="*/ 0 w 480"/>
                  <a:gd name="T61" fmla="*/ 0 h 692"/>
                  <a:gd name="T62" fmla="*/ 0 w 480"/>
                  <a:gd name="T63" fmla="*/ 0 h 692"/>
                  <a:gd name="T64" fmla="*/ 0 w 480"/>
                  <a:gd name="T65" fmla="*/ 0 h 692"/>
                  <a:gd name="T66" fmla="*/ 0 w 480"/>
                  <a:gd name="T67" fmla="*/ 0 h 692"/>
                  <a:gd name="T68" fmla="*/ 0 w 480"/>
                  <a:gd name="T69" fmla="*/ 0 h 692"/>
                  <a:gd name="T70" fmla="*/ 0 w 480"/>
                  <a:gd name="T71" fmla="*/ 0 h 692"/>
                  <a:gd name="T72" fmla="*/ 0 w 480"/>
                  <a:gd name="T73" fmla="*/ 0 h 692"/>
                  <a:gd name="T74" fmla="*/ 0 w 480"/>
                  <a:gd name="T75" fmla="*/ 0 h 692"/>
                  <a:gd name="T76" fmla="*/ 0 w 480"/>
                  <a:gd name="T77" fmla="*/ 0 h 6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0"/>
                  <a:gd name="T118" fmla="*/ 0 h 692"/>
                  <a:gd name="T119" fmla="*/ 480 w 480"/>
                  <a:gd name="T120" fmla="*/ 692 h 6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0" h="692">
                    <a:moveTo>
                      <a:pt x="277" y="108"/>
                    </a:moveTo>
                    <a:lnTo>
                      <a:pt x="211" y="37"/>
                    </a:lnTo>
                    <a:lnTo>
                      <a:pt x="103" y="0"/>
                    </a:lnTo>
                    <a:lnTo>
                      <a:pt x="205" y="78"/>
                    </a:lnTo>
                    <a:lnTo>
                      <a:pt x="123" y="61"/>
                    </a:lnTo>
                    <a:lnTo>
                      <a:pt x="164" y="117"/>
                    </a:lnTo>
                    <a:lnTo>
                      <a:pt x="43" y="115"/>
                    </a:lnTo>
                    <a:lnTo>
                      <a:pt x="113" y="158"/>
                    </a:lnTo>
                    <a:lnTo>
                      <a:pt x="0" y="172"/>
                    </a:lnTo>
                    <a:lnTo>
                      <a:pt x="121" y="208"/>
                    </a:lnTo>
                    <a:lnTo>
                      <a:pt x="84" y="228"/>
                    </a:lnTo>
                    <a:lnTo>
                      <a:pt x="166" y="245"/>
                    </a:lnTo>
                    <a:lnTo>
                      <a:pt x="250" y="241"/>
                    </a:lnTo>
                    <a:lnTo>
                      <a:pt x="182" y="272"/>
                    </a:lnTo>
                    <a:lnTo>
                      <a:pt x="274" y="305"/>
                    </a:lnTo>
                    <a:lnTo>
                      <a:pt x="154" y="325"/>
                    </a:lnTo>
                    <a:lnTo>
                      <a:pt x="270" y="345"/>
                    </a:lnTo>
                    <a:lnTo>
                      <a:pt x="197" y="377"/>
                    </a:lnTo>
                    <a:lnTo>
                      <a:pt x="131" y="358"/>
                    </a:lnTo>
                    <a:lnTo>
                      <a:pt x="175" y="400"/>
                    </a:lnTo>
                    <a:lnTo>
                      <a:pt x="122" y="428"/>
                    </a:lnTo>
                    <a:lnTo>
                      <a:pt x="265" y="425"/>
                    </a:lnTo>
                    <a:lnTo>
                      <a:pt x="387" y="472"/>
                    </a:lnTo>
                    <a:lnTo>
                      <a:pt x="415" y="521"/>
                    </a:lnTo>
                    <a:lnTo>
                      <a:pt x="480" y="692"/>
                    </a:lnTo>
                    <a:lnTo>
                      <a:pt x="406" y="406"/>
                    </a:lnTo>
                    <a:lnTo>
                      <a:pt x="395" y="442"/>
                    </a:lnTo>
                    <a:lnTo>
                      <a:pt x="317" y="335"/>
                    </a:lnTo>
                    <a:lnTo>
                      <a:pt x="316" y="278"/>
                    </a:lnTo>
                    <a:lnTo>
                      <a:pt x="264" y="205"/>
                    </a:lnTo>
                    <a:lnTo>
                      <a:pt x="166" y="158"/>
                    </a:lnTo>
                    <a:lnTo>
                      <a:pt x="234" y="162"/>
                    </a:lnTo>
                    <a:lnTo>
                      <a:pt x="205" y="104"/>
                    </a:lnTo>
                    <a:lnTo>
                      <a:pt x="250" y="117"/>
                    </a:lnTo>
                    <a:lnTo>
                      <a:pt x="352" y="241"/>
                    </a:lnTo>
                    <a:lnTo>
                      <a:pt x="338" y="127"/>
                    </a:lnTo>
                    <a:lnTo>
                      <a:pt x="248" y="0"/>
                    </a:lnTo>
                    <a:lnTo>
                      <a:pt x="277"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173">
                <a:extLst>
                  <a:ext uri="{FF2B5EF4-FFF2-40B4-BE49-F238E27FC236}">
                    <a16:creationId xmlns:a16="http://schemas.microsoft.com/office/drawing/2014/main" id="{A229863D-3B3C-B4BC-AEC5-160E40306B00}"/>
                  </a:ext>
                </a:extLst>
              </p:cNvPr>
              <p:cNvSpPr>
                <a:spLocks/>
              </p:cNvSpPr>
              <p:nvPr/>
            </p:nvSpPr>
            <p:spPr bwMode="auto">
              <a:xfrm>
                <a:off x="4069" y="3302"/>
                <a:ext cx="33" cy="42"/>
              </a:xfrm>
              <a:custGeom>
                <a:avLst/>
                <a:gdLst>
                  <a:gd name="T0" fmla="*/ 0 w 131"/>
                  <a:gd name="T1" fmla="*/ 0 h 166"/>
                  <a:gd name="T2" fmla="*/ 0 w 131"/>
                  <a:gd name="T3" fmla="*/ 0 h 166"/>
                  <a:gd name="T4" fmla="*/ 0 w 131"/>
                  <a:gd name="T5" fmla="*/ 0 h 166"/>
                  <a:gd name="T6" fmla="*/ 0 w 131"/>
                  <a:gd name="T7" fmla="*/ 0 h 166"/>
                  <a:gd name="T8" fmla="*/ 0 w 131"/>
                  <a:gd name="T9" fmla="*/ 0 h 166"/>
                  <a:gd name="T10" fmla="*/ 0 w 131"/>
                  <a:gd name="T11" fmla="*/ 0 h 166"/>
                  <a:gd name="T12" fmla="*/ 0 w 131"/>
                  <a:gd name="T13" fmla="*/ 0 h 166"/>
                  <a:gd name="T14" fmla="*/ 0 w 131"/>
                  <a:gd name="T15" fmla="*/ 0 h 166"/>
                  <a:gd name="T16" fmla="*/ 0 w 131"/>
                  <a:gd name="T17" fmla="*/ 0 h 166"/>
                  <a:gd name="T18" fmla="*/ 0 w 131"/>
                  <a:gd name="T19" fmla="*/ 0 h 166"/>
                  <a:gd name="T20" fmla="*/ 0 w 131"/>
                  <a:gd name="T21" fmla="*/ 0 h 166"/>
                  <a:gd name="T22" fmla="*/ 0 w 131"/>
                  <a:gd name="T23" fmla="*/ 0 h 166"/>
                  <a:gd name="T24" fmla="*/ 0 w 131"/>
                  <a:gd name="T25" fmla="*/ 0 h 166"/>
                  <a:gd name="T26" fmla="*/ 0 w 131"/>
                  <a:gd name="T27" fmla="*/ 0 h 166"/>
                  <a:gd name="T28" fmla="*/ 0 w 131"/>
                  <a:gd name="T29" fmla="*/ 0 h 166"/>
                  <a:gd name="T30" fmla="*/ 0 w 131"/>
                  <a:gd name="T31" fmla="*/ 0 h 1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1"/>
                  <a:gd name="T49" fmla="*/ 0 h 166"/>
                  <a:gd name="T50" fmla="*/ 131 w 131"/>
                  <a:gd name="T51" fmla="*/ 166 h 16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1" h="166">
                    <a:moveTo>
                      <a:pt x="86" y="0"/>
                    </a:moveTo>
                    <a:lnTo>
                      <a:pt x="17" y="29"/>
                    </a:lnTo>
                    <a:lnTo>
                      <a:pt x="0" y="59"/>
                    </a:lnTo>
                    <a:lnTo>
                      <a:pt x="13" y="99"/>
                    </a:lnTo>
                    <a:lnTo>
                      <a:pt x="36" y="122"/>
                    </a:lnTo>
                    <a:lnTo>
                      <a:pt x="27" y="69"/>
                    </a:lnTo>
                    <a:lnTo>
                      <a:pt x="52" y="57"/>
                    </a:lnTo>
                    <a:lnTo>
                      <a:pt x="51" y="101"/>
                    </a:lnTo>
                    <a:lnTo>
                      <a:pt x="64" y="144"/>
                    </a:lnTo>
                    <a:lnTo>
                      <a:pt x="107" y="166"/>
                    </a:lnTo>
                    <a:lnTo>
                      <a:pt x="131" y="136"/>
                    </a:lnTo>
                    <a:lnTo>
                      <a:pt x="88" y="126"/>
                    </a:lnTo>
                    <a:lnTo>
                      <a:pt x="72" y="70"/>
                    </a:lnTo>
                    <a:lnTo>
                      <a:pt x="111" y="64"/>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174">
                <a:extLst>
                  <a:ext uri="{FF2B5EF4-FFF2-40B4-BE49-F238E27FC236}">
                    <a16:creationId xmlns:a16="http://schemas.microsoft.com/office/drawing/2014/main" id="{4C4FC25A-CA45-768F-4F1D-87DE25727BF7}"/>
                  </a:ext>
                </a:extLst>
              </p:cNvPr>
              <p:cNvSpPr>
                <a:spLocks/>
              </p:cNvSpPr>
              <p:nvPr/>
            </p:nvSpPr>
            <p:spPr bwMode="auto">
              <a:xfrm>
                <a:off x="4439" y="3194"/>
                <a:ext cx="55" cy="80"/>
              </a:xfrm>
              <a:custGeom>
                <a:avLst/>
                <a:gdLst>
                  <a:gd name="T0" fmla="*/ 0 w 219"/>
                  <a:gd name="T1" fmla="*/ 0 h 319"/>
                  <a:gd name="T2" fmla="*/ 0 w 219"/>
                  <a:gd name="T3" fmla="*/ 0 h 319"/>
                  <a:gd name="T4" fmla="*/ 0 w 219"/>
                  <a:gd name="T5" fmla="*/ 0 h 319"/>
                  <a:gd name="T6" fmla="*/ 0 w 219"/>
                  <a:gd name="T7" fmla="*/ 0 h 319"/>
                  <a:gd name="T8" fmla="*/ 0 w 219"/>
                  <a:gd name="T9" fmla="*/ 0 h 319"/>
                  <a:gd name="T10" fmla="*/ 0 w 219"/>
                  <a:gd name="T11" fmla="*/ 0 h 319"/>
                  <a:gd name="T12" fmla="*/ 0 w 219"/>
                  <a:gd name="T13" fmla="*/ 0 h 319"/>
                  <a:gd name="T14" fmla="*/ 0 w 219"/>
                  <a:gd name="T15" fmla="*/ 0 h 319"/>
                  <a:gd name="T16" fmla="*/ 0 w 219"/>
                  <a:gd name="T17" fmla="*/ 0 h 319"/>
                  <a:gd name="T18" fmla="*/ 0 w 219"/>
                  <a:gd name="T19" fmla="*/ 0 h 319"/>
                  <a:gd name="T20" fmla="*/ 0 w 219"/>
                  <a:gd name="T21" fmla="*/ 0 h 319"/>
                  <a:gd name="T22" fmla="*/ 0 w 219"/>
                  <a:gd name="T23" fmla="*/ 0 h 319"/>
                  <a:gd name="T24" fmla="*/ 0 w 219"/>
                  <a:gd name="T25" fmla="*/ 0 h 319"/>
                  <a:gd name="T26" fmla="*/ 0 w 219"/>
                  <a:gd name="T27" fmla="*/ 0 h 319"/>
                  <a:gd name="T28" fmla="*/ 0 w 219"/>
                  <a:gd name="T29" fmla="*/ 0 h 319"/>
                  <a:gd name="T30" fmla="*/ 0 w 219"/>
                  <a:gd name="T31" fmla="*/ 0 h 319"/>
                  <a:gd name="T32" fmla="*/ 0 w 219"/>
                  <a:gd name="T33" fmla="*/ 0 h 319"/>
                  <a:gd name="T34" fmla="*/ 0 w 219"/>
                  <a:gd name="T35" fmla="*/ 0 h 319"/>
                  <a:gd name="T36" fmla="*/ 0 w 219"/>
                  <a:gd name="T37" fmla="*/ 0 h 319"/>
                  <a:gd name="T38" fmla="*/ 0 w 219"/>
                  <a:gd name="T39" fmla="*/ 0 h 3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9"/>
                  <a:gd name="T61" fmla="*/ 0 h 319"/>
                  <a:gd name="T62" fmla="*/ 219 w 219"/>
                  <a:gd name="T63" fmla="*/ 319 h 3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9" h="319">
                    <a:moveTo>
                      <a:pt x="152" y="107"/>
                    </a:moveTo>
                    <a:lnTo>
                      <a:pt x="128" y="0"/>
                    </a:lnTo>
                    <a:lnTo>
                      <a:pt x="117" y="73"/>
                    </a:lnTo>
                    <a:lnTo>
                      <a:pt x="87" y="38"/>
                    </a:lnTo>
                    <a:lnTo>
                      <a:pt x="9" y="5"/>
                    </a:lnTo>
                    <a:lnTo>
                      <a:pt x="90" y="79"/>
                    </a:lnTo>
                    <a:lnTo>
                      <a:pt x="0" y="57"/>
                    </a:lnTo>
                    <a:lnTo>
                      <a:pt x="63" y="97"/>
                    </a:lnTo>
                    <a:lnTo>
                      <a:pt x="9" y="104"/>
                    </a:lnTo>
                    <a:lnTo>
                      <a:pt x="48" y="119"/>
                    </a:lnTo>
                    <a:lnTo>
                      <a:pt x="114" y="137"/>
                    </a:lnTo>
                    <a:lnTo>
                      <a:pt x="75" y="158"/>
                    </a:lnTo>
                    <a:lnTo>
                      <a:pt x="145" y="167"/>
                    </a:lnTo>
                    <a:lnTo>
                      <a:pt x="185" y="220"/>
                    </a:lnTo>
                    <a:lnTo>
                      <a:pt x="134" y="211"/>
                    </a:lnTo>
                    <a:lnTo>
                      <a:pt x="195" y="247"/>
                    </a:lnTo>
                    <a:lnTo>
                      <a:pt x="219" y="319"/>
                    </a:lnTo>
                    <a:lnTo>
                      <a:pt x="207" y="205"/>
                    </a:lnTo>
                    <a:lnTo>
                      <a:pt x="152"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Freeform 175">
                <a:extLst>
                  <a:ext uri="{FF2B5EF4-FFF2-40B4-BE49-F238E27FC236}">
                    <a16:creationId xmlns:a16="http://schemas.microsoft.com/office/drawing/2014/main" id="{CDD575A2-A3C8-9FBA-B7CA-10C1A98C8AEE}"/>
                  </a:ext>
                </a:extLst>
              </p:cNvPr>
              <p:cNvSpPr>
                <a:spLocks/>
              </p:cNvSpPr>
              <p:nvPr/>
            </p:nvSpPr>
            <p:spPr bwMode="auto">
              <a:xfrm>
                <a:off x="4373" y="3320"/>
                <a:ext cx="23" cy="16"/>
              </a:xfrm>
              <a:custGeom>
                <a:avLst/>
                <a:gdLst>
                  <a:gd name="T0" fmla="*/ 0 w 91"/>
                  <a:gd name="T1" fmla="*/ 0 h 63"/>
                  <a:gd name="T2" fmla="*/ 0 w 91"/>
                  <a:gd name="T3" fmla="*/ 0 h 63"/>
                  <a:gd name="T4" fmla="*/ 0 w 91"/>
                  <a:gd name="T5" fmla="*/ 0 h 63"/>
                  <a:gd name="T6" fmla="*/ 0 w 91"/>
                  <a:gd name="T7" fmla="*/ 0 h 63"/>
                  <a:gd name="T8" fmla="*/ 0 w 91"/>
                  <a:gd name="T9" fmla="*/ 0 h 63"/>
                  <a:gd name="T10" fmla="*/ 0 w 91"/>
                  <a:gd name="T11" fmla="*/ 0 h 63"/>
                  <a:gd name="T12" fmla="*/ 0 w 91"/>
                  <a:gd name="T13" fmla="*/ 0 h 63"/>
                  <a:gd name="T14" fmla="*/ 0 w 91"/>
                  <a:gd name="T15" fmla="*/ 0 h 63"/>
                  <a:gd name="T16" fmla="*/ 0 60000 65536"/>
                  <a:gd name="T17" fmla="*/ 0 60000 65536"/>
                  <a:gd name="T18" fmla="*/ 0 60000 65536"/>
                  <a:gd name="T19" fmla="*/ 0 60000 65536"/>
                  <a:gd name="T20" fmla="*/ 0 60000 65536"/>
                  <a:gd name="T21" fmla="*/ 0 60000 65536"/>
                  <a:gd name="T22" fmla="*/ 0 60000 65536"/>
                  <a:gd name="T23" fmla="*/ 0 60000 65536"/>
                  <a:gd name="T24" fmla="*/ 0 w 91"/>
                  <a:gd name="T25" fmla="*/ 0 h 63"/>
                  <a:gd name="T26" fmla="*/ 91 w 91"/>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 h="63">
                    <a:moveTo>
                      <a:pt x="19" y="58"/>
                    </a:moveTo>
                    <a:lnTo>
                      <a:pt x="55" y="63"/>
                    </a:lnTo>
                    <a:lnTo>
                      <a:pt x="91" y="29"/>
                    </a:lnTo>
                    <a:lnTo>
                      <a:pt x="75" y="0"/>
                    </a:lnTo>
                    <a:lnTo>
                      <a:pt x="41" y="40"/>
                    </a:lnTo>
                    <a:lnTo>
                      <a:pt x="0" y="28"/>
                    </a:lnTo>
                    <a:lnTo>
                      <a:pt x="19"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0" name="Freeform 176">
                <a:extLst>
                  <a:ext uri="{FF2B5EF4-FFF2-40B4-BE49-F238E27FC236}">
                    <a16:creationId xmlns:a16="http://schemas.microsoft.com/office/drawing/2014/main" id="{95C556A6-9451-2ECC-DCC9-417EF8F8D048}"/>
                  </a:ext>
                </a:extLst>
              </p:cNvPr>
              <p:cNvSpPr>
                <a:spLocks/>
              </p:cNvSpPr>
              <p:nvPr/>
            </p:nvSpPr>
            <p:spPr bwMode="auto">
              <a:xfrm>
                <a:off x="4406" y="3290"/>
                <a:ext cx="61" cy="154"/>
              </a:xfrm>
              <a:custGeom>
                <a:avLst/>
                <a:gdLst>
                  <a:gd name="T0" fmla="*/ 0 w 245"/>
                  <a:gd name="T1" fmla="*/ 0 h 617"/>
                  <a:gd name="T2" fmla="*/ 0 w 245"/>
                  <a:gd name="T3" fmla="*/ 0 h 617"/>
                  <a:gd name="T4" fmla="*/ 0 w 245"/>
                  <a:gd name="T5" fmla="*/ 0 h 617"/>
                  <a:gd name="T6" fmla="*/ 0 w 245"/>
                  <a:gd name="T7" fmla="*/ 0 h 617"/>
                  <a:gd name="T8" fmla="*/ 0 w 245"/>
                  <a:gd name="T9" fmla="*/ 0 h 617"/>
                  <a:gd name="T10" fmla="*/ 0 w 245"/>
                  <a:gd name="T11" fmla="*/ 0 h 617"/>
                  <a:gd name="T12" fmla="*/ 0 w 245"/>
                  <a:gd name="T13" fmla="*/ 0 h 617"/>
                  <a:gd name="T14" fmla="*/ 0 w 245"/>
                  <a:gd name="T15" fmla="*/ 0 h 617"/>
                  <a:gd name="T16" fmla="*/ 0 w 245"/>
                  <a:gd name="T17" fmla="*/ 0 h 617"/>
                  <a:gd name="T18" fmla="*/ 0 w 245"/>
                  <a:gd name="T19" fmla="*/ 0 h 617"/>
                  <a:gd name="T20" fmla="*/ 0 w 245"/>
                  <a:gd name="T21" fmla="*/ 0 h 617"/>
                  <a:gd name="T22" fmla="*/ 0 w 245"/>
                  <a:gd name="T23" fmla="*/ 0 h 617"/>
                  <a:gd name="T24" fmla="*/ 0 w 245"/>
                  <a:gd name="T25" fmla="*/ 0 h 617"/>
                  <a:gd name="T26" fmla="*/ 0 w 245"/>
                  <a:gd name="T27" fmla="*/ 0 h 617"/>
                  <a:gd name="T28" fmla="*/ 0 w 245"/>
                  <a:gd name="T29" fmla="*/ 0 h 617"/>
                  <a:gd name="T30" fmla="*/ 0 w 245"/>
                  <a:gd name="T31" fmla="*/ 0 h 617"/>
                  <a:gd name="T32" fmla="*/ 0 w 245"/>
                  <a:gd name="T33" fmla="*/ 0 h 617"/>
                  <a:gd name="T34" fmla="*/ 0 w 245"/>
                  <a:gd name="T35" fmla="*/ 0 h 6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5"/>
                  <a:gd name="T55" fmla="*/ 0 h 617"/>
                  <a:gd name="T56" fmla="*/ 245 w 245"/>
                  <a:gd name="T57" fmla="*/ 617 h 6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5" h="617">
                    <a:moveTo>
                      <a:pt x="4" y="0"/>
                    </a:moveTo>
                    <a:lnTo>
                      <a:pt x="0" y="63"/>
                    </a:lnTo>
                    <a:lnTo>
                      <a:pt x="28" y="86"/>
                    </a:lnTo>
                    <a:lnTo>
                      <a:pt x="56" y="151"/>
                    </a:lnTo>
                    <a:lnTo>
                      <a:pt x="67" y="248"/>
                    </a:lnTo>
                    <a:lnTo>
                      <a:pt x="94" y="268"/>
                    </a:lnTo>
                    <a:lnTo>
                      <a:pt x="133" y="402"/>
                    </a:lnTo>
                    <a:lnTo>
                      <a:pt x="122" y="438"/>
                    </a:lnTo>
                    <a:lnTo>
                      <a:pt x="155" y="459"/>
                    </a:lnTo>
                    <a:lnTo>
                      <a:pt x="245" y="617"/>
                    </a:lnTo>
                    <a:lnTo>
                      <a:pt x="233" y="544"/>
                    </a:lnTo>
                    <a:lnTo>
                      <a:pt x="196" y="473"/>
                    </a:lnTo>
                    <a:lnTo>
                      <a:pt x="152" y="392"/>
                    </a:lnTo>
                    <a:lnTo>
                      <a:pt x="118" y="248"/>
                    </a:lnTo>
                    <a:lnTo>
                      <a:pt x="85" y="199"/>
                    </a:lnTo>
                    <a:lnTo>
                      <a:pt x="72" y="12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 name="Freeform 177">
                <a:extLst>
                  <a:ext uri="{FF2B5EF4-FFF2-40B4-BE49-F238E27FC236}">
                    <a16:creationId xmlns:a16="http://schemas.microsoft.com/office/drawing/2014/main" id="{9254CB4E-BE62-6D39-E860-B7007BA721E3}"/>
                  </a:ext>
                </a:extLst>
              </p:cNvPr>
              <p:cNvSpPr>
                <a:spLocks/>
              </p:cNvSpPr>
              <p:nvPr/>
            </p:nvSpPr>
            <p:spPr bwMode="auto">
              <a:xfrm>
                <a:off x="4493" y="3286"/>
                <a:ext cx="57" cy="135"/>
              </a:xfrm>
              <a:custGeom>
                <a:avLst/>
                <a:gdLst>
                  <a:gd name="T0" fmla="*/ 0 w 229"/>
                  <a:gd name="T1" fmla="*/ 0 h 539"/>
                  <a:gd name="T2" fmla="*/ 0 w 229"/>
                  <a:gd name="T3" fmla="*/ 0 h 539"/>
                  <a:gd name="T4" fmla="*/ 0 w 229"/>
                  <a:gd name="T5" fmla="*/ 0 h 539"/>
                  <a:gd name="T6" fmla="*/ 0 w 229"/>
                  <a:gd name="T7" fmla="*/ 0 h 539"/>
                  <a:gd name="T8" fmla="*/ 0 w 229"/>
                  <a:gd name="T9" fmla="*/ 0 h 539"/>
                  <a:gd name="T10" fmla="*/ 0 w 229"/>
                  <a:gd name="T11" fmla="*/ 0 h 539"/>
                  <a:gd name="T12" fmla="*/ 0 w 229"/>
                  <a:gd name="T13" fmla="*/ 0 h 539"/>
                  <a:gd name="T14" fmla="*/ 0 w 229"/>
                  <a:gd name="T15" fmla="*/ 0 h 539"/>
                  <a:gd name="T16" fmla="*/ 0 w 229"/>
                  <a:gd name="T17" fmla="*/ 0 h 539"/>
                  <a:gd name="T18" fmla="*/ 0 w 229"/>
                  <a:gd name="T19" fmla="*/ 0 h 539"/>
                  <a:gd name="T20" fmla="*/ 0 w 229"/>
                  <a:gd name="T21" fmla="*/ 0 h 539"/>
                  <a:gd name="T22" fmla="*/ 0 w 229"/>
                  <a:gd name="T23" fmla="*/ 0 h 539"/>
                  <a:gd name="T24" fmla="*/ 0 w 229"/>
                  <a:gd name="T25" fmla="*/ 0 h 539"/>
                  <a:gd name="T26" fmla="*/ 0 w 229"/>
                  <a:gd name="T27" fmla="*/ 0 h 539"/>
                  <a:gd name="T28" fmla="*/ 0 w 229"/>
                  <a:gd name="T29" fmla="*/ 0 h 539"/>
                  <a:gd name="T30" fmla="*/ 0 w 229"/>
                  <a:gd name="T31" fmla="*/ 0 h 539"/>
                  <a:gd name="T32" fmla="*/ 0 w 229"/>
                  <a:gd name="T33" fmla="*/ 0 h 539"/>
                  <a:gd name="T34" fmla="*/ 0 w 229"/>
                  <a:gd name="T35" fmla="*/ 0 h 539"/>
                  <a:gd name="T36" fmla="*/ 0 w 229"/>
                  <a:gd name="T37" fmla="*/ 0 h 539"/>
                  <a:gd name="T38" fmla="*/ 0 w 229"/>
                  <a:gd name="T39" fmla="*/ 0 h 539"/>
                  <a:gd name="T40" fmla="*/ 0 w 229"/>
                  <a:gd name="T41" fmla="*/ 0 h 539"/>
                  <a:gd name="T42" fmla="*/ 0 w 229"/>
                  <a:gd name="T43" fmla="*/ 0 h 539"/>
                  <a:gd name="T44" fmla="*/ 0 w 229"/>
                  <a:gd name="T45" fmla="*/ 0 h 539"/>
                  <a:gd name="T46" fmla="*/ 0 w 229"/>
                  <a:gd name="T47" fmla="*/ 0 h 539"/>
                  <a:gd name="T48" fmla="*/ 0 w 229"/>
                  <a:gd name="T49" fmla="*/ 0 h 539"/>
                  <a:gd name="T50" fmla="*/ 0 w 229"/>
                  <a:gd name="T51" fmla="*/ 0 h 539"/>
                  <a:gd name="T52" fmla="*/ 0 w 229"/>
                  <a:gd name="T53" fmla="*/ 0 h 539"/>
                  <a:gd name="T54" fmla="*/ 0 w 229"/>
                  <a:gd name="T55" fmla="*/ 0 h 539"/>
                  <a:gd name="T56" fmla="*/ 0 w 229"/>
                  <a:gd name="T57" fmla="*/ 0 h 539"/>
                  <a:gd name="T58" fmla="*/ 0 w 229"/>
                  <a:gd name="T59" fmla="*/ 0 h 539"/>
                  <a:gd name="T60" fmla="*/ 0 w 229"/>
                  <a:gd name="T61" fmla="*/ 0 h 539"/>
                  <a:gd name="T62" fmla="*/ 0 w 229"/>
                  <a:gd name="T63" fmla="*/ 0 h 539"/>
                  <a:gd name="T64" fmla="*/ 0 w 229"/>
                  <a:gd name="T65" fmla="*/ 0 h 539"/>
                  <a:gd name="T66" fmla="*/ 0 w 229"/>
                  <a:gd name="T67" fmla="*/ 0 h 539"/>
                  <a:gd name="T68" fmla="*/ 0 w 229"/>
                  <a:gd name="T69" fmla="*/ 0 h 5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9"/>
                  <a:gd name="T106" fmla="*/ 0 h 539"/>
                  <a:gd name="T107" fmla="*/ 229 w 229"/>
                  <a:gd name="T108" fmla="*/ 539 h 5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9" h="539">
                    <a:moveTo>
                      <a:pt x="2" y="3"/>
                    </a:moveTo>
                    <a:lnTo>
                      <a:pt x="42" y="0"/>
                    </a:lnTo>
                    <a:lnTo>
                      <a:pt x="62" y="24"/>
                    </a:lnTo>
                    <a:lnTo>
                      <a:pt x="55" y="52"/>
                    </a:lnTo>
                    <a:lnTo>
                      <a:pt x="74" y="57"/>
                    </a:lnTo>
                    <a:lnTo>
                      <a:pt x="80" y="78"/>
                    </a:lnTo>
                    <a:lnTo>
                      <a:pt x="61" y="99"/>
                    </a:lnTo>
                    <a:lnTo>
                      <a:pt x="62" y="72"/>
                    </a:lnTo>
                    <a:lnTo>
                      <a:pt x="40" y="72"/>
                    </a:lnTo>
                    <a:lnTo>
                      <a:pt x="32" y="61"/>
                    </a:lnTo>
                    <a:lnTo>
                      <a:pt x="45" y="38"/>
                    </a:lnTo>
                    <a:lnTo>
                      <a:pt x="13" y="40"/>
                    </a:lnTo>
                    <a:lnTo>
                      <a:pt x="55" y="123"/>
                    </a:lnTo>
                    <a:lnTo>
                      <a:pt x="79" y="148"/>
                    </a:lnTo>
                    <a:lnTo>
                      <a:pt x="71" y="173"/>
                    </a:lnTo>
                    <a:lnTo>
                      <a:pt x="106" y="244"/>
                    </a:lnTo>
                    <a:lnTo>
                      <a:pt x="146" y="286"/>
                    </a:lnTo>
                    <a:lnTo>
                      <a:pt x="147" y="312"/>
                    </a:lnTo>
                    <a:lnTo>
                      <a:pt x="197" y="427"/>
                    </a:lnTo>
                    <a:lnTo>
                      <a:pt x="223" y="489"/>
                    </a:lnTo>
                    <a:lnTo>
                      <a:pt x="229" y="539"/>
                    </a:lnTo>
                    <a:lnTo>
                      <a:pt x="180" y="532"/>
                    </a:lnTo>
                    <a:lnTo>
                      <a:pt x="202" y="502"/>
                    </a:lnTo>
                    <a:lnTo>
                      <a:pt x="187" y="452"/>
                    </a:lnTo>
                    <a:lnTo>
                      <a:pt x="150" y="435"/>
                    </a:lnTo>
                    <a:lnTo>
                      <a:pt x="161" y="417"/>
                    </a:lnTo>
                    <a:lnTo>
                      <a:pt x="135" y="331"/>
                    </a:lnTo>
                    <a:lnTo>
                      <a:pt x="102" y="309"/>
                    </a:lnTo>
                    <a:lnTo>
                      <a:pt x="108" y="276"/>
                    </a:lnTo>
                    <a:lnTo>
                      <a:pt x="61" y="203"/>
                    </a:lnTo>
                    <a:lnTo>
                      <a:pt x="37" y="170"/>
                    </a:lnTo>
                    <a:lnTo>
                      <a:pt x="59" y="147"/>
                    </a:lnTo>
                    <a:lnTo>
                      <a:pt x="0" y="57"/>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2" name="Freeform 178">
                <a:extLst>
                  <a:ext uri="{FF2B5EF4-FFF2-40B4-BE49-F238E27FC236}">
                    <a16:creationId xmlns:a16="http://schemas.microsoft.com/office/drawing/2014/main" id="{B4F79A71-30AC-4611-0641-824386C31223}"/>
                  </a:ext>
                </a:extLst>
              </p:cNvPr>
              <p:cNvSpPr>
                <a:spLocks/>
              </p:cNvSpPr>
              <p:nvPr/>
            </p:nvSpPr>
            <p:spPr bwMode="auto">
              <a:xfrm>
                <a:off x="4154" y="3291"/>
                <a:ext cx="173" cy="151"/>
              </a:xfrm>
              <a:custGeom>
                <a:avLst/>
                <a:gdLst>
                  <a:gd name="T0" fmla="*/ 0 w 691"/>
                  <a:gd name="T1" fmla="*/ 0 h 608"/>
                  <a:gd name="T2" fmla="*/ 0 w 691"/>
                  <a:gd name="T3" fmla="*/ 0 h 608"/>
                  <a:gd name="T4" fmla="*/ 0 w 691"/>
                  <a:gd name="T5" fmla="*/ 0 h 608"/>
                  <a:gd name="T6" fmla="*/ 0 w 691"/>
                  <a:gd name="T7" fmla="*/ 0 h 608"/>
                  <a:gd name="T8" fmla="*/ 0 w 691"/>
                  <a:gd name="T9" fmla="*/ 0 h 608"/>
                  <a:gd name="T10" fmla="*/ 0 w 691"/>
                  <a:gd name="T11" fmla="*/ 0 h 608"/>
                  <a:gd name="T12" fmla="*/ 0 w 691"/>
                  <a:gd name="T13" fmla="*/ 0 h 608"/>
                  <a:gd name="T14" fmla="*/ 0 w 691"/>
                  <a:gd name="T15" fmla="*/ 0 h 608"/>
                  <a:gd name="T16" fmla="*/ 0 w 691"/>
                  <a:gd name="T17" fmla="*/ 0 h 608"/>
                  <a:gd name="T18" fmla="*/ 0 w 691"/>
                  <a:gd name="T19" fmla="*/ 0 h 608"/>
                  <a:gd name="T20" fmla="*/ 0 w 691"/>
                  <a:gd name="T21" fmla="*/ 0 h 608"/>
                  <a:gd name="T22" fmla="*/ 0 w 691"/>
                  <a:gd name="T23" fmla="*/ 0 h 608"/>
                  <a:gd name="T24" fmla="*/ 0 w 691"/>
                  <a:gd name="T25" fmla="*/ 0 h 608"/>
                  <a:gd name="T26" fmla="*/ 0 w 691"/>
                  <a:gd name="T27" fmla="*/ 0 h 608"/>
                  <a:gd name="T28" fmla="*/ 0 w 691"/>
                  <a:gd name="T29" fmla="*/ 0 h 608"/>
                  <a:gd name="T30" fmla="*/ 0 w 691"/>
                  <a:gd name="T31" fmla="*/ 0 h 608"/>
                  <a:gd name="T32" fmla="*/ 0 w 691"/>
                  <a:gd name="T33" fmla="*/ 0 h 608"/>
                  <a:gd name="T34" fmla="*/ 0 w 691"/>
                  <a:gd name="T35" fmla="*/ 0 h 608"/>
                  <a:gd name="T36" fmla="*/ 0 w 691"/>
                  <a:gd name="T37" fmla="*/ 0 h 608"/>
                  <a:gd name="T38" fmla="*/ 0 w 691"/>
                  <a:gd name="T39" fmla="*/ 0 h 608"/>
                  <a:gd name="T40" fmla="*/ 0 w 691"/>
                  <a:gd name="T41" fmla="*/ 0 h 608"/>
                  <a:gd name="T42" fmla="*/ 0 w 691"/>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608"/>
                  <a:gd name="T68" fmla="*/ 691 w 691"/>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608">
                    <a:moveTo>
                      <a:pt x="608" y="274"/>
                    </a:moveTo>
                    <a:lnTo>
                      <a:pt x="436" y="76"/>
                    </a:lnTo>
                    <a:lnTo>
                      <a:pt x="308" y="0"/>
                    </a:lnTo>
                    <a:lnTo>
                      <a:pt x="329" y="42"/>
                    </a:lnTo>
                    <a:lnTo>
                      <a:pt x="239" y="13"/>
                    </a:lnTo>
                    <a:lnTo>
                      <a:pt x="81" y="40"/>
                    </a:lnTo>
                    <a:lnTo>
                      <a:pt x="297" y="79"/>
                    </a:lnTo>
                    <a:lnTo>
                      <a:pt x="0" y="99"/>
                    </a:lnTo>
                    <a:lnTo>
                      <a:pt x="194" y="136"/>
                    </a:lnTo>
                    <a:lnTo>
                      <a:pt x="53" y="172"/>
                    </a:lnTo>
                    <a:lnTo>
                      <a:pt x="154" y="197"/>
                    </a:lnTo>
                    <a:lnTo>
                      <a:pt x="344" y="189"/>
                    </a:lnTo>
                    <a:lnTo>
                      <a:pt x="222" y="253"/>
                    </a:lnTo>
                    <a:lnTo>
                      <a:pt x="381" y="238"/>
                    </a:lnTo>
                    <a:lnTo>
                      <a:pt x="466" y="213"/>
                    </a:lnTo>
                    <a:lnTo>
                      <a:pt x="567" y="295"/>
                    </a:lnTo>
                    <a:lnTo>
                      <a:pt x="596" y="358"/>
                    </a:lnTo>
                    <a:lnTo>
                      <a:pt x="652" y="608"/>
                    </a:lnTo>
                    <a:lnTo>
                      <a:pt x="653" y="476"/>
                    </a:lnTo>
                    <a:lnTo>
                      <a:pt x="691" y="551"/>
                    </a:lnTo>
                    <a:lnTo>
                      <a:pt x="608"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3" name="Freeform 179">
                <a:extLst>
                  <a:ext uri="{FF2B5EF4-FFF2-40B4-BE49-F238E27FC236}">
                    <a16:creationId xmlns:a16="http://schemas.microsoft.com/office/drawing/2014/main" id="{83E4E6E6-CD3B-CFDC-34C9-8556C54E3063}"/>
                  </a:ext>
                </a:extLst>
              </p:cNvPr>
              <p:cNvSpPr>
                <a:spLocks/>
              </p:cNvSpPr>
              <p:nvPr/>
            </p:nvSpPr>
            <p:spPr bwMode="auto">
              <a:xfrm>
                <a:off x="4530" y="3087"/>
                <a:ext cx="123" cy="331"/>
              </a:xfrm>
              <a:custGeom>
                <a:avLst/>
                <a:gdLst>
                  <a:gd name="T0" fmla="*/ 0 w 492"/>
                  <a:gd name="T1" fmla="*/ 0 h 1325"/>
                  <a:gd name="T2" fmla="*/ 0 w 492"/>
                  <a:gd name="T3" fmla="*/ 0 h 1325"/>
                  <a:gd name="T4" fmla="*/ 0 w 492"/>
                  <a:gd name="T5" fmla="*/ 0 h 1325"/>
                  <a:gd name="T6" fmla="*/ 0 w 492"/>
                  <a:gd name="T7" fmla="*/ 0 h 1325"/>
                  <a:gd name="T8" fmla="*/ 0 w 492"/>
                  <a:gd name="T9" fmla="*/ 0 h 1325"/>
                  <a:gd name="T10" fmla="*/ 0 w 492"/>
                  <a:gd name="T11" fmla="*/ 0 h 1325"/>
                  <a:gd name="T12" fmla="*/ 0 w 492"/>
                  <a:gd name="T13" fmla="*/ 0 h 1325"/>
                  <a:gd name="T14" fmla="*/ 0 w 492"/>
                  <a:gd name="T15" fmla="*/ 0 h 1325"/>
                  <a:gd name="T16" fmla="*/ 0 w 492"/>
                  <a:gd name="T17" fmla="*/ 0 h 1325"/>
                  <a:gd name="T18" fmla="*/ 0 w 492"/>
                  <a:gd name="T19" fmla="*/ 0 h 1325"/>
                  <a:gd name="T20" fmla="*/ 0 w 492"/>
                  <a:gd name="T21" fmla="*/ 0 h 1325"/>
                  <a:gd name="T22" fmla="*/ 0 w 492"/>
                  <a:gd name="T23" fmla="*/ 0 h 1325"/>
                  <a:gd name="T24" fmla="*/ 0 w 492"/>
                  <a:gd name="T25" fmla="*/ 0 h 1325"/>
                  <a:gd name="T26" fmla="*/ 0 w 492"/>
                  <a:gd name="T27" fmla="*/ 0 h 1325"/>
                  <a:gd name="T28" fmla="*/ 0 w 492"/>
                  <a:gd name="T29" fmla="*/ 0 h 1325"/>
                  <a:gd name="T30" fmla="*/ 0 w 492"/>
                  <a:gd name="T31" fmla="*/ 0 h 1325"/>
                  <a:gd name="T32" fmla="*/ 0 w 492"/>
                  <a:gd name="T33" fmla="*/ 0 h 1325"/>
                  <a:gd name="T34" fmla="*/ 0 w 492"/>
                  <a:gd name="T35" fmla="*/ 0 h 13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2"/>
                  <a:gd name="T55" fmla="*/ 0 h 1325"/>
                  <a:gd name="T56" fmla="*/ 492 w 492"/>
                  <a:gd name="T57" fmla="*/ 1325 h 13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2" h="1325">
                    <a:moveTo>
                      <a:pt x="0" y="0"/>
                    </a:moveTo>
                    <a:lnTo>
                      <a:pt x="150" y="180"/>
                    </a:lnTo>
                    <a:lnTo>
                      <a:pt x="157" y="255"/>
                    </a:lnTo>
                    <a:lnTo>
                      <a:pt x="298" y="681"/>
                    </a:lnTo>
                    <a:lnTo>
                      <a:pt x="303" y="753"/>
                    </a:lnTo>
                    <a:lnTo>
                      <a:pt x="452" y="1104"/>
                    </a:lnTo>
                    <a:lnTo>
                      <a:pt x="443" y="1196"/>
                    </a:lnTo>
                    <a:lnTo>
                      <a:pt x="492" y="1325"/>
                    </a:lnTo>
                    <a:lnTo>
                      <a:pt x="395" y="1259"/>
                    </a:lnTo>
                    <a:lnTo>
                      <a:pt x="289" y="1289"/>
                    </a:lnTo>
                    <a:lnTo>
                      <a:pt x="412" y="1153"/>
                    </a:lnTo>
                    <a:lnTo>
                      <a:pt x="303" y="813"/>
                    </a:lnTo>
                    <a:lnTo>
                      <a:pt x="211" y="717"/>
                    </a:lnTo>
                    <a:lnTo>
                      <a:pt x="237" y="624"/>
                    </a:lnTo>
                    <a:lnTo>
                      <a:pt x="92" y="243"/>
                    </a:lnTo>
                    <a:lnTo>
                      <a:pt x="114" y="18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 name="Freeform 180">
                <a:extLst>
                  <a:ext uri="{FF2B5EF4-FFF2-40B4-BE49-F238E27FC236}">
                    <a16:creationId xmlns:a16="http://schemas.microsoft.com/office/drawing/2014/main" id="{046EF6A2-4901-8FA5-B7B0-E3EC3308D70C}"/>
                  </a:ext>
                </a:extLst>
              </p:cNvPr>
              <p:cNvSpPr>
                <a:spLocks/>
              </p:cNvSpPr>
              <p:nvPr/>
            </p:nvSpPr>
            <p:spPr bwMode="auto">
              <a:xfrm>
                <a:off x="4125" y="3330"/>
                <a:ext cx="57" cy="103"/>
              </a:xfrm>
              <a:custGeom>
                <a:avLst/>
                <a:gdLst>
                  <a:gd name="T0" fmla="*/ 0 w 224"/>
                  <a:gd name="T1" fmla="*/ 0 h 411"/>
                  <a:gd name="T2" fmla="*/ 0 w 224"/>
                  <a:gd name="T3" fmla="*/ 0 h 411"/>
                  <a:gd name="T4" fmla="*/ 0 w 224"/>
                  <a:gd name="T5" fmla="*/ 0 h 411"/>
                  <a:gd name="T6" fmla="*/ 0 w 224"/>
                  <a:gd name="T7" fmla="*/ 0 h 411"/>
                  <a:gd name="T8" fmla="*/ 0 w 224"/>
                  <a:gd name="T9" fmla="*/ 0 h 411"/>
                  <a:gd name="T10" fmla="*/ 0 w 224"/>
                  <a:gd name="T11" fmla="*/ 0 h 411"/>
                  <a:gd name="T12" fmla="*/ 0 w 224"/>
                  <a:gd name="T13" fmla="*/ 0 h 411"/>
                  <a:gd name="T14" fmla="*/ 0 w 224"/>
                  <a:gd name="T15" fmla="*/ 0 h 411"/>
                  <a:gd name="T16" fmla="*/ 0 w 224"/>
                  <a:gd name="T17" fmla="*/ 0 h 411"/>
                  <a:gd name="T18" fmla="*/ 0 w 224"/>
                  <a:gd name="T19" fmla="*/ 0 h 411"/>
                  <a:gd name="T20" fmla="*/ 0 w 224"/>
                  <a:gd name="T21" fmla="*/ 0 h 411"/>
                  <a:gd name="T22" fmla="*/ 0 w 224"/>
                  <a:gd name="T23" fmla="*/ 0 h 411"/>
                  <a:gd name="T24" fmla="*/ 0 w 224"/>
                  <a:gd name="T25" fmla="*/ 0 h 4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4"/>
                  <a:gd name="T40" fmla="*/ 0 h 411"/>
                  <a:gd name="T41" fmla="*/ 224 w 224"/>
                  <a:gd name="T42" fmla="*/ 411 h 4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4" h="411">
                    <a:moveTo>
                      <a:pt x="6" y="0"/>
                    </a:moveTo>
                    <a:lnTo>
                      <a:pt x="68" y="99"/>
                    </a:lnTo>
                    <a:lnTo>
                      <a:pt x="116" y="241"/>
                    </a:lnTo>
                    <a:lnTo>
                      <a:pt x="224" y="411"/>
                    </a:lnTo>
                    <a:lnTo>
                      <a:pt x="144" y="380"/>
                    </a:lnTo>
                    <a:lnTo>
                      <a:pt x="149" y="338"/>
                    </a:lnTo>
                    <a:lnTo>
                      <a:pt x="90" y="261"/>
                    </a:lnTo>
                    <a:lnTo>
                      <a:pt x="81" y="192"/>
                    </a:lnTo>
                    <a:lnTo>
                      <a:pt x="39" y="140"/>
                    </a:lnTo>
                    <a:lnTo>
                      <a:pt x="42" y="100"/>
                    </a:lnTo>
                    <a:lnTo>
                      <a:pt x="0" y="3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 name="Freeform 181">
                <a:extLst>
                  <a:ext uri="{FF2B5EF4-FFF2-40B4-BE49-F238E27FC236}">
                    <a16:creationId xmlns:a16="http://schemas.microsoft.com/office/drawing/2014/main" id="{792F4862-08FD-1173-2288-3CA9A71678AB}"/>
                  </a:ext>
                </a:extLst>
              </p:cNvPr>
              <p:cNvSpPr>
                <a:spLocks/>
              </p:cNvSpPr>
              <p:nvPr/>
            </p:nvSpPr>
            <p:spPr bwMode="auto">
              <a:xfrm>
                <a:off x="4231" y="3356"/>
                <a:ext cx="67" cy="20"/>
              </a:xfrm>
              <a:custGeom>
                <a:avLst/>
                <a:gdLst>
                  <a:gd name="T0" fmla="*/ 0 w 269"/>
                  <a:gd name="T1" fmla="*/ 0 h 80"/>
                  <a:gd name="T2" fmla="*/ 0 w 269"/>
                  <a:gd name="T3" fmla="*/ 0 h 80"/>
                  <a:gd name="T4" fmla="*/ 0 w 269"/>
                  <a:gd name="T5" fmla="*/ 0 h 80"/>
                  <a:gd name="T6" fmla="*/ 0 w 269"/>
                  <a:gd name="T7" fmla="*/ 0 h 80"/>
                  <a:gd name="T8" fmla="*/ 0 w 269"/>
                  <a:gd name="T9" fmla="*/ 0 h 80"/>
                  <a:gd name="T10" fmla="*/ 0 w 269"/>
                  <a:gd name="T11" fmla="*/ 0 h 80"/>
                  <a:gd name="T12" fmla="*/ 0 w 269"/>
                  <a:gd name="T13" fmla="*/ 0 h 80"/>
                  <a:gd name="T14" fmla="*/ 0 w 269"/>
                  <a:gd name="T15" fmla="*/ 0 h 80"/>
                  <a:gd name="T16" fmla="*/ 0 w 269"/>
                  <a:gd name="T17" fmla="*/ 0 h 80"/>
                  <a:gd name="T18" fmla="*/ 0 w 269"/>
                  <a:gd name="T19" fmla="*/ 0 h 80"/>
                  <a:gd name="T20" fmla="*/ 0 w 269"/>
                  <a:gd name="T21" fmla="*/ 0 h 80"/>
                  <a:gd name="T22" fmla="*/ 0 w 269"/>
                  <a:gd name="T23" fmla="*/ 0 h 80"/>
                  <a:gd name="T24" fmla="*/ 0 w 269"/>
                  <a:gd name="T25" fmla="*/ 0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9"/>
                  <a:gd name="T40" fmla="*/ 0 h 80"/>
                  <a:gd name="T41" fmla="*/ 269 w 269"/>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9" h="80">
                    <a:moveTo>
                      <a:pt x="251" y="4"/>
                    </a:moveTo>
                    <a:lnTo>
                      <a:pt x="187" y="35"/>
                    </a:lnTo>
                    <a:lnTo>
                      <a:pt x="143" y="11"/>
                    </a:lnTo>
                    <a:lnTo>
                      <a:pt x="80" y="0"/>
                    </a:lnTo>
                    <a:lnTo>
                      <a:pt x="129" y="29"/>
                    </a:lnTo>
                    <a:lnTo>
                      <a:pt x="43" y="43"/>
                    </a:lnTo>
                    <a:lnTo>
                      <a:pt x="0" y="60"/>
                    </a:lnTo>
                    <a:lnTo>
                      <a:pt x="137" y="48"/>
                    </a:lnTo>
                    <a:lnTo>
                      <a:pt x="94" y="80"/>
                    </a:lnTo>
                    <a:lnTo>
                      <a:pt x="167" y="60"/>
                    </a:lnTo>
                    <a:lnTo>
                      <a:pt x="269" y="24"/>
                    </a:lnTo>
                    <a:lnTo>
                      <a:pt x="25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6" name="Freeform 182">
                <a:extLst>
                  <a:ext uri="{FF2B5EF4-FFF2-40B4-BE49-F238E27FC236}">
                    <a16:creationId xmlns:a16="http://schemas.microsoft.com/office/drawing/2014/main" id="{88465CDF-5B69-D36F-D403-283A99BB1568}"/>
                  </a:ext>
                </a:extLst>
              </p:cNvPr>
              <p:cNvSpPr>
                <a:spLocks/>
              </p:cNvSpPr>
              <p:nvPr/>
            </p:nvSpPr>
            <p:spPr bwMode="auto">
              <a:xfrm>
                <a:off x="4468" y="3084"/>
                <a:ext cx="35" cy="42"/>
              </a:xfrm>
              <a:custGeom>
                <a:avLst/>
                <a:gdLst>
                  <a:gd name="T0" fmla="*/ 0 w 141"/>
                  <a:gd name="T1" fmla="*/ 0 h 166"/>
                  <a:gd name="T2" fmla="*/ 0 w 141"/>
                  <a:gd name="T3" fmla="*/ 0 h 166"/>
                  <a:gd name="T4" fmla="*/ 0 w 141"/>
                  <a:gd name="T5" fmla="*/ 0 h 166"/>
                  <a:gd name="T6" fmla="*/ 0 w 141"/>
                  <a:gd name="T7" fmla="*/ 0 h 166"/>
                  <a:gd name="T8" fmla="*/ 0 w 141"/>
                  <a:gd name="T9" fmla="*/ 0 h 166"/>
                  <a:gd name="T10" fmla="*/ 0 w 141"/>
                  <a:gd name="T11" fmla="*/ 0 h 166"/>
                  <a:gd name="T12" fmla="*/ 0 w 141"/>
                  <a:gd name="T13" fmla="*/ 0 h 166"/>
                  <a:gd name="T14" fmla="*/ 0 60000 65536"/>
                  <a:gd name="T15" fmla="*/ 0 60000 65536"/>
                  <a:gd name="T16" fmla="*/ 0 60000 65536"/>
                  <a:gd name="T17" fmla="*/ 0 60000 65536"/>
                  <a:gd name="T18" fmla="*/ 0 60000 65536"/>
                  <a:gd name="T19" fmla="*/ 0 60000 65536"/>
                  <a:gd name="T20" fmla="*/ 0 60000 65536"/>
                  <a:gd name="T21" fmla="*/ 0 w 141"/>
                  <a:gd name="T22" fmla="*/ 0 h 166"/>
                  <a:gd name="T23" fmla="*/ 141 w 141"/>
                  <a:gd name="T24" fmla="*/ 166 h 1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 h="166">
                    <a:moveTo>
                      <a:pt x="71" y="0"/>
                    </a:moveTo>
                    <a:lnTo>
                      <a:pt x="0" y="48"/>
                    </a:lnTo>
                    <a:lnTo>
                      <a:pt x="9" y="148"/>
                    </a:lnTo>
                    <a:lnTo>
                      <a:pt x="84" y="166"/>
                    </a:lnTo>
                    <a:lnTo>
                      <a:pt x="141" y="144"/>
                    </a:lnTo>
                    <a:lnTo>
                      <a:pt x="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 name="Freeform 183">
                <a:extLst>
                  <a:ext uri="{FF2B5EF4-FFF2-40B4-BE49-F238E27FC236}">
                    <a16:creationId xmlns:a16="http://schemas.microsoft.com/office/drawing/2014/main" id="{64590450-E659-A538-53CB-DAEDA664EDEF}"/>
                  </a:ext>
                </a:extLst>
              </p:cNvPr>
              <p:cNvSpPr>
                <a:spLocks/>
              </p:cNvSpPr>
              <p:nvPr/>
            </p:nvSpPr>
            <p:spPr bwMode="auto">
              <a:xfrm>
                <a:off x="4091" y="3314"/>
                <a:ext cx="11" cy="15"/>
              </a:xfrm>
              <a:custGeom>
                <a:avLst/>
                <a:gdLst>
                  <a:gd name="T0" fmla="*/ 0 w 46"/>
                  <a:gd name="T1" fmla="*/ 0 h 59"/>
                  <a:gd name="T2" fmla="*/ 0 w 46"/>
                  <a:gd name="T3" fmla="*/ 0 h 59"/>
                  <a:gd name="T4" fmla="*/ 0 w 46"/>
                  <a:gd name="T5" fmla="*/ 0 h 59"/>
                  <a:gd name="T6" fmla="*/ 0 w 46"/>
                  <a:gd name="T7" fmla="*/ 0 h 59"/>
                  <a:gd name="T8" fmla="*/ 0 w 46"/>
                  <a:gd name="T9" fmla="*/ 0 h 59"/>
                  <a:gd name="T10" fmla="*/ 0 w 46"/>
                  <a:gd name="T11" fmla="*/ 0 h 59"/>
                  <a:gd name="T12" fmla="*/ 0 w 46"/>
                  <a:gd name="T13" fmla="*/ 0 h 59"/>
                  <a:gd name="T14" fmla="*/ 0 60000 65536"/>
                  <a:gd name="T15" fmla="*/ 0 60000 65536"/>
                  <a:gd name="T16" fmla="*/ 0 60000 65536"/>
                  <a:gd name="T17" fmla="*/ 0 60000 65536"/>
                  <a:gd name="T18" fmla="*/ 0 60000 65536"/>
                  <a:gd name="T19" fmla="*/ 0 60000 65536"/>
                  <a:gd name="T20" fmla="*/ 0 60000 65536"/>
                  <a:gd name="T21" fmla="*/ 0 w 46"/>
                  <a:gd name="T22" fmla="*/ 0 h 59"/>
                  <a:gd name="T23" fmla="*/ 46 w 46"/>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59">
                    <a:moveTo>
                      <a:pt x="23" y="0"/>
                    </a:moveTo>
                    <a:lnTo>
                      <a:pt x="0" y="24"/>
                    </a:lnTo>
                    <a:lnTo>
                      <a:pt x="19" y="57"/>
                    </a:lnTo>
                    <a:lnTo>
                      <a:pt x="36" y="59"/>
                    </a:lnTo>
                    <a:lnTo>
                      <a:pt x="46" y="2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8" name="Freeform 184">
                <a:extLst>
                  <a:ext uri="{FF2B5EF4-FFF2-40B4-BE49-F238E27FC236}">
                    <a16:creationId xmlns:a16="http://schemas.microsoft.com/office/drawing/2014/main" id="{EB0F17A3-C54D-DE61-9BFD-1B942CC3B5FD}"/>
                  </a:ext>
                </a:extLst>
              </p:cNvPr>
              <p:cNvSpPr>
                <a:spLocks/>
              </p:cNvSpPr>
              <p:nvPr/>
            </p:nvSpPr>
            <p:spPr bwMode="auto">
              <a:xfrm>
                <a:off x="4001" y="2803"/>
                <a:ext cx="222" cy="40"/>
              </a:xfrm>
              <a:custGeom>
                <a:avLst/>
                <a:gdLst>
                  <a:gd name="T0" fmla="*/ 0 w 885"/>
                  <a:gd name="T1" fmla="*/ 0 h 162"/>
                  <a:gd name="T2" fmla="*/ 0 w 885"/>
                  <a:gd name="T3" fmla="*/ 0 h 162"/>
                  <a:gd name="T4" fmla="*/ 0 w 885"/>
                  <a:gd name="T5" fmla="*/ 0 h 162"/>
                  <a:gd name="T6" fmla="*/ 0 w 885"/>
                  <a:gd name="T7" fmla="*/ 0 h 162"/>
                  <a:gd name="T8" fmla="*/ 0 w 885"/>
                  <a:gd name="T9" fmla="*/ 0 h 162"/>
                  <a:gd name="T10" fmla="*/ 0 w 885"/>
                  <a:gd name="T11" fmla="*/ 0 h 162"/>
                  <a:gd name="T12" fmla="*/ 0 w 885"/>
                  <a:gd name="T13" fmla="*/ 0 h 162"/>
                  <a:gd name="T14" fmla="*/ 0 w 885"/>
                  <a:gd name="T15" fmla="*/ 0 h 162"/>
                  <a:gd name="T16" fmla="*/ 0 w 885"/>
                  <a:gd name="T17" fmla="*/ 0 h 162"/>
                  <a:gd name="T18" fmla="*/ 0 w 885"/>
                  <a:gd name="T19" fmla="*/ 0 h 162"/>
                  <a:gd name="T20" fmla="*/ 0 w 885"/>
                  <a:gd name="T21" fmla="*/ 0 h 162"/>
                  <a:gd name="T22" fmla="*/ 0 w 885"/>
                  <a:gd name="T23" fmla="*/ 0 h 162"/>
                  <a:gd name="T24" fmla="*/ 0 w 885"/>
                  <a:gd name="T25" fmla="*/ 0 h 162"/>
                  <a:gd name="T26" fmla="*/ 0 w 885"/>
                  <a:gd name="T27" fmla="*/ 0 h 162"/>
                  <a:gd name="T28" fmla="*/ 0 w 885"/>
                  <a:gd name="T29" fmla="*/ 0 h 162"/>
                  <a:gd name="T30" fmla="*/ 0 w 885"/>
                  <a:gd name="T31" fmla="*/ 0 h 162"/>
                  <a:gd name="T32" fmla="*/ 0 w 885"/>
                  <a:gd name="T33" fmla="*/ 0 h 1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5"/>
                  <a:gd name="T52" fmla="*/ 0 h 162"/>
                  <a:gd name="T53" fmla="*/ 885 w 885"/>
                  <a:gd name="T54" fmla="*/ 162 h 1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5" h="162">
                    <a:moveTo>
                      <a:pt x="0" y="145"/>
                    </a:moveTo>
                    <a:lnTo>
                      <a:pt x="122" y="115"/>
                    </a:lnTo>
                    <a:lnTo>
                      <a:pt x="39" y="33"/>
                    </a:lnTo>
                    <a:lnTo>
                      <a:pt x="297" y="90"/>
                    </a:lnTo>
                    <a:lnTo>
                      <a:pt x="256" y="0"/>
                    </a:lnTo>
                    <a:lnTo>
                      <a:pt x="450" y="43"/>
                    </a:lnTo>
                    <a:lnTo>
                      <a:pt x="655" y="39"/>
                    </a:lnTo>
                    <a:lnTo>
                      <a:pt x="885" y="125"/>
                    </a:lnTo>
                    <a:lnTo>
                      <a:pt x="559" y="66"/>
                    </a:lnTo>
                    <a:lnTo>
                      <a:pt x="596" y="105"/>
                    </a:lnTo>
                    <a:lnTo>
                      <a:pt x="322" y="39"/>
                    </a:lnTo>
                    <a:lnTo>
                      <a:pt x="359" y="105"/>
                    </a:lnTo>
                    <a:lnTo>
                      <a:pt x="458" y="162"/>
                    </a:lnTo>
                    <a:lnTo>
                      <a:pt x="177" y="96"/>
                    </a:lnTo>
                    <a:lnTo>
                      <a:pt x="217" y="142"/>
                    </a:lnTo>
                    <a:lnTo>
                      <a:pt x="0"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9" name="Freeform 185">
                <a:extLst>
                  <a:ext uri="{FF2B5EF4-FFF2-40B4-BE49-F238E27FC236}">
                    <a16:creationId xmlns:a16="http://schemas.microsoft.com/office/drawing/2014/main" id="{DA0BA7F2-DCB7-AE14-7C4D-9B7A78C5BF55}"/>
                  </a:ext>
                </a:extLst>
              </p:cNvPr>
              <p:cNvSpPr>
                <a:spLocks/>
              </p:cNvSpPr>
              <p:nvPr/>
            </p:nvSpPr>
            <p:spPr bwMode="auto">
              <a:xfrm>
                <a:off x="3887" y="3015"/>
                <a:ext cx="501" cy="99"/>
              </a:xfrm>
              <a:custGeom>
                <a:avLst/>
                <a:gdLst>
                  <a:gd name="T0" fmla="*/ 0 w 2005"/>
                  <a:gd name="T1" fmla="*/ 0 h 396"/>
                  <a:gd name="T2" fmla="*/ 0 w 2005"/>
                  <a:gd name="T3" fmla="*/ 0 h 396"/>
                  <a:gd name="T4" fmla="*/ 0 w 2005"/>
                  <a:gd name="T5" fmla="*/ 0 h 396"/>
                  <a:gd name="T6" fmla="*/ 0 w 2005"/>
                  <a:gd name="T7" fmla="*/ 0 h 396"/>
                  <a:gd name="T8" fmla="*/ 0 w 2005"/>
                  <a:gd name="T9" fmla="*/ 0 h 396"/>
                  <a:gd name="T10" fmla="*/ 0 w 2005"/>
                  <a:gd name="T11" fmla="*/ 0 h 396"/>
                  <a:gd name="T12" fmla="*/ 0 w 2005"/>
                  <a:gd name="T13" fmla="*/ 0 h 396"/>
                  <a:gd name="T14" fmla="*/ 0 w 2005"/>
                  <a:gd name="T15" fmla="*/ 0 h 396"/>
                  <a:gd name="T16" fmla="*/ 0 w 2005"/>
                  <a:gd name="T17" fmla="*/ 0 h 396"/>
                  <a:gd name="T18" fmla="*/ 0 w 2005"/>
                  <a:gd name="T19" fmla="*/ 0 h 396"/>
                  <a:gd name="T20" fmla="*/ 0 w 2005"/>
                  <a:gd name="T21" fmla="*/ 0 h 396"/>
                  <a:gd name="T22" fmla="*/ 0 w 2005"/>
                  <a:gd name="T23" fmla="*/ 0 h 396"/>
                  <a:gd name="T24" fmla="*/ 0 w 2005"/>
                  <a:gd name="T25" fmla="*/ 0 h 396"/>
                  <a:gd name="T26" fmla="*/ 0 w 2005"/>
                  <a:gd name="T27" fmla="*/ 0 h 396"/>
                  <a:gd name="T28" fmla="*/ 0 w 2005"/>
                  <a:gd name="T29" fmla="*/ 0 h 396"/>
                  <a:gd name="T30" fmla="*/ 0 w 2005"/>
                  <a:gd name="T31" fmla="*/ 0 h 396"/>
                  <a:gd name="T32" fmla="*/ 0 w 2005"/>
                  <a:gd name="T33" fmla="*/ 0 h 396"/>
                  <a:gd name="T34" fmla="*/ 0 w 2005"/>
                  <a:gd name="T35" fmla="*/ 0 h 396"/>
                  <a:gd name="T36" fmla="*/ 0 w 2005"/>
                  <a:gd name="T37" fmla="*/ 0 h 396"/>
                  <a:gd name="T38" fmla="*/ 0 w 2005"/>
                  <a:gd name="T39" fmla="*/ 0 h 396"/>
                  <a:gd name="T40" fmla="*/ 0 w 2005"/>
                  <a:gd name="T41" fmla="*/ 0 h 396"/>
                  <a:gd name="T42" fmla="*/ 0 w 2005"/>
                  <a:gd name="T43" fmla="*/ 0 h 396"/>
                  <a:gd name="T44" fmla="*/ 0 w 2005"/>
                  <a:gd name="T45" fmla="*/ 0 h 396"/>
                  <a:gd name="T46" fmla="*/ 0 w 2005"/>
                  <a:gd name="T47" fmla="*/ 0 h 396"/>
                  <a:gd name="T48" fmla="*/ 0 w 2005"/>
                  <a:gd name="T49" fmla="*/ 0 h 396"/>
                  <a:gd name="T50" fmla="*/ 0 w 2005"/>
                  <a:gd name="T51" fmla="*/ 0 h 396"/>
                  <a:gd name="T52" fmla="*/ 0 w 2005"/>
                  <a:gd name="T53" fmla="*/ 0 h 396"/>
                  <a:gd name="T54" fmla="*/ 0 w 2005"/>
                  <a:gd name="T55" fmla="*/ 0 h 396"/>
                  <a:gd name="T56" fmla="*/ 0 w 2005"/>
                  <a:gd name="T57" fmla="*/ 0 h 396"/>
                  <a:gd name="T58" fmla="*/ 0 w 2005"/>
                  <a:gd name="T59" fmla="*/ 0 h 396"/>
                  <a:gd name="T60" fmla="*/ 0 w 2005"/>
                  <a:gd name="T61" fmla="*/ 0 h 396"/>
                  <a:gd name="T62" fmla="*/ 0 w 2005"/>
                  <a:gd name="T63" fmla="*/ 0 h 396"/>
                  <a:gd name="T64" fmla="*/ 0 w 2005"/>
                  <a:gd name="T65" fmla="*/ 0 h 396"/>
                  <a:gd name="T66" fmla="*/ 0 w 2005"/>
                  <a:gd name="T67" fmla="*/ 0 h 3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05"/>
                  <a:gd name="T103" fmla="*/ 0 h 396"/>
                  <a:gd name="T104" fmla="*/ 2005 w 2005"/>
                  <a:gd name="T105" fmla="*/ 396 h 3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05" h="396">
                    <a:moveTo>
                      <a:pt x="0" y="0"/>
                    </a:moveTo>
                    <a:lnTo>
                      <a:pt x="142" y="43"/>
                    </a:lnTo>
                    <a:lnTo>
                      <a:pt x="375" y="53"/>
                    </a:lnTo>
                    <a:lnTo>
                      <a:pt x="287" y="92"/>
                    </a:lnTo>
                    <a:lnTo>
                      <a:pt x="398" y="105"/>
                    </a:lnTo>
                    <a:lnTo>
                      <a:pt x="559" y="105"/>
                    </a:lnTo>
                    <a:lnTo>
                      <a:pt x="487" y="172"/>
                    </a:lnTo>
                    <a:lnTo>
                      <a:pt x="615" y="208"/>
                    </a:lnTo>
                    <a:lnTo>
                      <a:pt x="536" y="231"/>
                    </a:lnTo>
                    <a:lnTo>
                      <a:pt x="718" y="241"/>
                    </a:lnTo>
                    <a:lnTo>
                      <a:pt x="685" y="297"/>
                    </a:lnTo>
                    <a:lnTo>
                      <a:pt x="938" y="270"/>
                    </a:lnTo>
                    <a:lnTo>
                      <a:pt x="1093" y="274"/>
                    </a:lnTo>
                    <a:lnTo>
                      <a:pt x="982" y="336"/>
                    </a:lnTo>
                    <a:lnTo>
                      <a:pt x="1363" y="313"/>
                    </a:lnTo>
                    <a:lnTo>
                      <a:pt x="1277" y="360"/>
                    </a:lnTo>
                    <a:lnTo>
                      <a:pt x="1580" y="327"/>
                    </a:lnTo>
                    <a:lnTo>
                      <a:pt x="2005" y="237"/>
                    </a:lnTo>
                    <a:lnTo>
                      <a:pt x="1611" y="396"/>
                    </a:lnTo>
                    <a:lnTo>
                      <a:pt x="1050" y="396"/>
                    </a:lnTo>
                    <a:lnTo>
                      <a:pt x="1186" y="350"/>
                    </a:lnTo>
                    <a:lnTo>
                      <a:pt x="922" y="360"/>
                    </a:lnTo>
                    <a:lnTo>
                      <a:pt x="990" y="297"/>
                    </a:lnTo>
                    <a:lnTo>
                      <a:pt x="625" y="333"/>
                    </a:lnTo>
                    <a:lnTo>
                      <a:pt x="662" y="257"/>
                    </a:lnTo>
                    <a:lnTo>
                      <a:pt x="412" y="247"/>
                    </a:lnTo>
                    <a:lnTo>
                      <a:pt x="454" y="208"/>
                    </a:lnTo>
                    <a:lnTo>
                      <a:pt x="356" y="169"/>
                    </a:lnTo>
                    <a:lnTo>
                      <a:pt x="468" y="129"/>
                    </a:lnTo>
                    <a:lnTo>
                      <a:pt x="178" y="122"/>
                    </a:lnTo>
                    <a:lnTo>
                      <a:pt x="257" y="63"/>
                    </a:lnTo>
                    <a:lnTo>
                      <a:pt x="105"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86">
                <a:extLst>
                  <a:ext uri="{FF2B5EF4-FFF2-40B4-BE49-F238E27FC236}">
                    <a16:creationId xmlns:a16="http://schemas.microsoft.com/office/drawing/2014/main" id="{6E3D269C-60E0-8A1E-C292-C073500BD47B}"/>
                  </a:ext>
                </a:extLst>
              </p:cNvPr>
              <p:cNvSpPr>
                <a:spLocks/>
              </p:cNvSpPr>
              <p:nvPr/>
            </p:nvSpPr>
            <p:spPr bwMode="auto">
              <a:xfrm>
                <a:off x="4053" y="2928"/>
                <a:ext cx="153" cy="68"/>
              </a:xfrm>
              <a:custGeom>
                <a:avLst/>
                <a:gdLst>
                  <a:gd name="T0" fmla="*/ 0 w 612"/>
                  <a:gd name="T1" fmla="*/ 0 h 270"/>
                  <a:gd name="T2" fmla="*/ 0 w 612"/>
                  <a:gd name="T3" fmla="*/ 0 h 270"/>
                  <a:gd name="T4" fmla="*/ 0 w 612"/>
                  <a:gd name="T5" fmla="*/ 0 h 270"/>
                  <a:gd name="T6" fmla="*/ 0 w 612"/>
                  <a:gd name="T7" fmla="*/ 0 h 270"/>
                  <a:gd name="T8" fmla="*/ 0 w 612"/>
                  <a:gd name="T9" fmla="*/ 0 h 270"/>
                  <a:gd name="T10" fmla="*/ 0 w 612"/>
                  <a:gd name="T11" fmla="*/ 0 h 270"/>
                  <a:gd name="T12" fmla="*/ 0 w 612"/>
                  <a:gd name="T13" fmla="*/ 0 h 270"/>
                  <a:gd name="T14" fmla="*/ 0 w 612"/>
                  <a:gd name="T15" fmla="*/ 0 h 270"/>
                  <a:gd name="T16" fmla="*/ 0 w 612"/>
                  <a:gd name="T17" fmla="*/ 0 h 270"/>
                  <a:gd name="T18" fmla="*/ 0 w 612"/>
                  <a:gd name="T19" fmla="*/ 0 h 270"/>
                  <a:gd name="T20" fmla="*/ 0 w 612"/>
                  <a:gd name="T21" fmla="*/ 0 h 270"/>
                  <a:gd name="T22" fmla="*/ 0 w 612"/>
                  <a:gd name="T23" fmla="*/ 0 h 270"/>
                  <a:gd name="T24" fmla="*/ 0 w 612"/>
                  <a:gd name="T25" fmla="*/ 0 h 270"/>
                  <a:gd name="T26" fmla="*/ 0 w 612"/>
                  <a:gd name="T27" fmla="*/ 0 h 270"/>
                  <a:gd name="T28" fmla="*/ 0 w 612"/>
                  <a:gd name="T29" fmla="*/ 0 h 270"/>
                  <a:gd name="T30" fmla="*/ 0 w 612"/>
                  <a:gd name="T31" fmla="*/ 0 h 27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2"/>
                  <a:gd name="T49" fmla="*/ 0 h 270"/>
                  <a:gd name="T50" fmla="*/ 612 w 612"/>
                  <a:gd name="T51" fmla="*/ 270 h 27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2" h="270">
                    <a:moveTo>
                      <a:pt x="484" y="53"/>
                    </a:moveTo>
                    <a:lnTo>
                      <a:pt x="383" y="0"/>
                    </a:lnTo>
                    <a:lnTo>
                      <a:pt x="402" y="40"/>
                    </a:lnTo>
                    <a:lnTo>
                      <a:pt x="300" y="40"/>
                    </a:lnTo>
                    <a:lnTo>
                      <a:pt x="224" y="80"/>
                    </a:lnTo>
                    <a:lnTo>
                      <a:pt x="115" y="73"/>
                    </a:lnTo>
                    <a:lnTo>
                      <a:pt x="46" y="69"/>
                    </a:lnTo>
                    <a:lnTo>
                      <a:pt x="105" y="156"/>
                    </a:lnTo>
                    <a:lnTo>
                      <a:pt x="0" y="181"/>
                    </a:lnTo>
                    <a:lnTo>
                      <a:pt x="154" y="230"/>
                    </a:lnTo>
                    <a:lnTo>
                      <a:pt x="63" y="270"/>
                    </a:lnTo>
                    <a:lnTo>
                      <a:pt x="465" y="218"/>
                    </a:lnTo>
                    <a:lnTo>
                      <a:pt x="402" y="123"/>
                    </a:lnTo>
                    <a:lnTo>
                      <a:pt x="612" y="119"/>
                    </a:lnTo>
                    <a:lnTo>
                      <a:pt x="484" y="53"/>
                    </a:lnTo>
                    <a:close/>
                  </a:path>
                </a:pathLst>
              </a:custGeom>
              <a:solidFill>
                <a:srgbClr val="99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187">
                <a:extLst>
                  <a:ext uri="{FF2B5EF4-FFF2-40B4-BE49-F238E27FC236}">
                    <a16:creationId xmlns:a16="http://schemas.microsoft.com/office/drawing/2014/main" id="{14A49396-6951-5781-7674-5C04C9B0BF0C}"/>
                  </a:ext>
                </a:extLst>
              </p:cNvPr>
              <p:cNvSpPr>
                <a:spLocks/>
              </p:cNvSpPr>
              <p:nvPr/>
            </p:nvSpPr>
            <p:spPr bwMode="auto">
              <a:xfrm>
                <a:off x="4065" y="2936"/>
                <a:ext cx="306" cy="75"/>
              </a:xfrm>
              <a:custGeom>
                <a:avLst/>
                <a:gdLst>
                  <a:gd name="T0" fmla="*/ 0 w 1222"/>
                  <a:gd name="T1" fmla="*/ 0 h 299"/>
                  <a:gd name="T2" fmla="*/ 0 w 1222"/>
                  <a:gd name="T3" fmla="*/ 0 h 299"/>
                  <a:gd name="T4" fmla="*/ 0 w 1222"/>
                  <a:gd name="T5" fmla="*/ 0 h 299"/>
                  <a:gd name="T6" fmla="*/ 0 w 1222"/>
                  <a:gd name="T7" fmla="*/ 0 h 299"/>
                  <a:gd name="T8" fmla="*/ 0 w 1222"/>
                  <a:gd name="T9" fmla="*/ 0 h 299"/>
                  <a:gd name="T10" fmla="*/ 0 w 1222"/>
                  <a:gd name="T11" fmla="*/ 0 h 299"/>
                  <a:gd name="T12" fmla="*/ 0 w 1222"/>
                  <a:gd name="T13" fmla="*/ 0 h 299"/>
                  <a:gd name="T14" fmla="*/ 0 w 1222"/>
                  <a:gd name="T15" fmla="*/ 0 h 299"/>
                  <a:gd name="T16" fmla="*/ 0 w 1222"/>
                  <a:gd name="T17" fmla="*/ 0 h 299"/>
                  <a:gd name="T18" fmla="*/ 0 w 1222"/>
                  <a:gd name="T19" fmla="*/ 0 h 299"/>
                  <a:gd name="T20" fmla="*/ 0 w 1222"/>
                  <a:gd name="T21" fmla="*/ 0 h 299"/>
                  <a:gd name="T22" fmla="*/ 0 w 1222"/>
                  <a:gd name="T23" fmla="*/ 0 h 299"/>
                  <a:gd name="T24" fmla="*/ 0 w 1222"/>
                  <a:gd name="T25" fmla="*/ 0 h 299"/>
                  <a:gd name="T26" fmla="*/ 0 w 1222"/>
                  <a:gd name="T27" fmla="*/ 0 h 299"/>
                  <a:gd name="T28" fmla="*/ 0 w 1222"/>
                  <a:gd name="T29" fmla="*/ 0 h 299"/>
                  <a:gd name="T30" fmla="*/ 0 w 1222"/>
                  <a:gd name="T31" fmla="*/ 0 h 299"/>
                  <a:gd name="T32" fmla="*/ 0 w 1222"/>
                  <a:gd name="T33" fmla="*/ 0 h 299"/>
                  <a:gd name="T34" fmla="*/ 0 w 1222"/>
                  <a:gd name="T35" fmla="*/ 0 h 299"/>
                  <a:gd name="T36" fmla="*/ 0 w 1222"/>
                  <a:gd name="T37" fmla="*/ 0 h 299"/>
                  <a:gd name="T38" fmla="*/ 0 w 1222"/>
                  <a:gd name="T39" fmla="*/ 0 h 299"/>
                  <a:gd name="T40" fmla="*/ 0 w 1222"/>
                  <a:gd name="T41" fmla="*/ 0 h 299"/>
                  <a:gd name="T42" fmla="*/ 0 w 1222"/>
                  <a:gd name="T43" fmla="*/ 0 h 299"/>
                  <a:gd name="T44" fmla="*/ 0 w 1222"/>
                  <a:gd name="T45" fmla="*/ 0 h 299"/>
                  <a:gd name="T46" fmla="*/ 0 w 1222"/>
                  <a:gd name="T47" fmla="*/ 0 h 299"/>
                  <a:gd name="T48" fmla="*/ 0 w 1222"/>
                  <a:gd name="T49" fmla="*/ 0 h 299"/>
                  <a:gd name="T50" fmla="*/ 0 w 1222"/>
                  <a:gd name="T51" fmla="*/ 0 h 299"/>
                  <a:gd name="T52" fmla="*/ 0 w 1222"/>
                  <a:gd name="T53" fmla="*/ 0 h 299"/>
                  <a:gd name="T54" fmla="*/ 0 w 1222"/>
                  <a:gd name="T55" fmla="*/ 0 h 299"/>
                  <a:gd name="T56" fmla="*/ 0 w 1222"/>
                  <a:gd name="T57" fmla="*/ 0 h 299"/>
                  <a:gd name="T58" fmla="*/ 0 w 1222"/>
                  <a:gd name="T59" fmla="*/ 0 h 299"/>
                  <a:gd name="T60" fmla="*/ 0 w 1222"/>
                  <a:gd name="T61" fmla="*/ 0 h 299"/>
                  <a:gd name="T62" fmla="*/ 0 w 1222"/>
                  <a:gd name="T63" fmla="*/ 0 h 299"/>
                  <a:gd name="T64" fmla="*/ 0 w 1222"/>
                  <a:gd name="T65" fmla="*/ 0 h 299"/>
                  <a:gd name="T66" fmla="*/ 0 w 1222"/>
                  <a:gd name="T67" fmla="*/ 0 h 2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22"/>
                  <a:gd name="T103" fmla="*/ 0 h 299"/>
                  <a:gd name="T104" fmla="*/ 1222 w 1222"/>
                  <a:gd name="T105" fmla="*/ 299 h 2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22" h="299">
                    <a:moveTo>
                      <a:pt x="1049" y="199"/>
                    </a:moveTo>
                    <a:lnTo>
                      <a:pt x="909" y="274"/>
                    </a:lnTo>
                    <a:lnTo>
                      <a:pt x="730" y="299"/>
                    </a:lnTo>
                    <a:lnTo>
                      <a:pt x="805" y="244"/>
                    </a:lnTo>
                    <a:lnTo>
                      <a:pt x="636" y="284"/>
                    </a:lnTo>
                    <a:lnTo>
                      <a:pt x="403" y="279"/>
                    </a:lnTo>
                    <a:lnTo>
                      <a:pt x="531" y="239"/>
                    </a:lnTo>
                    <a:lnTo>
                      <a:pt x="398" y="230"/>
                    </a:lnTo>
                    <a:lnTo>
                      <a:pt x="25" y="239"/>
                    </a:lnTo>
                    <a:lnTo>
                      <a:pt x="189" y="204"/>
                    </a:lnTo>
                    <a:lnTo>
                      <a:pt x="0" y="155"/>
                    </a:lnTo>
                    <a:lnTo>
                      <a:pt x="95" y="135"/>
                    </a:lnTo>
                    <a:lnTo>
                      <a:pt x="45" y="90"/>
                    </a:lnTo>
                    <a:lnTo>
                      <a:pt x="144" y="80"/>
                    </a:lnTo>
                    <a:lnTo>
                      <a:pt x="269" y="110"/>
                    </a:lnTo>
                    <a:lnTo>
                      <a:pt x="214" y="60"/>
                    </a:lnTo>
                    <a:lnTo>
                      <a:pt x="293" y="31"/>
                    </a:lnTo>
                    <a:lnTo>
                      <a:pt x="502" y="65"/>
                    </a:lnTo>
                    <a:lnTo>
                      <a:pt x="383" y="10"/>
                    </a:lnTo>
                    <a:lnTo>
                      <a:pt x="452" y="0"/>
                    </a:lnTo>
                    <a:lnTo>
                      <a:pt x="616" y="55"/>
                    </a:lnTo>
                    <a:lnTo>
                      <a:pt x="596" y="10"/>
                    </a:lnTo>
                    <a:lnTo>
                      <a:pt x="745" y="70"/>
                    </a:lnTo>
                    <a:lnTo>
                      <a:pt x="844" y="110"/>
                    </a:lnTo>
                    <a:lnTo>
                      <a:pt x="1043" y="114"/>
                    </a:lnTo>
                    <a:lnTo>
                      <a:pt x="914" y="155"/>
                    </a:lnTo>
                    <a:lnTo>
                      <a:pt x="691" y="145"/>
                    </a:lnTo>
                    <a:lnTo>
                      <a:pt x="393" y="129"/>
                    </a:lnTo>
                    <a:lnTo>
                      <a:pt x="790" y="194"/>
                    </a:lnTo>
                    <a:lnTo>
                      <a:pt x="953" y="204"/>
                    </a:lnTo>
                    <a:lnTo>
                      <a:pt x="1083" y="165"/>
                    </a:lnTo>
                    <a:lnTo>
                      <a:pt x="1222" y="239"/>
                    </a:lnTo>
                    <a:lnTo>
                      <a:pt x="1049"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 name="Freeform 188">
                <a:extLst>
                  <a:ext uri="{FF2B5EF4-FFF2-40B4-BE49-F238E27FC236}">
                    <a16:creationId xmlns:a16="http://schemas.microsoft.com/office/drawing/2014/main" id="{6C20A941-AD58-0CAE-B9BF-7091B9ED896B}"/>
                  </a:ext>
                </a:extLst>
              </p:cNvPr>
              <p:cNvSpPr>
                <a:spLocks/>
              </p:cNvSpPr>
              <p:nvPr/>
            </p:nvSpPr>
            <p:spPr bwMode="auto">
              <a:xfrm>
                <a:off x="4345" y="2858"/>
                <a:ext cx="179" cy="190"/>
              </a:xfrm>
              <a:custGeom>
                <a:avLst/>
                <a:gdLst>
                  <a:gd name="T0" fmla="*/ 0 w 718"/>
                  <a:gd name="T1" fmla="*/ 0 h 758"/>
                  <a:gd name="T2" fmla="*/ 0 w 718"/>
                  <a:gd name="T3" fmla="*/ 0 h 758"/>
                  <a:gd name="T4" fmla="*/ 0 w 718"/>
                  <a:gd name="T5" fmla="*/ 0 h 758"/>
                  <a:gd name="T6" fmla="*/ 0 w 718"/>
                  <a:gd name="T7" fmla="*/ 0 h 758"/>
                  <a:gd name="T8" fmla="*/ 0 w 718"/>
                  <a:gd name="T9" fmla="*/ 0 h 758"/>
                  <a:gd name="T10" fmla="*/ 0 w 718"/>
                  <a:gd name="T11" fmla="*/ 0 h 758"/>
                  <a:gd name="T12" fmla="*/ 0 w 718"/>
                  <a:gd name="T13" fmla="*/ 0 h 758"/>
                  <a:gd name="T14" fmla="*/ 0 w 718"/>
                  <a:gd name="T15" fmla="*/ 0 h 758"/>
                  <a:gd name="T16" fmla="*/ 0 w 718"/>
                  <a:gd name="T17" fmla="*/ 0 h 758"/>
                  <a:gd name="T18" fmla="*/ 0 w 718"/>
                  <a:gd name="T19" fmla="*/ 0 h 758"/>
                  <a:gd name="T20" fmla="*/ 0 w 718"/>
                  <a:gd name="T21" fmla="*/ 0 h 758"/>
                  <a:gd name="T22" fmla="*/ 0 w 718"/>
                  <a:gd name="T23" fmla="*/ 0 h 758"/>
                  <a:gd name="T24" fmla="*/ 0 w 718"/>
                  <a:gd name="T25" fmla="*/ 0 h 758"/>
                  <a:gd name="T26" fmla="*/ 0 w 718"/>
                  <a:gd name="T27" fmla="*/ 0 h 758"/>
                  <a:gd name="T28" fmla="*/ 0 w 718"/>
                  <a:gd name="T29" fmla="*/ 0 h 758"/>
                  <a:gd name="T30" fmla="*/ 0 w 718"/>
                  <a:gd name="T31" fmla="*/ 0 h 758"/>
                  <a:gd name="T32" fmla="*/ 0 w 718"/>
                  <a:gd name="T33" fmla="*/ 0 h 758"/>
                  <a:gd name="T34" fmla="*/ 0 w 718"/>
                  <a:gd name="T35" fmla="*/ 0 h 758"/>
                  <a:gd name="T36" fmla="*/ 0 w 718"/>
                  <a:gd name="T37" fmla="*/ 0 h 758"/>
                  <a:gd name="T38" fmla="*/ 0 w 718"/>
                  <a:gd name="T39" fmla="*/ 0 h 758"/>
                  <a:gd name="T40" fmla="*/ 0 w 718"/>
                  <a:gd name="T41" fmla="*/ 0 h 7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8"/>
                  <a:gd name="T64" fmla="*/ 0 h 758"/>
                  <a:gd name="T65" fmla="*/ 718 w 718"/>
                  <a:gd name="T66" fmla="*/ 758 h 7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8" h="758">
                    <a:moveTo>
                      <a:pt x="0" y="0"/>
                    </a:moveTo>
                    <a:lnTo>
                      <a:pt x="94" y="130"/>
                    </a:lnTo>
                    <a:lnTo>
                      <a:pt x="280" y="220"/>
                    </a:lnTo>
                    <a:lnTo>
                      <a:pt x="407" y="308"/>
                    </a:lnTo>
                    <a:lnTo>
                      <a:pt x="488" y="474"/>
                    </a:lnTo>
                    <a:lnTo>
                      <a:pt x="348" y="357"/>
                    </a:lnTo>
                    <a:lnTo>
                      <a:pt x="468" y="494"/>
                    </a:lnTo>
                    <a:lnTo>
                      <a:pt x="571" y="622"/>
                    </a:lnTo>
                    <a:lnTo>
                      <a:pt x="575" y="518"/>
                    </a:lnTo>
                    <a:lnTo>
                      <a:pt x="615" y="688"/>
                    </a:lnTo>
                    <a:lnTo>
                      <a:pt x="668" y="688"/>
                    </a:lnTo>
                    <a:lnTo>
                      <a:pt x="698" y="758"/>
                    </a:lnTo>
                    <a:lnTo>
                      <a:pt x="718" y="612"/>
                    </a:lnTo>
                    <a:lnTo>
                      <a:pt x="658" y="658"/>
                    </a:lnTo>
                    <a:lnTo>
                      <a:pt x="558" y="394"/>
                    </a:lnTo>
                    <a:lnTo>
                      <a:pt x="531" y="498"/>
                    </a:lnTo>
                    <a:lnTo>
                      <a:pt x="431" y="277"/>
                    </a:lnTo>
                    <a:lnTo>
                      <a:pt x="178" y="73"/>
                    </a:lnTo>
                    <a:lnTo>
                      <a:pt x="197" y="161"/>
                    </a:lnTo>
                    <a:lnTo>
                      <a:pt x="0" y="0"/>
                    </a:lnTo>
                    <a:close/>
                  </a:path>
                </a:pathLst>
              </a:custGeom>
              <a:solidFill>
                <a:srgbClr val="26CC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89">
                <a:extLst>
                  <a:ext uri="{FF2B5EF4-FFF2-40B4-BE49-F238E27FC236}">
                    <a16:creationId xmlns:a16="http://schemas.microsoft.com/office/drawing/2014/main" id="{6200518F-01D1-48B9-73D4-0F294BF132AC}"/>
                  </a:ext>
                </a:extLst>
              </p:cNvPr>
              <p:cNvSpPr>
                <a:spLocks/>
              </p:cNvSpPr>
              <p:nvPr/>
            </p:nvSpPr>
            <p:spPr bwMode="auto">
              <a:xfrm>
                <a:off x="4239" y="2802"/>
                <a:ext cx="286" cy="240"/>
              </a:xfrm>
              <a:custGeom>
                <a:avLst/>
                <a:gdLst>
                  <a:gd name="T0" fmla="*/ 0 w 1143"/>
                  <a:gd name="T1" fmla="*/ 0 h 959"/>
                  <a:gd name="T2" fmla="*/ 0 w 1143"/>
                  <a:gd name="T3" fmla="*/ 0 h 959"/>
                  <a:gd name="T4" fmla="*/ 0 w 1143"/>
                  <a:gd name="T5" fmla="*/ 0 h 959"/>
                  <a:gd name="T6" fmla="*/ 0 w 1143"/>
                  <a:gd name="T7" fmla="*/ 0 h 959"/>
                  <a:gd name="T8" fmla="*/ 0 w 1143"/>
                  <a:gd name="T9" fmla="*/ 0 h 959"/>
                  <a:gd name="T10" fmla="*/ 0 w 1143"/>
                  <a:gd name="T11" fmla="*/ 0 h 959"/>
                  <a:gd name="T12" fmla="*/ 0 w 1143"/>
                  <a:gd name="T13" fmla="*/ 0 h 959"/>
                  <a:gd name="T14" fmla="*/ 0 w 1143"/>
                  <a:gd name="T15" fmla="*/ 0 h 959"/>
                  <a:gd name="T16" fmla="*/ 0 w 1143"/>
                  <a:gd name="T17" fmla="*/ 0 h 959"/>
                  <a:gd name="T18" fmla="*/ 0 w 1143"/>
                  <a:gd name="T19" fmla="*/ 0 h 959"/>
                  <a:gd name="T20" fmla="*/ 0 w 1143"/>
                  <a:gd name="T21" fmla="*/ 0 h 959"/>
                  <a:gd name="T22" fmla="*/ 0 w 1143"/>
                  <a:gd name="T23" fmla="*/ 0 h 959"/>
                  <a:gd name="T24" fmla="*/ 0 w 1143"/>
                  <a:gd name="T25" fmla="*/ 0 h 959"/>
                  <a:gd name="T26" fmla="*/ 0 w 1143"/>
                  <a:gd name="T27" fmla="*/ 0 h 959"/>
                  <a:gd name="T28" fmla="*/ 0 w 1143"/>
                  <a:gd name="T29" fmla="*/ 0 h 959"/>
                  <a:gd name="T30" fmla="*/ 0 w 1143"/>
                  <a:gd name="T31" fmla="*/ 0 h 959"/>
                  <a:gd name="T32" fmla="*/ 0 w 1143"/>
                  <a:gd name="T33" fmla="*/ 0 h 959"/>
                  <a:gd name="T34" fmla="*/ 0 w 1143"/>
                  <a:gd name="T35" fmla="*/ 0 h 959"/>
                  <a:gd name="T36" fmla="*/ 0 w 1143"/>
                  <a:gd name="T37" fmla="*/ 0 h 959"/>
                  <a:gd name="T38" fmla="*/ 0 w 1143"/>
                  <a:gd name="T39" fmla="*/ 0 h 959"/>
                  <a:gd name="T40" fmla="*/ 0 w 1143"/>
                  <a:gd name="T41" fmla="*/ 0 h 959"/>
                  <a:gd name="T42" fmla="*/ 0 w 1143"/>
                  <a:gd name="T43" fmla="*/ 0 h 959"/>
                  <a:gd name="T44" fmla="*/ 0 w 1143"/>
                  <a:gd name="T45" fmla="*/ 0 h 959"/>
                  <a:gd name="T46" fmla="*/ 0 w 1143"/>
                  <a:gd name="T47" fmla="*/ 0 h 959"/>
                  <a:gd name="T48" fmla="*/ 0 w 1143"/>
                  <a:gd name="T49" fmla="*/ 0 h 959"/>
                  <a:gd name="T50" fmla="*/ 0 w 1143"/>
                  <a:gd name="T51" fmla="*/ 0 h 959"/>
                  <a:gd name="T52" fmla="*/ 0 w 1143"/>
                  <a:gd name="T53" fmla="*/ 0 h 9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43"/>
                  <a:gd name="T82" fmla="*/ 0 h 959"/>
                  <a:gd name="T83" fmla="*/ 1143 w 1143"/>
                  <a:gd name="T84" fmla="*/ 959 h 95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43" h="959">
                    <a:moveTo>
                      <a:pt x="0" y="0"/>
                    </a:moveTo>
                    <a:lnTo>
                      <a:pt x="243" y="165"/>
                    </a:lnTo>
                    <a:lnTo>
                      <a:pt x="363" y="211"/>
                    </a:lnTo>
                    <a:lnTo>
                      <a:pt x="353" y="145"/>
                    </a:lnTo>
                    <a:lnTo>
                      <a:pt x="478" y="233"/>
                    </a:lnTo>
                    <a:lnTo>
                      <a:pt x="590" y="343"/>
                    </a:lnTo>
                    <a:lnTo>
                      <a:pt x="544" y="233"/>
                    </a:lnTo>
                    <a:lnTo>
                      <a:pt x="685" y="355"/>
                    </a:lnTo>
                    <a:lnTo>
                      <a:pt x="840" y="474"/>
                    </a:lnTo>
                    <a:lnTo>
                      <a:pt x="951" y="660"/>
                    </a:lnTo>
                    <a:lnTo>
                      <a:pt x="965" y="557"/>
                    </a:lnTo>
                    <a:lnTo>
                      <a:pt x="1040" y="718"/>
                    </a:lnTo>
                    <a:lnTo>
                      <a:pt x="1083" y="847"/>
                    </a:lnTo>
                    <a:lnTo>
                      <a:pt x="1143" y="781"/>
                    </a:lnTo>
                    <a:lnTo>
                      <a:pt x="1143" y="959"/>
                    </a:lnTo>
                    <a:lnTo>
                      <a:pt x="1122" y="860"/>
                    </a:lnTo>
                    <a:lnTo>
                      <a:pt x="1074" y="916"/>
                    </a:lnTo>
                    <a:lnTo>
                      <a:pt x="988" y="646"/>
                    </a:lnTo>
                    <a:lnTo>
                      <a:pt x="955" y="767"/>
                    </a:lnTo>
                    <a:lnTo>
                      <a:pt x="837" y="501"/>
                    </a:lnTo>
                    <a:lnTo>
                      <a:pt x="658" y="379"/>
                    </a:lnTo>
                    <a:lnTo>
                      <a:pt x="662" y="425"/>
                    </a:lnTo>
                    <a:lnTo>
                      <a:pt x="398" y="204"/>
                    </a:lnTo>
                    <a:lnTo>
                      <a:pt x="412" y="283"/>
                    </a:lnTo>
                    <a:lnTo>
                      <a:pt x="257" y="22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 name="Group 124">
              <a:extLst>
                <a:ext uri="{FF2B5EF4-FFF2-40B4-BE49-F238E27FC236}">
                  <a16:creationId xmlns:a16="http://schemas.microsoft.com/office/drawing/2014/main" id="{33FC2156-BC4F-147D-9C23-2363675CC9A8}"/>
                </a:ext>
              </a:extLst>
            </p:cNvPr>
            <p:cNvGrpSpPr>
              <a:grpSpLocks/>
            </p:cNvGrpSpPr>
            <p:nvPr/>
          </p:nvGrpSpPr>
          <p:grpSpPr bwMode="auto">
            <a:xfrm flipH="1">
              <a:off x="2133600" y="2286000"/>
              <a:ext cx="1897063" cy="1543050"/>
              <a:chOff x="1236" y="1631"/>
              <a:chExt cx="1195" cy="972"/>
            </a:xfrm>
          </p:grpSpPr>
          <p:sp>
            <p:nvSpPr>
              <p:cNvPr id="10" name="Freeform 69">
                <a:extLst>
                  <a:ext uri="{FF2B5EF4-FFF2-40B4-BE49-F238E27FC236}">
                    <a16:creationId xmlns:a16="http://schemas.microsoft.com/office/drawing/2014/main" id="{A5CC3925-55BB-ECDB-C05C-7F8A14CBB934}"/>
                  </a:ext>
                </a:extLst>
              </p:cNvPr>
              <p:cNvSpPr>
                <a:spLocks/>
              </p:cNvSpPr>
              <p:nvPr/>
            </p:nvSpPr>
            <p:spPr bwMode="auto">
              <a:xfrm>
                <a:off x="1268" y="1631"/>
                <a:ext cx="933" cy="545"/>
              </a:xfrm>
              <a:custGeom>
                <a:avLst/>
                <a:gdLst>
                  <a:gd name="T0" fmla="*/ 892 w 933"/>
                  <a:gd name="T1" fmla="*/ 399 h 545"/>
                  <a:gd name="T2" fmla="*/ 926 w 933"/>
                  <a:gd name="T3" fmla="*/ 348 h 545"/>
                  <a:gd name="T4" fmla="*/ 933 w 933"/>
                  <a:gd name="T5" fmla="*/ 283 h 545"/>
                  <a:gd name="T6" fmla="*/ 907 w 933"/>
                  <a:gd name="T7" fmla="*/ 232 h 545"/>
                  <a:gd name="T8" fmla="*/ 850 w 933"/>
                  <a:gd name="T9" fmla="*/ 218 h 545"/>
                  <a:gd name="T10" fmla="*/ 811 w 933"/>
                  <a:gd name="T11" fmla="*/ 214 h 545"/>
                  <a:gd name="T12" fmla="*/ 792 w 933"/>
                  <a:gd name="T13" fmla="*/ 219 h 545"/>
                  <a:gd name="T14" fmla="*/ 782 w 933"/>
                  <a:gd name="T15" fmla="*/ 235 h 545"/>
                  <a:gd name="T16" fmla="*/ 799 w 933"/>
                  <a:gd name="T17" fmla="*/ 229 h 545"/>
                  <a:gd name="T18" fmla="*/ 823 w 933"/>
                  <a:gd name="T19" fmla="*/ 194 h 545"/>
                  <a:gd name="T20" fmla="*/ 828 w 933"/>
                  <a:gd name="T21" fmla="*/ 162 h 545"/>
                  <a:gd name="T22" fmla="*/ 817 w 933"/>
                  <a:gd name="T23" fmla="*/ 136 h 545"/>
                  <a:gd name="T24" fmla="*/ 795 w 933"/>
                  <a:gd name="T25" fmla="*/ 115 h 545"/>
                  <a:gd name="T26" fmla="*/ 769 w 933"/>
                  <a:gd name="T27" fmla="*/ 104 h 545"/>
                  <a:gd name="T28" fmla="*/ 740 w 933"/>
                  <a:gd name="T29" fmla="*/ 102 h 545"/>
                  <a:gd name="T30" fmla="*/ 714 w 933"/>
                  <a:gd name="T31" fmla="*/ 113 h 545"/>
                  <a:gd name="T32" fmla="*/ 705 w 933"/>
                  <a:gd name="T33" fmla="*/ 93 h 545"/>
                  <a:gd name="T34" fmla="*/ 687 w 933"/>
                  <a:gd name="T35" fmla="*/ 46 h 545"/>
                  <a:gd name="T36" fmla="*/ 648 w 933"/>
                  <a:gd name="T37" fmla="*/ 16 h 545"/>
                  <a:gd name="T38" fmla="*/ 596 w 933"/>
                  <a:gd name="T39" fmla="*/ 3 h 545"/>
                  <a:gd name="T40" fmla="*/ 539 w 933"/>
                  <a:gd name="T41" fmla="*/ 3 h 545"/>
                  <a:gd name="T42" fmla="*/ 485 w 933"/>
                  <a:gd name="T43" fmla="*/ 17 h 545"/>
                  <a:gd name="T44" fmla="*/ 439 w 933"/>
                  <a:gd name="T45" fmla="*/ 45 h 545"/>
                  <a:gd name="T46" fmla="*/ 411 w 933"/>
                  <a:gd name="T47" fmla="*/ 85 h 545"/>
                  <a:gd name="T48" fmla="*/ 389 w 933"/>
                  <a:gd name="T49" fmla="*/ 101 h 545"/>
                  <a:gd name="T50" fmla="*/ 352 w 933"/>
                  <a:gd name="T51" fmla="*/ 109 h 545"/>
                  <a:gd name="T52" fmla="*/ 321 w 933"/>
                  <a:gd name="T53" fmla="*/ 146 h 545"/>
                  <a:gd name="T54" fmla="*/ 317 w 933"/>
                  <a:gd name="T55" fmla="*/ 202 h 545"/>
                  <a:gd name="T56" fmla="*/ 313 w 933"/>
                  <a:gd name="T57" fmla="*/ 218 h 545"/>
                  <a:gd name="T58" fmla="*/ 278 w 933"/>
                  <a:gd name="T59" fmla="*/ 194 h 545"/>
                  <a:gd name="T60" fmla="*/ 242 w 933"/>
                  <a:gd name="T61" fmla="*/ 179 h 545"/>
                  <a:gd name="T62" fmla="*/ 209 w 933"/>
                  <a:gd name="T63" fmla="*/ 175 h 545"/>
                  <a:gd name="T64" fmla="*/ 180 w 933"/>
                  <a:gd name="T65" fmla="*/ 182 h 545"/>
                  <a:gd name="T66" fmla="*/ 157 w 933"/>
                  <a:gd name="T67" fmla="*/ 198 h 545"/>
                  <a:gd name="T68" fmla="*/ 142 w 933"/>
                  <a:gd name="T69" fmla="*/ 225 h 545"/>
                  <a:gd name="T70" fmla="*/ 139 w 933"/>
                  <a:gd name="T71" fmla="*/ 263 h 545"/>
                  <a:gd name="T72" fmla="*/ 105 w 933"/>
                  <a:gd name="T73" fmla="*/ 283 h 545"/>
                  <a:gd name="T74" fmla="*/ 49 w 933"/>
                  <a:gd name="T75" fmla="*/ 300 h 545"/>
                  <a:gd name="T76" fmla="*/ 15 w 933"/>
                  <a:gd name="T77" fmla="*/ 334 h 545"/>
                  <a:gd name="T78" fmla="*/ 1 w 933"/>
                  <a:gd name="T79" fmla="*/ 377 h 545"/>
                  <a:gd name="T80" fmla="*/ 3 w 933"/>
                  <a:gd name="T81" fmla="*/ 425 h 545"/>
                  <a:gd name="T82" fmla="*/ 21 w 933"/>
                  <a:gd name="T83" fmla="*/ 467 h 545"/>
                  <a:gd name="T84" fmla="*/ 53 w 933"/>
                  <a:gd name="T85" fmla="*/ 498 h 545"/>
                  <a:gd name="T86" fmla="*/ 95 w 933"/>
                  <a:gd name="T87" fmla="*/ 510 h 545"/>
                  <a:gd name="T88" fmla="*/ 133 w 933"/>
                  <a:gd name="T89" fmla="*/ 518 h 545"/>
                  <a:gd name="T90" fmla="*/ 164 w 933"/>
                  <a:gd name="T91" fmla="*/ 533 h 545"/>
                  <a:gd name="T92" fmla="*/ 203 w 933"/>
                  <a:gd name="T93" fmla="*/ 542 h 545"/>
                  <a:gd name="T94" fmla="*/ 244 w 933"/>
                  <a:gd name="T95" fmla="*/ 545 h 545"/>
                  <a:gd name="T96" fmla="*/ 285 w 933"/>
                  <a:gd name="T97" fmla="*/ 544 h 545"/>
                  <a:gd name="T98" fmla="*/ 325 w 933"/>
                  <a:gd name="T99" fmla="*/ 538 h 545"/>
                  <a:gd name="T100" fmla="*/ 358 w 933"/>
                  <a:gd name="T101" fmla="*/ 529 h 545"/>
                  <a:gd name="T102" fmla="*/ 383 w 933"/>
                  <a:gd name="T103" fmla="*/ 516 h 545"/>
                  <a:gd name="T104" fmla="*/ 411 w 933"/>
                  <a:gd name="T105" fmla="*/ 510 h 545"/>
                  <a:gd name="T106" fmla="*/ 475 w 933"/>
                  <a:gd name="T107" fmla="*/ 516 h 545"/>
                  <a:gd name="T108" fmla="*/ 562 w 933"/>
                  <a:gd name="T109" fmla="*/ 524 h 545"/>
                  <a:gd name="T110" fmla="*/ 660 w 933"/>
                  <a:gd name="T111" fmla="*/ 529 h 545"/>
                  <a:gd name="T112" fmla="*/ 754 w 933"/>
                  <a:gd name="T113" fmla="*/ 527 h 545"/>
                  <a:gd name="T114" fmla="*/ 832 w 933"/>
                  <a:gd name="T115" fmla="*/ 515 h 545"/>
                  <a:gd name="T116" fmla="*/ 879 w 933"/>
                  <a:gd name="T117" fmla="*/ 489 h 545"/>
                  <a:gd name="T118" fmla="*/ 884 w 933"/>
                  <a:gd name="T119" fmla="*/ 441 h 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33"/>
                  <a:gd name="T181" fmla="*/ 0 h 545"/>
                  <a:gd name="T182" fmla="*/ 933 w 933"/>
                  <a:gd name="T183" fmla="*/ 545 h 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33" h="545">
                    <a:moveTo>
                      <a:pt x="866" y="410"/>
                    </a:moveTo>
                    <a:lnTo>
                      <a:pt x="892" y="399"/>
                    </a:lnTo>
                    <a:lnTo>
                      <a:pt x="911" y="377"/>
                    </a:lnTo>
                    <a:lnTo>
                      <a:pt x="926" y="348"/>
                    </a:lnTo>
                    <a:lnTo>
                      <a:pt x="933" y="316"/>
                    </a:lnTo>
                    <a:lnTo>
                      <a:pt x="933" y="283"/>
                    </a:lnTo>
                    <a:lnTo>
                      <a:pt x="925" y="254"/>
                    </a:lnTo>
                    <a:lnTo>
                      <a:pt x="907" y="232"/>
                    </a:lnTo>
                    <a:lnTo>
                      <a:pt x="879" y="221"/>
                    </a:lnTo>
                    <a:lnTo>
                      <a:pt x="850" y="218"/>
                    </a:lnTo>
                    <a:lnTo>
                      <a:pt x="828" y="215"/>
                    </a:lnTo>
                    <a:lnTo>
                      <a:pt x="811" y="214"/>
                    </a:lnTo>
                    <a:lnTo>
                      <a:pt x="800" y="215"/>
                    </a:lnTo>
                    <a:lnTo>
                      <a:pt x="792" y="219"/>
                    </a:lnTo>
                    <a:lnTo>
                      <a:pt x="787" y="225"/>
                    </a:lnTo>
                    <a:lnTo>
                      <a:pt x="782" y="235"/>
                    </a:lnTo>
                    <a:lnTo>
                      <a:pt x="778" y="247"/>
                    </a:lnTo>
                    <a:lnTo>
                      <a:pt x="799" y="229"/>
                    </a:lnTo>
                    <a:lnTo>
                      <a:pt x="814" y="211"/>
                    </a:lnTo>
                    <a:lnTo>
                      <a:pt x="823" y="194"/>
                    </a:lnTo>
                    <a:lnTo>
                      <a:pt x="828" y="178"/>
                    </a:lnTo>
                    <a:lnTo>
                      <a:pt x="828" y="162"/>
                    </a:lnTo>
                    <a:lnTo>
                      <a:pt x="824" y="149"/>
                    </a:lnTo>
                    <a:lnTo>
                      <a:pt x="817" y="136"/>
                    </a:lnTo>
                    <a:lnTo>
                      <a:pt x="807" y="125"/>
                    </a:lnTo>
                    <a:lnTo>
                      <a:pt x="795" y="115"/>
                    </a:lnTo>
                    <a:lnTo>
                      <a:pt x="783" y="109"/>
                    </a:lnTo>
                    <a:lnTo>
                      <a:pt x="769" y="104"/>
                    </a:lnTo>
                    <a:lnTo>
                      <a:pt x="754" y="102"/>
                    </a:lnTo>
                    <a:lnTo>
                      <a:pt x="740" y="102"/>
                    </a:lnTo>
                    <a:lnTo>
                      <a:pt x="726" y="105"/>
                    </a:lnTo>
                    <a:lnTo>
                      <a:pt x="714" y="113"/>
                    </a:lnTo>
                    <a:lnTo>
                      <a:pt x="703" y="122"/>
                    </a:lnTo>
                    <a:lnTo>
                      <a:pt x="705" y="93"/>
                    </a:lnTo>
                    <a:lnTo>
                      <a:pt x="699" y="68"/>
                    </a:lnTo>
                    <a:lnTo>
                      <a:pt x="687" y="46"/>
                    </a:lnTo>
                    <a:lnTo>
                      <a:pt x="670" y="29"/>
                    </a:lnTo>
                    <a:lnTo>
                      <a:pt x="648" y="16"/>
                    </a:lnTo>
                    <a:lnTo>
                      <a:pt x="624" y="7"/>
                    </a:lnTo>
                    <a:lnTo>
                      <a:pt x="596" y="3"/>
                    </a:lnTo>
                    <a:lnTo>
                      <a:pt x="568" y="0"/>
                    </a:lnTo>
                    <a:lnTo>
                      <a:pt x="539" y="3"/>
                    </a:lnTo>
                    <a:lnTo>
                      <a:pt x="511" y="7"/>
                    </a:lnTo>
                    <a:lnTo>
                      <a:pt x="485" y="17"/>
                    </a:lnTo>
                    <a:lnTo>
                      <a:pt x="460" y="29"/>
                    </a:lnTo>
                    <a:lnTo>
                      <a:pt x="439" y="45"/>
                    </a:lnTo>
                    <a:lnTo>
                      <a:pt x="422" y="63"/>
                    </a:lnTo>
                    <a:lnTo>
                      <a:pt x="411" y="85"/>
                    </a:lnTo>
                    <a:lnTo>
                      <a:pt x="405" y="109"/>
                    </a:lnTo>
                    <a:lnTo>
                      <a:pt x="389" y="101"/>
                    </a:lnTo>
                    <a:lnTo>
                      <a:pt x="370" y="101"/>
                    </a:lnTo>
                    <a:lnTo>
                      <a:pt x="352" y="109"/>
                    </a:lnTo>
                    <a:lnTo>
                      <a:pt x="335" y="125"/>
                    </a:lnTo>
                    <a:lnTo>
                      <a:pt x="321" y="146"/>
                    </a:lnTo>
                    <a:lnTo>
                      <a:pt x="315" y="173"/>
                    </a:lnTo>
                    <a:lnTo>
                      <a:pt x="317" y="202"/>
                    </a:lnTo>
                    <a:lnTo>
                      <a:pt x="330" y="235"/>
                    </a:lnTo>
                    <a:lnTo>
                      <a:pt x="313" y="218"/>
                    </a:lnTo>
                    <a:lnTo>
                      <a:pt x="296" y="204"/>
                    </a:lnTo>
                    <a:lnTo>
                      <a:pt x="278" y="194"/>
                    </a:lnTo>
                    <a:lnTo>
                      <a:pt x="260" y="185"/>
                    </a:lnTo>
                    <a:lnTo>
                      <a:pt x="242" y="179"/>
                    </a:lnTo>
                    <a:lnTo>
                      <a:pt x="225" y="177"/>
                    </a:lnTo>
                    <a:lnTo>
                      <a:pt x="209" y="175"/>
                    </a:lnTo>
                    <a:lnTo>
                      <a:pt x="193" y="178"/>
                    </a:lnTo>
                    <a:lnTo>
                      <a:pt x="180" y="182"/>
                    </a:lnTo>
                    <a:lnTo>
                      <a:pt x="167" y="189"/>
                    </a:lnTo>
                    <a:lnTo>
                      <a:pt x="157" y="198"/>
                    </a:lnTo>
                    <a:lnTo>
                      <a:pt x="148" y="211"/>
                    </a:lnTo>
                    <a:lnTo>
                      <a:pt x="142" y="225"/>
                    </a:lnTo>
                    <a:lnTo>
                      <a:pt x="139" y="242"/>
                    </a:lnTo>
                    <a:lnTo>
                      <a:pt x="139" y="263"/>
                    </a:lnTo>
                    <a:lnTo>
                      <a:pt x="141" y="284"/>
                    </a:lnTo>
                    <a:lnTo>
                      <a:pt x="105" y="283"/>
                    </a:lnTo>
                    <a:lnTo>
                      <a:pt x="75" y="289"/>
                    </a:lnTo>
                    <a:lnTo>
                      <a:pt x="49" y="300"/>
                    </a:lnTo>
                    <a:lnTo>
                      <a:pt x="30" y="316"/>
                    </a:lnTo>
                    <a:lnTo>
                      <a:pt x="15" y="334"/>
                    </a:lnTo>
                    <a:lnTo>
                      <a:pt x="6" y="354"/>
                    </a:lnTo>
                    <a:lnTo>
                      <a:pt x="1" y="377"/>
                    </a:lnTo>
                    <a:lnTo>
                      <a:pt x="0" y="402"/>
                    </a:lnTo>
                    <a:lnTo>
                      <a:pt x="3" y="425"/>
                    </a:lnTo>
                    <a:lnTo>
                      <a:pt x="11" y="448"/>
                    </a:lnTo>
                    <a:lnTo>
                      <a:pt x="21" y="467"/>
                    </a:lnTo>
                    <a:lnTo>
                      <a:pt x="35" y="485"/>
                    </a:lnTo>
                    <a:lnTo>
                      <a:pt x="53" y="498"/>
                    </a:lnTo>
                    <a:lnTo>
                      <a:pt x="72" y="507"/>
                    </a:lnTo>
                    <a:lnTo>
                      <a:pt x="95" y="510"/>
                    </a:lnTo>
                    <a:lnTo>
                      <a:pt x="119" y="507"/>
                    </a:lnTo>
                    <a:lnTo>
                      <a:pt x="133" y="518"/>
                    </a:lnTo>
                    <a:lnTo>
                      <a:pt x="147" y="526"/>
                    </a:lnTo>
                    <a:lnTo>
                      <a:pt x="164" y="533"/>
                    </a:lnTo>
                    <a:lnTo>
                      <a:pt x="184" y="538"/>
                    </a:lnTo>
                    <a:lnTo>
                      <a:pt x="203" y="542"/>
                    </a:lnTo>
                    <a:lnTo>
                      <a:pt x="223" y="544"/>
                    </a:lnTo>
                    <a:lnTo>
                      <a:pt x="244" y="545"/>
                    </a:lnTo>
                    <a:lnTo>
                      <a:pt x="265" y="545"/>
                    </a:lnTo>
                    <a:lnTo>
                      <a:pt x="285" y="544"/>
                    </a:lnTo>
                    <a:lnTo>
                      <a:pt x="306" y="541"/>
                    </a:lnTo>
                    <a:lnTo>
                      <a:pt x="325" y="538"/>
                    </a:lnTo>
                    <a:lnTo>
                      <a:pt x="342" y="533"/>
                    </a:lnTo>
                    <a:lnTo>
                      <a:pt x="358" y="529"/>
                    </a:lnTo>
                    <a:lnTo>
                      <a:pt x="372" y="522"/>
                    </a:lnTo>
                    <a:lnTo>
                      <a:pt x="383" y="516"/>
                    </a:lnTo>
                    <a:lnTo>
                      <a:pt x="392" y="509"/>
                    </a:lnTo>
                    <a:lnTo>
                      <a:pt x="411" y="510"/>
                    </a:lnTo>
                    <a:lnTo>
                      <a:pt x="439" y="513"/>
                    </a:lnTo>
                    <a:lnTo>
                      <a:pt x="475" y="516"/>
                    </a:lnTo>
                    <a:lnTo>
                      <a:pt x="516" y="520"/>
                    </a:lnTo>
                    <a:lnTo>
                      <a:pt x="562" y="524"/>
                    </a:lnTo>
                    <a:lnTo>
                      <a:pt x="610" y="527"/>
                    </a:lnTo>
                    <a:lnTo>
                      <a:pt x="660" y="529"/>
                    </a:lnTo>
                    <a:lnTo>
                      <a:pt x="708" y="530"/>
                    </a:lnTo>
                    <a:lnTo>
                      <a:pt x="754" y="527"/>
                    </a:lnTo>
                    <a:lnTo>
                      <a:pt x="795" y="524"/>
                    </a:lnTo>
                    <a:lnTo>
                      <a:pt x="832" y="515"/>
                    </a:lnTo>
                    <a:lnTo>
                      <a:pt x="861" y="504"/>
                    </a:lnTo>
                    <a:lnTo>
                      <a:pt x="879" y="489"/>
                    </a:lnTo>
                    <a:lnTo>
                      <a:pt x="887" y="468"/>
                    </a:lnTo>
                    <a:lnTo>
                      <a:pt x="884" y="441"/>
                    </a:lnTo>
                    <a:lnTo>
                      <a:pt x="866" y="41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70">
                <a:extLst>
                  <a:ext uri="{FF2B5EF4-FFF2-40B4-BE49-F238E27FC236}">
                    <a16:creationId xmlns:a16="http://schemas.microsoft.com/office/drawing/2014/main" id="{D7A5966C-B2EE-C7A1-CF2A-2D7F6CEE1E7F}"/>
                  </a:ext>
                </a:extLst>
              </p:cNvPr>
              <p:cNvSpPr>
                <a:spLocks/>
              </p:cNvSpPr>
              <p:nvPr/>
            </p:nvSpPr>
            <p:spPr bwMode="auto">
              <a:xfrm>
                <a:off x="1314" y="1672"/>
                <a:ext cx="849" cy="467"/>
              </a:xfrm>
              <a:custGeom>
                <a:avLst/>
                <a:gdLst>
                  <a:gd name="T0" fmla="*/ 811 w 849"/>
                  <a:gd name="T1" fmla="*/ 359 h 467"/>
                  <a:gd name="T2" fmla="*/ 841 w 849"/>
                  <a:gd name="T3" fmla="*/ 315 h 467"/>
                  <a:gd name="T4" fmla="*/ 849 w 849"/>
                  <a:gd name="T5" fmla="*/ 255 h 467"/>
                  <a:gd name="T6" fmla="*/ 827 w 849"/>
                  <a:gd name="T7" fmla="*/ 211 h 467"/>
                  <a:gd name="T8" fmla="*/ 778 w 849"/>
                  <a:gd name="T9" fmla="*/ 197 h 467"/>
                  <a:gd name="T10" fmla="*/ 746 w 849"/>
                  <a:gd name="T11" fmla="*/ 194 h 467"/>
                  <a:gd name="T12" fmla="*/ 725 w 849"/>
                  <a:gd name="T13" fmla="*/ 194 h 467"/>
                  <a:gd name="T14" fmla="*/ 703 w 849"/>
                  <a:gd name="T15" fmla="*/ 201 h 467"/>
                  <a:gd name="T16" fmla="*/ 719 w 849"/>
                  <a:gd name="T17" fmla="*/ 179 h 467"/>
                  <a:gd name="T18" fmla="*/ 728 w 849"/>
                  <a:gd name="T19" fmla="*/ 131 h 467"/>
                  <a:gd name="T20" fmla="*/ 693 w 849"/>
                  <a:gd name="T21" fmla="*/ 99 h 467"/>
                  <a:gd name="T22" fmla="*/ 643 w 849"/>
                  <a:gd name="T23" fmla="*/ 97 h 467"/>
                  <a:gd name="T24" fmla="*/ 625 w 849"/>
                  <a:gd name="T25" fmla="*/ 84 h 467"/>
                  <a:gd name="T26" fmla="*/ 610 w 849"/>
                  <a:gd name="T27" fmla="*/ 41 h 467"/>
                  <a:gd name="T28" fmla="*/ 578 w 849"/>
                  <a:gd name="T29" fmla="*/ 15 h 467"/>
                  <a:gd name="T30" fmla="*/ 533 w 849"/>
                  <a:gd name="T31" fmla="*/ 1 h 467"/>
                  <a:gd name="T32" fmla="*/ 485 w 849"/>
                  <a:gd name="T33" fmla="*/ 1 h 467"/>
                  <a:gd name="T34" fmla="*/ 436 w 849"/>
                  <a:gd name="T35" fmla="*/ 15 h 467"/>
                  <a:gd name="T36" fmla="*/ 396 w 849"/>
                  <a:gd name="T37" fmla="*/ 40 h 467"/>
                  <a:gd name="T38" fmla="*/ 371 w 849"/>
                  <a:gd name="T39" fmla="*/ 78 h 467"/>
                  <a:gd name="T40" fmla="*/ 352 w 849"/>
                  <a:gd name="T41" fmla="*/ 95 h 467"/>
                  <a:gd name="T42" fmla="*/ 316 w 849"/>
                  <a:gd name="T43" fmla="*/ 107 h 467"/>
                  <a:gd name="T44" fmla="*/ 287 w 849"/>
                  <a:gd name="T45" fmla="*/ 143 h 467"/>
                  <a:gd name="T46" fmla="*/ 281 w 849"/>
                  <a:gd name="T47" fmla="*/ 191 h 467"/>
                  <a:gd name="T48" fmla="*/ 267 w 849"/>
                  <a:gd name="T49" fmla="*/ 183 h 467"/>
                  <a:gd name="T50" fmla="*/ 210 w 849"/>
                  <a:gd name="T51" fmla="*/ 149 h 467"/>
                  <a:gd name="T52" fmla="*/ 160 w 849"/>
                  <a:gd name="T53" fmla="*/ 159 h 467"/>
                  <a:gd name="T54" fmla="*/ 136 w 849"/>
                  <a:gd name="T55" fmla="*/ 203 h 467"/>
                  <a:gd name="T56" fmla="*/ 79 w 849"/>
                  <a:gd name="T57" fmla="*/ 241 h 467"/>
                  <a:gd name="T58" fmla="*/ 11 w 849"/>
                  <a:gd name="T59" fmla="*/ 299 h 467"/>
                  <a:gd name="T60" fmla="*/ 2 w 849"/>
                  <a:gd name="T61" fmla="*/ 379 h 467"/>
                  <a:gd name="T62" fmla="*/ 46 w 849"/>
                  <a:gd name="T63" fmla="*/ 432 h 467"/>
                  <a:gd name="T64" fmla="*/ 96 w 849"/>
                  <a:gd name="T65" fmla="*/ 442 h 467"/>
                  <a:gd name="T66" fmla="*/ 128 w 849"/>
                  <a:gd name="T67" fmla="*/ 455 h 467"/>
                  <a:gd name="T68" fmla="*/ 165 w 849"/>
                  <a:gd name="T69" fmla="*/ 462 h 467"/>
                  <a:gd name="T70" fmla="*/ 208 w 849"/>
                  <a:gd name="T71" fmla="*/ 467 h 467"/>
                  <a:gd name="T72" fmla="*/ 250 w 849"/>
                  <a:gd name="T73" fmla="*/ 467 h 467"/>
                  <a:gd name="T74" fmla="*/ 290 w 849"/>
                  <a:gd name="T75" fmla="*/ 463 h 467"/>
                  <a:gd name="T76" fmla="*/ 324 w 849"/>
                  <a:gd name="T77" fmla="*/ 457 h 467"/>
                  <a:gd name="T78" fmla="*/ 349 w 849"/>
                  <a:gd name="T79" fmla="*/ 448 h 467"/>
                  <a:gd name="T80" fmla="*/ 373 w 849"/>
                  <a:gd name="T81" fmla="*/ 444 h 467"/>
                  <a:gd name="T82" fmla="*/ 430 w 849"/>
                  <a:gd name="T83" fmla="*/ 449 h 467"/>
                  <a:gd name="T84" fmla="*/ 509 w 849"/>
                  <a:gd name="T85" fmla="*/ 455 h 467"/>
                  <a:gd name="T86" fmla="*/ 597 w 849"/>
                  <a:gd name="T87" fmla="*/ 460 h 467"/>
                  <a:gd name="T88" fmla="*/ 683 w 849"/>
                  <a:gd name="T89" fmla="*/ 460 h 467"/>
                  <a:gd name="T90" fmla="*/ 754 w 849"/>
                  <a:gd name="T91" fmla="*/ 450 h 467"/>
                  <a:gd name="T92" fmla="*/ 798 w 849"/>
                  <a:gd name="T93" fmla="*/ 429 h 467"/>
                  <a:gd name="T94" fmla="*/ 804 w 849"/>
                  <a:gd name="T95" fmla="*/ 393 h 4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9"/>
                  <a:gd name="T145" fmla="*/ 0 h 467"/>
                  <a:gd name="T146" fmla="*/ 849 w 849"/>
                  <a:gd name="T147" fmla="*/ 467 h 4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9" h="467">
                    <a:moveTo>
                      <a:pt x="788" y="369"/>
                    </a:moveTo>
                    <a:lnTo>
                      <a:pt x="811" y="359"/>
                    </a:lnTo>
                    <a:lnTo>
                      <a:pt x="829" y="340"/>
                    </a:lnTo>
                    <a:lnTo>
                      <a:pt x="841" y="315"/>
                    </a:lnTo>
                    <a:lnTo>
                      <a:pt x="849" y="284"/>
                    </a:lnTo>
                    <a:lnTo>
                      <a:pt x="849" y="255"/>
                    </a:lnTo>
                    <a:lnTo>
                      <a:pt x="843" y="230"/>
                    </a:lnTo>
                    <a:lnTo>
                      <a:pt x="827" y="211"/>
                    </a:lnTo>
                    <a:lnTo>
                      <a:pt x="804" y="201"/>
                    </a:lnTo>
                    <a:lnTo>
                      <a:pt x="778" y="197"/>
                    </a:lnTo>
                    <a:lnTo>
                      <a:pt x="760" y="195"/>
                    </a:lnTo>
                    <a:lnTo>
                      <a:pt x="746" y="194"/>
                    </a:lnTo>
                    <a:lnTo>
                      <a:pt x="735" y="193"/>
                    </a:lnTo>
                    <a:lnTo>
                      <a:pt x="725" y="194"/>
                    </a:lnTo>
                    <a:lnTo>
                      <a:pt x="716" y="196"/>
                    </a:lnTo>
                    <a:lnTo>
                      <a:pt x="703" y="201"/>
                    </a:lnTo>
                    <a:lnTo>
                      <a:pt x="689" y="207"/>
                    </a:lnTo>
                    <a:lnTo>
                      <a:pt x="719" y="179"/>
                    </a:lnTo>
                    <a:lnTo>
                      <a:pt x="731" y="154"/>
                    </a:lnTo>
                    <a:lnTo>
                      <a:pt x="728" y="131"/>
                    </a:lnTo>
                    <a:lnTo>
                      <a:pt x="714" y="113"/>
                    </a:lnTo>
                    <a:lnTo>
                      <a:pt x="693" y="99"/>
                    </a:lnTo>
                    <a:lnTo>
                      <a:pt x="667" y="95"/>
                    </a:lnTo>
                    <a:lnTo>
                      <a:pt x="643" y="97"/>
                    </a:lnTo>
                    <a:lnTo>
                      <a:pt x="624" y="110"/>
                    </a:lnTo>
                    <a:lnTo>
                      <a:pt x="625" y="84"/>
                    </a:lnTo>
                    <a:lnTo>
                      <a:pt x="620" y="61"/>
                    </a:lnTo>
                    <a:lnTo>
                      <a:pt x="610" y="41"/>
                    </a:lnTo>
                    <a:lnTo>
                      <a:pt x="596" y="27"/>
                    </a:lnTo>
                    <a:lnTo>
                      <a:pt x="578" y="15"/>
                    </a:lnTo>
                    <a:lnTo>
                      <a:pt x="556" y="6"/>
                    </a:lnTo>
                    <a:lnTo>
                      <a:pt x="533" y="1"/>
                    </a:lnTo>
                    <a:lnTo>
                      <a:pt x="509" y="0"/>
                    </a:lnTo>
                    <a:lnTo>
                      <a:pt x="485" y="1"/>
                    </a:lnTo>
                    <a:lnTo>
                      <a:pt x="459" y="6"/>
                    </a:lnTo>
                    <a:lnTo>
                      <a:pt x="436" y="15"/>
                    </a:lnTo>
                    <a:lnTo>
                      <a:pt x="414" y="26"/>
                    </a:lnTo>
                    <a:lnTo>
                      <a:pt x="396" y="40"/>
                    </a:lnTo>
                    <a:lnTo>
                      <a:pt x="382" y="57"/>
                    </a:lnTo>
                    <a:lnTo>
                      <a:pt x="371" y="78"/>
                    </a:lnTo>
                    <a:lnTo>
                      <a:pt x="366" y="101"/>
                    </a:lnTo>
                    <a:lnTo>
                      <a:pt x="352" y="95"/>
                    </a:lnTo>
                    <a:lnTo>
                      <a:pt x="335" y="97"/>
                    </a:lnTo>
                    <a:lnTo>
                      <a:pt x="316" y="107"/>
                    </a:lnTo>
                    <a:lnTo>
                      <a:pt x="301" y="122"/>
                    </a:lnTo>
                    <a:lnTo>
                      <a:pt x="287" y="143"/>
                    </a:lnTo>
                    <a:lnTo>
                      <a:pt x="281" y="166"/>
                    </a:lnTo>
                    <a:lnTo>
                      <a:pt x="281" y="191"/>
                    </a:lnTo>
                    <a:lnTo>
                      <a:pt x="292" y="217"/>
                    </a:lnTo>
                    <a:lnTo>
                      <a:pt x="267" y="183"/>
                    </a:lnTo>
                    <a:lnTo>
                      <a:pt x="238" y="160"/>
                    </a:lnTo>
                    <a:lnTo>
                      <a:pt x="210" y="149"/>
                    </a:lnTo>
                    <a:lnTo>
                      <a:pt x="183" y="149"/>
                    </a:lnTo>
                    <a:lnTo>
                      <a:pt x="160" y="159"/>
                    </a:lnTo>
                    <a:lnTo>
                      <a:pt x="145" y="177"/>
                    </a:lnTo>
                    <a:lnTo>
                      <a:pt x="136" y="203"/>
                    </a:lnTo>
                    <a:lnTo>
                      <a:pt x="139" y="236"/>
                    </a:lnTo>
                    <a:lnTo>
                      <a:pt x="79" y="241"/>
                    </a:lnTo>
                    <a:lnTo>
                      <a:pt x="37" y="264"/>
                    </a:lnTo>
                    <a:lnTo>
                      <a:pt x="11" y="299"/>
                    </a:lnTo>
                    <a:lnTo>
                      <a:pt x="0" y="339"/>
                    </a:lnTo>
                    <a:lnTo>
                      <a:pt x="2" y="379"/>
                    </a:lnTo>
                    <a:lnTo>
                      <a:pt x="18" y="413"/>
                    </a:lnTo>
                    <a:lnTo>
                      <a:pt x="46" y="432"/>
                    </a:lnTo>
                    <a:lnTo>
                      <a:pt x="86" y="433"/>
                    </a:lnTo>
                    <a:lnTo>
                      <a:pt x="96" y="442"/>
                    </a:lnTo>
                    <a:lnTo>
                      <a:pt x="111" y="449"/>
                    </a:lnTo>
                    <a:lnTo>
                      <a:pt x="128" y="455"/>
                    </a:lnTo>
                    <a:lnTo>
                      <a:pt x="146" y="459"/>
                    </a:lnTo>
                    <a:lnTo>
                      <a:pt x="165" y="462"/>
                    </a:lnTo>
                    <a:lnTo>
                      <a:pt x="186" y="465"/>
                    </a:lnTo>
                    <a:lnTo>
                      <a:pt x="208" y="467"/>
                    </a:lnTo>
                    <a:lnTo>
                      <a:pt x="228" y="467"/>
                    </a:lnTo>
                    <a:lnTo>
                      <a:pt x="250" y="467"/>
                    </a:lnTo>
                    <a:lnTo>
                      <a:pt x="271" y="466"/>
                    </a:lnTo>
                    <a:lnTo>
                      <a:pt x="290" y="463"/>
                    </a:lnTo>
                    <a:lnTo>
                      <a:pt x="308" y="460"/>
                    </a:lnTo>
                    <a:lnTo>
                      <a:pt x="324" y="457"/>
                    </a:lnTo>
                    <a:lnTo>
                      <a:pt x="337" y="452"/>
                    </a:lnTo>
                    <a:lnTo>
                      <a:pt x="349" y="448"/>
                    </a:lnTo>
                    <a:lnTo>
                      <a:pt x="356" y="443"/>
                    </a:lnTo>
                    <a:lnTo>
                      <a:pt x="373" y="444"/>
                    </a:lnTo>
                    <a:lnTo>
                      <a:pt x="399" y="445"/>
                    </a:lnTo>
                    <a:lnTo>
                      <a:pt x="430" y="449"/>
                    </a:lnTo>
                    <a:lnTo>
                      <a:pt x="468" y="451"/>
                    </a:lnTo>
                    <a:lnTo>
                      <a:pt x="509" y="455"/>
                    </a:lnTo>
                    <a:lnTo>
                      <a:pt x="552" y="457"/>
                    </a:lnTo>
                    <a:lnTo>
                      <a:pt x="597" y="460"/>
                    </a:lnTo>
                    <a:lnTo>
                      <a:pt x="642" y="460"/>
                    </a:lnTo>
                    <a:lnTo>
                      <a:pt x="683" y="460"/>
                    </a:lnTo>
                    <a:lnTo>
                      <a:pt x="722" y="456"/>
                    </a:lnTo>
                    <a:lnTo>
                      <a:pt x="754" y="450"/>
                    </a:lnTo>
                    <a:lnTo>
                      <a:pt x="780" y="442"/>
                    </a:lnTo>
                    <a:lnTo>
                      <a:pt x="798" y="429"/>
                    </a:lnTo>
                    <a:lnTo>
                      <a:pt x="806" y="414"/>
                    </a:lnTo>
                    <a:lnTo>
                      <a:pt x="804" y="393"/>
                    </a:lnTo>
                    <a:lnTo>
                      <a:pt x="788" y="3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71">
                <a:extLst>
                  <a:ext uri="{FF2B5EF4-FFF2-40B4-BE49-F238E27FC236}">
                    <a16:creationId xmlns:a16="http://schemas.microsoft.com/office/drawing/2014/main" id="{681344BF-F950-729F-19B7-DA6854C8F1AF}"/>
                  </a:ext>
                </a:extLst>
              </p:cNvPr>
              <p:cNvSpPr>
                <a:spLocks/>
              </p:cNvSpPr>
              <p:nvPr/>
            </p:nvSpPr>
            <p:spPr bwMode="auto">
              <a:xfrm>
                <a:off x="1845" y="1826"/>
                <a:ext cx="586" cy="422"/>
              </a:xfrm>
              <a:custGeom>
                <a:avLst/>
                <a:gdLst>
                  <a:gd name="T0" fmla="*/ 438 w 586"/>
                  <a:gd name="T1" fmla="*/ 378 h 422"/>
                  <a:gd name="T2" fmla="*/ 419 w 586"/>
                  <a:gd name="T3" fmla="*/ 398 h 422"/>
                  <a:gd name="T4" fmla="*/ 391 w 586"/>
                  <a:gd name="T5" fmla="*/ 411 h 422"/>
                  <a:gd name="T6" fmla="*/ 359 w 586"/>
                  <a:gd name="T7" fmla="*/ 419 h 422"/>
                  <a:gd name="T8" fmla="*/ 322 w 586"/>
                  <a:gd name="T9" fmla="*/ 422 h 422"/>
                  <a:gd name="T10" fmla="*/ 285 w 586"/>
                  <a:gd name="T11" fmla="*/ 418 h 422"/>
                  <a:gd name="T12" fmla="*/ 249 w 586"/>
                  <a:gd name="T13" fmla="*/ 411 h 422"/>
                  <a:gd name="T14" fmla="*/ 215 w 586"/>
                  <a:gd name="T15" fmla="*/ 398 h 422"/>
                  <a:gd name="T16" fmla="*/ 162 w 586"/>
                  <a:gd name="T17" fmla="*/ 399 h 422"/>
                  <a:gd name="T18" fmla="*/ 102 w 586"/>
                  <a:gd name="T19" fmla="*/ 405 h 422"/>
                  <a:gd name="T20" fmla="*/ 60 w 586"/>
                  <a:gd name="T21" fmla="*/ 402 h 422"/>
                  <a:gd name="T22" fmla="*/ 31 w 586"/>
                  <a:gd name="T23" fmla="*/ 390 h 422"/>
                  <a:gd name="T24" fmla="*/ 14 w 586"/>
                  <a:gd name="T25" fmla="*/ 373 h 422"/>
                  <a:gd name="T26" fmla="*/ 6 w 586"/>
                  <a:gd name="T27" fmla="*/ 350 h 422"/>
                  <a:gd name="T28" fmla="*/ 2 w 586"/>
                  <a:gd name="T29" fmla="*/ 325 h 422"/>
                  <a:gd name="T30" fmla="*/ 1 w 586"/>
                  <a:gd name="T31" fmla="*/ 300 h 422"/>
                  <a:gd name="T32" fmla="*/ 1 w 586"/>
                  <a:gd name="T33" fmla="*/ 263 h 422"/>
                  <a:gd name="T34" fmla="*/ 22 w 586"/>
                  <a:gd name="T35" fmla="*/ 220 h 422"/>
                  <a:gd name="T36" fmla="*/ 61 w 586"/>
                  <a:gd name="T37" fmla="*/ 186 h 422"/>
                  <a:gd name="T38" fmla="*/ 106 w 586"/>
                  <a:gd name="T39" fmla="*/ 168 h 422"/>
                  <a:gd name="T40" fmla="*/ 114 w 586"/>
                  <a:gd name="T41" fmla="*/ 151 h 422"/>
                  <a:gd name="T42" fmla="*/ 105 w 586"/>
                  <a:gd name="T43" fmla="*/ 116 h 422"/>
                  <a:gd name="T44" fmla="*/ 114 w 586"/>
                  <a:gd name="T45" fmla="*/ 78 h 422"/>
                  <a:gd name="T46" fmla="*/ 139 w 586"/>
                  <a:gd name="T47" fmla="*/ 46 h 422"/>
                  <a:gd name="T48" fmla="*/ 174 w 586"/>
                  <a:gd name="T49" fmla="*/ 18 h 422"/>
                  <a:gd name="T50" fmla="*/ 216 w 586"/>
                  <a:gd name="T51" fmla="*/ 2 h 422"/>
                  <a:gd name="T52" fmla="*/ 263 w 586"/>
                  <a:gd name="T53" fmla="*/ 2 h 422"/>
                  <a:gd name="T54" fmla="*/ 310 w 586"/>
                  <a:gd name="T55" fmla="*/ 22 h 422"/>
                  <a:gd name="T56" fmla="*/ 351 w 586"/>
                  <a:gd name="T57" fmla="*/ 28 h 422"/>
                  <a:gd name="T58" fmla="*/ 393 w 586"/>
                  <a:gd name="T59" fmla="*/ 16 h 422"/>
                  <a:gd name="T60" fmla="*/ 436 w 586"/>
                  <a:gd name="T61" fmla="*/ 18 h 422"/>
                  <a:gd name="T62" fmla="*/ 476 w 586"/>
                  <a:gd name="T63" fmla="*/ 32 h 422"/>
                  <a:gd name="T64" fmla="*/ 509 w 586"/>
                  <a:gd name="T65" fmla="*/ 55 h 422"/>
                  <a:gd name="T66" fmla="*/ 530 w 586"/>
                  <a:gd name="T67" fmla="*/ 84 h 422"/>
                  <a:gd name="T68" fmla="*/ 539 w 586"/>
                  <a:gd name="T69" fmla="*/ 120 h 422"/>
                  <a:gd name="T70" fmla="*/ 527 w 586"/>
                  <a:gd name="T71" fmla="*/ 156 h 422"/>
                  <a:gd name="T72" fmla="*/ 535 w 586"/>
                  <a:gd name="T73" fmla="*/ 182 h 422"/>
                  <a:gd name="T74" fmla="*/ 567 w 586"/>
                  <a:gd name="T75" fmla="*/ 210 h 422"/>
                  <a:gd name="T76" fmla="*/ 584 w 586"/>
                  <a:gd name="T77" fmla="*/ 249 h 422"/>
                  <a:gd name="T78" fmla="*/ 586 w 586"/>
                  <a:gd name="T79" fmla="*/ 292 h 422"/>
                  <a:gd name="T80" fmla="*/ 575 w 586"/>
                  <a:gd name="T81" fmla="*/ 334 h 422"/>
                  <a:gd name="T82" fmla="*/ 552 w 586"/>
                  <a:gd name="T83" fmla="*/ 365 h 422"/>
                  <a:gd name="T84" fmla="*/ 518 w 586"/>
                  <a:gd name="T85" fmla="*/ 383 h 422"/>
                  <a:gd name="T86" fmla="*/ 471 w 586"/>
                  <a:gd name="T87" fmla="*/ 378 h 4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86"/>
                  <a:gd name="T133" fmla="*/ 0 h 422"/>
                  <a:gd name="T134" fmla="*/ 586 w 586"/>
                  <a:gd name="T135" fmla="*/ 422 h 4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86" h="422">
                    <a:moveTo>
                      <a:pt x="445" y="366"/>
                    </a:moveTo>
                    <a:lnTo>
                      <a:pt x="438" y="378"/>
                    </a:lnTo>
                    <a:lnTo>
                      <a:pt x="430" y="389"/>
                    </a:lnTo>
                    <a:lnTo>
                      <a:pt x="419" y="398"/>
                    </a:lnTo>
                    <a:lnTo>
                      <a:pt x="406" y="405"/>
                    </a:lnTo>
                    <a:lnTo>
                      <a:pt x="391" y="411"/>
                    </a:lnTo>
                    <a:lnTo>
                      <a:pt x="376" y="416"/>
                    </a:lnTo>
                    <a:lnTo>
                      <a:pt x="359" y="419"/>
                    </a:lnTo>
                    <a:lnTo>
                      <a:pt x="341" y="421"/>
                    </a:lnTo>
                    <a:lnTo>
                      <a:pt x="322" y="422"/>
                    </a:lnTo>
                    <a:lnTo>
                      <a:pt x="304" y="421"/>
                    </a:lnTo>
                    <a:lnTo>
                      <a:pt x="285" y="418"/>
                    </a:lnTo>
                    <a:lnTo>
                      <a:pt x="267" y="415"/>
                    </a:lnTo>
                    <a:lnTo>
                      <a:pt x="249" y="411"/>
                    </a:lnTo>
                    <a:lnTo>
                      <a:pt x="230" y="405"/>
                    </a:lnTo>
                    <a:lnTo>
                      <a:pt x="215" y="398"/>
                    </a:lnTo>
                    <a:lnTo>
                      <a:pt x="199" y="390"/>
                    </a:lnTo>
                    <a:lnTo>
                      <a:pt x="162" y="399"/>
                    </a:lnTo>
                    <a:lnTo>
                      <a:pt x="130" y="404"/>
                    </a:lnTo>
                    <a:lnTo>
                      <a:pt x="102" y="405"/>
                    </a:lnTo>
                    <a:lnTo>
                      <a:pt x="79" y="405"/>
                    </a:lnTo>
                    <a:lnTo>
                      <a:pt x="60" y="402"/>
                    </a:lnTo>
                    <a:lnTo>
                      <a:pt x="44" y="398"/>
                    </a:lnTo>
                    <a:lnTo>
                      <a:pt x="31" y="390"/>
                    </a:lnTo>
                    <a:lnTo>
                      <a:pt x="21" y="382"/>
                    </a:lnTo>
                    <a:lnTo>
                      <a:pt x="14" y="373"/>
                    </a:lnTo>
                    <a:lnTo>
                      <a:pt x="9" y="363"/>
                    </a:lnTo>
                    <a:lnTo>
                      <a:pt x="6" y="350"/>
                    </a:lnTo>
                    <a:lnTo>
                      <a:pt x="3" y="338"/>
                    </a:lnTo>
                    <a:lnTo>
                      <a:pt x="2" y="325"/>
                    </a:lnTo>
                    <a:lnTo>
                      <a:pt x="1" y="313"/>
                    </a:lnTo>
                    <a:lnTo>
                      <a:pt x="1" y="300"/>
                    </a:lnTo>
                    <a:lnTo>
                      <a:pt x="0" y="288"/>
                    </a:lnTo>
                    <a:lnTo>
                      <a:pt x="1" y="263"/>
                    </a:lnTo>
                    <a:lnTo>
                      <a:pt x="9" y="240"/>
                    </a:lnTo>
                    <a:lnTo>
                      <a:pt x="22" y="220"/>
                    </a:lnTo>
                    <a:lnTo>
                      <a:pt x="41" y="201"/>
                    </a:lnTo>
                    <a:lnTo>
                      <a:pt x="61" y="186"/>
                    </a:lnTo>
                    <a:lnTo>
                      <a:pt x="83" y="174"/>
                    </a:lnTo>
                    <a:lnTo>
                      <a:pt x="106" y="168"/>
                    </a:lnTo>
                    <a:lnTo>
                      <a:pt x="128" y="167"/>
                    </a:lnTo>
                    <a:lnTo>
                      <a:pt x="114" y="151"/>
                    </a:lnTo>
                    <a:lnTo>
                      <a:pt x="107" y="134"/>
                    </a:lnTo>
                    <a:lnTo>
                      <a:pt x="105" y="116"/>
                    </a:lnTo>
                    <a:lnTo>
                      <a:pt x="107" y="98"/>
                    </a:lnTo>
                    <a:lnTo>
                      <a:pt x="114" y="78"/>
                    </a:lnTo>
                    <a:lnTo>
                      <a:pt x="124" y="61"/>
                    </a:lnTo>
                    <a:lnTo>
                      <a:pt x="139" y="46"/>
                    </a:lnTo>
                    <a:lnTo>
                      <a:pt x="154" y="30"/>
                    </a:lnTo>
                    <a:lnTo>
                      <a:pt x="174" y="18"/>
                    </a:lnTo>
                    <a:lnTo>
                      <a:pt x="194" y="9"/>
                    </a:lnTo>
                    <a:lnTo>
                      <a:pt x="216" y="2"/>
                    </a:lnTo>
                    <a:lnTo>
                      <a:pt x="239" y="0"/>
                    </a:lnTo>
                    <a:lnTo>
                      <a:pt x="263" y="2"/>
                    </a:lnTo>
                    <a:lnTo>
                      <a:pt x="286" y="9"/>
                    </a:lnTo>
                    <a:lnTo>
                      <a:pt x="310" y="22"/>
                    </a:lnTo>
                    <a:lnTo>
                      <a:pt x="332" y="40"/>
                    </a:lnTo>
                    <a:lnTo>
                      <a:pt x="351" y="28"/>
                    </a:lnTo>
                    <a:lnTo>
                      <a:pt x="372" y="20"/>
                    </a:lnTo>
                    <a:lnTo>
                      <a:pt x="393" y="16"/>
                    </a:lnTo>
                    <a:lnTo>
                      <a:pt x="414" y="16"/>
                    </a:lnTo>
                    <a:lnTo>
                      <a:pt x="436" y="18"/>
                    </a:lnTo>
                    <a:lnTo>
                      <a:pt x="457" y="24"/>
                    </a:lnTo>
                    <a:lnTo>
                      <a:pt x="476" y="32"/>
                    </a:lnTo>
                    <a:lnTo>
                      <a:pt x="493" y="42"/>
                    </a:lnTo>
                    <a:lnTo>
                      <a:pt x="509" y="55"/>
                    </a:lnTo>
                    <a:lnTo>
                      <a:pt x="521" y="69"/>
                    </a:lnTo>
                    <a:lnTo>
                      <a:pt x="530" y="84"/>
                    </a:lnTo>
                    <a:lnTo>
                      <a:pt x="536" y="101"/>
                    </a:lnTo>
                    <a:lnTo>
                      <a:pt x="539" y="120"/>
                    </a:lnTo>
                    <a:lnTo>
                      <a:pt x="535" y="138"/>
                    </a:lnTo>
                    <a:lnTo>
                      <a:pt x="527" y="156"/>
                    </a:lnTo>
                    <a:lnTo>
                      <a:pt x="513" y="174"/>
                    </a:lnTo>
                    <a:lnTo>
                      <a:pt x="535" y="182"/>
                    </a:lnTo>
                    <a:lnTo>
                      <a:pt x="552" y="194"/>
                    </a:lnTo>
                    <a:lnTo>
                      <a:pt x="567" y="210"/>
                    </a:lnTo>
                    <a:lnTo>
                      <a:pt x="576" y="230"/>
                    </a:lnTo>
                    <a:lnTo>
                      <a:pt x="584" y="249"/>
                    </a:lnTo>
                    <a:lnTo>
                      <a:pt x="586" y="271"/>
                    </a:lnTo>
                    <a:lnTo>
                      <a:pt x="586" y="292"/>
                    </a:lnTo>
                    <a:lnTo>
                      <a:pt x="582" y="313"/>
                    </a:lnTo>
                    <a:lnTo>
                      <a:pt x="575" y="334"/>
                    </a:lnTo>
                    <a:lnTo>
                      <a:pt x="565" y="350"/>
                    </a:lnTo>
                    <a:lnTo>
                      <a:pt x="552" y="365"/>
                    </a:lnTo>
                    <a:lnTo>
                      <a:pt x="536" y="376"/>
                    </a:lnTo>
                    <a:lnTo>
                      <a:pt x="518" y="383"/>
                    </a:lnTo>
                    <a:lnTo>
                      <a:pt x="497" y="383"/>
                    </a:lnTo>
                    <a:lnTo>
                      <a:pt x="471" y="378"/>
                    </a:lnTo>
                    <a:lnTo>
                      <a:pt x="445" y="36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72">
                <a:extLst>
                  <a:ext uri="{FF2B5EF4-FFF2-40B4-BE49-F238E27FC236}">
                    <a16:creationId xmlns:a16="http://schemas.microsoft.com/office/drawing/2014/main" id="{686CC6BE-1622-E880-3C95-7B9C301AF646}"/>
                  </a:ext>
                </a:extLst>
              </p:cNvPr>
              <p:cNvSpPr>
                <a:spLocks/>
              </p:cNvSpPr>
              <p:nvPr/>
            </p:nvSpPr>
            <p:spPr bwMode="auto">
              <a:xfrm>
                <a:off x="1877" y="1863"/>
                <a:ext cx="515" cy="359"/>
              </a:xfrm>
              <a:custGeom>
                <a:avLst/>
                <a:gdLst>
                  <a:gd name="T0" fmla="*/ 411 w 515"/>
                  <a:gd name="T1" fmla="*/ 309 h 359"/>
                  <a:gd name="T2" fmla="*/ 386 w 515"/>
                  <a:gd name="T3" fmla="*/ 324 h 359"/>
                  <a:gd name="T4" fmla="*/ 358 w 515"/>
                  <a:gd name="T5" fmla="*/ 340 h 359"/>
                  <a:gd name="T6" fmla="*/ 329 w 515"/>
                  <a:gd name="T7" fmla="*/ 352 h 359"/>
                  <a:gd name="T8" fmla="*/ 298 w 515"/>
                  <a:gd name="T9" fmla="*/ 359 h 359"/>
                  <a:gd name="T10" fmla="*/ 265 w 515"/>
                  <a:gd name="T11" fmla="*/ 358 h 359"/>
                  <a:gd name="T12" fmla="*/ 231 w 515"/>
                  <a:gd name="T13" fmla="*/ 347 h 359"/>
                  <a:gd name="T14" fmla="*/ 197 w 515"/>
                  <a:gd name="T15" fmla="*/ 326 h 359"/>
                  <a:gd name="T16" fmla="*/ 144 w 515"/>
                  <a:gd name="T17" fmla="*/ 318 h 359"/>
                  <a:gd name="T18" fmla="*/ 85 w 515"/>
                  <a:gd name="T19" fmla="*/ 332 h 359"/>
                  <a:gd name="T20" fmla="*/ 45 w 515"/>
                  <a:gd name="T21" fmla="*/ 333 h 359"/>
                  <a:gd name="T22" fmla="*/ 18 w 515"/>
                  <a:gd name="T23" fmla="*/ 321 h 359"/>
                  <a:gd name="T24" fmla="*/ 0 w 515"/>
                  <a:gd name="T25" fmla="*/ 269 h 359"/>
                  <a:gd name="T26" fmla="*/ 15 w 515"/>
                  <a:gd name="T27" fmla="*/ 209 h 359"/>
                  <a:gd name="T28" fmla="*/ 59 w 515"/>
                  <a:gd name="T29" fmla="*/ 174 h 359"/>
                  <a:gd name="T30" fmla="*/ 109 w 515"/>
                  <a:gd name="T31" fmla="*/ 160 h 359"/>
                  <a:gd name="T32" fmla="*/ 115 w 515"/>
                  <a:gd name="T33" fmla="*/ 137 h 359"/>
                  <a:gd name="T34" fmla="*/ 103 w 515"/>
                  <a:gd name="T35" fmla="*/ 96 h 359"/>
                  <a:gd name="T36" fmla="*/ 108 w 515"/>
                  <a:gd name="T37" fmla="*/ 60 h 359"/>
                  <a:gd name="T38" fmla="*/ 126 w 515"/>
                  <a:gd name="T39" fmla="*/ 32 h 359"/>
                  <a:gd name="T40" fmla="*/ 155 w 515"/>
                  <a:gd name="T41" fmla="*/ 14 h 359"/>
                  <a:gd name="T42" fmla="*/ 191 w 515"/>
                  <a:gd name="T43" fmla="*/ 5 h 359"/>
                  <a:gd name="T44" fmla="*/ 232 w 515"/>
                  <a:gd name="T45" fmla="*/ 10 h 359"/>
                  <a:gd name="T46" fmla="*/ 276 w 515"/>
                  <a:gd name="T47" fmla="*/ 29 h 359"/>
                  <a:gd name="T48" fmla="*/ 311 w 515"/>
                  <a:gd name="T49" fmla="*/ 27 h 359"/>
                  <a:gd name="T50" fmla="*/ 342 w 515"/>
                  <a:gd name="T51" fmla="*/ 6 h 359"/>
                  <a:gd name="T52" fmla="*/ 377 w 515"/>
                  <a:gd name="T53" fmla="*/ 0 h 359"/>
                  <a:gd name="T54" fmla="*/ 410 w 515"/>
                  <a:gd name="T55" fmla="*/ 9 h 359"/>
                  <a:gd name="T56" fmla="*/ 438 w 515"/>
                  <a:gd name="T57" fmla="*/ 26 h 359"/>
                  <a:gd name="T58" fmla="*/ 457 w 515"/>
                  <a:gd name="T59" fmla="*/ 50 h 359"/>
                  <a:gd name="T60" fmla="*/ 466 w 515"/>
                  <a:gd name="T61" fmla="*/ 79 h 359"/>
                  <a:gd name="T62" fmla="*/ 458 w 515"/>
                  <a:gd name="T63" fmla="*/ 108 h 359"/>
                  <a:gd name="T64" fmla="*/ 479 w 515"/>
                  <a:gd name="T65" fmla="*/ 139 h 359"/>
                  <a:gd name="T66" fmla="*/ 513 w 515"/>
                  <a:gd name="T67" fmla="*/ 207 h 359"/>
                  <a:gd name="T68" fmla="*/ 508 w 515"/>
                  <a:gd name="T69" fmla="*/ 280 h 359"/>
                  <a:gd name="T70" fmla="*/ 462 w 515"/>
                  <a:gd name="T71" fmla="*/ 313 h 3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5"/>
                  <a:gd name="T109" fmla="*/ 0 h 359"/>
                  <a:gd name="T110" fmla="*/ 515 w 515"/>
                  <a:gd name="T111" fmla="*/ 359 h 3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5" h="359">
                    <a:moveTo>
                      <a:pt x="423" y="301"/>
                    </a:moveTo>
                    <a:lnTo>
                      <a:pt x="411" y="309"/>
                    </a:lnTo>
                    <a:lnTo>
                      <a:pt x="399" y="317"/>
                    </a:lnTo>
                    <a:lnTo>
                      <a:pt x="386" y="324"/>
                    </a:lnTo>
                    <a:lnTo>
                      <a:pt x="373" y="333"/>
                    </a:lnTo>
                    <a:lnTo>
                      <a:pt x="358" y="340"/>
                    </a:lnTo>
                    <a:lnTo>
                      <a:pt x="344" y="346"/>
                    </a:lnTo>
                    <a:lnTo>
                      <a:pt x="329" y="352"/>
                    </a:lnTo>
                    <a:lnTo>
                      <a:pt x="313" y="356"/>
                    </a:lnTo>
                    <a:lnTo>
                      <a:pt x="298" y="359"/>
                    </a:lnTo>
                    <a:lnTo>
                      <a:pt x="281" y="359"/>
                    </a:lnTo>
                    <a:lnTo>
                      <a:pt x="265" y="358"/>
                    </a:lnTo>
                    <a:lnTo>
                      <a:pt x="248" y="355"/>
                    </a:lnTo>
                    <a:lnTo>
                      <a:pt x="231" y="347"/>
                    </a:lnTo>
                    <a:lnTo>
                      <a:pt x="214" y="338"/>
                    </a:lnTo>
                    <a:lnTo>
                      <a:pt x="197" y="326"/>
                    </a:lnTo>
                    <a:lnTo>
                      <a:pt x="180" y="309"/>
                    </a:lnTo>
                    <a:lnTo>
                      <a:pt x="144" y="318"/>
                    </a:lnTo>
                    <a:lnTo>
                      <a:pt x="111" y="327"/>
                    </a:lnTo>
                    <a:lnTo>
                      <a:pt x="85" y="332"/>
                    </a:lnTo>
                    <a:lnTo>
                      <a:pt x="63" y="334"/>
                    </a:lnTo>
                    <a:lnTo>
                      <a:pt x="45" y="333"/>
                    </a:lnTo>
                    <a:lnTo>
                      <a:pt x="30" y="328"/>
                    </a:lnTo>
                    <a:lnTo>
                      <a:pt x="18" y="321"/>
                    </a:lnTo>
                    <a:lnTo>
                      <a:pt x="11" y="309"/>
                    </a:lnTo>
                    <a:lnTo>
                      <a:pt x="0" y="269"/>
                    </a:lnTo>
                    <a:lnTo>
                      <a:pt x="3" y="236"/>
                    </a:lnTo>
                    <a:lnTo>
                      <a:pt x="15" y="209"/>
                    </a:lnTo>
                    <a:lnTo>
                      <a:pt x="35" y="189"/>
                    </a:lnTo>
                    <a:lnTo>
                      <a:pt x="59" y="174"/>
                    </a:lnTo>
                    <a:lnTo>
                      <a:pt x="85" y="165"/>
                    </a:lnTo>
                    <a:lnTo>
                      <a:pt x="109" y="160"/>
                    </a:lnTo>
                    <a:lnTo>
                      <a:pt x="128" y="160"/>
                    </a:lnTo>
                    <a:lnTo>
                      <a:pt x="115" y="137"/>
                    </a:lnTo>
                    <a:lnTo>
                      <a:pt x="107" y="116"/>
                    </a:lnTo>
                    <a:lnTo>
                      <a:pt x="103" y="96"/>
                    </a:lnTo>
                    <a:lnTo>
                      <a:pt x="103" y="76"/>
                    </a:lnTo>
                    <a:lnTo>
                      <a:pt x="108" y="60"/>
                    </a:lnTo>
                    <a:lnTo>
                      <a:pt x="115" y="45"/>
                    </a:lnTo>
                    <a:lnTo>
                      <a:pt x="126" y="32"/>
                    </a:lnTo>
                    <a:lnTo>
                      <a:pt x="139" y="22"/>
                    </a:lnTo>
                    <a:lnTo>
                      <a:pt x="155" y="14"/>
                    </a:lnTo>
                    <a:lnTo>
                      <a:pt x="173" y="9"/>
                    </a:lnTo>
                    <a:lnTo>
                      <a:pt x="191" y="5"/>
                    </a:lnTo>
                    <a:lnTo>
                      <a:pt x="212" y="6"/>
                    </a:lnTo>
                    <a:lnTo>
                      <a:pt x="232" y="10"/>
                    </a:lnTo>
                    <a:lnTo>
                      <a:pt x="254" y="17"/>
                    </a:lnTo>
                    <a:lnTo>
                      <a:pt x="276" y="29"/>
                    </a:lnTo>
                    <a:lnTo>
                      <a:pt x="296" y="44"/>
                    </a:lnTo>
                    <a:lnTo>
                      <a:pt x="311" y="27"/>
                    </a:lnTo>
                    <a:lnTo>
                      <a:pt x="327" y="15"/>
                    </a:lnTo>
                    <a:lnTo>
                      <a:pt x="342" y="6"/>
                    </a:lnTo>
                    <a:lnTo>
                      <a:pt x="359" y="2"/>
                    </a:lnTo>
                    <a:lnTo>
                      <a:pt x="377" y="0"/>
                    </a:lnTo>
                    <a:lnTo>
                      <a:pt x="394" y="3"/>
                    </a:lnTo>
                    <a:lnTo>
                      <a:pt x="410" y="9"/>
                    </a:lnTo>
                    <a:lnTo>
                      <a:pt x="425" y="16"/>
                    </a:lnTo>
                    <a:lnTo>
                      <a:pt x="438" y="26"/>
                    </a:lnTo>
                    <a:lnTo>
                      <a:pt x="449" y="38"/>
                    </a:lnTo>
                    <a:lnTo>
                      <a:pt x="457" y="50"/>
                    </a:lnTo>
                    <a:lnTo>
                      <a:pt x="463" y="64"/>
                    </a:lnTo>
                    <a:lnTo>
                      <a:pt x="466" y="79"/>
                    </a:lnTo>
                    <a:lnTo>
                      <a:pt x="463" y="93"/>
                    </a:lnTo>
                    <a:lnTo>
                      <a:pt x="458" y="108"/>
                    </a:lnTo>
                    <a:lnTo>
                      <a:pt x="448" y="122"/>
                    </a:lnTo>
                    <a:lnTo>
                      <a:pt x="479" y="139"/>
                    </a:lnTo>
                    <a:lnTo>
                      <a:pt x="501" y="170"/>
                    </a:lnTo>
                    <a:lnTo>
                      <a:pt x="513" y="207"/>
                    </a:lnTo>
                    <a:lnTo>
                      <a:pt x="515" y="245"/>
                    </a:lnTo>
                    <a:lnTo>
                      <a:pt x="508" y="280"/>
                    </a:lnTo>
                    <a:lnTo>
                      <a:pt x="490" y="304"/>
                    </a:lnTo>
                    <a:lnTo>
                      <a:pt x="462" y="313"/>
                    </a:lnTo>
                    <a:lnTo>
                      <a:pt x="423" y="301"/>
                    </a:lnTo>
                    <a:close/>
                  </a:path>
                </a:pathLst>
              </a:custGeom>
              <a:solidFill>
                <a:srgbClr val="F4F7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73">
                <a:extLst>
                  <a:ext uri="{FF2B5EF4-FFF2-40B4-BE49-F238E27FC236}">
                    <a16:creationId xmlns:a16="http://schemas.microsoft.com/office/drawing/2014/main" id="{D88AAB9B-921C-3C36-6569-CA1DCBF23EA0}"/>
                  </a:ext>
                </a:extLst>
              </p:cNvPr>
              <p:cNvSpPr>
                <a:spLocks/>
              </p:cNvSpPr>
              <p:nvPr/>
            </p:nvSpPr>
            <p:spPr bwMode="auto">
              <a:xfrm>
                <a:off x="1268" y="2427"/>
                <a:ext cx="17" cy="8"/>
              </a:xfrm>
              <a:custGeom>
                <a:avLst/>
                <a:gdLst>
                  <a:gd name="T0" fmla="*/ 17 w 17"/>
                  <a:gd name="T1" fmla="*/ 8 h 8"/>
                  <a:gd name="T2" fmla="*/ 14 w 17"/>
                  <a:gd name="T3" fmla="*/ 2 h 8"/>
                  <a:gd name="T4" fmla="*/ 8 w 17"/>
                  <a:gd name="T5" fmla="*/ 0 h 8"/>
                  <a:gd name="T6" fmla="*/ 2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4" y="2"/>
                    </a:lnTo>
                    <a:lnTo>
                      <a:pt x="8" y="0"/>
                    </a:lnTo>
                    <a:lnTo>
                      <a:pt x="2"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74">
                <a:extLst>
                  <a:ext uri="{FF2B5EF4-FFF2-40B4-BE49-F238E27FC236}">
                    <a16:creationId xmlns:a16="http://schemas.microsoft.com/office/drawing/2014/main" id="{7BE5A113-1840-383E-ACAA-C772D3948269}"/>
                  </a:ext>
                </a:extLst>
              </p:cNvPr>
              <p:cNvSpPr>
                <a:spLocks/>
              </p:cNvSpPr>
              <p:nvPr/>
            </p:nvSpPr>
            <p:spPr bwMode="auto">
              <a:xfrm>
                <a:off x="1268" y="2435"/>
                <a:ext cx="17" cy="22"/>
              </a:xfrm>
              <a:custGeom>
                <a:avLst/>
                <a:gdLst>
                  <a:gd name="T0" fmla="*/ 13 w 17"/>
                  <a:gd name="T1" fmla="*/ 5 h 22"/>
                  <a:gd name="T2" fmla="*/ 13 w 17"/>
                  <a:gd name="T3" fmla="*/ 5 h 22"/>
                  <a:gd name="T4" fmla="*/ 17 w 17"/>
                  <a:gd name="T5" fmla="*/ 7 h 22"/>
                  <a:gd name="T6" fmla="*/ 17 w 17"/>
                  <a:gd name="T7" fmla="*/ 7 h 22"/>
                  <a:gd name="T8" fmla="*/ 15 w 17"/>
                  <a:gd name="T9" fmla="*/ 4 h 22"/>
                  <a:gd name="T10" fmla="*/ 17 w 17"/>
                  <a:gd name="T11" fmla="*/ 0 h 22"/>
                  <a:gd name="T12" fmla="*/ 0 w 17"/>
                  <a:gd name="T13" fmla="*/ 0 h 22"/>
                  <a:gd name="T14" fmla="*/ 1 w 17"/>
                  <a:gd name="T15" fmla="*/ 4 h 22"/>
                  <a:gd name="T16" fmla="*/ 2 w 17"/>
                  <a:gd name="T17" fmla="*/ 10 h 22"/>
                  <a:gd name="T18" fmla="*/ 5 w 17"/>
                  <a:gd name="T19" fmla="*/ 17 h 22"/>
                  <a:gd name="T20" fmla="*/ 13 w 17"/>
                  <a:gd name="T21" fmla="*/ 22 h 22"/>
                  <a:gd name="T22" fmla="*/ 13 w 17"/>
                  <a:gd name="T23" fmla="*/ 22 h 22"/>
                  <a:gd name="T24" fmla="*/ 13 w 17"/>
                  <a:gd name="T25" fmla="*/ 5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22"/>
                  <a:gd name="T41" fmla="*/ 17 w 17"/>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22">
                    <a:moveTo>
                      <a:pt x="13" y="5"/>
                    </a:moveTo>
                    <a:lnTo>
                      <a:pt x="13" y="5"/>
                    </a:lnTo>
                    <a:lnTo>
                      <a:pt x="17" y="7"/>
                    </a:lnTo>
                    <a:lnTo>
                      <a:pt x="15" y="4"/>
                    </a:lnTo>
                    <a:lnTo>
                      <a:pt x="17" y="0"/>
                    </a:lnTo>
                    <a:lnTo>
                      <a:pt x="0" y="0"/>
                    </a:lnTo>
                    <a:lnTo>
                      <a:pt x="1" y="4"/>
                    </a:lnTo>
                    <a:lnTo>
                      <a:pt x="2" y="10"/>
                    </a:lnTo>
                    <a:lnTo>
                      <a:pt x="5" y="17"/>
                    </a:lnTo>
                    <a:lnTo>
                      <a:pt x="13" y="22"/>
                    </a:lnTo>
                    <a:lnTo>
                      <a:pt x="13" y="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75">
                <a:extLst>
                  <a:ext uri="{FF2B5EF4-FFF2-40B4-BE49-F238E27FC236}">
                    <a16:creationId xmlns:a16="http://schemas.microsoft.com/office/drawing/2014/main" id="{2F352B3A-02FB-2F6C-75E2-A5A064FBBC6C}"/>
                  </a:ext>
                </a:extLst>
              </p:cNvPr>
              <p:cNvSpPr>
                <a:spLocks/>
              </p:cNvSpPr>
              <p:nvPr/>
            </p:nvSpPr>
            <p:spPr bwMode="auto">
              <a:xfrm>
                <a:off x="1281" y="2439"/>
                <a:ext cx="53" cy="22"/>
              </a:xfrm>
              <a:custGeom>
                <a:avLst/>
                <a:gdLst>
                  <a:gd name="T0" fmla="*/ 40 w 53"/>
                  <a:gd name="T1" fmla="*/ 0 h 22"/>
                  <a:gd name="T2" fmla="*/ 39 w 53"/>
                  <a:gd name="T3" fmla="*/ 3 h 22"/>
                  <a:gd name="T4" fmla="*/ 38 w 53"/>
                  <a:gd name="T5" fmla="*/ 5 h 22"/>
                  <a:gd name="T6" fmla="*/ 38 w 53"/>
                  <a:gd name="T7" fmla="*/ 5 h 22"/>
                  <a:gd name="T8" fmla="*/ 35 w 53"/>
                  <a:gd name="T9" fmla="*/ 5 h 22"/>
                  <a:gd name="T10" fmla="*/ 29 w 53"/>
                  <a:gd name="T11" fmla="*/ 5 h 22"/>
                  <a:gd name="T12" fmla="*/ 22 w 53"/>
                  <a:gd name="T13" fmla="*/ 5 h 22"/>
                  <a:gd name="T14" fmla="*/ 16 w 53"/>
                  <a:gd name="T15" fmla="*/ 3 h 22"/>
                  <a:gd name="T16" fmla="*/ 7 w 53"/>
                  <a:gd name="T17" fmla="*/ 2 h 22"/>
                  <a:gd name="T18" fmla="*/ 0 w 53"/>
                  <a:gd name="T19" fmla="*/ 1 h 22"/>
                  <a:gd name="T20" fmla="*/ 0 w 53"/>
                  <a:gd name="T21" fmla="*/ 18 h 22"/>
                  <a:gd name="T22" fmla="*/ 7 w 53"/>
                  <a:gd name="T23" fmla="*/ 17 h 22"/>
                  <a:gd name="T24" fmla="*/ 13 w 53"/>
                  <a:gd name="T25" fmla="*/ 18 h 22"/>
                  <a:gd name="T26" fmla="*/ 22 w 53"/>
                  <a:gd name="T27" fmla="*/ 19 h 22"/>
                  <a:gd name="T28" fmla="*/ 29 w 53"/>
                  <a:gd name="T29" fmla="*/ 19 h 22"/>
                  <a:gd name="T30" fmla="*/ 35 w 53"/>
                  <a:gd name="T31" fmla="*/ 22 h 22"/>
                  <a:gd name="T32" fmla="*/ 42 w 53"/>
                  <a:gd name="T33" fmla="*/ 19 h 22"/>
                  <a:gd name="T34" fmla="*/ 50 w 53"/>
                  <a:gd name="T35" fmla="*/ 14 h 22"/>
                  <a:gd name="T36" fmla="*/ 53 w 53"/>
                  <a:gd name="T37" fmla="*/ 6 h 22"/>
                  <a:gd name="T38" fmla="*/ 52 w 53"/>
                  <a:gd name="T39" fmla="*/ 9 h 22"/>
                  <a:gd name="T40" fmla="*/ 40 w 53"/>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22"/>
                  <a:gd name="T65" fmla="*/ 53 w 53"/>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22">
                    <a:moveTo>
                      <a:pt x="40" y="0"/>
                    </a:moveTo>
                    <a:lnTo>
                      <a:pt x="39" y="3"/>
                    </a:lnTo>
                    <a:lnTo>
                      <a:pt x="38" y="5"/>
                    </a:lnTo>
                    <a:lnTo>
                      <a:pt x="35" y="5"/>
                    </a:lnTo>
                    <a:lnTo>
                      <a:pt x="29" y="5"/>
                    </a:lnTo>
                    <a:lnTo>
                      <a:pt x="22" y="5"/>
                    </a:lnTo>
                    <a:lnTo>
                      <a:pt x="16" y="3"/>
                    </a:lnTo>
                    <a:lnTo>
                      <a:pt x="7" y="2"/>
                    </a:lnTo>
                    <a:lnTo>
                      <a:pt x="0" y="1"/>
                    </a:lnTo>
                    <a:lnTo>
                      <a:pt x="0" y="18"/>
                    </a:lnTo>
                    <a:lnTo>
                      <a:pt x="7" y="17"/>
                    </a:lnTo>
                    <a:lnTo>
                      <a:pt x="13" y="18"/>
                    </a:lnTo>
                    <a:lnTo>
                      <a:pt x="22" y="19"/>
                    </a:lnTo>
                    <a:lnTo>
                      <a:pt x="29" y="19"/>
                    </a:lnTo>
                    <a:lnTo>
                      <a:pt x="35" y="22"/>
                    </a:lnTo>
                    <a:lnTo>
                      <a:pt x="42" y="19"/>
                    </a:lnTo>
                    <a:lnTo>
                      <a:pt x="50" y="14"/>
                    </a:lnTo>
                    <a:lnTo>
                      <a:pt x="53" y="6"/>
                    </a:lnTo>
                    <a:lnTo>
                      <a:pt x="52" y="9"/>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76">
                <a:extLst>
                  <a:ext uri="{FF2B5EF4-FFF2-40B4-BE49-F238E27FC236}">
                    <a16:creationId xmlns:a16="http://schemas.microsoft.com/office/drawing/2014/main" id="{C1F8D098-3F25-DA72-620A-5521D6F97A4C}"/>
                  </a:ext>
                </a:extLst>
              </p:cNvPr>
              <p:cNvSpPr>
                <a:spLocks/>
              </p:cNvSpPr>
              <p:nvPr/>
            </p:nvSpPr>
            <p:spPr bwMode="auto">
              <a:xfrm>
                <a:off x="1306" y="2381"/>
                <a:ext cx="35" cy="67"/>
              </a:xfrm>
              <a:custGeom>
                <a:avLst/>
                <a:gdLst>
                  <a:gd name="T0" fmla="*/ 2 w 35"/>
                  <a:gd name="T1" fmla="*/ 14 h 67"/>
                  <a:gd name="T2" fmla="*/ 0 w 35"/>
                  <a:gd name="T3" fmla="*/ 14 h 67"/>
                  <a:gd name="T4" fmla="*/ 15 w 35"/>
                  <a:gd name="T5" fmla="*/ 23 h 67"/>
                  <a:gd name="T6" fmla="*/ 21 w 35"/>
                  <a:gd name="T7" fmla="*/ 32 h 67"/>
                  <a:gd name="T8" fmla="*/ 21 w 35"/>
                  <a:gd name="T9" fmla="*/ 46 h 67"/>
                  <a:gd name="T10" fmla="*/ 15 w 35"/>
                  <a:gd name="T11" fmla="*/ 58 h 67"/>
                  <a:gd name="T12" fmla="*/ 27 w 35"/>
                  <a:gd name="T13" fmla="*/ 67 h 67"/>
                  <a:gd name="T14" fmla="*/ 35 w 35"/>
                  <a:gd name="T15" fmla="*/ 48 h 67"/>
                  <a:gd name="T16" fmla="*/ 35 w 35"/>
                  <a:gd name="T17" fmla="*/ 30 h 67"/>
                  <a:gd name="T18" fmla="*/ 25 w 35"/>
                  <a:gd name="T19" fmla="*/ 11 h 67"/>
                  <a:gd name="T20" fmla="*/ 5 w 35"/>
                  <a:gd name="T21" fmla="*/ 0 h 67"/>
                  <a:gd name="T22" fmla="*/ 4 w 35"/>
                  <a:gd name="T23" fmla="*/ 0 h 67"/>
                  <a:gd name="T24" fmla="*/ 2 w 35"/>
                  <a:gd name="T25" fmla="*/ 14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67"/>
                  <a:gd name="T41" fmla="*/ 35 w 35"/>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67">
                    <a:moveTo>
                      <a:pt x="2" y="14"/>
                    </a:moveTo>
                    <a:lnTo>
                      <a:pt x="0" y="14"/>
                    </a:lnTo>
                    <a:lnTo>
                      <a:pt x="15" y="23"/>
                    </a:lnTo>
                    <a:lnTo>
                      <a:pt x="21" y="32"/>
                    </a:lnTo>
                    <a:lnTo>
                      <a:pt x="21" y="46"/>
                    </a:lnTo>
                    <a:lnTo>
                      <a:pt x="15" y="58"/>
                    </a:lnTo>
                    <a:lnTo>
                      <a:pt x="27" y="67"/>
                    </a:lnTo>
                    <a:lnTo>
                      <a:pt x="35" y="48"/>
                    </a:lnTo>
                    <a:lnTo>
                      <a:pt x="35" y="30"/>
                    </a:lnTo>
                    <a:lnTo>
                      <a:pt x="25" y="11"/>
                    </a:lnTo>
                    <a:lnTo>
                      <a:pt x="5" y="0"/>
                    </a:lnTo>
                    <a:lnTo>
                      <a:pt x="4" y="0"/>
                    </a:lnTo>
                    <a:lnTo>
                      <a:pt x="2"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77">
                <a:extLst>
                  <a:ext uri="{FF2B5EF4-FFF2-40B4-BE49-F238E27FC236}">
                    <a16:creationId xmlns:a16="http://schemas.microsoft.com/office/drawing/2014/main" id="{C1DFACAA-AA64-CD6E-1C74-A3D267ABA03B}"/>
                  </a:ext>
                </a:extLst>
              </p:cNvPr>
              <p:cNvSpPr>
                <a:spLocks/>
              </p:cNvSpPr>
              <p:nvPr/>
            </p:nvSpPr>
            <p:spPr bwMode="auto">
              <a:xfrm>
                <a:off x="1240" y="2378"/>
                <a:ext cx="70" cy="35"/>
              </a:xfrm>
              <a:custGeom>
                <a:avLst/>
                <a:gdLst>
                  <a:gd name="T0" fmla="*/ 14 w 70"/>
                  <a:gd name="T1" fmla="*/ 34 h 35"/>
                  <a:gd name="T2" fmla="*/ 14 w 70"/>
                  <a:gd name="T3" fmla="*/ 35 h 35"/>
                  <a:gd name="T4" fmla="*/ 18 w 70"/>
                  <a:gd name="T5" fmla="*/ 31 h 35"/>
                  <a:gd name="T6" fmla="*/ 23 w 70"/>
                  <a:gd name="T7" fmla="*/ 25 h 35"/>
                  <a:gd name="T8" fmla="*/ 28 w 70"/>
                  <a:gd name="T9" fmla="*/ 22 h 35"/>
                  <a:gd name="T10" fmla="*/ 35 w 70"/>
                  <a:gd name="T11" fmla="*/ 19 h 35"/>
                  <a:gd name="T12" fmla="*/ 41 w 70"/>
                  <a:gd name="T13" fmla="*/ 16 h 35"/>
                  <a:gd name="T14" fmla="*/ 51 w 70"/>
                  <a:gd name="T15" fmla="*/ 17 h 35"/>
                  <a:gd name="T16" fmla="*/ 59 w 70"/>
                  <a:gd name="T17" fmla="*/ 16 h 35"/>
                  <a:gd name="T18" fmla="*/ 68 w 70"/>
                  <a:gd name="T19" fmla="*/ 17 h 35"/>
                  <a:gd name="T20" fmla="*/ 70 w 70"/>
                  <a:gd name="T21" fmla="*/ 3 h 35"/>
                  <a:gd name="T22" fmla="*/ 59 w 70"/>
                  <a:gd name="T23" fmla="*/ 2 h 35"/>
                  <a:gd name="T24" fmla="*/ 51 w 70"/>
                  <a:gd name="T25" fmla="*/ 0 h 35"/>
                  <a:gd name="T26" fmla="*/ 41 w 70"/>
                  <a:gd name="T27" fmla="*/ 2 h 35"/>
                  <a:gd name="T28" fmla="*/ 30 w 70"/>
                  <a:gd name="T29" fmla="*/ 4 h 35"/>
                  <a:gd name="T30" fmla="*/ 20 w 70"/>
                  <a:gd name="T31" fmla="*/ 8 h 35"/>
                  <a:gd name="T32" fmla="*/ 13 w 70"/>
                  <a:gd name="T33" fmla="*/ 12 h 35"/>
                  <a:gd name="T34" fmla="*/ 6 w 70"/>
                  <a:gd name="T35" fmla="*/ 21 h 35"/>
                  <a:gd name="T36" fmla="*/ 0 w 70"/>
                  <a:gd name="T37" fmla="*/ 31 h 35"/>
                  <a:gd name="T38" fmla="*/ 0 w 70"/>
                  <a:gd name="T39" fmla="*/ 32 h 35"/>
                  <a:gd name="T40" fmla="*/ 14 w 70"/>
                  <a:gd name="T41" fmla="*/ 34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35"/>
                  <a:gd name="T65" fmla="*/ 70 w 70"/>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35">
                    <a:moveTo>
                      <a:pt x="14" y="34"/>
                    </a:moveTo>
                    <a:lnTo>
                      <a:pt x="14" y="35"/>
                    </a:lnTo>
                    <a:lnTo>
                      <a:pt x="18" y="31"/>
                    </a:lnTo>
                    <a:lnTo>
                      <a:pt x="23" y="25"/>
                    </a:lnTo>
                    <a:lnTo>
                      <a:pt x="28" y="22"/>
                    </a:lnTo>
                    <a:lnTo>
                      <a:pt x="35" y="19"/>
                    </a:lnTo>
                    <a:lnTo>
                      <a:pt x="41" y="16"/>
                    </a:lnTo>
                    <a:lnTo>
                      <a:pt x="51" y="17"/>
                    </a:lnTo>
                    <a:lnTo>
                      <a:pt x="59" y="16"/>
                    </a:lnTo>
                    <a:lnTo>
                      <a:pt x="68" y="17"/>
                    </a:lnTo>
                    <a:lnTo>
                      <a:pt x="70" y="3"/>
                    </a:lnTo>
                    <a:lnTo>
                      <a:pt x="59" y="2"/>
                    </a:lnTo>
                    <a:lnTo>
                      <a:pt x="51" y="0"/>
                    </a:lnTo>
                    <a:lnTo>
                      <a:pt x="41" y="2"/>
                    </a:lnTo>
                    <a:lnTo>
                      <a:pt x="30" y="4"/>
                    </a:lnTo>
                    <a:lnTo>
                      <a:pt x="20" y="8"/>
                    </a:lnTo>
                    <a:lnTo>
                      <a:pt x="13" y="12"/>
                    </a:lnTo>
                    <a:lnTo>
                      <a:pt x="6" y="21"/>
                    </a:lnTo>
                    <a:lnTo>
                      <a:pt x="0" y="31"/>
                    </a:lnTo>
                    <a:lnTo>
                      <a:pt x="0" y="32"/>
                    </a:lnTo>
                    <a:lnTo>
                      <a:pt x="14" y="3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78">
                <a:extLst>
                  <a:ext uri="{FF2B5EF4-FFF2-40B4-BE49-F238E27FC236}">
                    <a16:creationId xmlns:a16="http://schemas.microsoft.com/office/drawing/2014/main" id="{8057A20E-FDCD-D35F-DFF0-F632A9DEC61A}"/>
                  </a:ext>
                </a:extLst>
              </p:cNvPr>
              <p:cNvSpPr>
                <a:spLocks/>
              </p:cNvSpPr>
              <p:nvPr/>
            </p:nvSpPr>
            <p:spPr bwMode="auto">
              <a:xfrm>
                <a:off x="1236" y="2410"/>
                <a:ext cx="56" cy="107"/>
              </a:xfrm>
              <a:custGeom>
                <a:avLst/>
                <a:gdLst>
                  <a:gd name="T0" fmla="*/ 56 w 56"/>
                  <a:gd name="T1" fmla="*/ 93 h 107"/>
                  <a:gd name="T2" fmla="*/ 56 w 56"/>
                  <a:gd name="T3" fmla="*/ 93 h 107"/>
                  <a:gd name="T4" fmla="*/ 43 w 56"/>
                  <a:gd name="T5" fmla="*/ 87 h 107"/>
                  <a:gd name="T6" fmla="*/ 34 w 56"/>
                  <a:gd name="T7" fmla="*/ 78 h 107"/>
                  <a:gd name="T8" fmla="*/ 26 w 56"/>
                  <a:gd name="T9" fmla="*/ 69 h 107"/>
                  <a:gd name="T10" fmla="*/ 21 w 56"/>
                  <a:gd name="T11" fmla="*/ 57 h 107"/>
                  <a:gd name="T12" fmla="*/ 17 w 56"/>
                  <a:gd name="T13" fmla="*/ 43 h 107"/>
                  <a:gd name="T14" fmla="*/ 17 w 56"/>
                  <a:gd name="T15" fmla="*/ 30 h 107"/>
                  <a:gd name="T16" fmla="*/ 16 w 56"/>
                  <a:gd name="T17" fmla="*/ 16 h 107"/>
                  <a:gd name="T18" fmla="*/ 18 w 56"/>
                  <a:gd name="T19" fmla="*/ 2 h 107"/>
                  <a:gd name="T20" fmla="*/ 4 w 56"/>
                  <a:gd name="T21" fmla="*/ 0 h 107"/>
                  <a:gd name="T22" fmla="*/ 1 w 56"/>
                  <a:gd name="T23" fmla="*/ 16 h 107"/>
                  <a:gd name="T24" fmla="*/ 0 w 56"/>
                  <a:gd name="T25" fmla="*/ 30 h 107"/>
                  <a:gd name="T26" fmla="*/ 3 w 56"/>
                  <a:gd name="T27" fmla="*/ 46 h 107"/>
                  <a:gd name="T28" fmla="*/ 6 w 56"/>
                  <a:gd name="T29" fmla="*/ 61 h 107"/>
                  <a:gd name="T30" fmla="*/ 14 w 56"/>
                  <a:gd name="T31" fmla="*/ 76 h 107"/>
                  <a:gd name="T32" fmla="*/ 22 w 56"/>
                  <a:gd name="T33" fmla="*/ 88 h 107"/>
                  <a:gd name="T34" fmla="*/ 35 w 56"/>
                  <a:gd name="T35" fmla="*/ 99 h 107"/>
                  <a:gd name="T36" fmla="*/ 51 w 56"/>
                  <a:gd name="T37" fmla="*/ 107 h 107"/>
                  <a:gd name="T38" fmla="*/ 51 w 56"/>
                  <a:gd name="T39" fmla="*/ 107 h 107"/>
                  <a:gd name="T40" fmla="*/ 56 w 56"/>
                  <a:gd name="T41" fmla="*/ 93 h 1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107"/>
                  <a:gd name="T65" fmla="*/ 56 w 56"/>
                  <a:gd name="T66" fmla="*/ 107 h 1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107">
                    <a:moveTo>
                      <a:pt x="56" y="93"/>
                    </a:moveTo>
                    <a:lnTo>
                      <a:pt x="56" y="93"/>
                    </a:lnTo>
                    <a:lnTo>
                      <a:pt x="43" y="87"/>
                    </a:lnTo>
                    <a:lnTo>
                      <a:pt x="34" y="78"/>
                    </a:lnTo>
                    <a:lnTo>
                      <a:pt x="26" y="69"/>
                    </a:lnTo>
                    <a:lnTo>
                      <a:pt x="21" y="57"/>
                    </a:lnTo>
                    <a:lnTo>
                      <a:pt x="17" y="43"/>
                    </a:lnTo>
                    <a:lnTo>
                      <a:pt x="17" y="30"/>
                    </a:lnTo>
                    <a:lnTo>
                      <a:pt x="16" y="16"/>
                    </a:lnTo>
                    <a:lnTo>
                      <a:pt x="18" y="2"/>
                    </a:lnTo>
                    <a:lnTo>
                      <a:pt x="4" y="0"/>
                    </a:lnTo>
                    <a:lnTo>
                      <a:pt x="1" y="16"/>
                    </a:lnTo>
                    <a:lnTo>
                      <a:pt x="0" y="30"/>
                    </a:lnTo>
                    <a:lnTo>
                      <a:pt x="3" y="46"/>
                    </a:lnTo>
                    <a:lnTo>
                      <a:pt x="6" y="61"/>
                    </a:lnTo>
                    <a:lnTo>
                      <a:pt x="14" y="76"/>
                    </a:lnTo>
                    <a:lnTo>
                      <a:pt x="22" y="88"/>
                    </a:lnTo>
                    <a:lnTo>
                      <a:pt x="35" y="99"/>
                    </a:lnTo>
                    <a:lnTo>
                      <a:pt x="51" y="107"/>
                    </a:lnTo>
                    <a:lnTo>
                      <a:pt x="56" y="9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79">
                <a:extLst>
                  <a:ext uri="{FF2B5EF4-FFF2-40B4-BE49-F238E27FC236}">
                    <a16:creationId xmlns:a16="http://schemas.microsoft.com/office/drawing/2014/main" id="{712078C2-5467-E1E7-51F2-EF707996F7CD}"/>
                  </a:ext>
                </a:extLst>
              </p:cNvPr>
              <p:cNvSpPr>
                <a:spLocks/>
              </p:cNvSpPr>
              <p:nvPr/>
            </p:nvSpPr>
            <p:spPr bwMode="auto">
              <a:xfrm>
                <a:off x="1287" y="2503"/>
                <a:ext cx="48" cy="19"/>
              </a:xfrm>
              <a:custGeom>
                <a:avLst/>
                <a:gdLst>
                  <a:gd name="T0" fmla="*/ 41 w 48"/>
                  <a:gd name="T1" fmla="*/ 0 h 19"/>
                  <a:gd name="T2" fmla="*/ 42 w 48"/>
                  <a:gd name="T3" fmla="*/ 0 h 19"/>
                  <a:gd name="T4" fmla="*/ 39 w 48"/>
                  <a:gd name="T5" fmla="*/ 1 h 19"/>
                  <a:gd name="T6" fmla="*/ 34 w 48"/>
                  <a:gd name="T7" fmla="*/ 2 h 19"/>
                  <a:gd name="T8" fmla="*/ 29 w 48"/>
                  <a:gd name="T9" fmla="*/ 4 h 19"/>
                  <a:gd name="T10" fmla="*/ 24 w 48"/>
                  <a:gd name="T11" fmla="*/ 2 h 19"/>
                  <a:gd name="T12" fmla="*/ 18 w 48"/>
                  <a:gd name="T13" fmla="*/ 4 h 19"/>
                  <a:gd name="T14" fmla="*/ 15 w 48"/>
                  <a:gd name="T15" fmla="*/ 2 h 19"/>
                  <a:gd name="T16" fmla="*/ 9 w 48"/>
                  <a:gd name="T17" fmla="*/ 1 h 19"/>
                  <a:gd name="T18" fmla="*/ 5 w 48"/>
                  <a:gd name="T19" fmla="*/ 0 h 19"/>
                  <a:gd name="T20" fmla="*/ 0 w 48"/>
                  <a:gd name="T21" fmla="*/ 14 h 19"/>
                  <a:gd name="T22" fmla="*/ 6 w 48"/>
                  <a:gd name="T23" fmla="*/ 16 h 19"/>
                  <a:gd name="T24" fmla="*/ 12 w 48"/>
                  <a:gd name="T25" fmla="*/ 17 h 19"/>
                  <a:gd name="T26" fmla="*/ 18 w 48"/>
                  <a:gd name="T27" fmla="*/ 18 h 19"/>
                  <a:gd name="T28" fmla="*/ 24 w 48"/>
                  <a:gd name="T29" fmla="*/ 19 h 19"/>
                  <a:gd name="T30" fmla="*/ 29 w 48"/>
                  <a:gd name="T31" fmla="*/ 18 h 19"/>
                  <a:gd name="T32" fmla="*/ 36 w 48"/>
                  <a:gd name="T33" fmla="*/ 17 h 19"/>
                  <a:gd name="T34" fmla="*/ 41 w 48"/>
                  <a:gd name="T35" fmla="*/ 16 h 19"/>
                  <a:gd name="T36" fmla="*/ 47 w 48"/>
                  <a:gd name="T37" fmla="*/ 14 h 19"/>
                  <a:gd name="T38" fmla="*/ 48 w 48"/>
                  <a:gd name="T39" fmla="*/ 14 h 19"/>
                  <a:gd name="T40" fmla="*/ 41 w 4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9"/>
                  <a:gd name="T65" fmla="*/ 48 w 48"/>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9">
                    <a:moveTo>
                      <a:pt x="41" y="0"/>
                    </a:moveTo>
                    <a:lnTo>
                      <a:pt x="42" y="0"/>
                    </a:lnTo>
                    <a:lnTo>
                      <a:pt x="39" y="1"/>
                    </a:lnTo>
                    <a:lnTo>
                      <a:pt x="34" y="2"/>
                    </a:lnTo>
                    <a:lnTo>
                      <a:pt x="29" y="4"/>
                    </a:lnTo>
                    <a:lnTo>
                      <a:pt x="24" y="2"/>
                    </a:lnTo>
                    <a:lnTo>
                      <a:pt x="18" y="4"/>
                    </a:lnTo>
                    <a:lnTo>
                      <a:pt x="15" y="2"/>
                    </a:lnTo>
                    <a:lnTo>
                      <a:pt x="9" y="1"/>
                    </a:lnTo>
                    <a:lnTo>
                      <a:pt x="5" y="0"/>
                    </a:lnTo>
                    <a:lnTo>
                      <a:pt x="0" y="14"/>
                    </a:lnTo>
                    <a:lnTo>
                      <a:pt x="6" y="16"/>
                    </a:lnTo>
                    <a:lnTo>
                      <a:pt x="12" y="17"/>
                    </a:lnTo>
                    <a:lnTo>
                      <a:pt x="18" y="18"/>
                    </a:lnTo>
                    <a:lnTo>
                      <a:pt x="24" y="19"/>
                    </a:lnTo>
                    <a:lnTo>
                      <a:pt x="29" y="18"/>
                    </a:lnTo>
                    <a:lnTo>
                      <a:pt x="36" y="17"/>
                    </a:lnTo>
                    <a:lnTo>
                      <a:pt x="41" y="16"/>
                    </a:lnTo>
                    <a:lnTo>
                      <a:pt x="47" y="14"/>
                    </a:lnTo>
                    <a:lnTo>
                      <a:pt x="48" y="14"/>
                    </a:lnTo>
                    <a:lnTo>
                      <a:pt x="41"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80">
                <a:extLst>
                  <a:ext uri="{FF2B5EF4-FFF2-40B4-BE49-F238E27FC236}">
                    <a16:creationId xmlns:a16="http://schemas.microsoft.com/office/drawing/2014/main" id="{C63D7767-EC63-0C36-AD7F-45B00BCD7D10}"/>
                  </a:ext>
                </a:extLst>
              </p:cNvPr>
              <p:cNvSpPr>
                <a:spLocks/>
              </p:cNvSpPr>
              <p:nvPr/>
            </p:nvSpPr>
            <p:spPr bwMode="auto">
              <a:xfrm>
                <a:off x="1328" y="2434"/>
                <a:ext cx="109" cy="83"/>
              </a:xfrm>
              <a:custGeom>
                <a:avLst/>
                <a:gdLst>
                  <a:gd name="T0" fmla="*/ 97 w 109"/>
                  <a:gd name="T1" fmla="*/ 0 h 83"/>
                  <a:gd name="T2" fmla="*/ 97 w 109"/>
                  <a:gd name="T3" fmla="*/ 0 h 83"/>
                  <a:gd name="T4" fmla="*/ 87 w 109"/>
                  <a:gd name="T5" fmla="*/ 10 h 83"/>
                  <a:gd name="T6" fmla="*/ 76 w 109"/>
                  <a:gd name="T7" fmla="*/ 19 h 83"/>
                  <a:gd name="T8" fmla="*/ 64 w 109"/>
                  <a:gd name="T9" fmla="*/ 29 h 83"/>
                  <a:gd name="T10" fmla="*/ 52 w 109"/>
                  <a:gd name="T11" fmla="*/ 37 h 83"/>
                  <a:gd name="T12" fmla="*/ 41 w 109"/>
                  <a:gd name="T13" fmla="*/ 47 h 83"/>
                  <a:gd name="T14" fmla="*/ 28 w 109"/>
                  <a:gd name="T15" fmla="*/ 53 h 83"/>
                  <a:gd name="T16" fmla="*/ 13 w 109"/>
                  <a:gd name="T17" fmla="*/ 62 h 83"/>
                  <a:gd name="T18" fmla="*/ 0 w 109"/>
                  <a:gd name="T19" fmla="*/ 69 h 83"/>
                  <a:gd name="T20" fmla="*/ 7 w 109"/>
                  <a:gd name="T21" fmla="*/ 83 h 83"/>
                  <a:gd name="T22" fmla="*/ 21 w 109"/>
                  <a:gd name="T23" fmla="*/ 76 h 83"/>
                  <a:gd name="T24" fmla="*/ 35 w 109"/>
                  <a:gd name="T25" fmla="*/ 68 h 83"/>
                  <a:gd name="T26" fmla="*/ 49 w 109"/>
                  <a:gd name="T27" fmla="*/ 59 h 83"/>
                  <a:gd name="T28" fmla="*/ 62 w 109"/>
                  <a:gd name="T29" fmla="*/ 50 h 83"/>
                  <a:gd name="T30" fmla="*/ 74 w 109"/>
                  <a:gd name="T31" fmla="*/ 41 h 83"/>
                  <a:gd name="T32" fmla="*/ 86 w 109"/>
                  <a:gd name="T33" fmla="*/ 31 h 83"/>
                  <a:gd name="T34" fmla="*/ 97 w 109"/>
                  <a:gd name="T35" fmla="*/ 22 h 83"/>
                  <a:gd name="T36" fmla="*/ 109 w 109"/>
                  <a:gd name="T37" fmla="*/ 10 h 83"/>
                  <a:gd name="T38" fmla="*/ 109 w 109"/>
                  <a:gd name="T39" fmla="*/ 10 h 83"/>
                  <a:gd name="T40" fmla="*/ 97 w 109"/>
                  <a:gd name="T41" fmla="*/ 0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83"/>
                  <a:gd name="T65" fmla="*/ 109 w 109"/>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83">
                    <a:moveTo>
                      <a:pt x="97" y="0"/>
                    </a:moveTo>
                    <a:lnTo>
                      <a:pt x="97" y="0"/>
                    </a:lnTo>
                    <a:lnTo>
                      <a:pt x="87" y="10"/>
                    </a:lnTo>
                    <a:lnTo>
                      <a:pt x="76" y="19"/>
                    </a:lnTo>
                    <a:lnTo>
                      <a:pt x="64" y="29"/>
                    </a:lnTo>
                    <a:lnTo>
                      <a:pt x="52" y="37"/>
                    </a:lnTo>
                    <a:lnTo>
                      <a:pt x="41" y="47"/>
                    </a:lnTo>
                    <a:lnTo>
                      <a:pt x="28" y="53"/>
                    </a:lnTo>
                    <a:lnTo>
                      <a:pt x="13" y="62"/>
                    </a:lnTo>
                    <a:lnTo>
                      <a:pt x="0" y="69"/>
                    </a:lnTo>
                    <a:lnTo>
                      <a:pt x="7" y="83"/>
                    </a:lnTo>
                    <a:lnTo>
                      <a:pt x="21" y="76"/>
                    </a:lnTo>
                    <a:lnTo>
                      <a:pt x="35" y="68"/>
                    </a:lnTo>
                    <a:lnTo>
                      <a:pt x="49" y="59"/>
                    </a:lnTo>
                    <a:lnTo>
                      <a:pt x="62" y="50"/>
                    </a:lnTo>
                    <a:lnTo>
                      <a:pt x="74" y="41"/>
                    </a:lnTo>
                    <a:lnTo>
                      <a:pt x="86" y="31"/>
                    </a:lnTo>
                    <a:lnTo>
                      <a:pt x="97" y="22"/>
                    </a:lnTo>
                    <a:lnTo>
                      <a:pt x="109" y="10"/>
                    </a:lnTo>
                    <a:lnTo>
                      <a:pt x="97"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81">
                <a:extLst>
                  <a:ext uri="{FF2B5EF4-FFF2-40B4-BE49-F238E27FC236}">
                    <a16:creationId xmlns:a16="http://schemas.microsoft.com/office/drawing/2014/main" id="{3C9B0A7F-F030-A69D-42CC-1566DFDED66B}"/>
                  </a:ext>
                </a:extLst>
              </p:cNvPr>
              <p:cNvSpPr>
                <a:spLocks/>
              </p:cNvSpPr>
              <p:nvPr/>
            </p:nvSpPr>
            <p:spPr bwMode="auto">
              <a:xfrm>
                <a:off x="1425" y="2186"/>
                <a:ext cx="336" cy="258"/>
              </a:xfrm>
              <a:custGeom>
                <a:avLst/>
                <a:gdLst>
                  <a:gd name="T0" fmla="*/ 326 w 336"/>
                  <a:gd name="T1" fmla="*/ 0 h 258"/>
                  <a:gd name="T2" fmla="*/ 312 w 336"/>
                  <a:gd name="T3" fmla="*/ 11 h 258"/>
                  <a:gd name="T4" fmla="*/ 296 w 336"/>
                  <a:gd name="T5" fmla="*/ 23 h 258"/>
                  <a:gd name="T6" fmla="*/ 276 w 336"/>
                  <a:gd name="T7" fmla="*/ 36 h 258"/>
                  <a:gd name="T8" fmla="*/ 254 w 336"/>
                  <a:gd name="T9" fmla="*/ 52 h 258"/>
                  <a:gd name="T10" fmla="*/ 231 w 336"/>
                  <a:gd name="T11" fmla="*/ 68 h 258"/>
                  <a:gd name="T12" fmla="*/ 208 w 336"/>
                  <a:gd name="T13" fmla="*/ 85 h 258"/>
                  <a:gd name="T14" fmla="*/ 183 w 336"/>
                  <a:gd name="T15" fmla="*/ 103 h 258"/>
                  <a:gd name="T16" fmla="*/ 158 w 336"/>
                  <a:gd name="T17" fmla="*/ 121 h 258"/>
                  <a:gd name="T18" fmla="*/ 133 w 336"/>
                  <a:gd name="T19" fmla="*/ 139 h 258"/>
                  <a:gd name="T20" fmla="*/ 109 w 336"/>
                  <a:gd name="T21" fmla="*/ 157 h 258"/>
                  <a:gd name="T22" fmla="*/ 86 w 336"/>
                  <a:gd name="T23" fmla="*/ 175 h 258"/>
                  <a:gd name="T24" fmla="*/ 64 w 336"/>
                  <a:gd name="T25" fmla="*/ 191 h 258"/>
                  <a:gd name="T26" fmla="*/ 45 w 336"/>
                  <a:gd name="T27" fmla="*/ 208 h 258"/>
                  <a:gd name="T28" fmla="*/ 28 w 336"/>
                  <a:gd name="T29" fmla="*/ 223 h 258"/>
                  <a:gd name="T30" fmla="*/ 12 w 336"/>
                  <a:gd name="T31" fmla="*/ 236 h 258"/>
                  <a:gd name="T32" fmla="*/ 0 w 336"/>
                  <a:gd name="T33" fmla="*/ 248 h 258"/>
                  <a:gd name="T34" fmla="*/ 12 w 336"/>
                  <a:gd name="T35" fmla="*/ 258 h 258"/>
                  <a:gd name="T36" fmla="*/ 22 w 336"/>
                  <a:gd name="T37" fmla="*/ 248 h 258"/>
                  <a:gd name="T38" fmla="*/ 37 w 336"/>
                  <a:gd name="T39" fmla="*/ 235 h 258"/>
                  <a:gd name="T40" fmla="*/ 54 w 336"/>
                  <a:gd name="T41" fmla="*/ 220 h 258"/>
                  <a:gd name="T42" fmla="*/ 74 w 336"/>
                  <a:gd name="T43" fmla="*/ 203 h 258"/>
                  <a:gd name="T44" fmla="*/ 95 w 336"/>
                  <a:gd name="T45" fmla="*/ 188 h 258"/>
                  <a:gd name="T46" fmla="*/ 118 w 336"/>
                  <a:gd name="T47" fmla="*/ 169 h 258"/>
                  <a:gd name="T48" fmla="*/ 143 w 336"/>
                  <a:gd name="T49" fmla="*/ 151 h 258"/>
                  <a:gd name="T50" fmla="*/ 168 w 336"/>
                  <a:gd name="T51" fmla="*/ 133 h 258"/>
                  <a:gd name="T52" fmla="*/ 192 w 336"/>
                  <a:gd name="T53" fmla="*/ 115 h 258"/>
                  <a:gd name="T54" fmla="*/ 218 w 336"/>
                  <a:gd name="T55" fmla="*/ 97 h 258"/>
                  <a:gd name="T56" fmla="*/ 241 w 336"/>
                  <a:gd name="T57" fmla="*/ 80 h 258"/>
                  <a:gd name="T58" fmla="*/ 264 w 336"/>
                  <a:gd name="T59" fmla="*/ 64 h 258"/>
                  <a:gd name="T60" fmla="*/ 285 w 336"/>
                  <a:gd name="T61" fmla="*/ 48 h 258"/>
                  <a:gd name="T62" fmla="*/ 303 w 336"/>
                  <a:gd name="T63" fmla="*/ 35 h 258"/>
                  <a:gd name="T64" fmla="*/ 322 w 336"/>
                  <a:gd name="T65" fmla="*/ 23 h 258"/>
                  <a:gd name="T66" fmla="*/ 336 w 336"/>
                  <a:gd name="T67" fmla="*/ 12 h 258"/>
                  <a:gd name="T68" fmla="*/ 326 w 336"/>
                  <a:gd name="T69" fmla="*/ 0 h 2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258"/>
                  <a:gd name="T107" fmla="*/ 336 w 336"/>
                  <a:gd name="T108" fmla="*/ 258 h 2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258">
                    <a:moveTo>
                      <a:pt x="326" y="0"/>
                    </a:moveTo>
                    <a:lnTo>
                      <a:pt x="312" y="11"/>
                    </a:lnTo>
                    <a:lnTo>
                      <a:pt x="296" y="23"/>
                    </a:lnTo>
                    <a:lnTo>
                      <a:pt x="276" y="36"/>
                    </a:lnTo>
                    <a:lnTo>
                      <a:pt x="254" y="52"/>
                    </a:lnTo>
                    <a:lnTo>
                      <a:pt x="231" y="68"/>
                    </a:lnTo>
                    <a:lnTo>
                      <a:pt x="208" y="85"/>
                    </a:lnTo>
                    <a:lnTo>
                      <a:pt x="183" y="103"/>
                    </a:lnTo>
                    <a:lnTo>
                      <a:pt x="158" y="121"/>
                    </a:lnTo>
                    <a:lnTo>
                      <a:pt x="133" y="139"/>
                    </a:lnTo>
                    <a:lnTo>
                      <a:pt x="109" y="157"/>
                    </a:lnTo>
                    <a:lnTo>
                      <a:pt x="86" y="175"/>
                    </a:lnTo>
                    <a:lnTo>
                      <a:pt x="64" y="191"/>
                    </a:lnTo>
                    <a:lnTo>
                      <a:pt x="45" y="208"/>
                    </a:lnTo>
                    <a:lnTo>
                      <a:pt x="28" y="223"/>
                    </a:lnTo>
                    <a:lnTo>
                      <a:pt x="12" y="236"/>
                    </a:lnTo>
                    <a:lnTo>
                      <a:pt x="0" y="248"/>
                    </a:lnTo>
                    <a:lnTo>
                      <a:pt x="12" y="258"/>
                    </a:lnTo>
                    <a:lnTo>
                      <a:pt x="22" y="248"/>
                    </a:lnTo>
                    <a:lnTo>
                      <a:pt x="37" y="235"/>
                    </a:lnTo>
                    <a:lnTo>
                      <a:pt x="54" y="220"/>
                    </a:lnTo>
                    <a:lnTo>
                      <a:pt x="74" y="203"/>
                    </a:lnTo>
                    <a:lnTo>
                      <a:pt x="95" y="188"/>
                    </a:lnTo>
                    <a:lnTo>
                      <a:pt x="118" y="169"/>
                    </a:lnTo>
                    <a:lnTo>
                      <a:pt x="143" y="151"/>
                    </a:lnTo>
                    <a:lnTo>
                      <a:pt x="168" y="133"/>
                    </a:lnTo>
                    <a:lnTo>
                      <a:pt x="192" y="115"/>
                    </a:lnTo>
                    <a:lnTo>
                      <a:pt x="218" y="97"/>
                    </a:lnTo>
                    <a:lnTo>
                      <a:pt x="241" y="80"/>
                    </a:lnTo>
                    <a:lnTo>
                      <a:pt x="264" y="64"/>
                    </a:lnTo>
                    <a:lnTo>
                      <a:pt x="285" y="48"/>
                    </a:lnTo>
                    <a:lnTo>
                      <a:pt x="303" y="35"/>
                    </a:lnTo>
                    <a:lnTo>
                      <a:pt x="322" y="23"/>
                    </a:lnTo>
                    <a:lnTo>
                      <a:pt x="336" y="12"/>
                    </a:lnTo>
                    <a:lnTo>
                      <a:pt x="32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82">
                <a:extLst>
                  <a:ext uri="{FF2B5EF4-FFF2-40B4-BE49-F238E27FC236}">
                    <a16:creationId xmlns:a16="http://schemas.microsoft.com/office/drawing/2014/main" id="{57671825-E931-1C10-FA50-A3A3565B8CAC}"/>
                  </a:ext>
                </a:extLst>
              </p:cNvPr>
              <p:cNvSpPr>
                <a:spLocks/>
              </p:cNvSpPr>
              <p:nvPr/>
            </p:nvSpPr>
            <p:spPr bwMode="auto">
              <a:xfrm>
                <a:off x="1751" y="2185"/>
                <a:ext cx="13" cy="13"/>
              </a:xfrm>
              <a:custGeom>
                <a:avLst/>
                <a:gdLst>
                  <a:gd name="T0" fmla="*/ 10 w 13"/>
                  <a:gd name="T1" fmla="*/ 13 h 13"/>
                  <a:gd name="T2" fmla="*/ 13 w 13"/>
                  <a:gd name="T3" fmla="*/ 8 h 13"/>
                  <a:gd name="T4" fmla="*/ 11 w 13"/>
                  <a:gd name="T5" fmla="*/ 2 h 13"/>
                  <a:gd name="T6" fmla="*/ 6 w 13"/>
                  <a:gd name="T7" fmla="*/ 0 h 13"/>
                  <a:gd name="T8" fmla="*/ 0 w 13"/>
                  <a:gd name="T9" fmla="*/ 1 h 13"/>
                  <a:gd name="T10" fmla="*/ 10 w 13"/>
                  <a:gd name="T11" fmla="*/ 13 h 13"/>
                  <a:gd name="T12" fmla="*/ 0 60000 65536"/>
                  <a:gd name="T13" fmla="*/ 0 60000 65536"/>
                  <a:gd name="T14" fmla="*/ 0 60000 65536"/>
                  <a:gd name="T15" fmla="*/ 0 60000 65536"/>
                  <a:gd name="T16" fmla="*/ 0 60000 65536"/>
                  <a:gd name="T17" fmla="*/ 0 60000 65536"/>
                  <a:gd name="T18" fmla="*/ 0 w 13"/>
                  <a:gd name="T19" fmla="*/ 0 h 13"/>
                  <a:gd name="T20" fmla="*/ 13 w 1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3" h="13">
                    <a:moveTo>
                      <a:pt x="10" y="13"/>
                    </a:moveTo>
                    <a:lnTo>
                      <a:pt x="13" y="8"/>
                    </a:lnTo>
                    <a:lnTo>
                      <a:pt x="11" y="2"/>
                    </a:lnTo>
                    <a:lnTo>
                      <a:pt x="6" y="0"/>
                    </a:lnTo>
                    <a:lnTo>
                      <a:pt x="0" y="1"/>
                    </a:lnTo>
                    <a:lnTo>
                      <a:pt x="10" y="1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83">
                <a:extLst>
                  <a:ext uri="{FF2B5EF4-FFF2-40B4-BE49-F238E27FC236}">
                    <a16:creationId xmlns:a16="http://schemas.microsoft.com/office/drawing/2014/main" id="{4CA2567D-B5ED-9840-F9DE-F26EE7961928}"/>
                  </a:ext>
                </a:extLst>
              </p:cNvPr>
              <p:cNvSpPr>
                <a:spLocks/>
              </p:cNvSpPr>
              <p:nvPr/>
            </p:nvSpPr>
            <p:spPr bwMode="auto">
              <a:xfrm>
                <a:off x="1724" y="2525"/>
                <a:ext cx="17" cy="8"/>
              </a:xfrm>
              <a:custGeom>
                <a:avLst/>
                <a:gdLst>
                  <a:gd name="T0" fmla="*/ 17 w 17"/>
                  <a:gd name="T1" fmla="*/ 8 h 8"/>
                  <a:gd name="T2" fmla="*/ 14 w 17"/>
                  <a:gd name="T3" fmla="*/ 2 h 8"/>
                  <a:gd name="T4" fmla="*/ 8 w 17"/>
                  <a:gd name="T5" fmla="*/ 0 h 8"/>
                  <a:gd name="T6" fmla="*/ 2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4" y="2"/>
                    </a:lnTo>
                    <a:lnTo>
                      <a:pt x="8" y="0"/>
                    </a:lnTo>
                    <a:lnTo>
                      <a:pt x="2"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84">
                <a:extLst>
                  <a:ext uri="{FF2B5EF4-FFF2-40B4-BE49-F238E27FC236}">
                    <a16:creationId xmlns:a16="http://schemas.microsoft.com/office/drawing/2014/main" id="{3D2FDCDC-C90E-0934-E7F7-18463D8E9EDE}"/>
                  </a:ext>
                </a:extLst>
              </p:cNvPr>
              <p:cNvSpPr>
                <a:spLocks/>
              </p:cNvSpPr>
              <p:nvPr/>
            </p:nvSpPr>
            <p:spPr bwMode="auto">
              <a:xfrm>
                <a:off x="1724" y="2533"/>
                <a:ext cx="17" cy="16"/>
              </a:xfrm>
              <a:custGeom>
                <a:avLst/>
                <a:gdLst>
                  <a:gd name="T0" fmla="*/ 12 w 17"/>
                  <a:gd name="T1" fmla="*/ 1 h 16"/>
                  <a:gd name="T2" fmla="*/ 10 w 17"/>
                  <a:gd name="T3" fmla="*/ 1 h 16"/>
                  <a:gd name="T4" fmla="*/ 14 w 17"/>
                  <a:gd name="T5" fmla="*/ 3 h 16"/>
                  <a:gd name="T6" fmla="*/ 17 w 17"/>
                  <a:gd name="T7" fmla="*/ 4 h 16"/>
                  <a:gd name="T8" fmla="*/ 15 w 17"/>
                  <a:gd name="T9" fmla="*/ 1 h 16"/>
                  <a:gd name="T10" fmla="*/ 17 w 17"/>
                  <a:gd name="T11" fmla="*/ 0 h 16"/>
                  <a:gd name="T12" fmla="*/ 0 w 17"/>
                  <a:gd name="T13" fmla="*/ 0 h 16"/>
                  <a:gd name="T14" fmla="*/ 1 w 17"/>
                  <a:gd name="T15" fmla="*/ 4 h 16"/>
                  <a:gd name="T16" fmla="*/ 2 w 17"/>
                  <a:gd name="T17" fmla="*/ 9 h 16"/>
                  <a:gd name="T18" fmla="*/ 7 w 17"/>
                  <a:gd name="T19" fmla="*/ 15 h 16"/>
                  <a:gd name="T20" fmla="*/ 15 w 17"/>
                  <a:gd name="T21" fmla="*/ 16 h 16"/>
                  <a:gd name="T22" fmla="*/ 14 w 17"/>
                  <a:gd name="T23" fmla="*/ 16 h 16"/>
                  <a:gd name="T24" fmla="*/ 12 w 17"/>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6"/>
                  <a:gd name="T41" fmla="*/ 17 w 17"/>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6">
                    <a:moveTo>
                      <a:pt x="12" y="1"/>
                    </a:moveTo>
                    <a:lnTo>
                      <a:pt x="10" y="1"/>
                    </a:lnTo>
                    <a:lnTo>
                      <a:pt x="14" y="3"/>
                    </a:lnTo>
                    <a:lnTo>
                      <a:pt x="17" y="4"/>
                    </a:lnTo>
                    <a:lnTo>
                      <a:pt x="15" y="1"/>
                    </a:lnTo>
                    <a:lnTo>
                      <a:pt x="17" y="0"/>
                    </a:lnTo>
                    <a:lnTo>
                      <a:pt x="0" y="0"/>
                    </a:lnTo>
                    <a:lnTo>
                      <a:pt x="1" y="4"/>
                    </a:lnTo>
                    <a:lnTo>
                      <a:pt x="2" y="9"/>
                    </a:lnTo>
                    <a:lnTo>
                      <a:pt x="7" y="15"/>
                    </a:lnTo>
                    <a:lnTo>
                      <a:pt x="15" y="16"/>
                    </a:lnTo>
                    <a:lnTo>
                      <a:pt x="14" y="16"/>
                    </a:lnTo>
                    <a:lnTo>
                      <a:pt x="12"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85">
                <a:extLst>
                  <a:ext uri="{FF2B5EF4-FFF2-40B4-BE49-F238E27FC236}">
                    <a16:creationId xmlns:a16="http://schemas.microsoft.com/office/drawing/2014/main" id="{7A8C4D7F-274F-A7CE-1A6B-65DC6BBFB040}"/>
                  </a:ext>
                </a:extLst>
              </p:cNvPr>
              <p:cNvSpPr>
                <a:spLocks/>
              </p:cNvSpPr>
              <p:nvPr/>
            </p:nvSpPr>
            <p:spPr bwMode="auto">
              <a:xfrm>
                <a:off x="1736" y="2530"/>
                <a:ext cx="40" cy="19"/>
              </a:xfrm>
              <a:custGeom>
                <a:avLst/>
                <a:gdLst>
                  <a:gd name="T0" fmla="*/ 25 w 40"/>
                  <a:gd name="T1" fmla="*/ 0 h 19"/>
                  <a:gd name="T2" fmla="*/ 25 w 40"/>
                  <a:gd name="T3" fmla="*/ 2 h 19"/>
                  <a:gd name="T4" fmla="*/ 25 w 40"/>
                  <a:gd name="T5" fmla="*/ 1 h 19"/>
                  <a:gd name="T6" fmla="*/ 20 w 40"/>
                  <a:gd name="T7" fmla="*/ 2 h 19"/>
                  <a:gd name="T8" fmla="*/ 12 w 40"/>
                  <a:gd name="T9" fmla="*/ 3 h 19"/>
                  <a:gd name="T10" fmla="*/ 0 w 40"/>
                  <a:gd name="T11" fmla="*/ 4 h 19"/>
                  <a:gd name="T12" fmla="*/ 2 w 40"/>
                  <a:gd name="T13" fmla="*/ 19 h 19"/>
                  <a:gd name="T14" fmla="*/ 12 w 40"/>
                  <a:gd name="T15" fmla="*/ 18 h 19"/>
                  <a:gd name="T16" fmla="*/ 23 w 40"/>
                  <a:gd name="T17" fmla="*/ 16 h 19"/>
                  <a:gd name="T18" fmla="*/ 32 w 40"/>
                  <a:gd name="T19" fmla="*/ 13 h 19"/>
                  <a:gd name="T20" fmla="*/ 40 w 40"/>
                  <a:gd name="T21" fmla="*/ 2 h 19"/>
                  <a:gd name="T22" fmla="*/ 40 w 40"/>
                  <a:gd name="T23" fmla="*/ 4 h 19"/>
                  <a:gd name="T24" fmla="*/ 25 w 40"/>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9"/>
                  <a:gd name="T41" fmla="*/ 40 w 40"/>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9">
                    <a:moveTo>
                      <a:pt x="25" y="0"/>
                    </a:moveTo>
                    <a:lnTo>
                      <a:pt x="25" y="2"/>
                    </a:lnTo>
                    <a:lnTo>
                      <a:pt x="25" y="1"/>
                    </a:lnTo>
                    <a:lnTo>
                      <a:pt x="20" y="2"/>
                    </a:lnTo>
                    <a:lnTo>
                      <a:pt x="12" y="3"/>
                    </a:lnTo>
                    <a:lnTo>
                      <a:pt x="0" y="4"/>
                    </a:lnTo>
                    <a:lnTo>
                      <a:pt x="2" y="19"/>
                    </a:lnTo>
                    <a:lnTo>
                      <a:pt x="12" y="18"/>
                    </a:lnTo>
                    <a:lnTo>
                      <a:pt x="23" y="16"/>
                    </a:lnTo>
                    <a:lnTo>
                      <a:pt x="32" y="13"/>
                    </a:lnTo>
                    <a:lnTo>
                      <a:pt x="40" y="2"/>
                    </a:lnTo>
                    <a:lnTo>
                      <a:pt x="40" y="4"/>
                    </a:lnTo>
                    <a:lnTo>
                      <a:pt x="25"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86">
                <a:extLst>
                  <a:ext uri="{FF2B5EF4-FFF2-40B4-BE49-F238E27FC236}">
                    <a16:creationId xmlns:a16="http://schemas.microsoft.com/office/drawing/2014/main" id="{231D1D89-E3A0-B36C-5FAC-09AF09899906}"/>
                  </a:ext>
                </a:extLst>
              </p:cNvPr>
              <p:cNvSpPr>
                <a:spLocks/>
              </p:cNvSpPr>
              <p:nvPr/>
            </p:nvSpPr>
            <p:spPr bwMode="auto">
              <a:xfrm>
                <a:off x="1747" y="2488"/>
                <a:ext cx="32" cy="46"/>
              </a:xfrm>
              <a:custGeom>
                <a:avLst/>
                <a:gdLst>
                  <a:gd name="T0" fmla="*/ 0 w 32"/>
                  <a:gd name="T1" fmla="*/ 15 h 46"/>
                  <a:gd name="T2" fmla="*/ 0 w 32"/>
                  <a:gd name="T3" fmla="*/ 15 h 46"/>
                  <a:gd name="T4" fmla="*/ 9 w 32"/>
                  <a:gd name="T5" fmla="*/ 19 h 46"/>
                  <a:gd name="T6" fmla="*/ 14 w 32"/>
                  <a:gd name="T7" fmla="*/ 25 h 46"/>
                  <a:gd name="T8" fmla="*/ 15 w 32"/>
                  <a:gd name="T9" fmla="*/ 32 h 46"/>
                  <a:gd name="T10" fmla="*/ 14 w 32"/>
                  <a:gd name="T11" fmla="*/ 42 h 46"/>
                  <a:gd name="T12" fmla="*/ 29 w 32"/>
                  <a:gd name="T13" fmla="*/ 46 h 46"/>
                  <a:gd name="T14" fmla="*/ 32 w 32"/>
                  <a:gd name="T15" fmla="*/ 32 h 46"/>
                  <a:gd name="T16" fmla="*/ 29 w 32"/>
                  <a:gd name="T17" fmla="*/ 17 h 46"/>
                  <a:gd name="T18" fmla="*/ 17 w 32"/>
                  <a:gd name="T19" fmla="*/ 6 h 46"/>
                  <a:gd name="T20" fmla="*/ 0 w 32"/>
                  <a:gd name="T21" fmla="*/ 0 h 46"/>
                  <a:gd name="T22" fmla="*/ 0 w 32"/>
                  <a:gd name="T23" fmla="*/ 0 h 46"/>
                  <a:gd name="T24" fmla="*/ 0 w 32"/>
                  <a:gd name="T25" fmla="*/ 15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46"/>
                  <a:gd name="T41" fmla="*/ 32 w 32"/>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46">
                    <a:moveTo>
                      <a:pt x="0" y="15"/>
                    </a:moveTo>
                    <a:lnTo>
                      <a:pt x="0" y="15"/>
                    </a:lnTo>
                    <a:lnTo>
                      <a:pt x="9" y="19"/>
                    </a:lnTo>
                    <a:lnTo>
                      <a:pt x="14" y="25"/>
                    </a:lnTo>
                    <a:lnTo>
                      <a:pt x="15" y="32"/>
                    </a:lnTo>
                    <a:lnTo>
                      <a:pt x="14" y="42"/>
                    </a:lnTo>
                    <a:lnTo>
                      <a:pt x="29" y="46"/>
                    </a:lnTo>
                    <a:lnTo>
                      <a:pt x="32" y="32"/>
                    </a:lnTo>
                    <a:lnTo>
                      <a:pt x="29" y="17"/>
                    </a:lnTo>
                    <a:lnTo>
                      <a:pt x="17" y="6"/>
                    </a:lnTo>
                    <a:lnTo>
                      <a:pt x="0" y="0"/>
                    </a:lnTo>
                    <a:lnTo>
                      <a:pt x="0"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87">
                <a:extLst>
                  <a:ext uri="{FF2B5EF4-FFF2-40B4-BE49-F238E27FC236}">
                    <a16:creationId xmlns:a16="http://schemas.microsoft.com/office/drawing/2014/main" id="{47728E98-B061-817B-6C27-CC5448F643EC}"/>
                  </a:ext>
                </a:extLst>
              </p:cNvPr>
              <p:cNvSpPr>
                <a:spLocks/>
              </p:cNvSpPr>
              <p:nvPr/>
            </p:nvSpPr>
            <p:spPr bwMode="auto">
              <a:xfrm>
                <a:off x="1702" y="2488"/>
                <a:ext cx="45" cy="33"/>
              </a:xfrm>
              <a:custGeom>
                <a:avLst/>
                <a:gdLst>
                  <a:gd name="T0" fmla="*/ 14 w 45"/>
                  <a:gd name="T1" fmla="*/ 33 h 33"/>
                  <a:gd name="T2" fmla="*/ 14 w 45"/>
                  <a:gd name="T3" fmla="*/ 33 h 33"/>
                  <a:gd name="T4" fmla="*/ 16 w 45"/>
                  <a:gd name="T5" fmla="*/ 29 h 33"/>
                  <a:gd name="T6" fmla="*/ 18 w 45"/>
                  <a:gd name="T7" fmla="*/ 27 h 33"/>
                  <a:gd name="T8" fmla="*/ 20 w 45"/>
                  <a:gd name="T9" fmla="*/ 23 h 33"/>
                  <a:gd name="T10" fmla="*/ 24 w 45"/>
                  <a:gd name="T11" fmla="*/ 22 h 33"/>
                  <a:gd name="T12" fmla="*/ 29 w 45"/>
                  <a:gd name="T13" fmla="*/ 19 h 33"/>
                  <a:gd name="T14" fmla="*/ 34 w 45"/>
                  <a:gd name="T15" fmla="*/ 17 h 33"/>
                  <a:gd name="T16" fmla="*/ 40 w 45"/>
                  <a:gd name="T17" fmla="*/ 16 h 33"/>
                  <a:gd name="T18" fmla="*/ 45 w 45"/>
                  <a:gd name="T19" fmla="*/ 15 h 33"/>
                  <a:gd name="T20" fmla="*/ 45 w 45"/>
                  <a:gd name="T21" fmla="*/ 0 h 33"/>
                  <a:gd name="T22" fmla="*/ 37 w 45"/>
                  <a:gd name="T23" fmla="*/ 2 h 33"/>
                  <a:gd name="T24" fmla="*/ 31 w 45"/>
                  <a:gd name="T25" fmla="*/ 3 h 33"/>
                  <a:gd name="T26" fmla="*/ 24 w 45"/>
                  <a:gd name="T27" fmla="*/ 4 h 33"/>
                  <a:gd name="T28" fmla="*/ 17 w 45"/>
                  <a:gd name="T29" fmla="*/ 8 h 33"/>
                  <a:gd name="T30" fmla="*/ 11 w 45"/>
                  <a:gd name="T31" fmla="*/ 11 h 33"/>
                  <a:gd name="T32" fmla="*/ 6 w 45"/>
                  <a:gd name="T33" fmla="*/ 17 h 33"/>
                  <a:gd name="T34" fmla="*/ 1 w 45"/>
                  <a:gd name="T35" fmla="*/ 25 h 33"/>
                  <a:gd name="T36" fmla="*/ 0 w 45"/>
                  <a:gd name="T37" fmla="*/ 33 h 33"/>
                  <a:gd name="T38" fmla="*/ 0 w 45"/>
                  <a:gd name="T39" fmla="*/ 33 h 33"/>
                  <a:gd name="T40" fmla="*/ 14 w 45"/>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33"/>
                  <a:gd name="T65" fmla="*/ 45 w 45"/>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33">
                    <a:moveTo>
                      <a:pt x="14" y="33"/>
                    </a:moveTo>
                    <a:lnTo>
                      <a:pt x="14" y="33"/>
                    </a:lnTo>
                    <a:lnTo>
                      <a:pt x="16" y="29"/>
                    </a:lnTo>
                    <a:lnTo>
                      <a:pt x="18" y="27"/>
                    </a:lnTo>
                    <a:lnTo>
                      <a:pt x="20" y="23"/>
                    </a:lnTo>
                    <a:lnTo>
                      <a:pt x="24" y="22"/>
                    </a:lnTo>
                    <a:lnTo>
                      <a:pt x="29" y="19"/>
                    </a:lnTo>
                    <a:lnTo>
                      <a:pt x="34" y="17"/>
                    </a:lnTo>
                    <a:lnTo>
                      <a:pt x="40" y="16"/>
                    </a:lnTo>
                    <a:lnTo>
                      <a:pt x="45" y="15"/>
                    </a:lnTo>
                    <a:lnTo>
                      <a:pt x="45" y="0"/>
                    </a:lnTo>
                    <a:lnTo>
                      <a:pt x="37" y="2"/>
                    </a:lnTo>
                    <a:lnTo>
                      <a:pt x="31" y="3"/>
                    </a:lnTo>
                    <a:lnTo>
                      <a:pt x="24" y="4"/>
                    </a:lnTo>
                    <a:lnTo>
                      <a:pt x="17" y="8"/>
                    </a:lnTo>
                    <a:lnTo>
                      <a:pt x="11" y="11"/>
                    </a:lnTo>
                    <a:lnTo>
                      <a:pt x="6" y="17"/>
                    </a:lnTo>
                    <a:lnTo>
                      <a:pt x="1" y="25"/>
                    </a:lnTo>
                    <a:lnTo>
                      <a:pt x="0" y="33"/>
                    </a:lnTo>
                    <a:lnTo>
                      <a:pt x="14" y="3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88">
                <a:extLst>
                  <a:ext uri="{FF2B5EF4-FFF2-40B4-BE49-F238E27FC236}">
                    <a16:creationId xmlns:a16="http://schemas.microsoft.com/office/drawing/2014/main" id="{C74D5B69-3970-7BA2-3BAA-36A2D0ADE6C8}"/>
                  </a:ext>
                </a:extLst>
              </p:cNvPr>
              <p:cNvSpPr>
                <a:spLocks/>
              </p:cNvSpPr>
              <p:nvPr/>
            </p:nvSpPr>
            <p:spPr bwMode="auto">
              <a:xfrm>
                <a:off x="1702" y="2521"/>
                <a:ext cx="51" cy="69"/>
              </a:xfrm>
              <a:custGeom>
                <a:avLst/>
                <a:gdLst>
                  <a:gd name="T0" fmla="*/ 51 w 51"/>
                  <a:gd name="T1" fmla="*/ 54 h 69"/>
                  <a:gd name="T2" fmla="*/ 51 w 51"/>
                  <a:gd name="T3" fmla="*/ 54 h 69"/>
                  <a:gd name="T4" fmla="*/ 42 w 51"/>
                  <a:gd name="T5" fmla="*/ 52 h 69"/>
                  <a:gd name="T6" fmla="*/ 34 w 51"/>
                  <a:gd name="T7" fmla="*/ 48 h 69"/>
                  <a:gd name="T8" fmla="*/ 29 w 51"/>
                  <a:gd name="T9" fmla="*/ 44 h 69"/>
                  <a:gd name="T10" fmla="*/ 23 w 51"/>
                  <a:gd name="T11" fmla="*/ 36 h 69"/>
                  <a:gd name="T12" fmla="*/ 19 w 51"/>
                  <a:gd name="T13" fmla="*/ 28 h 69"/>
                  <a:gd name="T14" fmla="*/ 17 w 51"/>
                  <a:gd name="T15" fmla="*/ 19 h 69"/>
                  <a:gd name="T16" fmla="*/ 14 w 51"/>
                  <a:gd name="T17" fmla="*/ 11 h 69"/>
                  <a:gd name="T18" fmla="*/ 14 w 51"/>
                  <a:gd name="T19" fmla="*/ 0 h 69"/>
                  <a:gd name="T20" fmla="*/ 0 w 51"/>
                  <a:gd name="T21" fmla="*/ 0 h 69"/>
                  <a:gd name="T22" fmla="*/ 0 w 51"/>
                  <a:gd name="T23" fmla="*/ 11 h 69"/>
                  <a:gd name="T24" fmla="*/ 2 w 51"/>
                  <a:gd name="T25" fmla="*/ 22 h 69"/>
                  <a:gd name="T26" fmla="*/ 5 w 51"/>
                  <a:gd name="T27" fmla="*/ 33 h 69"/>
                  <a:gd name="T28" fmla="*/ 11 w 51"/>
                  <a:gd name="T29" fmla="*/ 44 h 69"/>
                  <a:gd name="T30" fmla="*/ 17 w 51"/>
                  <a:gd name="T31" fmla="*/ 53 h 69"/>
                  <a:gd name="T32" fmla="*/ 26 w 51"/>
                  <a:gd name="T33" fmla="*/ 60 h 69"/>
                  <a:gd name="T34" fmla="*/ 37 w 51"/>
                  <a:gd name="T35" fmla="*/ 67 h 69"/>
                  <a:gd name="T36" fmla="*/ 51 w 51"/>
                  <a:gd name="T37" fmla="*/ 69 h 69"/>
                  <a:gd name="T38" fmla="*/ 51 w 51"/>
                  <a:gd name="T39" fmla="*/ 69 h 69"/>
                  <a:gd name="T40" fmla="*/ 51 w 51"/>
                  <a:gd name="T41" fmla="*/ 54 h 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69"/>
                  <a:gd name="T65" fmla="*/ 51 w 51"/>
                  <a:gd name="T66" fmla="*/ 69 h 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69">
                    <a:moveTo>
                      <a:pt x="51" y="54"/>
                    </a:moveTo>
                    <a:lnTo>
                      <a:pt x="51" y="54"/>
                    </a:lnTo>
                    <a:lnTo>
                      <a:pt x="42" y="52"/>
                    </a:lnTo>
                    <a:lnTo>
                      <a:pt x="34" y="48"/>
                    </a:lnTo>
                    <a:lnTo>
                      <a:pt x="29" y="44"/>
                    </a:lnTo>
                    <a:lnTo>
                      <a:pt x="23" y="36"/>
                    </a:lnTo>
                    <a:lnTo>
                      <a:pt x="19" y="28"/>
                    </a:lnTo>
                    <a:lnTo>
                      <a:pt x="17" y="19"/>
                    </a:lnTo>
                    <a:lnTo>
                      <a:pt x="14" y="11"/>
                    </a:lnTo>
                    <a:lnTo>
                      <a:pt x="14" y="0"/>
                    </a:lnTo>
                    <a:lnTo>
                      <a:pt x="0" y="0"/>
                    </a:lnTo>
                    <a:lnTo>
                      <a:pt x="0" y="11"/>
                    </a:lnTo>
                    <a:lnTo>
                      <a:pt x="2" y="22"/>
                    </a:lnTo>
                    <a:lnTo>
                      <a:pt x="5" y="33"/>
                    </a:lnTo>
                    <a:lnTo>
                      <a:pt x="11" y="44"/>
                    </a:lnTo>
                    <a:lnTo>
                      <a:pt x="17" y="53"/>
                    </a:lnTo>
                    <a:lnTo>
                      <a:pt x="26" y="60"/>
                    </a:lnTo>
                    <a:lnTo>
                      <a:pt x="37" y="67"/>
                    </a:lnTo>
                    <a:lnTo>
                      <a:pt x="51" y="69"/>
                    </a:lnTo>
                    <a:lnTo>
                      <a:pt x="51" y="5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89">
                <a:extLst>
                  <a:ext uri="{FF2B5EF4-FFF2-40B4-BE49-F238E27FC236}">
                    <a16:creationId xmlns:a16="http://schemas.microsoft.com/office/drawing/2014/main" id="{8524D64A-46FF-7C8B-1630-72E4CDCD6C33}"/>
                  </a:ext>
                </a:extLst>
              </p:cNvPr>
              <p:cNvSpPr>
                <a:spLocks/>
              </p:cNvSpPr>
              <p:nvPr/>
            </p:nvSpPr>
            <p:spPr bwMode="auto">
              <a:xfrm>
                <a:off x="1753" y="2569"/>
                <a:ext cx="33" cy="21"/>
              </a:xfrm>
              <a:custGeom>
                <a:avLst/>
                <a:gdLst>
                  <a:gd name="T0" fmla="*/ 24 w 33"/>
                  <a:gd name="T1" fmla="*/ 0 h 21"/>
                  <a:gd name="T2" fmla="*/ 25 w 33"/>
                  <a:gd name="T3" fmla="*/ 0 h 21"/>
                  <a:gd name="T4" fmla="*/ 19 w 33"/>
                  <a:gd name="T5" fmla="*/ 3 h 21"/>
                  <a:gd name="T6" fmla="*/ 13 w 33"/>
                  <a:gd name="T7" fmla="*/ 5 h 21"/>
                  <a:gd name="T8" fmla="*/ 7 w 33"/>
                  <a:gd name="T9" fmla="*/ 6 h 21"/>
                  <a:gd name="T10" fmla="*/ 0 w 33"/>
                  <a:gd name="T11" fmla="*/ 6 h 21"/>
                  <a:gd name="T12" fmla="*/ 0 w 33"/>
                  <a:gd name="T13" fmla="*/ 21 h 21"/>
                  <a:gd name="T14" fmla="*/ 7 w 33"/>
                  <a:gd name="T15" fmla="*/ 21 h 21"/>
                  <a:gd name="T16" fmla="*/ 15 w 33"/>
                  <a:gd name="T17" fmla="*/ 20 h 21"/>
                  <a:gd name="T18" fmla="*/ 24 w 33"/>
                  <a:gd name="T19" fmla="*/ 17 h 21"/>
                  <a:gd name="T20" fmla="*/ 32 w 33"/>
                  <a:gd name="T21" fmla="*/ 12 h 21"/>
                  <a:gd name="T22" fmla="*/ 33 w 33"/>
                  <a:gd name="T23" fmla="*/ 12 h 21"/>
                  <a:gd name="T24" fmla="*/ 24 w 33"/>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21"/>
                  <a:gd name="T41" fmla="*/ 33 w 33"/>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21">
                    <a:moveTo>
                      <a:pt x="24" y="0"/>
                    </a:moveTo>
                    <a:lnTo>
                      <a:pt x="25" y="0"/>
                    </a:lnTo>
                    <a:lnTo>
                      <a:pt x="19" y="3"/>
                    </a:lnTo>
                    <a:lnTo>
                      <a:pt x="13" y="5"/>
                    </a:lnTo>
                    <a:lnTo>
                      <a:pt x="7" y="6"/>
                    </a:lnTo>
                    <a:lnTo>
                      <a:pt x="0" y="6"/>
                    </a:lnTo>
                    <a:lnTo>
                      <a:pt x="0" y="21"/>
                    </a:lnTo>
                    <a:lnTo>
                      <a:pt x="7" y="21"/>
                    </a:lnTo>
                    <a:lnTo>
                      <a:pt x="15" y="20"/>
                    </a:lnTo>
                    <a:lnTo>
                      <a:pt x="24" y="17"/>
                    </a:lnTo>
                    <a:lnTo>
                      <a:pt x="32" y="12"/>
                    </a:lnTo>
                    <a:lnTo>
                      <a:pt x="33" y="12"/>
                    </a:lnTo>
                    <a:lnTo>
                      <a:pt x="24"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90">
                <a:extLst>
                  <a:ext uri="{FF2B5EF4-FFF2-40B4-BE49-F238E27FC236}">
                    <a16:creationId xmlns:a16="http://schemas.microsoft.com/office/drawing/2014/main" id="{9BD787B3-F7F2-886C-9B95-E84FF65684C0}"/>
                  </a:ext>
                </a:extLst>
              </p:cNvPr>
              <p:cNvSpPr>
                <a:spLocks/>
              </p:cNvSpPr>
              <p:nvPr/>
            </p:nvSpPr>
            <p:spPr bwMode="auto">
              <a:xfrm>
                <a:off x="1777" y="2509"/>
                <a:ext cx="69" cy="72"/>
              </a:xfrm>
              <a:custGeom>
                <a:avLst/>
                <a:gdLst>
                  <a:gd name="T0" fmla="*/ 54 w 69"/>
                  <a:gd name="T1" fmla="*/ 0 h 72"/>
                  <a:gd name="T2" fmla="*/ 55 w 69"/>
                  <a:gd name="T3" fmla="*/ 0 h 72"/>
                  <a:gd name="T4" fmla="*/ 49 w 69"/>
                  <a:gd name="T5" fmla="*/ 7 h 72"/>
                  <a:gd name="T6" fmla="*/ 43 w 69"/>
                  <a:gd name="T7" fmla="*/ 16 h 72"/>
                  <a:gd name="T8" fmla="*/ 36 w 69"/>
                  <a:gd name="T9" fmla="*/ 24 h 72"/>
                  <a:gd name="T10" fmla="*/ 30 w 69"/>
                  <a:gd name="T11" fmla="*/ 33 h 72"/>
                  <a:gd name="T12" fmla="*/ 24 w 69"/>
                  <a:gd name="T13" fmla="*/ 40 h 72"/>
                  <a:gd name="T14" fmla="*/ 17 w 69"/>
                  <a:gd name="T15" fmla="*/ 46 h 72"/>
                  <a:gd name="T16" fmla="*/ 8 w 69"/>
                  <a:gd name="T17" fmla="*/ 53 h 72"/>
                  <a:gd name="T18" fmla="*/ 0 w 69"/>
                  <a:gd name="T19" fmla="*/ 60 h 72"/>
                  <a:gd name="T20" fmla="*/ 9 w 69"/>
                  <a:gd name="T21" fmla="*/ 72 h 72"/>
                  <a:gd name="T22" fmla="*/ 18 w 69"/>
                  <a:gd name="T23" fmla="*/ 65 h 72"/>
                  <a:gd name="T24" fmla="*/ 26 w 69"/>
                  <a:gd name="T25" fmla="*/ 58 h 72"/>
                  <a:gd name="T26" fmla="*/ 34 w 69"/>
                  <a:gd name="T27" fmla="*/ 50 h 72"/>
                  <a:gd name="T28" fmla="*/ 42 w 69"/>
                  <a:gd name="T29" fmla="*/ 42 h 72"/>
                  <a:gd name="T30" fmla="*/ 48 w 69"/>
                  <a:gd name="T31" fmla="*/ 34 h 72"/>
                  <a:gd name="T32" fmla="*/ 55 w 69"/>
                  <a:gd name="T33" fmla="*/ 25 h 72"/>
                  <a:gd name="T34" fmla="*/ 61 w 69"/>
                  <a:gd name="T35" fmla="*/ 17 h 72"/>
                  <a:gd name="T36" fmla="*/ 68 w 69"/>
                  <a:gd name="T37" fmla="*/ 7 h 72"/>
                  <a:gd name="T38" fmla="*/ 69 w 69"/>
                  <a:gd name="T39" fmla="*/ 7 h 72"/>
                  <a:gd name="T40" fmla="*/ 54 w 69"/>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72"/>
                  <a:gd name="T65" fmla="*/ 69 w 69"/>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72">
                    <a:moveTo>
                      <a:pt x="54" y="0"/>
                    </a:moveTo>
                    <a:lnTo>
                      <a:pt x="55" y="0"/>
                    </a:lnTo>
                    <a:lnTo>
                      <a:pt x="49" y="7"/>
                    </a:lnTo>
                    <a:lnTo>
                      <a:pt x="43" y="16"/>
                    </a:lnTo>
                    <a:lnTo>
                      <a:pt x="36" y="24"/>
                    </a:lnTo>
                    <a:lnTo>
                      <a:pt x="30" y="33"/>
                    </a:lnTo>
                    <a:lnTo>
                      <a:pt x="24" y="40"/>
                    </a:lnTo>
                    <a:lnTo>
                      <a:pt x="17" y="46"/>
                    </a:lnTo>
                    <a:lnTo>
                      <a:pt x="8" y="53"/>
                    </a:lnTo>
                    <a:lnTo>
                      <a:pt x="0" y="60"/>
                    </a:lnTo>
                    <a:lnTo>
                      <a:pt x="9" y="72"/>
                    </a:lnTo>
                    <a:lnTo>
                      <a:pt x="18" y="65"/>
                    </a:lnTo>
                    <a:lnTo>
                      <a:pt x="26" y="58"/>
                    </a:lnTo>
                    <a:lnTo>
                      <a:pt x="34" y="50"/>
                    </a:lnTo>
                    <a:lnTo>
                      <a:pt x="42" y="42"/>
                    </a:lnTo>
                    <a:lnTo>
                      <a:pt x="48" y="34"/>
                    </a:lnTo>
                    <a:lnTo>
                      <a:pt x="55" y="25"/>
                    </a:lnTo>
                    <a:lnTo>
                      <a:pt x="61" y="17"/>
                    </a:lnTo>
                    <a:lnTo>
                      <a:pt x="68" y="7"/>
                    </a:lnTo>
                    <a:lnTo>
                      <a:pt x="69" y="7"/>
                    </a:lnTo>
                    <a:lnTo>
                      <a:pt x="54"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91">
                <a:extLst>
                  <a:ext uri="{FF2B5EF4-FFF2-40B4-BE49-F238E27FC236}">
                    <a16:creationId xmlns:a16="http://schemas.microsoft.com/office/drawing/2014/main" id="{C76A40F8-107F-C1E1-5C41-54DA5E5892B5}"/>
                  </a:ext>
                </a:extLst>
              </p:cNvPr>
              <p:cNvSpPr>
                <a:spLocks/>
              </p:cNvSpPr>
              <p:nvPr/>
            </p:nvSpPr>
            <p:spPr bwMode="auto">
              <a:xfrm>
                <a:off x="1831" y="2290"/>
                <a:ext cx="197" cy="226"/>
              </a:xfrm>
              <a:custGeom>
                <a:avLst/>
                <a:gdLst>
                  <a:gd name="T0" fmla="*/ 185 w 197"/>
                  <a:gd name="T1" fmla="*/ 0 h 226"/>
                  <a:gd name="T2" fmla="*/ 167 w 197"/>
                  <a:gd name="T3" fmla="*/ 21 h 226"/>
                  <a:gd name="T4" fmla="*/ 144 w 197"/>
                  <a:gd name="T5" fmla="*/ 46 h 226"/>
                  <a:gd name="T6" fmla="*/ 118 w 197"/>
                  <a:gd name="T7" fmla="*/ 76 h 226"/>
                  <a:gd name="T8" fmla="*/ 88 w 197"/>
                  <a:gd name="T9" fmla="*/ 109 h 226"/>
                  <a:gd name="T10" fmla="*/ 61 w 197"/>
                  <a:gd name="T11" fmla="*/ 140 h 226"/>
                  <a:gd name="T12" fmla="*/ 36 w 197"/>
                  <a:gd name="T13" fmla="*/ 171 h 226"/>
                  <a:gd name="T14" fmla="*/ 16 w 197"/>
                  <a:gd name="T15" fmla="*/ 197 h 226"/>
                  <a:gd name="T16" fmla="*/ 0 w 197"/>
                  <a:gd name="T17" fmla="*/ 219 h 226"/>
                  <a:gd name="T18" fmla="*/ 15 w 197"/>
                  <a:gd name="T19" fmla="*/ 226 h 226"/>
                  <a:gd name="T20" fmla="*/ 28 w 197"/>
                  <a:gd name="T21" fmla="*/ 207 h 226"/>
                  <a:gd name="T22" fmla="*/ 49 w 197"/>
                  <a:gd name="T23" fmla="*/ 180 h 226"/>
                  <a:gd name="T24" fmla="*/ 73 w 197"/>
                  <a:gd name="T25" fmla="*/ 150 h 226"/>
                  <a:gd name="T26" fmla="*/ 101 w 197"/>
                  <a:gd name="T27" fmla="*/ 119 h 226"/>
                  <a:gd name="T28" fmla="*/ 130 w 197"/>
                  <a:gd name="T29" fmla="*/ 86 h 226"/>
                  <a:gd name="T30" fmla="*/ 156 w 197"/>
                  <a:gd name="T31" fmla="*/ 56 h 226"/>
                  <a:gd name="T32" fmla="*/ 179 w 197"/>
                  <a:gd name="T33" fmla="*/ 30 h 226"/>
                  <a:gd name="T34" fmla="*/ 197 w 197"/>
                  <a:gd name="T35" fmla="*/ 10 h 226"/>
                  <a:gd name="T36" fmla="*/ 185 w 197"/>
                  <a:gd name="T37" fmla="*/ 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226"/>
                  <a:gd name="T59" fmla="*/ 197 w 197"/>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226">
                    <a:moveTo>
                      <a:pt x="185" y="0"/>
                    </a:moveTo>
                    <a:lnTo>
                      <a:pt x="167" y="21"/>
                    </a:lnTo>
                    <a:lnTo>
                      <a:pt x="144" y="46"/>
                    </a:lnTo>
                    <a:lnTo>
                      <a:pt x="118" y="76"/>
                    </a:lnTo>
                    <a:lnTo>
                      <a:pt x="88" y="109"/>
                    </a:lnTo>
                    <a:lnTo>
                      <a:pt x="61" y="140"/>
                    </a:lnTo>
                    <a:lnTo>
                      <a:pt x="36" y="171"/>
                    </a:lnTo>
                    <a:lnTo>
                      <a:pt x="16" y="197"/>
                    </a:lnTo>
                    <a:lnTo>
                      <a:pt x="0" y="219"/>
                    </a:lnTo>
                    <a:lnTo>
                      <a:pt x="15" y="226"/>
                    </a:lnTo>
                    <a:lnTo>
                      <a:pt x="28" y="207"/>
                    </a:lnTo>
                    <a:lnTo>
                      <a:pt x="49" y="180"/>
                    </a:lnTo>
                    <a:lnTo>
                      <a:pt x="73" y="150"/>
                    </a:lnTo>
                    <a:lnTo>
                      <a:pt x="101" y="119"/>
                    </a:lnTo>
                    <a:lnTo>
                      <a:pt x="130" y="86"/>
                    </a:lnTo>
                    <a:lnTo>
                      <a:pt x="156" y="56"/>
                    </a:lnTo>
                    <a:lnTo>
                      <a:pt x="179" y="30"/>
                    </a:lnTo>
                    <a:lnTo>
                      <a:pt x="197" y="10"/>
                    </a:lnTo>
                    <a:lnTo>
                      <a:pt x="185"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92">
                <a:extLst>
                  <a:ext uri="{FF2B5EF4-FFF2-40B4-BE49-F238E27FC236}">
                    <a16:creationId xmlns:a16="http://schemas.microsoft.com/office/drawing/2014/main" id="{AA13B076-AAED-ECF6-EA93-DCF62AC735E2}"/>
                  </a:ext>
                </a:extLst>
              </p:cNvPr>
              <p:cNvSpPr>
                <a:spLocks/>
              </p:cNvSpPr>
              <p:nvPr/>
            </p:nvSpPr>
            <p:spPr bwMode="auto">
              <a:xfrm>
                <a:off x="2016" y="2288"/>
                <a:ext cx="14" cy="12"/>
              </a:xfrm>
              <a:custGeom>
                <a:avLst/>
                <a:gdLst>
                  <a:gd name="T0" fmla="*/ 12 w 14"/>
                  <a:gd name="T1" fmla="*/ 12 h 12"/>
                  <a:gd name="T2" fmla="*/ 14 w 14"/>
                  <a:gd name="T3" fmla="*/ 6 h 12"/>
                  <a:gd name="T4" fmla="*/ 11 w 14"/>
                  <a:gd name="T5" fmla="*/ 1 h 12"/>
                  <a:gd name="T6" fmla="*/ 5 w 14"/>
                  <a:gd name="T7" fmla="*/ 0 h 12"/>
                  <a:gd name="T8" fmla="*/ 0 w 14"/>
                  <a:gd name="T9" fmla="*/ 2 h 12"/>
                  <a:gd name="T10" fmla="*/ 12 w 14"/>
                  <a:gd name="T11" fmla="*/ 12 h 12"/>
                  <a:gd name="T12" fmla="*/ 0 60000 65536"/>
                  <a:gd name="T13" fmla="*/ 0 60000 65536"/>
                  <a:gd name="T14" fmla="*/ 0 60000 65536"/>
                  <a:gd name="T15" fmla="*/ 0 60000 65536"/>
                  <a:gd name="T16" fmla="*/ 0 60000 65536"/>
                  <a:gd name="T17" fmla="*/ 0 60000 65536"/>
                  <a:gd name="T18" fmla="*/ 0 w 14"/>
                  <a:gd name="T19" fmla="*/ 0 h 12"/>
                  <a:gd name="T20" fmla="*/ 14 w 14"/>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4" h="12">
                    <a:moveTo>
                      <a:pt x="12" y="12"/>
                    </a:moveTo>
                    <a:lnTo>
                      <a:pt x="14" y="6"/>
                    </a:lnTo>
                    <a:lnTo>
                      <a:pt x="11" y="1"/>
                    </a:lnTo>
                    <a:lnTo>
                      <a:pt x="5" y="0"/>
                    </a:lnTo>
                    <a:lnTo>
                      <a:pt x="0" y="2"/>
                    </a:lnTo>
                    <a:lnTo>
                      <a:pt x="12" y="1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93">
                <a:extLst>
                  <a:ext uri="{FF2B5EF4-FFF2-40B4-BE49-F238E27FC236}">
                    <a16:creationId xmlns:a16="http://schemas.microsoft.com/office/drawing/2014/main" id="{F7DD1AF7-122D-FF23-6890-FB7FDDAD650B}"/>
                  </a:ext>
                </a:extLst>
              </p:cNvPr>
              <p:cNvSpPr>
                <a:spLocks/>
              </p:cNvSpPr>
              <p:nvPr/>
            </p:nvSpPr>
            <p:spPr bwMode="auto">
              <a:xfrm>
                <a:off x="1467" y="2508"/>
                <a:ext cx="17" cy="8"/>
              </a:xfrm>
              <a:custGeom>
                <a:avLst/>
                <a:gdLst>
                  <a:gd name="T0" fmla="*/ 17 w 17"/>
                  <a:gd name="T1" fmla="*/ 8 h 8"/>
                  <a:gd name="T2" fmla="*/ 15 w 17"/>
                  <a:gd name="T3" fmla="*/ 2 h 8"/>
                  <a:gd name="T4" fmla="*/ 9 w 17"/>
                  <a:gd name="T5" fmla="*/ 0 h 8"/>
                  <a:gd name="T6" fmla="*/ 3 w 17"/>
                  <a:gd name="T7" fmla="*/ 2 h 8"/>
                  <a:gd name="T8" fmla="*/ 0 w 17"/>
                  <a:gd name="T9" fmla="*/ 8 h 8"/>
                  <a:gd name="T10" fmla="*/ 17 w 17"/>
                  <a:gd name="T11" fmla="*/ 8 h 8"/>
                  <a:gd name="T12" fmla="*/ 0 60000 65536"/>
                  <a:gd name="T13" fmla="*/ 0 60000 65536"/>
                  <a:gd name="T14" fmla="*/ 0 60000 65536"/>
                  <a:gd name="T15" fmla="*/ 0 60000 65536"/>
                  <a:gd name="T16" fmla="*/ 0 60000 65536"/>
                  <a:gd name="T17" fmla="*/ 0 60000 65536"/>
                  <a:gd name="T18" fmla="*/ 0 w 17"/>
                  <a:gd name="T19" fmla="*/ 0 h 8"/>
                  <a:gd name="T20" fmla="*/ 17 w 17"/>
                  <a:gd name="T21" fmla="*/ 8 h 8"/>
                </a:gdLst>
                <a:ahLst/>
                <a:cxnLst>
                  <a:cxn ang="T12">
                    <a:pos x="T0" y="T1"/>
                  </a:cxn>
                  <a:cxn ang="T13">
                    <a:pos x="T2" y="T3"/>
                  </a:cxn>
                  <a:cxn ang="T14">
                    <a:pos x="T4" y="T5"/>
                  </a:cxn>
                  <a:cxn ang="T15">
                    <a:pos x="T6" y="T7"/>
                  </a:cxn>
                  <a:cxn ang="T16">
                    <a:pos x="T8" y="T9"/>
                  </a:cxn>
                  <a:cxn ang="T17">
                    <a:pos x="T10" y="T11"/>
                  </a:cxn>
                </a:cxnLst>
                <a:rect l="T18" t="T19" r="T20" b="T21"/>
                <a:pathLst>
                  <a:path w="17" h="8">
                    <a:moveTo>
                      <a:pt x="17" y="8"/>
                    </a:moveTo>
                    <a:lnTo>
                      <a:pt x="15" y="2"/>
                    </a:lnTo>
                    <a:lnTo>
                      <a:pt x="9" y="0"/>
                    </a:lnTo>
                    <a:lnTo>
                      <a:pt x="3" y="2"/>
                    </a:lnTo>
                    <a:lnTo>
                      <a:pt x="0" y="8"/>
                    </a:lnTo>
                    <a:lnTo>
                      <a:pt x="17" y="8"/>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94">
                <a:extLst>
                  <a:ext uri="{FF2B5EF4-FFF2-40B4-BE49-F238E27FC236}">
                    <a16:creationId xmlns:a16="http://schemas.microsoft.com/office/drawing/2014/main" id="{80E97792-E10D-5D55-085D-B4340FE13E3D}"/>
                  </a:ext>
                </a:extLst>
              </p:cNvPr>
              <p:cNvSpPr>
                <a:spLocks/>
              </p:cNvSpPr>
              <p:nvPr/>
            </p:nvSpPr>
            <p:spPr bwMode="auto">
              <a:xfrm>
                <a:off x="1467" y="2516"/>
                <a:ext cx="18" cy="23"/>
              </a:xfrm>
              <a:custGeom>
                <a:avLst/>
                <a:gdLst>
                  <a:gd name="T0" fmla="*/ 14 w 18"/>
                  <a:gd name="T1" fmla="*/ 6 h 23"/>
                  <a:gd name="T2" fmla="*/ 14 w 18"/>
                  <a:gd name="T3" fmla="*/ 6 h 23"/>
                  <a:gd name="T4" fmla="*/ 18 w 18"/>
                  <a:gd name="T5" fmla="*/ 10 h 23"/>
                  <a:gd name="T6" fmla="*/ 17 w 18"/>
                  <a:gd name="T7" fmla="*/ 7 h 23"/>
                  <a:gd name="T8" fmla="*/ 16 w 18"/>
                  <a:gd name="T9" fmla="*/ 5 h 23"/>
                  <a:gd name="T10" fmla="*/ 17 w 18"/>
                  <a:gd name="T11" fmla="*/ 0 h 23"/>
                  <a:gd name="T12" fmla="*/ 0 w 18"/>
                  <a:gd name="T13" fmla="*/ 0 h 23"/>
                  <a:gd name="T14" fmla="*/ 1 w 18"/>
                  <a:gd name="T15" fmla="*/ 5 h 23"/>
                  <a:gd name="T16" fmla="*/ 3 w 18"/>
                  <a:gd name="T17" fmla="*/ 10 h 23"/>
                  <a:gd name="T18" fmla="*/ 4 w 18"/>
                  <a:gd name="T19" fmla="*/ 17 h 23"/>
                  <a:gd name="T20" fmla="*/ 14 w 18"/>
                  <a:gd name="T21" fmla="*/ 23 h 23"/>
                  <a:gd name="T22" fmla="*/ 14 w 18"/>
                  <a:gd name="T23" fmla="*/ 23 h 23"/>
                  <a:gd name="T24" fmla="*/ 14 w 18"/>
                  <a:gd name="T25" fmla="*/ 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3"/>
                  <a:gd name="T41" fmla="*/ 18 w 18"/>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3">
                    <a:moveTo>
                      <a:pt x="14" y="6"/>
                    </a:moveTo>
                    <a:lnTo>
                      <a:pt x="14" y="6"/>
                    </a:lnTo>
                    <a:lnTo>
                      <a:pt x="18" y="10"/>
                    </a:lnTo>
                    <a:lnTo>
                      <a:pt x="17" y="7"/>
                    </a:lnTo>
                    <a:lnTo>
                      <a:pt x="16" y="5"/>
                    </a:lnTo>
                    <a:lnTo>
                      <a:pt x="17" y="0"/>
                    </a:lnTo>
                    <a:lnTo>
                      <a:pt x="0" y="0"/>
                    </a:lnTo>
                    <a:lnTo>
                      <a:pt x="1" y="5"/>
                    </a:lnTo>
                    <a:lnTo>
                      <a:pt x="3" y="10"/>
                    </a:lnTo>
                    <a:lnTo>
                      <a:pt x="4" y="17"/>
                    </a:lnTo>
                    <a:lnTo>
                      <a:pt x="14" y="23"/>
                    </a:lnTo>
                    <a:lnTo>
                      <a:pt x="14" y="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95">
                <a:extLst>
                  <a:ext uri="{FF2B5EF4-FFF2-40B4-BE49-F238E27FC236}">
                    <a16:creationId xmlns:a16="http://schemas.microsoft.com/office/drawing/2014/main" id="{AEA321A6-580A-F867-5105-CEBC552B4CA6}"/>
                  </a:ext>
                </a:extLst>
              </p:cNvPr>
              <p:cNvSpPr>
                <a:spLocks/>
              </p:cNvSpPr>
              <p:nvPr/>
            </p:nvSpPr>
            <p:spPr bwMode="auto">
              <a:xfrm>
                <a:off x="1481" y="2521"/>
                <a:ext cx="54" cy="22"/>
              </a:xfrm>
              <a:custGeom>
                <a:avLst/>
                <a:gdLst>
                  <a:gd name="T0" fmla="*/ 41 w 54"/>
                  <a:gd name="T1" fmla="*/ 0 h 22"/>
                  <a:gd name="T2" fmla="*/ 39 w 54"/>
                  <a:gd name="T3" fmla="*/ 2 h 22"/>
                  <a:gd name="T4" fmla="*/ 39 w 54"/>
                  <a:gd name="T5" fmla="*/ 5 h 22"/>
                  <a:gd name="T6" fmla="*/ 37 w 54"/>
                  <a:gd name="T7" fmla="*/ 5 h 22"/>
                  <a:gd name="T8" fmla="*/ 35 w 54"/>
                  <a:gd name="T9" fmla="*/ 5 h 22"/>
                  <a:gd name="T10" fmla="*/ 29 w 54"/>
                  <a:gd name="T11" fmla="*/ 5 h 22"/>
                  <a:gd name="T12" fmla="*/ 21 w 54"/>
                  <a:gd name="T13" fmla="*/ 5 h 22"/>
                  <a:gd name="T14" fmla="*/ 15 w 54"/>
                  <a:gd name="T15" fmla="*/ 4 h 22"/>
                  <a:gd name="T16" fmla="*/ 7 w 54"/>
                  <a:gd name="T17" fmla="*/ 2 h 22"/>
                  <a:gd name="T18" fmla="*/ 0 w 54"/>
                  <a:gd name="T19" fmla="*/ 1 h 22"/>
                  <a:gd name="T20" fmla="*/ 0 w 54"/>
                  <a:gd name="T21" fmla="*/ 18 h 22"/>
                  <a:gd name="T22" fmla="*/ 7 w 54"/>
                  <a:gd name="T23" fmla="*/ 17 h 22"/>
                  <a:gd name="T24" fmla="*/ 13 w 54"/>
                  <a:gd name="T25" fmla="*/ 18 h 22"/>
                  <a:gd name="T26" fmla="*/ 21 w 54"/>
                  <a:gd name="T27" fmla="*/ 19 h 22"/>
                  <a:gd name="T28" fmla="*/ 29 w 54"/>
                  <a:gd name="T29" fmla="*/ 19 h 22"/>
                  <a:gd name="T30" fmla="*/ 35 w 54"/>
                  <a:gd name="T31" fmla="*/ 22 h 22"/>
                  <a:gd name="T32" fmla="*/ 42 w 54"/>
                  <a:gd name="T33" fmla="*/ 19 h 22"/>
                  <a:gd name="T34" fmla="*/ 49 w 54"/>
                  <a:gd name="T35" fmla="*/ 15 h 22"/>
                  <a:gd name="T36" fmla="*/ 54 w 54"/>
                  <a:gd name="T37" fmla="*/ 7 h 22"/>
                  <a:gd name="T38" fmla="*/ 53 w 54"/>
                  <a:gd name="T39" fmla="*/ 10 h 22"/>
                  <a:gd name="T40" fmla="*/ 41 w 54"/>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22"/>
                  <a:gd name="T65" fmla="*/ 54 w 54"/>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22">
                    <a:moveTo>
                      <a:pt x="41" y="0"/>
                    </a:moveTo>
                    <a:lnTo>
                      <a:pt x="39" y="2"/>
                    </a:lnTo>
                    <a:lnTo>
                      <a:pt x="39" y="5"/>
                    </a:lnTo>
                    <a:lnTo>
                      <a:pt x="37" y="5"/>
                    </a:lnTo>
                    <a:lnTo>
                      <a:pt x="35" y="5"/>
                    </a:lnTo>
                    <a:lnTo>
                      <a:pt x="29" y="5"/>
                    </a:lnTo>
                    <a:lnTo>
                      <a:pt x="21" y="5"/>
                    </a:lnTo>
                    <a:lnTo>
                      <a:pt x="15" y="4"/>
                    </a:lnTo>
                    <a:lnTo>
                      <a:pt x="7" y="2"/>
                    </a:lnTo>
                    <a:lnTo>
                      <a:pt x="0" y="1"/>
                    </a:lnTo>
                    <a:lnTo>
                      <a:pt x="0" y="18"/>
                    </a:lnTo>
                    <a:lnTo>
                      <a:pt x="7" y="17"/>
                    </a:lnTo>
                    <a:lnTo>
                      <a:pt x="13" y="18"/>
                    </a:lnTo>
                    <a:lnTo>
                      <a:pt x="21" y="19"/>
                    </a:lnTo>
                    <a:lnTo>
                      <a:pt x="29" y="19"/>
                    </a:lnTo>
                    <a:lnTo>
                      <a:pt x="35" y="22"/>
                    </a:lnTo>
                    <a:lnTo>
                      <a:pt x="42" y="19"/>
                    </a:lnTo>
                    <a:lnTo>
                      <a:pt x="49" y="15"/>
                    </a:lnTo>
                    <a:lnTo>
                      <a:pt x="54" y="7"/>
                    </a:lnTo>
                    <a:lnTo>
                      <a:pt x="53" y="10"/>
                    </a:lnTo>
                    <a:lnTo>
                      <a:pt x="41"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96">
                <a:extLst>
                  <a:ext uri="{FF2B5EF4-FFF2-40B4-BE49-F238E27FC236}">
                    <a16:creationId xmlns:a16="http://schemas.microsoft.com/office/drawing/2014/main" id="{41DB7B0E-DB7B-9E40-14F4-51FD6DE0A6D1}"/>
                  </a:ext>
                </a:extLst>
              </p:cNvPr>
              <p:cNvSpPr>
                <a:spLocks/>
              </p:cNvSpPr>
              <p:nvPr/>
            </p:nvSpPr>
            <p:spPr bwMode="auto">
              <a:xfrm>
                <a:off x="1507" y="2462"/>
                <a:ext cx="35" cy="69"/>
              </a:xfrm>
              <a:custGeom>
                <a:avLst/>
                <a:gdLst>
                  <a:gd name="T0" fmla="*/ 1 w 35"/>
                  <a:gd name="T1" fmla="*/ 14 h 69"/>
                  <a:gd name="T2" fmla="*/ 0 w 35"/>
                  <a:gd name="T3" fmla="*/ 14 h 69"/>
                  <a:gd name="T4" fmla="*/ 15 w 35"/>
                  <a:gd name="T5" fmla="*/ 23 h 69"/>
                  <a:gd name="T6" fmla="*/ 21 w 35"/>
                  <a:gd name="T7" fmla="*/ 34 h 69"/>
                  <a:gd name="T8" fmla="*/ 21 w 35"/>
                  <a:gd name="T9" fmla="*/ 47 h 69"/>
                  <a:gd name="T10" fmla="*/ 15 w 35"/>
                  <a:gd name="T11" fmla="*/ 59 h 69"/>
                  <a:gd name="T12" fmla="*/ 27 w 35"/>
                  <a:gd name="T13" fmla="*/ 69 h 69"/>
                  <a:gd name="T14" fmla="*/ 35 w 35"/>
                  <a:gd name="T15" fmla="*/ 49 h 69"/>
                  <a:gd name="T16" fmla="*/ 35 w 35"/>
                  <a:gd name="T17" fmla="*/ 31 h 69"/>
                  <a:gd name="T18" fmla="*/ 24 w 35"/>
                  <a:gd name="T19" fmla="*/ 13 h 69"/>
                  <a:gd name="T20" fmla="*/ 5 w 35"/>
                  <a:gd name="T21" fmla="*/ 0 h 69"/>
                  <a:gd name="T22" fmla="*/ 4 w 35"/>
                  <a:gd name="T23" fmla="*/ 0 h 69"/>
                  <a:gd name="T24" fmla="*/ 1 w 35"/>
                  <a:gd name="T25" fmla="*/ 14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69"/>
                  <a:gd name="T41" fmla="*/ 35 w 35"/>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69">
                    <a:moveTo>
                      <a:pt x="1" y="14"/>
                    </a:moveTo>
                    <a:lnTo>
                      <a:pt x="0" y="14"/>
                    </a:lnTo>
                    <a:lnTo>
                      <a:pt x="15" y="23"/>
                    </a:lnTo>
                    <a:lnTo>
                      <a:pt x="21" y="34"/>
                    </a:lnTo>
                    <a:lnTo>
                      <a:pt x="21" y="47"/>
                    </a:lnTo>
                    <a:lnTo>
                      <a:pt x="15" y="59"/>
                    </a:lnTo>
                    <a:lnTo>
                      <a:pt x="27" y="69"/>
                    </a:lnTo>
                    <a:lnTo>
                      <a:pt x="35" y="49"/>
                    </a:lnTo>
                    <a:lnTo>
                      <a:pt x="35" y="31"/>
                    </a:lnTo>
                    <a:lnTo>
                      <a:pt x="24" y="13"/>
                    </a:lnTo>
                    <a:lnTo>
                      <a:pt x="5" y="0"/>
                    </a:lnTo>
                    <a:lnTo>
                      <a:pt x="4" y="0"/>
                    </a:lnTo>
                    <a:lnTo>
                      <a:pt x="1"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97">
                <a:extLst>
                  <a:ext uri="{FF2B5EF4-FFF2-40B4-BE49-F238E27FC236}">
                    <a16:creationId xmlns:a16="http://schemas.microsoft.com/office/drawing/2014/main" id="{82B24686-D05A-28CC-6829-618E1D76336F}"/>
                  </a:ext>
                </a:extLst>
              </p:cNvPr>
              <p:cNvSpPr>
                <a:spLocks/>
              </p:cNvSpPr>
              <p:nvPr/>
            </p:nvSpPr>
            <p:spPr bwMode="auto">
              <a:xfrm>
                <a:off x="1441" y="2461"/>
                <a:ext cx="70" cy="35"/>
              </a:xfrm>
              <a:custGeom>
                <a:avLst/>
                <a:gdLst>
                  <a:gd name="T0" fmla="*/ 14 w 70"/>
                  <a:gd name="T1" fmla="*/ 33 h 35"/>
                  <a:gd name="T2" fmla="*/ 14 w 70"/>
                  <a:gd name="T3" fmla="*/ 35 h 35"/>
                  <a:gd name="T4" fmla="*/ 18 w 70"/>
                  <a:gd name="T5" fmla="*/ 29 h 35"/>
                  <a:gd name="T6" fmla="*/ 23 w 70"/>
                  <a:gd name="T7" fmla="*/ 24 h 35"/>
                  <a:gd name="T8" fmla="*/ 27 w 70"/>
                  <a:gd name="T9" fmla="*/ 20 h 35"/>
                  <a:gd name="T10" fmla="*/ 33 w 70"/>
                  <a:gd name="T11" fmla="*/ 17 h 35"/>
                  <a:gd name="T12" fmla="*/ 41 w 70"/>
                  <a:gd name="T13" fmla="*/ 15 h 35"/>
                  <a:gd name="T14" fmla="*/ 50 w 70"/>
                  <a:gd name="T15" fmla="*/ 14 h 35"/>
                  <a:gd name="T16" fmla="*/ 59 w 70"/>
                  <a:gd name="T17" fmla="*/ 14 h 35"/>
                  <a:gd name="T18" fmla="*/ 67 w 70"/>
                  <a:gd name="T19" fmla="*/ 15 h 35"/>
                  <a:gd name="T20" fmla="*/ 70 w 70"/>
                  <a:gd name="T21" fmla="*/ 1 h 35"/>
                  <a:gd name="T22" fmla="*/ 59 w 70"/>
                  <a:gd name="T23" fmla="*/ 0 h 35"/>
                  <a:gd name="T24" fmla="*/ 50 w 70"/>
                  <a:gd name="T25" fmla="*/ 0 h 35"/>
                  <a:gd name="T26" fmla="*/ 41 w 70"/>
                  <a:gd name="T27" fmla="*/ 1 h 35"/>
                  <a:gd name="T28" fmla="*/ 31 w 70"/>
                  <a:gd name="T29" fmla="*/ 2 h 35"/>
                  <a:gd name="T30" fmla="*/ 20 w 70"/>
                  <a:gd name="T31" fmla="*/ 6 h 35"/>
                  <a:gd name="T32" fmla="*/ 13 w 70"/>
                  <a:gd name="T33" fmla="*/ 12 h 35"/>
                  <a:gd name="T34" fmla="*/ 6 w 70"/>
                  <a:gd name="T35" fmla="*/ 19 h 35"/>
                  <a:gd name="T36" fmla="*/ 0 w 70"/>
                  <a:gd name="T37" fmla="*/ 30 h 35"/>
                  <a:gd name="T38" fmla="*/ 0 w 70"/>
                  <a:gd name="T39" fmla="*/ 31 h 35"/>
                  <a:gd name="T40" fmla="*/ 14 w 70"/>
                  <a:gd name="T41" fmla="*/ 33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35"/>
                  <a:gd name="T65" fmla="*/ 70 w 70"/>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35">
                    <a:moveTo>
                      <a:pt x="14" y="33"/>
                    </a:moveTo>
                    <a:lnTo>
                      <a:pt x="14" y="35"/>
                    </a:lnTo>
                    <a:lnTo>
                      <a:pt x="18" y="29"/>
                    </a:lnTo>
                    <a:lnTo>
                      <a:pt x="23" y="24"/>
                    </a:lnTo>
                    <a:lnTo>
                      <a:pt x="27" y="20"/>
                    </a:lnTo>
                    <a:lnTo>
                      <a:pt x="33" y="17"/>
                    </a:lnTo>
                    <a:lnTo>
                      <a:pt x="41" y="15"/>
                    </a:lnTo>
                    <a:lnTo>
                      <a:pt x="50" y="14"/>
                    </a:lnTo>
                    <a:lnTo>
                      <a:pt x="59" y="14"/>
                    </a:lnTo>
                    <a:lnTo>
                      <a:pt x="67" y="15"/>
                    </a:lnTo>
                    <a:lnTo>
                      <a:pt x="70" y="1"/>
                    </a:lnTo>
                    <a:lnTo>
                      <a:pt x="59" y="0"/>
                    </a:lnTo>
                    <a:lnTo>
                      <a:pt x="50" y="0"/>
                    </a:lnTo>
                    <a:lnTo>
                      <a:pt x="41" y="1"/>
                    </a:lnTo>
                    <a:lnTo>
                      <a:pt x="31" y="2"/>
                    </a:lnTo>
                    <a:lnTo>
                      <a:pt x="20" y="6"/>
                    </a:lnTo>
                    <a:lnTo>
                      <a:pt x="13" y="12"/>
                    </a:lnTo>
                    <a:lnTo>
                      <a:pt x="6" y="19"/>
                    </a:lnTo>
                    <a:lnTo>
                      <a:pt x="0" y="30"/>
                    </a:lnTo>
                    <a:lnTo>
                      <a:pt x="0" y="31"/>
                    </a:lnTo>
                    <a:lnTo>
                      <a:pt x="14" y="3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98">
                <a:extLst>
                  <a:ext uri="{FF2B5EF4-FFF2-40B4-BE49-F238E27FC236}">
                    <a16:creationId xmlns:a16="http://schemas.microsoft.com/office/drawing/2014/main" id="{6612F42F-4CC9-20F7-C141-76182A5AAE19}"/>
                  </a:ext>
                </a:extLst>
              </p:cNvPr>
              <p:cNvSpPr>
                <a:spLocks/>
              </p:cNvSpPr>
              <p:nvPr/>
            </p:nvSpPr>
            <p:spPr bwMode="auto">
              <a:xfrm>
                <a:off x="1436" y="2492"/>
                <a:ext cx="57" cy="108"/>
              </a:xfrm>
              <a:custGeom>
                <a:avLst/>
                <a:gdLst>
                  <a:gd name="T0" fmla="*/ 55 w 57"/>
                  <a:gd name="T1" fmla="*/ 93 h 108"/>
                  <a:gd name="T2" fmla="*/ 57 w 57"/>
                  <a:gd name="T3" fmla="*/ 93 h 108"/>
                  <a:gd name="T4" fmla="*/ 43 w 57"/>
                  <a:gd name="T5" fmla="*/ 87 h 108"/>
                  <a:gd name="T6" fmla="*/ 34 w 57"/>
                  <a:gd name="T7" fmla="*/ 79 h 108"/>
                  <a:gd name="T8" fmla="*/ 25 w 57"/>
                  <a:gd name="T9" fmla="*/ 69 h 108"/>
                  <a:gd name="T10" fmla="*/ 20 w 57"/>
                  <a:gd name="T11" fmla="*/ 57 h 108"/>
                  <a:gd name="T12" fmla="*/ 17 w 57"/>
                  <a:gd name="T13" fmla="*/ 44 h 108"/>
                  <a:gd name="T14" fmla="*/ 17 w 57"/>
                  <a:gd name="T15" fmla="*/ 30 h 108"/>
                  <a:gd name="T16" fmla="*/ 17 w 57"/>
                  <a:gd name="T17" fmla="*/ 16 h 108"/>
                  <a:gd name="T18" fmla="*/ 19 w 57"/>
                  <a:gd name="T19" fmla="*/ 2 h 108"/>
                  <a:gd name="T20" fmla="*/ 5 w 57"/>
                  <a:gd name="T21" fmla="*/ 0 h 108"/>
                  <a:gd name="T22" fmla="*/ 2 w 57"/>
                  <a:gd name="T23" fmla="*/ 16 h 108"/>
                  <a:gd name="T24" fmla="*/ 0 w 57"/>
                  <a:gd name="T25" fmla="*/ 30 h 108"/>
                  <a:gd name="T26" fmla="*/ 2 w 57"/>
                  <a:gd name="T27" fmla="*/ 46 h 108"/>
                  <a:gd name="T28" fmla="*/ 6 w 57"/>
                  <a:gd name="T29" fmla="*/ 62 h 108"/>
                  <a:gd name="T30" fmla="*/ 13 w 57"/>
                  <a:gd name="T31" fmla="*/ 76 h 108"/>
                  <a:gd name="T32" fmla="*/ 24 w 57"/>
                  <a:gd name="T33" fmla="*/ 88 h 108"/>
                  <a:gd name="T34" fmla="*/ 36 w 57"/>
                  <a:gd name="T35" fmla="*/ 99 h 108"/>
                  <a:gd name="T36" fmla="*/ 52 w 57"/>
                  <a:gd name="T37" fmla="*/ 108 h 108"/>
                  <a:gd name="T38" fmla="*/ 53 w 57"/>
                  <a:gd name="T39" fmla="*/ 108 h 108"/>
                  <a:gd name="T40" fmla="*/ 55 w 57"/>
                  <a:gd name="T41" fmla="*/ 93 h 1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108"/>
                  <a:gd name="T65" fmla="*/ 57 w 57"/>
                  <a:gd name="T66" fmla="*/ 108 h 1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108">
                    <a:moveTo>
                      <a:pt x="55" y="93"/>
                    </a:moveTo>
                    <a:lnTo>
                      <a:pt x="57" y="93"/>
                    </a:lnTo>
                    <a:lnTo>
                      <a:pt x="43" y="87"/>
                    </a:lnTo>
                    <a:lnTo>
                      <a:pt x="34" y="79"/>
                    </a:lnTo>
                    <a:lnTo>
                      <a:pt x="25" y="69"/>
                    </a:lnTo>
                    <a:lnTo>
                      <a:pt x="20" y="57"/>
                    </a:lnTo>
                    <a:lnTo>
                      <a:pt x="17" y="44"/>
                    </a:lnTo>
                    <a:lnTo>
                      <a:pt x="17" y="30"/>
                    </a:lnTo>
                    <a:lnTo>
                      <a:pt x="17" y="16"/>
                    </a:lnTo>
                    <a:lnTo>
                      <a:pt x="19" y="2"/>
                    </a:lnTo>
                    <a:lnTo>
                      <a:pt x="5" y="0"/>
                    </a:lnTo>
                    <a:lnTo>
                      <a:pt x="2" y="16"/>
                    </a:lnTo>
                    <a:lnTo>
                      <a:pt x="0" y="30"/>
                    </a:lnTo>
                    <a:lnTo>
                      <a:pt x="2" y="46"/>
                    </a:lnTo>
                    <a:lnTo>
                      <a:pt x="6" y="62"/>
                    </a:lnTo>
                    <a:lnTo>
                      <a:pt x="13" y="76"/>
                    </a:lnTo>
                    <a:lnTo>
                      <a:pt x="24" y="88"/>
                    </a:lnTo>
                    <a:lnTo>
                      <a:pt x="36" y="99"/>
                    </a:lnTo>
                    <a:lnTo>
                      <a:pt x="52" y="108"/>
                    </a:lnTo>
                    <a:lnTo>
                      <a:pt x="53" y="108"/>
                    </a:lnTo>
                    <a:lnTo>
                      <a:pt x="55" y="9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99">
                <a:extLst>
                  <a:ext uri="{FF2B5EF4-FFF2-40B4-BE49-F238E27FC236}">
                    <a16:creationId xmlns:a16="http://schemas.microsoft.com/office/drawing/2014/main" id="{B08ACBD3-1C6A-6ECC-4DBF-F1C0E297DAAC}"/>
                  </a:ext>
                </a:extLst>
              </p:cNvPr>
              <p:cNvSpPr>
                <a:spLocks/>
              </p:cNvSpPr>
              <p:nvPr/>
            </p:nvSpPr>
            <p:spPr bwMode="auto">
              <a:xfrm>
                <a:off x="1489" y="2585"/>
                <a:ext cx="47" cy="18"/>
              </a:xfrm>
              <a:custGeom>
                <a:avLst/>
                <a:gdLst>
                  <a:gd name="T0" fmla="*/ 40 w 47"/>
                  <a:gd name="T1" fmla="*/ 0 h 18"/>
                  <a:gd name="T2" fmla="*/ 42 w 47"/>
                  <a:gd name="T3" fmla="*/ 0 h 18"/>
                  <a:gd name="T4" fmla="*/ 37 w 47"/>
                  <a:gd name="T5" fmla="*/ 1 h 18"/>
                  <a:gd name="T6" fmla="*/ 33 w 47"/>
                  <a:gd name="T7" fmla="*/ 3 h 18"/>
                  <a:gd name="T8" fmla="*/ 28 w 47"/>
                  <a:gd name="T9" fmla="*/ 1 h 18"/>
                  <a:gd name="T10" fmla="*/ 23 w 47"/>
                  <a:gd name="T11" fmla="*/ 1 h 18"/>
                  <a:gd name="T12" fmla="*/ 17 w 47"/>
                  <a:gd name="T13" fmla="*/ 1 h 18"/>
                  <a:gd name="T14" fmla="*/ 12 w 47"/>
                  <a:gd name="T15" fmla="*/ 3 h 18"/>
                  <a:gd name="T16" fmla="*/ 7 w 47"/>
                  <a:gd name="T17" fmla="*/ 1 h 18"/>
                  <a:gd name="T18" fmla="*/ 2 w 47"/>
                  <a:gd name="T19" fmla="*/ 0 h 18"/>
                  <a:gd name="T20" fmla="*/ 0 w 47"/>
                  <a:gd name="T21" fmla="*/ 15 h 18"/>
                  <a:gd name="T22" fmla="*/ 5 w 47"/>
                  <a:gd name="T23" fmla="*/ 16 h 18"/>
                  <a:gd name="T24" fmla="*/ 12 w 47"/>
                  <a:gd name="T25" fmla="*/ 17 h 18"/>
                  <a:gd name="T26" fmla="*/ 17 w 47"/>
                  <a:gd name="T27" fmla="*/ 18 h 18"/>
                  <a:gd name="T28" fmla="*/ 23 w 47"/>
                  <a:gd name="T29" fmla="*/ 18 h 18"/>
                  <a:gd name="T30" fmla="*/ 28 w 47"/>
                  <a:gd name="T31" fmla="*/ 18 h 18"/>
                  <a:gd name="T32" fmla="*/ 33 w 47"/>
                  <a:gd name="T33" fmla="*/ 17 h 18"/>
                  <a:gd name="T34" fmla="*/ 40 w 47"/>
                  <a:gd name="T35" fmla="*/ 16 h 18"/>
                  <a:gd name="T36" fmla="*/ 45 w 47"/>
                  <a:gd name="T37" fmla="*/ 15 h 18"/>
                  <a:gd name="T38" fmla="*/ 47 w 47"/>
                  <a:gd name="T39" fmla="*/ 15 h 18"/>
                  <a:gd name="T40" fmla="*/ 40 w 47"/>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18"/>
                  <a:gd name="T65" fmla="*/ 47 w 47"/>
                  <a:gd name="T66" fmla="*/ 18 h 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18">
                    <a:moveTo>
                      <a:pt x="40" y="0"/>
                    </a:moveTo>
                    <a:lnTo>
                      <a:pt x="42" y="0"/>
                    </a:lnTo>
                    <a:lnTo>
                      <a:pt x="37" y="1"/>
                    </a:lnTo>
                    <a:lnTo>
                      <a:pt x="33" y="3"/>
                    </a:lnTo>
                    <a:lnTo>
                      <a:pt x="28" y="1"/>
                    </a:lnTo>
                    <a:lnTo>
                      <a:pt x="23" y="1"/>
                    </a:lnTo>
                    <a:lnTo>
                      <a:pt x="17" y="1"/>
                    </a:lnTo>
                    <a:lnTo>
                      <a:pt x="12" y="3"/>
                    </a:lnTo>
                    <a:lnTo>
                      <a:pt x="7" y="1"/>
                    </a:lnTo>
                    <a:lnTo>
                      <a:pt x="2" y="0"/>
                    </a:lnTo>
                    <a:lnTo>
                      <a:pt x="0" y="15"/>
                    </a:lnTo>
                    <a:lnTo>
                      <a:pt x="5" y="16"/>
                    </a:lnTo>
                    <a:lnTo>
                      <a:pt x="12" y="17"/>
                    </a:lnTo>
                    <a:lnTo>
                      <a:pt x="17" y="18"/>
                    </a:lnTo>
                    <a:lnTo>
                      <a:pt x="23" y="18"/>
                    </a:lnTo>
                    <a:lnTo>
                      <a:pt x="28" y="18"/>
                    </a:lnTo>
                    <a:lnTo>
                      <a:pt x="33" y="17"/>
                    </a:lnTo>
                    <a:lnTo>
                      <a:pt x="40" y="16"/>
                    </a:lnTo>
                    <a:lnTo>
                      <a:pt x="45" y="15"/>
                    </a:lnTo>
                    <a:lnTo>
                      <a:pt x="47" y="15"/>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100">
                <a:extLst>
                  <a:ext uri="{FF2B5EF4-FFF2-40B4-BE49-F238E27FC236}">
                    <a16:creationId xmlns:a16="http://schemas.microsoft.com/office/drawing/2014/main" id="{D4874485-6658-297D-90B1-F4C8689BED8B}"/>
                  </a:ext>
                </a:extLst>
              </p:cNvPr>
              <p:cNvSpPr>
                <a:spLocks/>
              </p:cNvSpPr>
              <p:nvPr/>
            </p:nvSpPr>
            <p:spPr bwMode="auto">
              <a:xfrm>
                <a:off x="1529" y="2516"/>
                <a:ext cx="109" cy="84"/>
              </a:xfrm>
              <a:custGeom>
                <a:avLst/>
                <a:gdLst>
                  <a:gd name="T0" fmla="*/ 97 w 109"/>
                  <a:gd name="T1" fmla="*/ 0 h 84"/>
                  <a:gd name="T2" fmla="*/ 98 w 109"/>
                  <a:gd name="T3" fmla="*/ 0 h 84"/>
                  <a:gd name="T4" fmla="*/ 87 w 109"/>
                  <a:gd name="T5" fmla="*/ 10 h 84"/>
                  <a:gd name="T6" fmla="*/ 75 w 109"/>
                  <a:gd name="T7" fmla="*/ 20 h 84"/>
                  <a:gd name="T8" fmla="*/ 64 w 109"/>
                  <a:gd name="T9" fmla="*/ 29 h 84"/>
                  <a:gd name="T10" fmla="*/ 52 w 109"/>
                  <a:gd name="T11" fmla="*/ 38 h 84"/>
                  <a:gd name="T12" fmla="*/ 40 w 109"/>
                  <a:gd name="T13" fmla="*/ 47 h 84"/>
                  <a:gd name="T14" fmla="*/ 28 w 109"/>
                  <a:gd name="T15" fmla="*/ 53 h 84"/>
                  <a:gd name="T16" fmla="*/ 13 w 109"/>
                  <a:gd name="T17" fmla="*/ 62 h 84"/>
                  <a:gd name="T18" fmla="*/ 0 w 109"/>
                  <a:gd name="T19" fmla="*/ 69 h 84"/>
                  <a:gd name="T20" fmla="*/ 7 w 109"/>
                  <a:gd name="T21" fmla="*/ 84 h 84"/>
                  <a:gd name="T22" fmla="*/ 20 w 109"/>
                  <a:gd name="T23" fmla="*/ 76 h 84"/>
                  <a:gd name="T24" fmla="*/ 35 w 109"/>
                  <a:gd name="T25" fmla="*/ 68 h 84"/>
                  <a:gd name="T26" fmla="*/ 47 w 109"/>
                  <a:gd name="T27" fmla="*/ 59 h 84"/>
                  <a:gd name="T28" fmla="*/ 62 w 109"/>
                  <a:gd name="T29" fmla="*/ 50 h 84"/>
                  <a:gd name="T30" fmla="*/ 74 w 109"/>
                  <a:gd name="T31" fmla="*/ 41 h 84"/>
                  <a:gd name="T32" fmla="*/ 85 w 109"/>
                  <a:gd name="T33" fmla="*/ 32 h 84"/>
                  <a:gd name="T34" fmla="*/ 97 w 109"/>
                  <a:gd name="T35" fmla="*/ 22 h 84"/>
                  <a:gd name="T36" fmla="*/ 108 w 109"/>
                  <a:gd name="T37" fmla="*/ 10 h 84"/>
                  <a:gd name="T38" fmla="*/ 109 w 109"/>
                  <a:gd name="T39" fmla="*/ 10 h 84"/>
                  <a:gd name="T40" fmla="*/ 97 w 109"/>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84"/>
                  <a:gd name="T65" fmla="*/ 109 w 109"/>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84">
                    <a:moveTo>
                      <a:pt x="97" y="0"/>
                    </a:moveTo>
                    <a:lnTo>
                      <a:pt x="98" y="0"/>
                    </a:lnTo>
                    <a:lnTo>
                      <a:pt x="87" y="10"/>
                    </a:lnTo>
                    <a:lnTo>
                      <a:pt x="75" y="20"/>
                    </a:lnTo>
                    <a:lnTo>
                      <a:pt x="64" y="29"/>
                    </a:lnTo>
                    <a:lnTo>
                      <a:pt x="52" y="38"/>
                    </a:lnTo>
                    <a:lnTo>
                      <a:pt x="40" y="47"/>
                    </a:lnTo>
                    <a:lnTo>
                      <a:pt x="28" y="53"/>
                    </a:lnTo>
                    <a:lnTo>
                      <a:pt x="13" y="62"/>
                    </a:lnTo>
                    <a:lnTo>
                      <a:pt x="0" y="69"/>
                    </a:lnTo>
                    <a:lnTo>
                      <a:pt x="7" y="84"/>
                    </a:lnTo>
                    <a:lnTo>
                      <a:pt x="20" y="76"/>
                    </a:lnTo>
                    <a:lnTo>
                      <a:pt x="35" y="68"/>
                    </a:lnTo>
                    <a:lnTo>
                      <a:pt x="47" y="59"/>
                    </a:lnTo>
                    <a:lnTo>
                      <a:pt x="62" y="50"/>
                    </a:lnTo>
                    <a:lnTo>
                      <a:pt x="74" y="41"/>
                    </a:lnTo>
                    <a:lnTo>
                      <a:pt x="85" y="32"/>
                    </a:lnTo>
                    <a:lnTo>
                      <a:pt x="97" y="22"/>
                    </a:lnTo>
                    <a:lnTo>
                      <a:pt x="108" y="10"/>
                    </a:lnTo>
                    <a:lnTo>
                      <a:pt x="109" y="10"/>
                    </a:lnTo>
                    <a:lnTo>
                      <a:pt x="97"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101">
                <a:extLst>
                  <a:ext uri="{FF2B5EF4-FFF2-40B4-BE49-F238E27FC236}">
                    <a16:creationId xmlns:a16="http://schemas.microsoft.com/office/drawing/2014/main" id="{9CEF595D-2D1D-597C-DD6B-6BE1C182C358}"/>
                  </a:ext>
                </a:extLst>
              </p:cNvPr>
              <p:cNvSpPr>
                <a:spLocks/>
              </p:cNvSpPr>
              <p:nvPr/>
            </p:nvSpPr>
            <p:spPr bwMode="auto">
              <a:xfrm>
                <a:off x="1626" y="2289"/>
                <a:ext cx="244" cy="237"/>
              </a:xfrm>
              <a:custGeom>
                <a:avLst/>
                <a:gdLst>
                  <a:gd name="T0" fmla="*/ 229 w 244"/>
                  <a:gd name="T1" fmla="*/ 0 h 237"/>
                  <a:gd name="T2" fmla="*/ 222 w 244"/>
                  <a:gd name="T3" fmla="*/ 13 h 237"/>
                  <a:gd name="T4" fmla="*/ 212 w 244"/>
                  <a:gd name="T5" fmla="*/ 25 h 237"/>
                  <a:gd name="T6" fmla="*/ 199 w 244"/>
                  <a:gd name="T7" fmla="*/ 40 h 237"/>
                  <a:gd name="T8" fmla="*/ 186 w 244"/>
                  <a:gd name="T9" fmla="*/ 54 h 237"/>
                  <a:gd name="T10" fmla="*/ 171 w 244"/>
                  <a:gd name="T11" fmla="*/ 70 h 237"/>
                  <a:gd name="T12" fmla="*/ 156 w 244"/>
                  <a:gd name="T13" fmla="*/ 85 h 237"/>
                  <a:gd name="T14" fmla="*/ 139 w 244"/>
                  <a:gd name="T15" fmla="*/ 100 h 237"/>
                  <a:gd name="T16" fmla="*/ 122 w 244"/>
                  <a:gd name="T17" fmla="*/ 116 h 237"/>
                  <a:gd name="T18" fmla="*/ 104 w 244"/>
                  <a:gd name="T19" fmla="*/ 132 h 237"/>
                  <a:gd name="T20" fmla="*/ 87 w 244"/>
                  <a:gd name="T21" fmla="*/ 146 h 237"/>
                  <a:gd name="T22" fmla="*/ 70 w 244"/>
                  <a:gd name="T23" fmla="*/ 162 h 237"/>
                  <a:gd name="T24" fmla="*/ 53 w 244"/>
                  <a:gd name="T25" fmla="*/ 176 h 237"/>
                  <a:gd name="T26" fmla="*/ 38 w 244"/>
                  <a:gd name="T27" fmla="*/ 190 h 237"/>
                  <a:gd name="T28" fmla="*/ 24 w 244"/>
                  <a:gd name="T29" fmla="*/ 203 h 237"/>
                  <a:gd name="T30" fmla="*/ 12 w 244"/>
                  <a:gd name="T31" fmla="*/ 216 h 237"/>
                  <a:gd name="T32" fmla="*/ 0 w 244"/>
                  <a:gd name="T33" fmla="*/ 227 h 237"/>
                  <a:gd name="T34" fmla="*/ 12 w 244"/>
                  <a:gd name="T35" fmla="*/ 237 h 237"/>
                  <a:gd name="T36" fmla="*/ 21 w 244"/>
                  <a:gd name="T37" fmla="*/ 226 h 237"/>
                  <a:gd name="T38" fmla="*/ 34 w 244"/>
                  <a:gd name="T39" fmla="*/ 215 h 237"/>
                  <a:gd name="T40" fmla="*/ 48 w 244"/>
                  <a:gd name="T41" fmla="*/ 202 h 237"/>
                  <a:gd name="T42" fmla="*/ 63 w 244"/>
                  <a:gd name="T43" fmla="*/ 189 h 237"/>
                  <a:gd name="T44" fmla="*/ 79 w 244"/>
                  <a:gd name="T45" fmla="*/ 174 h 237"/>
                  <a:gd name="T46" fmla="*/ 96 w 244"/>
                  <a:gd name="T47" fmla="*/ 158 h 237"/>
                  <a:gd name="T48" fmla="*/ 113 w 244"/>
                  <a:gd name="T49" fmla="*/ 144 h 237"/>
                  <a:gd name="T50" fmla="*/ 131 w 244"/>
                  <a:gd name="T51" fmla="*/ 128 h 237"/>
                  <a:gd name="T52" fmla="*/ 148 w 244"/>
                  <a:gd name="T53" fmla="*/ 112 h 237"/>
                  <a:gd name="T54" fmla="*/ 165 w 244"/>
                  <a:gd name="T55" fmla="*/ 97 h 237"/>
                  <a:gd name="T56" fmla="*/ 181 w 244"/>
                  <a:gd name="T57" fmla="*/ 80 h 237"/>
                  <a:gd name="T58" fmla="*/ 198 w 244"/>
                  <a:gd name="T59" fmla="*/ 64 h 237"/>
                  <a:gd name="T60" fmla="*/ 211 w 244"/>
                  <a:gd name="T61" fmla="*/ 49 h 237"/>
                  <a:gd name="T62" fmla="*/ 225 w 244"/>
                  <a:gd name="T63" fmla="*/ 35 h 237"/>
                  <a:gd name="T64" fmla="*/ 234 w 244"/>
                  <a:gd name="T65" fmla="*/ 20 h 237"/>
                  <a:gd name="T66" fmla="*/ 244 w 244"/>
                  <a:gd name="T67" fmla="*/ 7 h 237"/>
                  <a:gd name="T68" fmla="*/ 229 w 244"/>
                  <a:gd name="T69" fmla="*/ 0 h 2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4"/>
                  <a:gd name="T106" fmla="*/ 0 h 237"/>
                  <a:gd name="T107" fmla="*/ 244 w 244"/>
                  <a:gd name="T108" fmla="*/ 237 h 2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4" h="237">
                    <a:moveTo>
                      <a:pt x="229" y="0"/>
                    </a:moveTo>
                    <a:lnTo>
                      <a:pt x="222" y="13"/>
                    </a:lnTo>
                    <a:lnTo>
                      <a:pt x="212" y="25"/>
                    </a:lnTo>
                    <a:lnTo>
                      <a:pt x="199" y="40"/>
                    </a:lnTo>
                    <a:lnTo>
                      <a:pt x="186" y="54"/>
                    </a:lnTo>
                    <a:lnTo>
                      <a:pt x="171" y="70"/>
                    </a:lnTo>
                    <a:lnTo>
                      <a:pt x="156" y="85"/>
                    </a:lnTo>
                    <a:lnTo>
                      <a:pt x="139" y="100"/>
                    </a:lnTo>
                    <a:lnTo>
                      <a:pt x="122" y="116"/>
                    </a:lnTo>
                    <a:lnTo>
                      <a:pt x="104" y="132"/>
                    </a:lnTo>
                    <a:lnTo>
                      <a:pt x="87" y="146"/>
                    </a:lnTo>
                    <a:lnTo>
                      <a:pt x="70" y="162"/>
                    </a:lnTo>
                    <a:lnTo>
                      <a:pt x="53" y="176"/>
                    </a:lnTo>
                    <a:lnTo>
                      <a:pt x="38" y="190"/>
                    </a:lnTo>
                    <a:lnTo>
                      <a:pt x="24" y="203"/>
                    </a:lnTo>
                    <a:lnTo>
                      <a:pt x="12" y="216"/>
                    </a:lnTo>
                    <a:lnTo>
                      <a:pt x="0" y="227"/>
                    </a:lnTo>
                    <a:lnTo>
                      <a:pt x="12" y="237"/>
                    </a:lnTo>
                    <a:lnTo>
                      <a:pt x="21" y="226"/>
                    </a:lnTo>
                    <a:lnTo>
                      <a:pt x="34" y="215"/>
                    </a:lnTo>
                    <a:lnTo>
                      <a:pt x="48" y="202"/>
                    </a:lnTo>
                    <a:lnTo>
                      <a:pt x="63" y="189"/>
                    </a:lnTo>
                    <a:lnTo>
                      <a:pt x="79" y="174"/>
                    </a:lnTo>
                    <a:lnTo>
                      <a:pt x="96" y="158"/>
                    </a:lnTo>
                    <a:lnTo>
                      <a:pt x="113" y="144"/>
                    </a:lnTo>
                    <a:lnTo>
                      <a:pt x="131" y="128"/>
                    </a:lnTo>
                    <a:lnTo>
                      <a:pt x="148" y="112"/>
                    </a:lnTo>
                    <a:lnTo>
                      <a:pt x="165" y="97"/>
                    </a:lnTo>
                    <a:lnTo>
                      <a:pt x="181" y="80"/>
                    </a:lnTo>
                    <a:lnTo>
                      <a:pt x="198" y="64"/>
                    </a:lnTo>
                    <a:lnTo>
                      <a:pt x="211" y="49"/>
                    </a:lnTo>
                    <a:lnTo>
                      <a:pt x="225" y="35"/>
                    </a:lnTo>
                    <a:lnTo>
                      <a:pt x="234" y="20"/>
                    </a:lnTo>
                    <a:lnTo>
                      <a:pt x="244" y="7"/>
                    </a:lnTo>
                    <a:lnTo>
                      <a:pt x="229"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102">
                <a:extLst>
                  <a:ext uri="{FF2B5EF4-FFF2-40B4-BE49-F238E27FC236}">
                    <a16:creationId xmlns:a16="http://schemas.microsoft.com/office/drawing/2014/main" id="{9C628A6F-0B37-25A2-E694-8598BC851145}"/>
                  </a:ext>
                </a:extLst>
              </p:cNvPr>
              <p:cNvSpPr>
                <a:spLocks/>
              </p:cNvSpPr>
              <p:nvPr/>
            </p:nvSpPr>
            <p:spPr bwMode="auto">
              <a:xfrm>
                <a:off x="1855" y="2284"/>
                <a:ext cx="15" cy="12"/>
              </a:xfrm>
              <a:custGeom>
                <a:avLst/>
                <a:gdLst>
                  <a:gd name="T0" fmla="*/ 15 w 15"/>
                  <a:gd name="T1" fmla="*/ 12 h 12"/>
                  <a:gd name="T2" fmla="*/ 15 w 15"/>
                  <a:gd name="T3" fmla="*/ 6 h 12"/>
                  <a:gd name="T4" fmla="*/ 11 w 15"/>
                  <a:gd name="T5" fmla="*/ 1 h 12"/>
                  <a:gd name="T6" fmla="*/ 5 w 15"/>
                  <a:gd name="T7" fmla="*/ 0 h 12"/>
                  <a:gd name="T8" fmla="*/ 0 w 15"/>
                  <a:gd name="T9" fmla="*/ 5 h 12"/>
                  <a:gd name="T10" fmla="*/ 15 w 15"/>
                  <a:gd name="T11" fmla="*/ 12 h 12"/>
                  <a:gd name="T12" fmla="*/ 0 60000 65536"/>
                  <a:gd name="T13" fmla="*/ 0 60000 65536"/>
                  <a:gd name="T14" fmla="*/ 0 60000 65536"/>
                  <a:gd name="T15" fmla="*/ 0 60000 65536"/>
                  <a:gd name="T16" fmla="*/ 0 60000 65536"/>
                  <a:gd name="T17" fmla="*/ 0 60000 65536"/>
                  <a:gd name="T18" fmla="*/ 0 w 15"/>
                  <a:gd name="T19" fmla="*/ 0 h 12"/>
                  <a:gd name="T20" fmla="*/ 15 w 15"/>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5" h="12">
                    <a:moveTo>
                      <a:pt x="15" y="12"/>
                    </a:moveTo>
                    <a:lnTo>
                      <a:pt x="15" y="6"/>
                    </a:lnTo>
                    <a:lnTo>
                      <a:pt x="11" y="1"/>
                    </a:lnTo>
                    <a:lnTo>
                      <a:pt x="5" y="0"/>
                    </a:lnTo>
                    <a:lnTo>
                      <a:pt x="0" y="5"/>
                    </a:lnTo>
                    <a:lnTo>
                      <a:pt x="15" y="1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103">
                <a:extLst>
                  <a:ext uri="{FF2B5EF4-FFF2-40B4-BE49-F238E27FC236}">
                    <a16:creationId xmlns:a16="http://schemas.microsoft.com/office/drawing/2014/main" id="{AEEF52B8-C77D-4DE3-1159-B716FB791CEB}"/>
                  </a:ext>
                </a:extLst>
              </p:cNvPr>
              <p:cNvSpPr>
                <a:spLocks/>
              </p:cNvSpPr>
              <p:nvPr/>
            </p:nvSpPr>
            <p:spPr bwMode="auto">
              <a:xfrm>
                <a:off x="1589" y="2416"/>
                <a:ext cx="9" cy="14"/>
              </a:xfrm>
              <a:custGeom>
                <a:avLst/>
                <a:gdLst>
                  <a:gd name="T0" fmla="*/ 6 w 9"/>
                  <a:gd name="T1" fmla="*/ 0 h 14"/>
                  <a:gd name="T2" fmla="*/ 2 w 9"/>
                  <a:gd name="T3" fmla="*/ 2 h 14"/>
                  <a:gd name="T4" fmla="*/ 0 w 9"/>
                  <a:gd name="T5" fmla="*/ 8 h 14"/>
                  <a:gd name="T6" fmla="*/ 3 w 9"/>
                  <a:gd name="T7" fmla="*/ 13 h 14"/>
                  <a:gd name="T8" fmla="*/ 9 w 9"/>
                  <a:gd name="T9" fmla="*/ 14 h 14"/>
                  <a:gd name="T10" fmla="*/ 6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6" y="0"/>
                    </a:moveTo>
                    <a:lnTo>
                      <a:pt x="2" y="2"/>
                    </a:lnTo>
                    <a:lnTo>
                      <a:pt x="0" y="8"/>
                    </a:lnTo>
                    <a:lnTo>
                      <a:pt x="3" y="13"/>
                    </a:lnTo>
                    <a:lnTo>
                      <a:pt x="9" y="14"/>
                    </a:lnTo>
                    <a:lnTo>
                      <a:pt x="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104">
                <a:extLst>
                  <a:ext uri="{FF2B5EF4-FFF2-40B4-BE49-F238E27FC236}">
                    <a16:creationId xmlns:a16="http://schemas.microsoft.com/office/drawing/2014/main" id="{150AE028-E6AF-CB67-22F4-05364FFD48C3}"/>
                  </a:ext>
                </a:extLst>
              </p:cNvPr>
              <p:cNvSpPr>
                <a:spLocks/>
              </p:cNvSpPr>
              <p:nvPr/>
            </p:nvSpPr>
            <p:spPr bwMode="auto">
              <a:xfrm>
                <a:off x="1595" y="2409"/>
                <a:ext cx="29" cy="21"/>
              </a:xfrm>
              <a:custGeom>
                <a:avLst/>
                <a:gdLst>
                  <a:gd name="T0" fmla="*/ 15 w 29"/>
                  <a:gd name="T1" fmla="*/ 2 h 21"/>
                  <a:gd name="T2" fmla="*/ 15 w 29"/>
                  <a:gd name="T3" fmla="*/ 2 h 21"/>
                  <a:gd name="T4" fmla="*/ 15 w 29"/>
                  <a:gd name="T5" fmla="*/ 4 h 21"/>
                  <a:gd name="T6" fmla="*/ 14 w 29"/>
                  <a:gd name="T7" fmla="*/ 3 h 21"/>
                  <a:gd name="T8" fmla="*/ 8 w 29"/>
                  <a:gd name="T9" fmla="*/ 6 h 21"/>
                  <a:gd name="T10" fmla="*/ 0 w 29"/>
                  <a:gd name="T11" fmla="*/ 7 h 21"/>
                  <a:gd name="T12" fmla="*/ 3 w 29"/>
                  <a:gd name="T13" fmla="*/ 21 h 21"/>
                  <a:gd name="T14" fmla="*/ 10 w 29"/>
                  <a:gd name="T15" fmla="*/ 20 h 21"/>
                  <a:gd name="T16" fmla="*/ 19 w 29"/>
                  <a:gd name="T17" fmla="*/ 18 h 21"/>
                  <a:gd name="T18" fmla="*/ 27 w 29"/>
                  <a:gd name="T19" fmla="*/ 12 h 21"/>
                  <a:gd name="T20" fmla="*/ 29 w 29"/>
                  <a:gd name="T21" fmla="*/ 0 h 21"/>
                  <a:gd name="T22" fmla="*/ 29 w 29"/>
                  <a:gd name="T23" fmla="*/ 0 h 21"/>
                  <a:gd name="T24" fmla="*/ 15 w 29"/>
                  <a:gd name="T25" fmla="*/ 2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21"/>
                  <a:gd name="T41" fmla="*/ 29 w 29"/>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21">
                    <a:moveTo>
                      <a:pt x="15" y="2"/>
                    </a:moveTo>
                    <a:lnTo>
                      <a:pt x="15" y="2"/>
                    </a:lnTo>
                    <a:lnTo>
                      <a:pt x="15" y="4"/>
                    </a:lnTo>
                    <a:lnTo>
                      <a:pt x="14" y="3"/>
                    </a:lnTo>
                    <a:lnTo>
                      <a:pt x="8" y="6"/>
                    </a:lnTo>
                    <a:lnTo>
                      <a:pt x="0" y="7"/>
                    </a:lnTo>
                    <a:lnTo>
                      <a:pt x="3" y="21"/>
                    </a:lnTo>
                    <a:lnTo>
                      <a:pt x="10" y="20"/>
                    </a:lnTo>
                    <a:lnTo>
                      <a:pt x="19" y="18"/>
                    </a:lnTo>
                    <a:lnTo>
                      <a:pt x="27" y="12"/>
                    </a:lnTo>
                    <a:lnTo>
                      <a:pt x="29" y="0"/>
                    </a:lnTo>
                    <a:lnTo>
                      <a:pt x="15" y="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105">
                <a:extLst>
                  <a:ext uri="{FF2B5EF4-FFF2-40B4-BE49-F238E27FC236}">
                    <a16:creationId xmlns:a16="http://schemas.microsoft.com/office/drawing/2014/main" id="{F0D12E17-9C86-96DB-12D1-B762423D3B09}"/>
                  </a:ext>
                </a:extLst>
              </p:cNvPr>
              <p:cNvSpPr>
                <a:spLocks/>
              </p:cNvSpPr>
              <p:nvPr/>
            </p:nvSpPr>
            <p:spPr bwMode="auto">
              <a:xfrm>
                <a:off x="1595" y="2358"/>
                <a:ext cx="29" cy="53"/>
              </a:xfrm>
              <a:custGeom>
                <a:avLst/>
                <a:gdLst>
                  <a:gd name="T0" fmla="*/ 3 w 29"/>
                  <a:gd name="T1" fmla="*/ 14 h 53"/>
                  <a:gd name="T2" fmla="*/ 0 w 29"/>
                  <a:gd name="T3" fmla="*/ 14 h 53"/>
                  <a:gd name="T4" fmla="*/ 6 w 29"/>
                  <a:gd name="T5" fmla="*/ 18 h 53"/>
                  <a:gd name="T6" fmla="*/ 10 w 29"/>
                  <a:gd name="T7" fmla="*/ 28 h 53"/>
                  <a:gd name="T8" fmla="*/ 13 w 29"/>
                  <a:gd name="T9" fmla="*/ 41 h 53"/>
                  <a:gd name="T10" fmla="*/ 15 w 29"/>
                  <a:gd name="T11" fmla="*/ 53 h 53"/>
                  <a:gd name="T12" fmla="*/ 29 w 29"/>
                  <a:gd name="T13" fmla="*/ 51 h 53"/>
                  <a:gd name="T14" fmla="*/ 27 w 29"/>
                  <a:gd name="T15" fmla="*/ 39 h 53"/>
                  <a:gd name="T16" fmla="*/ 25 w 29"/>
                  <a:gd name="T17" fmla="*/ 25 h 53"/>
                  <a:gd name="T18" fmla="*/ 19 w 29"/>
                  <a:gd name="T19" fmla="*/ 11 h 53"/>
                  <a:gd name="T20" fmla="*/ 8 w 29"/>
                  <a:gd name="T21" fmla="*/ 0 h 53"/>
                  <a:gd name="T22" fmla="*/ 5 w 29"/>
                  <a:gd name="T23" fmla="*/ 0 h 53"/>
                  <a:gd name="T24" fmla="*/ 3 w 29"/>
                  <a:gd name="T25" fmla="*/ 14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53"/>
                  <a:gd name="T41" fmla="*/ 29 w 29"/>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53">
                    <a:moveTo>
                      <a:pt x="3" y="14"/>
                    </a:moveTo>
                    <a:lnTo>
                      <a:pt x="0" y="14"/>
                    </a:lnTo>
                    <a:lnTo>
                      <a:pt x="6" y="18"/>
                    </a:lnTo>
                    <a:lnTo>
                      <a:pt x="10" y="28"/>
                    </a:lnTo>
                    <a:lnTo>
                      <a:pt x="13" y="41"/>
                    </a:lnTo>
                    <a:lnTo>
                      <a:pt x="15" y="53"/>
                    </a:lnTo>
                    <a:lnTo>
                      <a:pt x="29" y="51"/>
                    </a:lnTo>
                    <a:lnTo>
                      <a:pt x="27" y="39"/>
                    </a:lnTo>
                    <a:lnTo>
                      <a:pt x="25" y="25"/>
                    </a:lnTo>
                    <a:lnTo>
                      <a:pt x="19" y="11"/>
                    </a:lnTo>
                    <a:lnTo>
                      <a:pt x="8" y="0"/>
                    </a:lnTo>
                    <a:lnTo>
                      <a:pt x="5" y="0"/>
                    </a:lnTo>
                    <a:lnTo>
                      <a:pt x="3" y="1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106">
                <a:extLst>
                  <a:ext uri="{FF2B5EF4-FFF2-40B4-BE49-F238E27FC236}">
                    <a16:creationId xmlns:a16="http://schemas.microsoft.com/office/drawing/2014/main" id="{1970AD9D-106B-FD89-4FD2-659035C6DC84}"/>
                  </a:ext>
                </a:extLst>
              </p:cNvPr>
              <p:cNvSpPr>
                <a:spLocks/>
              </p:cNvSpPr>
              <p:nvPr/>
            </p:nvSpPr>
            <p:spPr bwMode="auto">
              <a:xfrm>
                <a:off x="1558" y="2358"/>
                <a:ext cx="42" cy="32"/>
              </a:xfrm>
              <a:custGeom>
                <a:avLst/>
                <a:gdLst>
                  <a:gd name="T0" fmla="*/ 14 w 42"/>
                  <a:gd name="T1" fmla="*/ 31 h 32"/>
                  <a:gd name="T2" fmla="*/ 14 w 42"/>
                  <a:gd name="T3" fmla="*/ 32 h 32"/>
                  <a:gd name="T4" fmla="*/ 19 w 42"/>
                  <a:gd name="T5" fmla="*/ 25 h 32"/>
                  <a:gd name="T6" fmla="*/ 27 w 42"/>
                  <a:gd name="T7" fmla="*/ 18 h 32"/>
                  <a:gd name="T8" fmla="*/ 33 w 42"/>
                  <a:gd name="T9" fmla="*/ 14 h 32"/>
                  <a:gd name="T10" fmla="*/ 40 w 42"/>
                  <a:gd name="T11" fmla="*/ 14 h 32"/>
                  <a:gd name="T12" fmla="*/ 42 w 42"/>
                  <a:gd name="T13" fmla="*/ 0 h 32"/>
                  <a:gd name="T14" fmla="*/ 30 w 42"/>
                  <a:gd name="T15" fmla="*/ 0 h 32"/>
                  <a:gd name="T16" fmla="*/ 17 w 42"/>
                  <a:gd name="T17" fmla="*/ 6 h 32"/>
                  <a:gd name="T18" fmla="*/ 7 w 42"/>
                  <a:gd name="T19" fmla="*/ 16 h 32"/>
                  <a:gd name="T20" fmla="*/ 0 w 42"/>
                  <a:gd name="T21" fmla="*/ 28 h 32"/>
                  <a:gd name="T22" fmla="*/ 0 w 42"/>
                  <a:gd name="T23" fmla="*/ 29 h 32"/>
                  <a:gd name="T24" fmla="*/ 14 w 42"/>
                  <a:gd name="T25" fmla="*/ 31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32"/>
                  <a:gd name="T41" fmla="*/ 42 w 42"/>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32">
                    <a:moveTo>
                      <a:pt x="14" y="31"/>
                    </a:moveTo>
                    <a:lnTo>
                      <a:pt x="14" y="32"/>
                    </a:lnTo>
                    <a:lnTo>
                      <a:pt x="19" y="25"/>
                    </a:lnTo>
                    <a:lnTo>
                      <a:pt x="27" y="18"/>
                    </a:lnTo>
                    <a:lnTo>
                      <a:pt x="33" y="14"/>
                    </a:lnTo>
                    <a:lnTo>
                      <a:pt x="40" y="14"/>
                    </a:lnTo>
                    <a:lnTo>
                      <a:pt x="42" y="0"/>
                    </a:lnTo>
                    <a:lnTo>
                      <a:pt x="30" y="0"/>
                    </a:lnTo>
                    <a:lnTo>
                      <a:pt x="17" y="6"/>
                    </a:lnTo>
                    <a:lnTo>
                      <a:pt x="7" y="16"/>
                    </a:lnTo>
                    <a:lnTo>
                      <a:pt x="0" y="28"/>
                    </a:lnTo>
                    <a:lnTo>
                      <a:pt x="0" y="29"/>
                    </a:lnTo>
                    <a:lnTo>
                      <a:pt x="14" y="3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107">
                <a:extLst>
                  <a:ext uri="{FF2B5EF4-FFF2-40B4-BE49-F238E27FC236}">
                    <a16:creationId xmlns:a16="http://schemas.microsoft.com/office/drawing/2014/main" id="{43CC6989-BD0A-0B66-82C5-8FA80126C1E4}"/>
                  </a:ext>
                </a:extLst>
              </p:cNvPr>
              <p:cNvSpPr>
                <a:spLocks/>
              </p:cNvSpPr>
              <p:nvPr/>
            </p:nvSpPr>
            <p:spPr bwMode="auto">
              <a:xfrm>
                <a:off x="1556" y="2387"/>
                <a:ext cx="21" cy="48"/>
              </a:xfrm>
              <a:custGeom>
                <a:avLst/>
                <a:gdLst>
                  <a:gd name="T0" fmla="*/ 21 w 21"/>
                  <a:gd name="T1" fmla="*/ 46 h 48"/>
                  <a:gd name="T2" fmla="*/ 21 w 21"/>
                  <a:gd name="T3" fmla="*/ 46 h 48"/>
                  <a:gd name="T4" fmla="*/ 19 w 21"/>
                  <a:gd name="T5" fmla="*/ 34 h 48"/>
                  <a:gd name="T6" fmla="*/ 16 w 21"/>
                  <a:gd name="T7" fmla="*/ 23 h 48"/>
                  <a:gd name="T8" fmla="*/ 16 w 21"/>
                  <a:gd name="T9" fmla="*/ 13 h 48"/>
                  <a:gd name="T10" fmla="*/ 16 w 21"/>
                  <a:gd name="T11" fmla="*/ 2 h 48"/>
                  <a:gd name="T12" fmla="*/ 2 w 21"/>
                  <a:gd name="T13" fmla="*/ 0 h 48"/>
                  <a:gd name="T14" fmla="*/ 0 w 21"/>
                  <a:gd name="T15" fmla="*/ 13 h 48"/>
                  <a:gd name="T16" fmla="*/ 2 w 21"/>
                  <a:gd name="T17" fmla="*/ 25 h 48"/>
                  <a:gd name="T18" fmla="*/ 4 w 21"/>
                  <a:gd name="T19" fmla="*/ 36 h 48"/>
                  <a:gd name="T20" fmla="*/ 7 w 21"/>
                  <a:gd name="T21" fmla="*/ 48 h 48"/>
                  <a:gd name="T22" fmla="*/ 7 w 21"/>
                  <a:gd name="T23" fmla="*/ 48 h 48"/>
                  <a:gd name="T24" fmla="*/ 21 w 21"/>
                  <a:gd name="T25" fmla="*/ 46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48"/>
                  <a:gd name="T41" fmla="*/ 21 w 21"/>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48">
                    <a:moveTo>
                      <a:pt x="21" y="46"/>
                    </a:moveTo>
                    <a:lnTo>
                      <a:pt x="21" y="46"/>
                    </a:lnTo>
                    <a:lnTo>
                      <a:pt x="19" y="34"/>
                    </a:lnTo>
                    <a:lnTo>
                      <a:pt x="16" y="23"/>
                    </a:lnTo>
                    <a:lnTo>
                      <a:pt x="16" y="13"/>
                    </a:lnTo>
                    <a:lnTo>
                      <a:pt x="16" y="2"/>
                    </a:lnTo>
                    <a:lnTo>
                      <a:pt x="2" y="0"/>
                    </a:lnTo>
                    <a:lnTo>
                      <a:pt x="0" y="13"/>
                    </a:lnTo>
                    <a:lnTo>
                      <a:pt x="2" y="25"/>
                    </a:lnTo>
                    <a:lnTo>
                      <a:pt x="4" y="36"/>
                    </a:lnTo>
                    <a:lnTo>
                      <a:pt x="7" y="48"/>
                    </a:lnTo>
                    <a:lnTo>
                      <a:pt x="21" y="4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108">
                <a:extLst>
                  <a:ext uri="{FF2B5EF4-FFF2-40B4-BE49-F238E27FC236}">
                    <a16:creationId xmlns:a16="http://schemas.microsoft.com/office/drawing/2014/main" id="{18E79BEB-83AA-9896-9C36-A9D3AC26A86A}"/>
                  </a:ext>
                </a:extLst>
              </p:cNvPr>
              <p:cNvSpPr>
                <a:spLocks/>
              </p:cNvSpPr>
              <p:nvPr/>
            </p:nvSpPr>
            <p:spPr bwMode="auto">
              <a:xfrm>
                <a:off x="1563" y="2433"/>
                <a:ext cx="36" cy="26"/>
              </a:xfrm>
              <a:custGeom>
                <a:avLst/>
                <a:gdLst>
                  <a:gd name="T0" fmla="*/ 36 w 36"/>
                  <a:gd name="T1" fmla="*/ 9 h 26"/>
                  <a:gd name="T2" fmla="*/ 36 w 36"/>
                  <a:gd name="T3" fmla="*/ 9 h 26"/>
                  <a:gd name="T4" fmla="*/ 28 w 36"/>
                  <a:gd name="T5" fmla="*/ 9 h 26"/>
                  <a:gd name="T6" fmla="*/ 22 w 36"/>
                  <a:gd name="T7" fmla="*/ 7 h 26"/>
                  <a:gd name="T8" fmla="*/ 17 w 36"/>
                  <a:gd name="T9" fmla="*/ 3 h 26"/>
                  <a:gd name="T10" fmla="*/ 14 w 36"/>
                  <a:gd name="T11" fmla="*/ 0 h 26"/>
                  <a:gd name="T12" fmla="*/ 0 w 36"/>
                  <a:gd name="T13" fmla="*/ 2 h 26"/>
                  <a:gd name="T14" fmla="*/ 5 w 36"/>
                  <a:gd name="T15" fmla="*/ 13 h 26"/>
                  <a:gd name="T16" fmla="*/ 14 w 36"/>
                  <a:gd name="T17" fmla="*/ 22 h 26"/>
                  <a:gd name="T18" fmla="*/ 25 w 36"/>
                  <a:gd name="T19" fmla="*/ 24 h 26"/>
                  <a:gd name="T20" fmla="*/ 36 w 36"/>
                  <a:gd name="T21" fmla="*/ 26 h 26"/>
                  <a:gd name="T22" fmla="*/ 36 w 36"/>
                  <a:gd name="T23" fmla="*/ 26 h 26"/>
                  <a:gd name="T24" fmla="*/ 36 w 36"/>
                  <a:gd name="T25" fmla="*/ 9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6"/>
                  <a:gd name="T41" fmla="*/ 36 w 36"/>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6">
                    <a:moveTo>
                      <a:pt x="36" y="9"/>
                    </a:moveTo>
                    <a:lnTo>
                      <a:pt x="36" y="9"/>
                    </a:lnTo>
                    <a:lnTo>
                      <a:pt x="28" y="9"/>
                    </a:lnTo>
                    <a:lnTo>
                      <a:pt x="22" y="7"/>
                    </a:lnTo>
                    <a:lnTo>
                      <a:pt x="17" y="3"/>
                    </a:lnTo>
                    <a:lnTo>
                      <a:pt x="14" y="0"/>
                    </a:lnTo>
                    <a:lnTo>
                      <a:pt x="0" y="2"/>
                    </a:lnTo>
                    <a:lnTo>
                      <a:pt x="5" y="13"/>
                    </a:lnTo>
                    <a:lnTo>
                      <a:pt x="14" y="22"/>
                    </a:lnTo>
                    <a:lnTo>
                      <a:pt x="25" y="24"/>
                    </a:lnTo>
                    <a:lnTo>
                      <a:pt x="36" y="26"/>
                    </a:lnTo>
                    <a:lnTo>
                      <a:pt x="36" y="9"/>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109">
                <a:extLst>
                  <a:ext uri="{FF2B5EF4-FFF2-40B4-BE49-F238E27FC236}">
                    <a16:creationId xmlns:a16="http://schemas.microsoft.com/office/drawing/2014/main" id="{7E7D2E37-CA8D-F0B8-CBF7-2A112ED1BEB6}"/>
                  </a:ext>
                </a:extLst>
              </p:cNvPr>
              <p:cNvSpPr>
                <a:spLocks/>
              </p:cNvSpPr>
              <p:nvPr/>
            </p:nvSpPr>
            <p:spPr bwMode="auto">
              <a:xfrm>
                <a:off x="1599" y="2430"/>
                <a:ext cx="62" cy="29"/>
              </a:xfrm>
              <a:custGeom>
                <a:avLst/>
                <a:gdLst>
                  <a:gd name="T0" fmla="*/ 54 w 62"/>
                  <a:gd name="T1" fmla="*/ 2 h 29"/>
                  <a:gd name="T2" fmla="*/ 54 w 62"/>
                  <a:gd name="T3" fmla="*/ 0 h 29"/>
                  <a:gd name="T4" fmla="*/ 50 w 62"/>
                  <a:gd name="T5" fmla="*/ 4 h 29"/>
                  <a:gd name="T6" fmla="*/ 42 w 62"/>
                  <a:gd name="T7" fmla="*/ 6 h 29"/>
                  <a:gd name="T8" fmla="*/ 36 w 62"/>
                  <a:gd name="T9" fmla="*/ 9 h 29"/>
                  <a:gd name="T10" fmla="*/ 30 w 62"/>
                  <a:gd name="T11" fmla="*/ 10 h 29"/>
                  <a:gd name="T12" fmla="*/ 22 w 62"/>
                  <a:gd name="T13" fmla="*/ 12 h 29"/>
                  <a:gd name="T14" fmla="*/ 16 w 62"/>
                  <a:gd name="T15" fmla="*/ 12 h 29"/>
                  <a:gd name="T16" fmla="*/ 9 w 62"/>
                  <a:gd name="T17" fmla="*/ 14 h 29"/>
                  <a:gd name="T18" fmla="*/ 0 w 62"/>
                  <a:gd name="T19" fmla="*/ 12 h 29"/>
                  <a:gd name="T20" fmla="*/ 0 w 62"/>
                  <a:gd name="T21" fmla="*/ 29 h 29"/>
                  <a:gd name="T22" fmla="*/ 9 w 62"/>
                  <a:gd name="T23" fmla="*/ 28 h 29"/>
                  <a:gd name="T24" fmla="*/ 16 w 62"/>
                  <a:gd name="T25" fmla="*/ 27 h 29"/>
                  <a:gd name="T26" fmla="*/ 24 w 62"/>
                  <a:gd name="T27" fmla="*/ 27 h 29"/>
                  <a:gd name="T28" fmla="*/ 33 w 62"/>
                  <a:gd name="T29" fmla="*/ 25 h 29"/>
                  <a:gd name="T30" fmla="*/ 39 w 62"/>
                  <a:gd name="T31" fmla="*/ 23 h 29"/>
                  <a:gd name="T32" fmla="*/ 47 w 62"/>
                  <a:gd name="T33" fmla="*/ 21 h 29"/>
                  <a:gd name="T34" fmla="*/ 54 w 62"/>
                  <a:gd name="T35" fmla="*/ 18 h 29"/>
                  <a:gd name="T36" fmla="*/ 62 w 62"/>
                  <a:gd name="T37" fmla="*/ 15 h 29"/>
                  <a:gd name="T38" fmla="*/ 62 w 62"/>
                  <a:gd name="T39" fmla="*/ 14 h 29"/>
                  <a:gd name="T40" fmla="*/ 54 w 62"/>
                  <a:gd name="T41" fmla="*/ 2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9"/>
                  <a:gd name="T65" fmla="*/ 62 w 62"/>
                  <a:gd name="T66" fmla="*/ 29 h 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9">
                    <a:moveTo>
                      <a:pt x="54" y="2"/>
                    </a:moveTo>
                    <a:lnTo>
                      <a:pt x="54" y="0"/>
                    </a:lnTo>
                    <a:lnTo>
                      <a:pt x="50" y="4"/>
                    </a:lnTo>
                    <a:lnTo>
                      <a:pt x="42" y="6"/>
                    </a:lnTo>
                    <a:lnTo>
                      <a:pt x="36" y="9"/>
                    </a:lnTo>
                    <a:lnTo>
                      <a:pt x="30" y="10"/>
                    </a:lnTo>
                    <a:lnTo>
                      <a:pt x="22" y="12"/>
                    </a:lnTo>
                    <a:lnTo>
                      <a:pt x="16" y="12"/>
                    </a:lnTo>
                    <a:lnTo>
                      <a:pt x="9" y="14"/>
                    </a:lnTo>
                    <a:lnTo>
                      <a:pt x="0" y="12"/>
                    </a:lnTo>
                    <a:lnTo>
                      <a:pt x="0" y="29"/>
                    </a:lnTo>
                    <a:lnTo>
                      <a:pt x="9" y="28"/>
                    </a:lnTo>
                    <a:lnTo>
                      <a:pt x="16" y="27"/>
                    </a:lnTo>
                    <a:lnTo>
                      <a:pt x="24" y="27"/>
                    </a:lnTo>
                    <a:lnTo>
                      <a:pt x="33" y="25"/>
                    </a:lnTo>
                    <a:lnTo>
                      <a:pt x="39" y="23"/>
                    </a:lnTo>
                    <a:lnTo>
                      <a:pt x="47" y="21"/>
                    </a:lnTo>
                    <a:lnTo>
                      <a:pt x="54" y="18"/>
                    </a:lnTo>
                    <a:lnTo>
                      <a:pt x="62" y="15"/>
                    </a:lnTo>
                    <a:lnTo>
                      <a:pt x="62" y="14"/>
                    </a:lnTo>
                    <a:lnTo>
                      <a:pt x="54" y="2"/>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110">
                <a:extLst>
                  <a:ext uri="{FF2B5EF4-FFF2-40B4-BE49-F238E27FC236}">
                    <a16:creationId xmlns:a16="http://schemas.microsoft.com/office/drawing/2014/main" id="{9C250976-EF81-E3D7-BC2B-ED8724EA8DD0}"/>
                  </a:ext>
                </a:extLst>
              </p:cNvPr>
              <p:cNvSpPr>
                <a:spLocks/>
              </p:cNvSpPr>
              <p:nvPr/>
            </p:nvSpPr>
            <p:spPr bwMode="auto">
              <a:xfrm>
                <a:off x="1653" y="2372"/>
                <a:ext cx="69" cy="72"/>
              </a:xfrm>
              <a:custGeom>
                <a:avLst/>
                <a:gdLst>
                  <a:gd name="T0" fmla="*/ 59 w 69"/>
                  <a:gd name="T1" fmla="*/ 0 h 72"/>
                  <a:gd name="T2" fmla="*/ 57 w 69"/>
                  <a:gd name="T3" fmla="*/ 2 h 72"/>
                  <a:gd name="T4" fmla="*/ 50 w 69"/>
                  <a:gd name="T5" fmla="*/ 10 h 72"/>
                  <a:gd name="T6" fmla="*/ 44 w 69"/>
                  <a:gd name="T7" fmla="*/ 18 h 72"/>
                  <a:gd name="T8" fmla="*/ 37 w 69"/>
                  <a:gd name="T9" fmla="*/ 27 h 72"/>
                  <a:gd name="T10" fmla="*/ 31 w 69"/>
                  <a:gd name="T11" fmla="*/ 34 h 72"/>
                  <a:gd name="T12" fmla="*/ 23 w 69"/>
                  <a:gd name="T13" fmla="*/ 41 h 72"/>
                  <a:gd name="T14" fmla="*/ 16 w 69"/>
                  <a:gd name="T15" fmla="*/ 47 h 72"/>
                  <a:gd name="T16" fmla="*/ 8 w 69"/>
                  <a:gd name="T17" fmla="*/ 54 h 72"/>
                  <a:gd name="T18" fmla="*/ 0 w 69"/>
                  <a:gd name="T19" fmla="*/ 60 h 72"/>
                  <a:gd name="T20" fmla="*/ 8 w 69"/>
                  <a:gd name="T21" fmla="*/ 72 h 72"/>
                  <a:gd name="T22" fmla="*/ 17 w 69"/>
                  <a:gd name="T23" fmla="*/ 66 h 72"/>
                  <a:gd name="T24" fmla="*/ 26 w 69"/>
                  <a:gd name="T25" fmla="*/ 60 h 72"/>
                  <a:gd name="T26" fmla="*/ 33 w 69"/>
                  <a:gd name="T27" fmla="*/ 51 h 72"/>
                  <a:gd name="T28" fmla="*/ 40 w 69"/>
                  <a:gd name="T29" fmla="*/ 44 h 72"/>
                  <a:gd name="T30" fmla="*/ 49 w 69"/>
                  <a:gd name="T31" fmla="*/ 37 h 72"/>
                  <a:gd name="T32" fmla="*/ 56 w 69"/>
                  <a:gd name="T33" fmla="*/ 28 h 72"/>
                  <a:gd name="T34" fmla="*/ 62 w 69"/>
                  <a:gd name="T35" fmla="*/ 20 h 72"/>
                  <a:gd name="T36" fmla="*/ 69 w 69"/>
                  <a:gd name="T37" fmla="*/ 11 h 72"/>
                  <a:gd name="T38" fmla="*/ 68 w 69"/>
                  <a:gd name="T39" fmla="*/ 12 h 72"/>
                  <a:gd name="T40" fmla="*/ 59 w 69"/>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72"/>
                  <a:gd name="T65" fmla="*/ 69 w 69"/>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72">
                    <a:moveTo>
                      <a:pt x="59" y="0"/>
                    </a:moveTo>
                    <a:lnTo>
                      <a:pt x="57" y="2"/>
                    </a:lnTo>
                    <a:lnTo>
                      <a:pt x="50" y="10"/>
                    </a:lnTo>
                    <a:lnTo>
                      <a:pt x="44" y="18"/>
                    </a:lnTo>
                    <a:lnTo>
                      <a:pt x="37" y="27"/>
                    </a:lnTo>
                    <a:lnTo>
                      <a:pt x="31" y="34"/>
                    </a:lnTo>
                    <a:lnTo>
                      <a:pt x="23" y="41"/>
                    </a:lnTo>
                    <a:lnTo>
                      <a:pt x="16" y="47"/>
                    </a:lnTo>
                    <a:lnTo>
                      <a:pt x="8" y="54"/>
                    </a:lnTo>
                    <a:lnTo>
                      <a:pt x="0" y="60"/>
                    </a:lnTo>
                    <a:lnTo>
                      <a:pt x="8" y="72"/>
                    </a:lnTo>
                    <a:lnTo>
                      <a:pt x="17" y="66"/>
                    </a:lnTo>
                    <a:lnTo>
                      <a:pt x="26" y="60"/>
                    </a:lnTo>
                    <a:lnTo>
                      <a:pt x="33" y="51"/>
                    </a:lnTo>
                    <a:lnTo>
                      <a:pt x="40" y="44"/>
                    </a:lnTo>
                    <a:lnTo>
                      <a:pt x="49" y="37"/>
                    </a:lnTo>
                    <a:lnTo>
                      <a:pt x="56" y="28"/>
                    </a:lnTo>
                    <a:lnTo>
                      <a:pt x="62" y="20"/>
                    </a:lnTo>
                    <a:lnTo>
                      <a:pt x="69" y="11"/>
                    </a:lnTo>
                    <a:lnTo>
                      <a:pt x="68" y="12"/>
                    </a:lnTo>
                    <a:lnTo>
                      <a:pt x="59"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111">
                <a:extLst>
                  <a:ext uri="{FF2B5EF4-FFF2-40B4-BE49-F238E27FC236}">
                    <a16:creationId xmlns:a16="http://schemas.microsoft.com/office/drawing/2014/main" id="{5EBF4935-AC3B-FAA9-1B4A-C0D22BF708FC}"/>
                  </a:ext>
                </a:extLst>
              </p:cNvPr>
              <p:cNvSpPr>
                <a:spLocks/>
              </p:cNvSpPr>
              <p:nvPr/>
            </p:nvSpPr>
            <p:spPr bwMode="auto">
              <a:xfrm>
                <a:off x="1712" y="2274"/>
                <a:ext cx="96" cy="110"/>
              </a:xfrm>
              <a:custGeom>
                <a:avLst/>
                <a:gdLst>
                  <a:gd name="T0" fmla="*/ 90 w 96"/>
                  <a:gd name="T1" fmla="*/ 0 h 110"/>
                  <a:gd name="T2" fmla="*/ 84 w 96"/>
                  <a:gd name="T3" fmla="*/ 5 h 110"/>
                  <a:gd name="T4" fmla="*/ 76 w 96"/>
                  <a:gd name="T5" fmla="*/ 16 h 110"/>
                  <a:gd name="T6" fmla="*/ 66 w 96"/>
                  <a:gd name="T7" fmla="*/ 28 h 110"/>
                  <a:gd name="T8" fmla="*/ 55 w 96"/>
                  <a:gd name="T9" fmla="*/ 41 h 110"/>
                  <a:gd name="T10" fmla="*/ 43 w 96"/>
                  <a:gd name="T11" fmla="*/ 55 h 110"/>
                  <a:gd name="T12" fmla="*/ 32 w 96"/>
                  <a:gd name="T13" fmla="*/ 67 h 110"/>
                  <a:gd name="T14" fmla="*/ 20 w 96"/>
                  <a:gd name="T15" fmla="*/ 79 h 110"/>
                  <a:gd name="T16" fmla="*/ 9 w 96"/>
                  <a:gd name="T17" fmla="*/ 90 h 110"/>
                  <a:gd name="T18" fmla="*/ 0 w 96"/>
                  <a:gd name="T19" fmla="*/ 98 h 110"/>
                  <a:gd name="T20" fmla="*/ 9 w 96"/>
                  <a:gd name="T21" fmla="*/ 110 h 110"/>
                  <a:gd name="T22" fmla="*/ 19 w 96"/>
                  <a:gd name="T23" fmla="*/ 100 h 110"/>
                  <a:gd name="T24" fmla="*/ 30 w 96"/>
                  <a:gd name="T25" fmla="*/ 89 h 110"/>
                  <a:gd name="T26" fmla="*/ 42 w 96"/>
                  <a:gd name="T27" fmla="*/ 77 h 110"/>
                  <a:gd name="T28" fmla="*/ 55 w 96"/>
                  <a:gd name="T29" fmla="*/ 64 h 110"/>
                  <a:gd name="T30" fmla="*/ 67 w 96"/>
                  <a:gd name="T31" fmla="*/ 51 h 110"/>
                  <a:gd name="T32" fmla="*/ 78 w 96"/>
                  <a:gd name="T33" fmla="*/ 38 h 110"/>
                  <a:gd name="T34" fmla="*/ 88 w 96"/>
                  <a:gd name="T35" fmla="*/ 26 h 110"/>
                  <a:gd name="T36" fmla="*/ 96 w 96"/>
                  <a:gd name="T37" fmla="*/ 12 h 110"/>
                  <a:gd name="T38" fmla="*/ 90 w 96"/>
                  <a:gd name="T39" fmla="*/ 17 h 110"/>
                  <a:gd name="T40" fmla="*/ 90 w 96"/>
                  <a:gd name="T41" fmla="*/ 0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110"/>
                  <a:gd name="T65" fmla="*/ 96 w 96"/>
                  <a:gd name="T66" fmla="*/ 110 h 1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110">
                    <a:moveTo>
                      <a:pt x="90" y="0"/>
                    </a:moveTo>
                    <a:lnTo>
                      <a:pt x="84" y="5"/>
                    </a:lnTo>
                    <a:lnTo>
                      <a:pt x="76" y="16"/>
                    </a:lnTo>
                    <a:lnTo>
                      <a:pt x="66" y="28"/>
                    </a:lnTo>
                    <a:lnTo>
                      <a:pt x="55" y="41"/>
                    </a:lnTo>
                    <a:lnTo>
                      <a:pt x="43" y="55"/>
                    </a:lnTo>
                    <a:lnTo>
                      <a:pt x="32" y="67"/>
                    </a:lnTo>
                    <a:lnTo>
                      <a:pt x="20" y="79"/>
                    </a:lnTo>
                    <a:lnTo>
                      <a:pt x="9" y="90"/>
                    </a:lnTo>
                    <a:lnTo>
                      <a:pt x="0" y="98"/>
                    </a:lnTo>
                    <a:lnTo>
                      <a:pt x="9" y="110"/>
                    </a:lnTo>
                    <a:lnTo>
                      <a:pt x="19" y="100"/>
                    </a:lnTo>
                    <a:lnTo>
                      <a:pt x="30" y="89"/>
                    </a:lnTo>
                    <a:lnTo>
                      <a:pt x="42" y="77"/>
                    </a:lnTo>
                    <a:lnTo>
                      <a:pt x="55" y="64"/>
                    </a:lnTo>
                    <a:lnTo>
                      <a:pt x="67" y="51"/>
                    </a:lnTo>
                    <a:lnTo>
                      <a:pt x="78" y="38"/>
                    </a:lnTo>
                    <a:lnTo>
                      <a:pt x="88" y="26"/>
                    </a:lnTo>
                    <a:lnTo>
                      <a:pt x="96" y="12"/>
                    </a:lnTo>
                    <a:lnTo>
                      <a:pt x="90" y="17"/>
                    </a:lnTo>
                    <a:lnTo>
                      <a:pt x="9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112">
                <a:extLst>
                  <a:ext uri="{FF2B5EF4-FFF2-40B4-BE49-F238E27FC236}">
                    <a16:creationId xmlns:a16="http://schemas.microsoft.com/office/drawing/2014/main" id="{582BA9CB-102C-14BB-0A13-04BBE5D1B478}"/>
                  </a:ext>
                </a:extLst>
              </p:cNvPr>
              <p:cNvSpPr>
                <a:spLocks/>
              </p:cNvSpPr>
              <p:nvPr/>
            </p:nvSpPr>
            <p:spPr bwMode="auto">
              <a:xfrm>
                <a:off x="1785" y="2274"/>
                <a:ext cx="22" cy="31"/>
              </a:xfrm>
              <a:custGeom>
                <a:avLst/>
                <a:gdLst>
                  <a:gd name="T0" fmla="*/ 8 w 22"/>
                  <a:gd name="T1" fmla="*/ 16 h 31"/>
                  <a:gd name="T2" fmla="*/ 15 w 22"/>
                  <a:gd name="T3" fmla="*/ 26 h 31"/>
                  <a:gd name="T4" fmla="*/ 18 w 22"/>
                  <a:gd name="T5" fmla="*/ 21 h 31"/>
                  <a:gd name="T6" fmla="*/ 22 w 22"/>
                  <a:gd name="T7" fmla="*/ 15 h 31"/>
                  <a:gd name="T8" fmla="*/ 17 w 22"/>
                  <a:gd name="T9" fmla="*/ 0 h 31"/>
                  <a:gd name="T10" fmla="*/ 17 w 22"/>
                  <a:gd name="T11" fmla="*/ 17 h 31"/>
                  <a:gd name="T12" fmla="*/ 10 w 22"/>
                  <a:gd name="T13" fmla="*/ 8 h 31"/>
                  <a:gd name="T14" fmla="*/ 6 w 22"/>
                  <a:gd name="T15" fmla="*/ 11 h 31"/>
                  <a:gd name="T16" fmla="*/ 0 w 22"/>
                  <a:gd name="T17" fmla="*/ 19 h 31"/>
                  <a:gd name="T18" fmla="*/ 10 w 22"/>
                  <a:gd name="T19" fmla="*/ 31 h 31"/>
                  <a:gd name="T20" fmla="*/ 8 w 22"/>
                  <a:gd name="T21" fmla="*/ 16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1"/>
                  <a:gd name="T35" fmla="*/ 22 w 22"/>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1">
                    <a:moveTo>
                      <a:pt x="8" y="16"/>
                    </a:moveTo>
                    <a:lnTo>
                      <a:pt x="15" y="26"/>
                    </a:lnTo>
                    <a:lnTo>
                      <a:pt x="18" y="21"/>
                    </a:lnTo>
                    <a:lnTo>
                      <a:pt x="22" y="15"/>
                    </a:lnTo>
                    <a:lnTo>
                      <a:pt x="17" y="0"/>
                    </a:lnTo>
                    <a:lnTo>
                      <a:pt x="17" y="17"/>
                    </a:lnTo>
                    <a:lnTo>
                      <a:pt x="10" y="8"/>
                    </a:lnTo>
                    <a:lnTo>
                      <a:pt x="6" y="11"/>
                    </a:lnTo>
                    <a:lnTo>
                      <a:pt x="0" y="19"/>
                    </a:lnTo>
                    <a:lnTo>
                      <a:pt x="10" y="31"/>
                    </a:lnTo>
                    <a:lnTo>
                      <a:pt x="8" y="1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113">
                <a:extLst>
                  <a:ext uri="{FF2B5EF4-FFF2-40B4-BE49-F238E27FC236}">
                    <a16:creationId xmlns:a16="http://schemas.microsoft.com/office/drawing/2014/main" id="{97323D5A-1CF1-991E-5AEE-6CADD567DE27}"/>
                  </a:ext>
                </a:extLst>
              </p:cNvPr>
              <p:cNvSpPr>
                <a:spLocks/>
              </p:cNvSpPr>
              <p:nvPr/>
            </p:nvSpPr>
            <p:spPr bwMode="auto">
              <a:xfrm>
                <a:off x="1793" y="2290"/>
                <a:ext cx="8" cy="15"/>
              </a:xfrm>
              <a:custGeom>
                <a:avLst/>
                <a:gdLst>
                  <a:gd name="T0" fmla="*/ 2 w 8"/>
                  <a:gd name="T1" fmla="*/ 15 h 15"/>
                  <a:gd name="T2" fmla="*/ 7 w 8"/>
                  <a:gd name="T3" fmla="*/ 12 h 15"/>
                  <a:gd name="T4" fmla="*/ 8 w 8"/>
                  <a:gd name="T5" fmla="*/ 6 h 15"/>
                  <a:gd name="T6" fmla="*/ 6 w 8"/>
                  <a:gd name="T7" fmla="*/ 1 h 15"/>
                  <a:gd name="T8" fmla="*/ 0 w 8"/>
                  <a:gd name="T9" fmla="*/ 0 h 15"/>
                  <a:gd name="T10" fmla="*/ 2 w 8"/>
                  <a:gd name="T11" fmla="*/ 15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2" y="15"/>
                    </a:moveTo>
                    <a:lnTo>
                      <a:pt x="7" y="12"/>
                    </a:lnTo>
                    <a:lnTo>
                      <a:pt x="8" y="6"/>
                    </a:lnTo>
                    <a:lnTo>
                      <a:pt x="6" y="1"/>
                    </a:lnTo>
                    <a:lnTo>
                      <a:pt x="0" y="0"/>
                    </a:lnTo>
                    <a:lnTo>
                      <a:pt x="2"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114">
                <a:extLst>
                  <a:ext uri="{FF2B5EF4-FFF2-40B4-BE49-F238E27FC236}">
                    <a16:creationId xmlns:a16="http://schemas.microsoft.com/office/drawing/2014/main" id="{1C8AB181-D7A7-E675-B882-705B9F94E8F0}"/>
                  </a:ext>
                </a:extLst>
              </p:cNvPr>
              <p:cNvSpPr>
                <a:spLocks/>
              </p:cNvSpPr>
              <p:nvPr/>
            </p:nvSpPr>
            <p:spPr bwMode="auto">
              <a:xfrm>
                <a:off x="1490" y="2283"/>
                <a:ext cx="9" cy="14"/>
              </a:xfrm>
              <a:custGeom>
                <a:avLst/>
                <a:gdLst>
                  <a:gd name="T0" fmla="*/ 6 w 9"/>
                  <a:gd name="T1" fmla="*/ 0 h 14"/>
                  <a:gd name="T2" fmla="*/ 1 w 9"/>
                  <a:gd name="T3" fmla="*/ 2 h 14"/>
                  <a:gd name="T4" fmla="*/ 0 w 9"/>
                  <a:gd name="T5" fmla="*/ 8 h 14"/>
                  <a:gd name="T6" fmla="*/ 3 w 9"/>
                  <a:gd name="T7" fmla="*/ 13 h 14"/>
                  <a:gd name="T8" fmla="*/ 9 w 9"/>
                  <a:gd name="T9" fmla="*/ 14 h 14"/>
                  <a:gd name="T10" fmla="*/ 6 w 9"/>
                  <a:gd name="T11" fmla="*/ 0 h 14"/>
                  <a:gd name="T12" fmla="*/ 0 60000 65536"/>
                  <a:gd name="T13" fmla="*/ 0 60000 65536"/>
                  <a:gd name="T14" fmla="*/ 0 60000 65536"/>
                  <a:gd name="T15" fmla="*/ 0 60000 65536"/>
                  <a:gd name="T16" fmla="*/ 0 60000 65536"/>
                  <a:gd name="T17" fmla="*/ 0 60000 65536"/>
                  <a:gd name="T18" fmla="*/ 0 w 9"/>
                  <a:gd name="T19" fmla="*/ 0 h 14"/>
                  <a:gd name="T20" fmla="*/ 9 w 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9" h="14">
                    <a:moveTo>
                      <a:pt x="6" y="0"/>
                    </a:moveTo>
                    <a:lnTo>
                      <a:pt x="1" y="2"/>
                    </a:lnTo>
                    <a:lnTo>
                      <a:pt x="0" y="8"/>
                    </a:lnTo>
                    <a:lnTo>
                      <a:pt x="3" y="13"/>
                    </a:lnTo>
                    <a:lnTo>
                      <a:pt x="9" y="14"/>
                    </a:lnTo>
                    <a:lnTo>
                      <a:pt x="6"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115">
                <a:extLst>
                  <a:ext uri="{FF2B5EF4-FFF2-40B4-BE49-F238E27FC236}">
                    <a16:creationId xmlns:a16="http://schemas.microsoft.com/office/drawing/2014/main" id="{D2C1F785-6D8F-A61F-9B8D-4CDE3880336D}"/>
                  </a:ext>
                </a:extLst>
              </p:cNvPr>
              <p:cNvSpPr>
                <a:spLocks/>
              </p:cNvSpPr>
              <p:nvPr/>
            </p:nvSpPr>
            <p:spPr bwMode="auto">
              <a:xfrm>
                <a:off x="1496" y="2270"/>
                <a:ext cx="18" cy="27"/>
              </a:xfrm>
              <a:custGeom>
                <a:avLst/>
                <a:gdLst>
                  <a:gd name="T0" fmla="*/ 4 w 18"/>
                  <a:gd name="T1" fmla="*/ 1 h 27"/>
                  <a:gd name="T2" fmla="*/ 4 w 18"/>
                  <a:gd name="T3" fmla="*/ 2 h 27"/>
                  <a:gd name="T4" fmla="*/ 4 w 18"/>
                  <a:gd name="T5" fmla="*/ 7 h 27"/>
                  <a:gd name="T6" fmla="*/ 3 w 18"/>
                  <a:gd name="T7" fmla="*/ 10 h 27"/>
                  <a:gd name="T8" fmla="*/ 1 w 18"/>
                  <a:gd name="T9" fmla="*/ 12 h 27"/>
                  <a:gd name="T10" fmla="*/ 0 w 18"/>
                  <a:gd name="T11" fmla="*/ 13 h 27"/>
                  <a:gd name="T12" fmla="*/ 3 w 18"/>
                  <a:gd name="T13" fmla="*/ 27 h 27"/>
                  <a:gd name="T14" fmla="*/ 11 w 18"/>
                  <a:gd name="T15" fmla="*/ 24 h 27"/>
                  <a:gd name="T16" fmla="*/ 17 w 18"/>
                  <a:gd name="T17" fmla="*/ 15 h 27"/>
                  <a:gd name="T18" fmla="*/ 18 w 18"/>
                  <a:gd name="T19" fmla="*/ 7 h 27"/>
                  <a:gd name="T20" fmla="*/ 18 w 18"/>
                  <a:gd name="T21" fmla="*/ 0 h 27"/>
                  <a:gd name="T22" fmla="*/ 18 w 18"/>
                  <a:gd name="T23" fmla="*/ 1 h 27"/>
                  <a:gd name="T24" fmla="*/ 4 w 18"/>
                  <a:gd name="T25" fmla="*/ 1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27"/>
                  <a:gd name="T41" fmla="*/ 18 w 18"/>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27">
                    <a:moveTo>
                      <a:pt x="4" y="1"/>
                    </a:moveTo>
                    <a:lnTo>
                      <a:pt x="4" y="2"/>
                    </a:lnTo>
                    <a:lnTo>
                      <a:pt x="4" y="7"/>
                    </a:lnTo>
                    <a:lnTo>
                      <a:pt x="3" y="10"/>
                    </a:lnTo>
                    <a:lnTo>
                      <a:pt x="1" y="12"/>
                    </a:lnTo>
                    <a:lnTo>
                      <a:pt x="0" y="13"/>
                    </a:lnTo>
                    <a:lnTo>
                      <a:pt x="3" y="27"/>
                    </a:lnTo>
                    <a:lnTo>
                      <a:pt x="11" y="24"/>
                    </a:lnTo>
                    <a:lnTo>
                      <a:pt x="17" y="15"/>
                    </a:lnTo>
                    <a:lnTo>
                      <a:pt x="18" y="7"/>
                    </a:lnTo>
                    <a:lnTo>
                      <a:pt x="18" y="0"/>
                    </a:lnTo>
                    <a:lnTo>
                      <a:pt x="18" y="1"/>
                    </a:lnTo>
                    <a:lnTo>
                      <a:pt x="4"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116">
                <a:extLst>
                  <a:ext uri="{FF2B5EF4-FFF2-40B4-BE49-F238E27FC236}">
                    <a16:creationId xmlns:a16="http://schemas.microsoft.com/office/drawing/2014/main" id="{23AFCCBE-31B5-DC5E-16BA-64C6BE5C8A71}"/>
                  </a:ext>
                </a:extLst>
              </p:cNvPr>
              <p:cNvSpPr>
                <a:spLocks/>
              </p:cNvSpPr>
              <p:nvPr/>
            </p:nvSpPr>
            <p:spPr bwMode="auto">
              <a:xfrm>
                <a:off x="1473" y="2239"/>
                <a:ext cx="41" cy="32"/>
              </a:xfrm>
              <a:custGeom>
                <a:avLst/>
                <a:gdLst>
                  <a:gd name="T0" fmla="*/ 0 w 41"/>
                  <a:gd name="T1" fmla="*/ 15 h 32"/>
                  <a:gd name="T2" fmla="*/ 0 w 41"/>
                  <a:gd name="T3" fmla="*/ 15 h 32"/>
                  <a:gd name="T4" fmla="*/ 16 w 41"/>
                  <a:gd name="T5" fmla="*/ 16 h 32"/>
                  <a:gd name="T6" fmla="*/ 22 w 41"/>
                  <a:gd name="T7" fmla="*/ 18 h 32"/>
                  <a:gd name="T8" fmla="*/ 24 w 41"/>
                  <a:gd name="T9" fmla="*/ 26 h 32"/>
                  <a:gd name="T10" fmla="*/ 27 w 41"/>
                  <a:gd name="T11" fmla="*/ 32 h 32"/>
                  <a:gd name="T12" fmla="*/ 41 w 41"/>
                  <a:gd name="T13" fmla="*/ 32 h 32"/>
                  <a:gd name="T14" fmla="*/ 39 w 41"/>
                  <a:gd name="T15" fmla="*/ 21 h 32"/>
                  <a:gd name="T16" fmla="*/ 32 w 41"/>
                  <a:gd name="T17" fmla="*/ 9 h 32"/>
                  <a:gd name="T18" fmla="*/ 18 w 41"/>
                  <a:gd name="T19" fmla="*/ 2 h 32"/>
                  <a:gd name="T20" fmla="*/ 0 w 41"/>
                  <a:gd name="T21" fmla="*/ 0 h 32"/>
                  <a:gd name="T22" fmla="*/ 0 w 41"/>
                  <a:gd name="T23" fmla="*/ 0 h 32"/>
                  <a:gd name="T24" fmla="*/ 0 w 41"/>
                  <a:gd name="T25" fmla="*/ 15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2"/>
                  <a:gd name="T41" fmla="*/ 41 w 41"/>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2">
                    <a:moveTo>
                      <a:pt x="0" y="15"/>
                    </a:moveTo>
                    <a:lnTo>
                      <a:pt x="0" y="15"/>
                    </a:lnTo>
                    <a:lnTo>
                      <a:pt x="16" y="16"/>
                    </a:lnTo>
                    <a:lnTo>
                      <a:pt x="22" y="18"/>
                    </a:lnTo>
                    <a:lnTo>
                      <a:pt x="24" y="26"/>
                    </a:lnTo>
                    <a:lnTo>
                      <a:pt x="27" y="32"/>
                    </a:lnTo>
                    <a:lnTo>
                      <a:pt x="41" y="32"/>
                    </a:lnTo>
                    <a:lnTo>
                      <a:pt x="39" y="21"/>
                    </a:lnTo>
                    <a:lnTo>
                      <a:pt x="32" y="9"/>
                    </a:lnTo>
                    <a:lnTo>
                      <a:pt x="18" y="2"/>
                    </a:lnTo>
                    <a:lnTo>
                      <a:pt x="0" y="0"/>
                    </a:lnTo>
                    <a:lnTo>
                      <a:pt x="0" y="15"/>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117">
                <a:extLst>
                  <a:ext uri="{FF2B5EF4-FFF2-40B4-BE49-F238E27FC236}">
                    <a16:creationId xmlns:a16="http://schemas.microsoft.com/office/drawing/2014/main" id="{C76E43CB-8F13-D89F-897E-BE2E74AC22BA}"/>
                  </a:ext>
                </a:extLst>
              </p:cNvPr>
              <p:cNvSpPr>
                <a:spLocks/>
              </p:cNvSpPr>
              <p:nvPr/>
            </p:nvSpPr>
            <p:spPr bwMode="auto">
              <a:xfrm>
                <a:off x="1444" y="2239"/>
                <a:ext cx="29" cy="43"/>
              </a:xfrm>
              <a:custGeom>
                <a:avLst/>
                <a:gdLst>
                  <a:gd name="T0" fmla="*/ 15 w 29"/>
                  <a:gd name="T1" fmla="*/ 40 h 43"/>
                  <a:gd name="T2" fmla="*/ 15 w 29"/>
                  <a:gd name="T3" fmla="*/ 43 h 43"/>
                  <a:gd name="T4" fmla="*/ 18 w 29"/>
                  <a:gd name="T5" fmla="*/ 34 h 43"/>
                  <a:gd name="T6" fmla="*/ 24 w 29"/>
                  <a:gd name="T7" fmla="*/ 23 h 43"/>
                  <a:gd name="T8" fmla="*/ 27 w 29"/>
                  <a:gd name="T9" fmla="*/ 16 h 43"/>
                  <a:gd name="T10" fmla="*/ 29 w 29"/>
                  <a:gd name="T11" fmla="*/ 15 h 43"/>
                  <a:gd name="T12" fmla="*/ 29 w 29"/>
                  <a:gd name="T13" fmla="*/ 0 h 43"/>
                  <a:gd name="T14" fmla="*/ 17 w 29"/>
                  <a:gd name="T15" fmla="*/ 6 h 43"/>
                  <a:gd name="T16" fmla="*/ 10 w 29"/>
                  <a:gd name="T17" fmla="*/ 16 h 43"/>
                  <a:gd name="T18" fmla="*/ 4 w 29"/>
                  <a:gd name="T19" fmla="*/ 27 h 43"/>
                  <a:gd name="T20" fmla="*/ 0 w 29"/>
                  <a:gd name="T21" fmla="*/ 35 h 43"/>
                  <a:gd name="T22" fmla="*/ 0 w 29"/>
                  <a:gd name="T23" fmla="*/ 38 h 43"/>
                  <a:gd name="T24" fmla="*/ 15 w 29"/>
                  <a:gd name="T25" fmla="*/ 4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43"/>
                  <a:gd name="T41" fmla="*/ 29 w 29"/>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43">
                    <a:moveTo>
                      <a:pt x="15" y="40"/>
                    </a:moveTo>
                    <a:lnTo>
                      <a:pt x="15" y="43"/>
                    </a:lnTo>
                    <a:lnTo>
                      <a:pt x="18" y="34"/>
                    </a:lnTo>
                    <a:lnTo>
                      <a:pt x="24" y="23"/>
                    </a:lnTo>
                    <a:lnTo>
                      <a:pt x="27" y="16"/>
                    </a:lnTo>
                    <a:lnTo>
                      <a:pt x="29" y="15"/>
                    </a:lnTo>
                    <a:lnTo>
                      <a:pt x="29" y="0"/>
                    </a:lnTo>
                    <a:lnTo>
                      <a:pt x="17" y="6"/>
                    </a:lnTo>
                    <a:lnTo>
                      <a:pt x="10" y="16"/>
                    </a:lnTo>
                    <a:lnTo>
                      <a:pt x="4" y="27"/>
                    </a:lnTo>
                    <a:lnTo>
                      <a:pt x="0" y="35"/>
                    </a:lnTo>
                    <a:lnTo>
                      <a:pt x="0" y="38"/>
                    </a:lnTo>
                    <a:lnTo>
                      <a:pt x="15" y="4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118">
                <a:extLst>
                  <a:ext uri="{FF2B5EF4-FFF2-40B4-BE49-F238E27FC236}">
                    <a16:creationId xmlns:a16="http://schemas.microsoft.com/office/drawing/2014/main" id="{561E9AC8-EF8D-3498-70FD-B08492177200}"/>
                  </a:ext>
                </a:extLst>
              </p:cNvPr>
              <p:cNvSpPr>
                <a:spLocks/>
              </p:cNvSpPr>
              <p:nvPr/>
            </p:nvSpPr>
            <p:spPr bwMode="auto">
              <a:xfrm>
                <a:off x="1444" y="2277"/>
                <a:ext cx="20" cy="35"/>
              </a:xfrm>
              <a:custGeom>
                <a:avLst/>
                <a:gdLst>
                  <a:gd name="T0" fmla="*/ 20 w 20"/>
                  <a:gd name="T1" fmla="*/ 34 h 35"/>
                  <a:gd name="T2" fmla="*/ 20 w 20"/>
                  <a:gd name="T3" fmla="*/ 32 h 35"/>
                  <a:gd name="T4" fmla="*/ 17 w 20"/>
                  <a:gd name="T5" fmla="*/ 24 h 35"/>
                  <a:gd name="T6" fmla="*/ 16 w 20"/>
                  <a:gd name="T7" fmla="*/ 16 h 35"/>
                  <a:gd name="T8" fmla="*/ 15 w 20"/>
                  <a:gd name="T9" fmla="*/ 9 h 35"/>
                  <a:gd name="T10" fmla="*/ 15 w 20"/>
                  <a:gd name="T11" fmla="*/ 2 h 35"/>
                  <a:gd name="T12" fmla="*/ 0 w 20"/>
                  <a:gd name="T13" fmla="*/ 0 h 35"/>
                  <a:gd name="T14" fmla="*/ 0 w 20"/>
                  <a:gd name="T15" fmla="*/ 9 h 35"/>
                  <a:gd name="T16" fmla="*/ 1 w 20"/>
                  <a:gd name="T17" fmla="*/ 18 h 35"/>
                  <a:gd name="T18" fmla="*/ 3 w 20"/>
                  <a:gd name="T19" fmla="*/ 26 h 35"/>
                  <a:gd name="T20" fmla="*/ 5 w 20"/>
                  <a:gd name="T21" fmla="*/ 35 h 35"/>
                  <a:gd name="T22" fmla="*/ 5 w 20"/>
                  <a:gd name="T23" fmla="*/ 34 h 35"/>
                  <a:gd name="T24" fmla="*/ 20 w 20"/>
                  <a:gd name="T25" fmla="*/ 34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35"/>
                  <a:gd name="T41" fmla="*/ 20 w 20"/>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35">
                    <a:moveTo>
                      <a:pt x="20" y="34"/>
                    </a:moveTo>
                    <a:lnTo>
                      <a:pt x="20" y="32"/>
                    </a:lnTo>
                    <a:lnTo>
                      <a:pt x="17" y="24"/>
                    </a:lnTo>
                    <a:lnTo>
                      <a:pt x="16" y="16"/>
                    </a:lnTo>
                    <a:lnTo>
                      <a:pt x="15" y="9"/>
                    </a:lnTo>
                    <a:lnTo>
                      <a:pt x="15" y="2"/>
                    </a:lnTo>
                    <a:lnTo>
                      <a:pt x="0" y="0"/>
                    </a:lnTo>
                    <a:lnTo>
                      <a:pt x="0" y="9"/>
                    </a:lnTo>
                    <a:lnTo>
                      <a:pt x="1" y="18"/>
                    </a:lnTo>
                    <a:lnTo>
                      <a:pt x="3" y="26"/>
                    </a:lnTo>
                    <a:lnTo>
                      <a:pt x="5" y="35"/>
                    </a:lnTo>
                    <a:lnTo>
                      <a:pt x="5" y="34"/>
                    </a:lnTo>
                    <a:lnTo>
                      <a:pt x="20" y="3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119">
                <a:extLst>
                  <a:ext uri="{FF2B5EF4-FFF2-40B4-BE49-F238E27FC236}">
                    <a16:creationId xmlns:a16="http://schemas.microsoft.com/office/drawing/2014/main" id="{EA8AAE02-6F64-FE36-2D5C-6BC1C9DFF323}"/>
                  </a:ext>
                </a:extLst>
              </p:cNvPr>
              <p:cNvSpPr>
                <a:spLocks/>
              </p:cNvSpPr>
              <p:nvPr/>
            </p:nvSpPr>
            <p:spPr bwMode="auto">
              <a:xfrm>
                <a:off x="1449" y="2311"/>
                <a:ext cx="27" cy="19"/>
              </a:xfrm>
              <a:custGeom>
                <a:avLst/>
                <a:gdLst>
                  <a:gd name="T0" fmla="*/ 27 w 27"/>
                  <a:gd name="T1" fmla="*/ 4 h 19"/>
                  <a:gd name="T2" fmla="*/ 27 w 27"/>
                  <a:gd name="T3" fmla="*/ 4 h 19"/>
                  <a:gd name="T4" fmla="*/ 22 w 27"/>
                  <a:gd name="T5" fmla="*/ 3 h 19"/>
                  <a:gd name="T6" fmla="*/ 18 w 27"/>
                  <a:gd name="T7" fmla="*/ 1 h 19"/>
                  <a:gd name="T8" fmla="*/ 16 w 27"/>
                  <a:gd name="T9" fmla="*/ 0 h 19"/>
                  <a:gd name="T10" fmla="*/ 15 w 27"/>
                  <a:gd name="T11" fmla="*/ 0 h 19"/>
                  <a:gd name="T12" fmla="*/ 0 w 27"/>
                  <a:gd name="T13" fmla="*/ 0 h 19"/>
                  <a:gd name="T14" fmla="*/ 4 w 27"/>
                  <a:gd name="T15" fmla="*/ 9 h 19"/>
                  <a:gd name="T16" fmla="*/ 11 w 27"/>
                  <a:gd name="T17" fmla="*/ 15 h 19"/>
                  <a:gd name="T18" fmla="*/ 19 w 27"/>
                  <a:gd name="T19" fmla="*/ 18 h 19"/>
                  <a:gd name="T20" fmla="*/ 27 w 27"/>
                  <a:gd name="T21" fmla="*/ 19 h 19"/>
                  <a:gd name="T22" fmla="*/ 27 w 27"/>
                  <a:gd name="T23" fmla="*/ 19 h 19"/>
                  <a:gd name="T24" fmla="*/ 27 w 27"/>
                  <a:gd name="T25" fmla="*/ 4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9"/>
                  <a:gd name="T41" fmla="*/ 27 w 27"/>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9">
                    <a:moveTo>
                      <a:pt x="27" y="4"/>
                    </a:moveTo>
                    <a:lnTo>
                      <a:pt x="27" y="4"/>
                    </a:lnTo>
                    <a:lnTo>
                      <a:pt x="22" y="3"/>
                    </a:lnTo>
                    <a:lnTo>
                      <a:pt x="18" y="1"/>
                    </a:lnTo>
                    <a:lnTo>
                      <a:pt x="16" y="0"/>
                    </a:lnTo>
                    <a:lnTo>
                      <a:pt x="15" y="0"/>
                    </a:lnTo>
                    <a:lnTo>
                      <a:pt x="0" y="0"/>
                    </a:lnTo>
                    <a:lnTo>
                      <a:pt x="4" y="9"/>
                    </a:lnTo>
                    <a:lnTo>
                      <a:pt x="11" y="15"/>
                    </a:lnTo>
                    <a:lnTo>
                      <a:pt x="19" y="18"/>
                    </a:lnTo>
                    <a:lnTo>
                      <a:pt x="27" y="19"/>
                    </a:lnTo>
                    <a:lnTo>
                      <a:pt x="27" y="4"/>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120">
                <a:extLst>
                  <a:ext uri="{FF2B5EF4-FFF2-40B4-BE49-F238E27FC236}">
                    <a16:creationId xmlns:a16="http://schemas.microsoft.com/office/drawing/2014/main" id="{6A6E9760-E913-6AAD-E99B-571C949BDBAD}"/>
                  </a:ext>
                </a:extLst>
              </p:cNvPr>
              <p:cNvSpPr>
                <a:spLocks/>
              </p:cNvSpPr>
              <p:nvPr/>
            </p:nvSpPr>
            <p:spPr bwMode="auto">
              <a:xfrm>
                <a:off x="1476" y="2306"/>
                <a:ext cx="44" cy="24"/>
              </a:xfrm>
              <a:custGeom>
                <a:avLst/>
                <a:gdLst>
                  <a:gd name="T0" fmla="*/ 37 w 44"/>
                  <a:gd name="T1" fmla="*/ 1 h 24"/>
                  <a:gd name="T2" fmla="*/ 37 w 44"/>
                  <a:gd name="T3" fmla="*/ 0 h 24"/>
                  <a:gd name="T4" fmla="*/ 34 w 44"/>
                  <a:gd name="T5" fmla="*/ 2 h 24"/>
                  <a:gd name="T6" fmla="*/ 30 w 44"/>
                  <a:gd name="T7" fmla="*/ 3 h 24"/>
                  <a:gd name="T8" fmla="*/ 25 w 44"/>
                  <a:gd name="T9" fmla="*/ 5 h 24"/>
                  <a:gd name="T10" fmla="*/ 20 w 44"/>
                  <a:gd name="T11" fmla="*/ 6 h 24"/>
                  <a:gd name="T12" fmla="*/ 15 w 44"/>
                  <a:gd name="T13" fmla="*/ 7 h 24"/>
                  <a:gd name="T14" fmla="*/ 9 w 44"/>
                  <a:gd name="T15" fmla="*/ 8 h 24"/>
                  <a:gd name="T16" fmla="*/ 6 w 44"/>
                  <a:gd name="T17" fmla="*/ 9 h 24"/>
                  <a:gd name="T18" fmla="*/ 0 w 44"/>
                  <a:gd name="T19" fmla="*/ 9 h 24"/>
                  <a:gd name="T20" fmla="*/ 0 w 44"/>
                  <a:gd name="T21" fmla="*/ 24 h 24"/>
                  <a:gd name="T22" fmla="*/ 6 w 44"/>
                  <a:gd name="T23" fmla="*/ 24 h 24"/>
                  <a:gd name="T24" fmla="*/ 12 w 44"/>
                  <a:gd name="T25" fmla="*/ 23 h 24"/>
                  <a:gd name="T26" fmla="*/ 18 w 44"/>
                  <a:gd name="T27" fmla="*/ 22 h 24"/>
                  <a:gd name="T28" fmla="*/ 23 w 44"/>
                  <a:gd name="T29" fmla="*/ 20 h 24"/>
                  <a:gd name="T30" fmla="*/ 28 w 44"/>
                  <a:gd name="T31" fmla="*/ 19 h 24"/>
                  <a:gd name="T32" fmla="*/ 32 w 44"/>
                  <a:gd name="T33" fmla="*/ 18 h 24"/>
                  <a:gd name="T34" fmla="*/ 38 w 44"/>
                  <a:gd name="T35" fmla="*/ 17 h 24"/>
                  <a:gd name="T36" fmla="*/ 44 w 44"/>
                  <a:gd name="T37" fmla="*/ 14 h 24"/>
                  <a:gd name="T38" fmla="*/ 44 w 44"/>
                  <a:gd name="T39" fmla="*/ 13 h 24"/>
                  <a:gd name="T40" fmla="*/ 37 w 44"/>
                  <a:gd name="T41" fmla="*/ 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24"/>
                  <a:gd name="T65" fmla="*/ 44 w 44"/>
                  <a:gd name="T66" fmla="*/ 24 h 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24">
                    <a:moveTo>
                      <a:pt x="37" y="1"/>
                    </a:moveTo>
                    <a:lnTo>
                      <a:pt x="37" y="0"/>
                    </a:lnTo>
                    <a:lnTo>
                      <a:pt x="34" y="2"/>
                    </a:lnTo>
                    <a:lnTo>
                      <a:pt x="30" y="3"/>
                    </a:lnTo>
                    <a:lnTo>
                      <a:pt x="25" y="5"/>
                    </a:lnTo>
                    <a:lnTo>
                      <a:pt x="20" y="6"/>
                    </a:lnTo>
                    <a:lnTo>
                      <a:pt x="15" y="7"/>
                    </a:lnTo>
                    <a:lnTo>
                      <a:pt x="9" y="8"/>
                    </a:lnTo>
                    <a:lnTo>
                      <a:pt x="6" y="9"/>
                    </a:lnTo>
                    <a:lnTo>
                      <a:pt x="0" y="9"/>
                    </a:lnTo>
                    <a:lnTo>
                      <a:pt x="0" y="24"/>
                    </a:lnTo>
                    <a:lnTo>
                      <a:pt x="6" y="24"/>
                    </a:lnTo>
                    <a:lnTo>
                      <a:pt x="12" y="23"/>
                    </a:lnTo>
                    <a:lnTo>
                      <a:pt x="18" y="22"/>
                    </a:lnTo>
                    <a:lnTo>
                      <a:pt x="23" y="20"/>
                    </a:lnTo>
                    <a:lnTo>
                      <a:pt x="28" y="19"/>
                    </a:lnTo>
                    <a:lnTo>
                      <a:pt x="32" y="18"/>
                    </a:lnTo>
                    <a:lnTo>
                      <a:pt x="38" y="17"/>
                    </a:lnTo>
                    <a:lnTo>
                      <a:pt x="44" y="14"/>
                    </a:lnTo>
                    <a:lnTo>
                      <a:pt x="44" y="13"/>
                    </a:lnTo>
                    <a:lnTo>
                      <a:pt x="37" y="1"/>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121">
                <a:extLst>
                  <a:ext uri="{FF2B5EF4-FFF2-40B4-BE49-F238E27FC236}">
                    <a16:creationId xmlns:a16="http://schemas.microsoft.com/office/drawing/2014/main" id="{C0AE1484-1970-46E8-E542-5BACD7918856}"/>
                  </a:ext>
                </a:extLst>
              </p:cNvPr>
              <p:cNvSpPr>
                <a:spLocks/>
              </p:cNvSpPr>
              <p:nvPr/>
            </p:nvSpPr>
            <p:spPr bwMode="auto">
              <a:xfrm>
                <a:off x="1513" y="2265"/>
                <a:ext cx="51" cy="54"/>
              </a:xfrm>
              <a:custGeom>
                <a:avLst/>
                <a:gdLst>
                  <a:gd name="T0" fmla="*/ 40 w 51"/>
                  <a:gd name="T1" fmla="*/ 0 h 54"/>
                  <a:gd name="T2" fmla="*/ 39 w 51"/>
                  <a:gd name="T3" fmla="*/ 1 h 54"/>
                  <a:gd name="T4" fmla="*/ 34 w 51"/>
                  <a:gd name="T5" fmla="*/ 7 h 54"/>
                  <a:gd name="T6" fmla="*/ 29 w 51"/>
                  <a:gd name="T7" fmla="*/ 13 h 54"/>
                  <a:gd name="T8" fmla="*/ 24 w 51"/>
                  <a:gd name="T9" fmla="*/ 19 h 54"/>
                  <a:gd name="T10" fmla="*/ 20 w 51"/>
                  <a:gd name="T11" fmla="*/ 25 h 54"/>
                  <a:gd name="T12" fmla="*/ 16 w 51"/>
                  <a:gd name="T13" fmla="*/ 29 h 54"/>
                  <a:gd name="T14" fmla="*/ 10 w 51"/>
                  <a:gd name="T15" fmla="*/ 34 h 54"/>
                  <a:gd name="T16" fmla="*/ 5 w 51"/>
                  <a:gd name="T17" fmla="*/ 38 h 54"/>
                  <a:gd name="T18" fmla="*/ 0 w 51"/>
                  <a:gd name="T19" fmla="*/ 42 h 54"/>
                  <a:gd name="T20" fmla="*/ 7 w 51"/>
                  <a:gd name="T21" fmla="*/ 54 h 54"/>
                  <a:gd name="T22" fmla="*/ 15 w 51"/>
                  <a:gd name="T23" fmla="*/ 50 h 54"/>
                  <a:gd name="T24" fmla="*/ 20 w 51"/>
                  <a:gd name="T25" fmla="*/ 46 h 54"/>
                  <a:gd name="T26" fmla="*/ 26 w 51"/>
                  <a:gd name="T27" fmla="*/ 41 h 54"/>
                  <a:gd name="T28" fmla="*/ 32 w 51"/>
                  <a:gd name="T29" fmla="*/ 35 h 54"/>
                  <a:gd name="T30" fmla="*/ 36 w 51"/>
                  <a:gd name="T31" fmla="*/ 29 h 54"/>
                  <a:gd name="T32" fmla="*/ 41 w 51"/>
                  <a:gd name="T33" fmla="*/ 23 h 54"/>
                  <a:gd name="T34" fmla="*/ 46 w 51"/>
                  <a:gd name="T35" fmla="*/ 17 h 54"/>
                  <a:gd name="T36" fmla="*/ 51 w 51"/>
                  <a:gd name="T37" fmla="*/ 11 h 54"/>
                  <a:gd name="T38" fmla="*/ 50 w 51"/>
                  <a:gd name="T39" fmla="*/ 12 h 54"/>
                  <a:gd name="T40" fmla="*/ 40 w 51"/>
                  <a:gd name="T41" fmla="*/ 0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54"/>
                  <a:gd name="T65" fmla="*/ 51 w 51"/>
                  <a:gd name="T66" fmla="*/ 54 h 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54">
                    <a:moveTo>
                      <a:pt x="40" y="0"/>
                    </a:moveTo>
                    <a:lnTo>
                      <a:pt x="39" y="1"/>
                    </a:lnTo>
                    <a:lnTo>
                      <a:pt x="34" y="7"/>
                    </a:lnTo>
                    <a:lnTo>
                      <a:pt x="29" y="13"/>
                    </a:lnTo>
                    <a:lnTo>
                      <a:pt x="24" y="19"/>
                    </a:lnTo>
                    <a:lnTo>
                      <a:pt x="20" y="25"/>
                    </a:lnTo>
                    <a:lnTo>
                      <a:pt x="16" y="29"/>
                    </a:lnTo>
                    <a:lnTo>
                      <a:pt x="10" y="34"/>
                    </a:lnTo>
                    <a:lnTo>
                      <a:pt x="5" y="38"/>
                    </a:lnTo>
                    <a:lnTo>
                      <a:pt x="0" y="42"/>
                    </a:lnTo>
                    <a:lnTo>
                      <a:pt x="7" y="54"/>
                    </a:lnTo>
                    <a:lnTo>
                      <a:pt x="15" y="50"/>
                    </a:lnTo>
                    <a:lnTo>
                      <a:pt x="20" y="46"/>
                    </a:lnTo>
                    <a:lnTo>
                      <a:pt x="26" y="41"/>
                    </a:lnTo>
                    <a:lnTo>
                      <a:pt x="32" y="35"/>
                    </a:lnTo>
                    <a:lnTo>
                      <a:pt x="36" y="29"/>
                    </a:lnTo>
                    <a:lnTo>
                      <a:pt x="41" y="23"/>
                    </a:lnTo>
                    <a:lnTo>
                      <a:pt x="46" y="17"/>
                    </a:lnTo>
                    <a:lnTo>
                      <a:pt x="51" y="11"/>
                    </a:lnTo>
                    <a:lnTo>
                      <a:pt x="50" y="12"/>
                    </a:lnTo>
                    <a:lnTo>
                      <a:pt x="40" y="0"/>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122">
                <a:extLst>
                  <a:ext uri="{FF2B5EF4-FFF2-40B4-BE49-F238E27FC236}">
                    <a16:creationId xmlns:a16="http://schemas.microsoft.com/office/drawing/2014/main" id="{71A1FA36-80B6-E8F5-6A24-1B937F925210}"/>
                  </a:ext>
                </a:extLst>
              </p:cNvPr>
              <p:cNvSpPr>
                <a:spLocks/>
              </p:cNvSpPr>
              <p:nvPr/>
            </p:nvSpPr>
            <p:spPr bwMode="auto">
              <a:xfrm>
                <a:off x="1553" y="2193"/>
                <a:ext cx="107" cy="84"/>
              </a:xfrm>
              <a:custGeom>
                <a:avLst/>
                <a:gdLst>
                  <a:gd name="T0" fmla="*/ 102 w 107"/>
                  <a:gd name="T1" fmla="*/ 6 h 84"/>
                  <a:gd name="T2" fmla="*/ 97 w 107"/>
                  <a:gd name="T3" fmla="*/ 0 h 84"/>
                  <a:gd name="T4" fmla="*/ 0 w 107"/>
                  <a:gd name="T5" fmla="*/ 72 h 84"/>
                  <a:gd name="T6" fmla="*/ 10 w 107"/>
                  <a:gd name="T7" fmla="*/ 84 h 84"/>
                  <a:gd name="T8" fmla="*/ 107 w 107"/>
                  <a:gd name="T9" fmla="*/ 12 h 84"/>
                  <a:gd name="T10" fmla="*/ 102 w 107"/>
                  <a:gd name="T11" fmla="*/ 6 h 84"/>
                  <a:gd name="T12" fmla="*/ 0 60000 65536"/>
                  <a:gd name="T13" fmla="*/ 0 60000 65536"/>
                  <a:gd name="T14" fmla="*/ 0 60000 65536"/>
                  <a:gd name="T15" fmla="*/ 0 60000 65536"/>
                  <a:gd name="T16" fmla="*/ 0 60000 65536"/>
                  <a:gd name="T17" fmla="*/ 0 60000 65536"/>
                  <a:gd name="T18" fmla="*/ 0 w 107"/>
                  <a:gd name="T19" fmla="*/ 0 h 84"/>
                  <a:gd name="T20" fmla="*/ 107 w 10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107" h="84">
                    <a:moveTo>
                      <a:pt x="102" y="6"/>
                    </a:moveTo>
                    <a:lnTo>
                      <a:pt x="97" y="0"/>
                    </a:lnTo>
                    <a:lnTo>
                      <a:pt x="0" y="72"/>
                    </a:lnTo>
                    <a:lnTo>
                      <a:pt x="10" y="84"/>
                    </a:lnTo>
                    <a:lnTo>
                      <a:pt x="107" y="12"/>
                    </a:lnTo>
                    <a:lnTo>
                      <a:pt x="102" y="6"/>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123">
                <a:extLst>
                  <a:ext uri="{FF2B5EF4-FFF2-40B4-BE49-F238E27FC236}">
                    <a16:creationId xmlns:a16="http://schemas.microsoft.com/office/drawing/2014/main" id="{F8DB1DFA-B947-D097-28E5-B4C3D10983C3}"/>
                  </a:ext>
                </a:extLst>
              </p:cNvPr>
              <p:cNvSpPr>
                <a:spLocks/>
              </p:cNvSpPr>
              <p:nvPr/>
            </p:nvSpPr>
            <p:spPr bwMode="auto">
              <a:xfrm>
                <a:off x="1650" y="2192"/>
                <a:ext cx="12" cy="13"/>
              </a:xfrm>
              <a:custGeom>
                <a:avLst/>
                <a:gdLst>
                  <a:gd name="T0" fmla="*/ 10 w 12"/>
                  <a:gd name="T1" fmla="*/ 13 h 13"/>
                  <a:gd name="T2" fmla="*/ 12 w 12"/>
                  <a:gd name="T3" fmla="*/ 9 h 13"/>
                  <a:gd name="T4" fmla="*/ 11 w 12"/>
                  <a:gd name="T5" fmla="*/ 3 h 13"/>
                  <a:gd name="T6" fmla="*/ 6 w 12"/>
                  <a:gd name="T7" fmla="*/ 0 h 13"/>
                  <a:gd name="T8" fmla="*/ 0 w 12"/>
                  <a:gd name="T9" fmla="*/ 1 h 13"/>
                  <a:gd name="T10" fmla="*/ 10 w 12"/>
                  <a:gd name="T11" fmla="*/ 13 h 13"/>
                  <a:gd name="T12" fmla="*/ 0 60000 65536"/>
                  <a:gd name="T13" fmla="*/ 0 60000 65536"/>
                  <a:gd name="T14" fmla="*/ 0 60000 65536"/>
                  <a:gd name="T15" fmla="*/ 0 60000 65536"/>
                  <a:gd name="T16" fmla="*/ 0 60000 65536"/>
                  <a:gd name="T17" fmla="*/ 0 60000 65536"/>
                  <a:gd name="T18" fmla="*/ 0 w 12"/>
                  <a:gd name="T19" fmla="*/ 0 h 13"/>
                  <a:gd name="T20" fmla="*/ 12 w 1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2" h="13">
                    <a:moveTo>
                      <a:pt x="10" y="13"/>
                    </a:moveTo>
                    <a:lnTo>
                      <a:pt x="12" y="9"/>
                    </a:lnTo>
                    <a:lnTo>
                      <a:pt x="11" y="3"/>
                    </a:lnTo>
                    <a:lnTo>
                      <a:pt x="6" y="0"/>
                    </a:lnTo>
                    <a:lnTo>
                      <a:pt x="0" y="1"/>
                    </a:lnTo>
                    <a:lnTo>
                      <a:pt x="10" y="13"/>
                    </a:lnTo>
                    <a:close/>
                  </a:path>
                </a:pathLst>
              </a:custGeom>
              <a:solidFill>
                <a:srgbClr val="6684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3" name="Picture 2">
            <a:extLst>
              <a:ext uri="{FF2B5EF4-FFF2-40B4-BE49-F238E27FC236}">
                <a16:creationId xmlns:a16="http://schemas.microsoft.com/office/drawing/2014/main" id="{54098D63-31FF-0F89-5CEE-5BC00DF8456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314433" y="1214551"/>
            <a:ext cx="613290" cy="775589"/>
          </a:xfrm>
          <a:prstGeom prst="rect">
            <a:avLst/>
          </a:prstGeom>
        </p:spPr>
      </p:pic>
      <p:pic>
        <p:nvPicPr>
          <p:cNvPr id="2" name="Picture 1">
            <a:extLst>
              <a:ext uri="{FF2B5EF4-FFF2-40B4-BE49-F238E27FC236}">
                <a16:creationId xmlns:a16="http://schemas.microsoft.com/office/drawing/2014/main" id="{3FBF6EA6-3B80-E527-F750-B9768F894DC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4619" y="5859118"/>
            <a:ext cx="613290" cy="775589"/>
          </a:xfrm>
          <a:prstGeom prst="rect">
            <a:avLst/>
          </a:prstGeom>
        </p:spPr>
      </p:pic>
      <p:sp>
        <p:nvSpPr>
          <p:cNvPr id="7" name="Rounded Rectangular Callout 97">
            <a:extLst>
              <a:ext uri="{FF2B5EF4-FFF2-40B4-BE49-F238E27FC236}">
                <a16:creationId xmlns:a16="http://schemas.microsoft.com/office/drawing/2014/main" id="{17B3983D-4465-EA53-9654-35DD3EB92DC1}"/>
              </a:ext>
            </a:extLst>
          </p:cNvPr>
          <p:cNvSpPr/>
          <p:nvPr/>
        </p:nvSpPr>
        <p:spPr>
          <a:xfrm>
            <a:off x="582864" y="5798425"/>
            <a:ext cx="3402006" cy="817245"/>
          </a:xfrm>
          <a:prstGeom prst="wedgeRoundRectCallout">
            <a:avLst>
              <a:gd name="adj1" fmla="val -56465"/>
              <a:gd name="adj2" fmla="val -21464"/>
              <a:gd name="adj3" fmla="val 16667"/>
            </a:avLst>
          </a:prstGeom>
          <a:ln w="25400">
            <a:solidFill>
              <a:schemeClr val="tx2"/>
            </a:solidFill>
          </a:ln>
        </p:spPr>
        <p:txBody>
          <a:bodyPr wrap="none" lIns="0" tIns="0" rIns="0" bIns="0" rtlCol="0" anchor="ctr">
            <a:spAutoFit/>
          </a:bodyPr>
          <a:lstStyle/>
          <a:p>
            <a:pPr algn="ctr"/>
            <a:r>
              <a:rPr lang="en-US" altLang="en-US" sz="2400" dirty="0"/>
              <a:t>What if I am just</a:t>
            </a:r>
            <a:br>
              <a:rPr lang="en-US" altLang="en-US" sz="2400" dirty="0"/>
            </a:br>
            <a:r>
              <a:rPr lang="en-US" altLang="en-US" sz="2400" dirty="0"/>
              <a:t> interacting with the world.</a:t>
            </a:r>
          </a:p>
        </p:txBody>
      </p:sp>
      <p:sp>
        <p:nvSpPr>
          <p:cNvPr id="51" name="AutoShape 35">
            <a:extLst>
              <a:ext uri="{FF2B5EF4-FFF2-40B4-BE49-F238E27FC236}">
                <a16:creationId xmlns:a16="http://schemas.microsoft.com/office/drawing/2014/main" id="{B284FD4D-8CA1-58CF-39C5-577E0EBAF3E8}"/>
              </a:ext>
            </a:extLst>
          </p:cNvPr>
          <p:cNvSpPr>
            <a:spLocks noChangeArrowheads="1"/>
          </p:cNvSpPr>
          <p:nvPr/>
        </p:nvSpPr>
        <p:spPr bwMode="auto">
          <a:xfrm>
            <a:off x="4511247" y="5605349"/>
            <a:ext cx="3451654" cy="1143201"/>
          </a:xfrm>
          <a:prstGeom prst="wedgeRoundRectCallout">
            <a:avLst>
              <a:gd name="adj1" fmla="val 61251"/>
              <a:gd name="adj2" fmla="val 108"/>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It has some fixed, </a:t>
            </a:r>
            <a:br>
              <a:rPr lang="en-US" altLang="en-US" sz="2400" dirty="0"/>
            </a:br>
            <a:r>
              <a:rPr lang="en-US" altLang="en-US" sz="2400" dirty="0"/>
              <a:t>but unknown rules,</a:t>
            </a:r>
          </a:p>
          <a:p>
            <a:pPr algn="ctr" eaLnBrk="1" hangingPunct="1">
              <a:spcBef>
                <a:spcPct val="0"/>
              </a:spcBef>
              <a:buNone/>
            </a:pPr>
            <a:r>
              <a:rPr lang="en-US" altLang="en-US" sz="2400" dirty="0"/>
              <a:t>with some randomness.</a:t>
            </a:r>
          </a:p>
        </p:txBody>
      </p:sp>
      <p:grpSp>
        <p:nvGrpSpPr>
          <p:cNvPr id="59" name="Group 29">
            <a:extLst>
              <a:ext uri="{FF2B5EF4-FFF2-40B4-BE49-F238E27FC236}">
                <a16:creationId xmlns:a16="http://schemas.microsoft.com/office/drawing/2014/main" id="{EFE01D69-F11E-AFBD-1DA9-8D43DF065F03}"/>
              </a:ext>
            </a:extLst>
          </p:cNvPr>
          <p:cNvGrpSpPr>
            <a:grpSpLocks/>
          </p:cNvGrpSpPr>
          <p:nvPr/>
        </p:nvGrpSpPr>
        <p:grpSpPr bwMode="auto">
          <a:xfrm>
            <a:off x="8304204" y="5997989"/>
            <a:ext cx="917591" cy="929993"/>
            <a:chOff x="2065" y="1551"/>
            <a:chExt cx="1628" cy="1988"/>
          </a:xfrm>
        </p:grpSpPr>
        <p:sp>
          <p:nvSpPr>
            <p:cNvPr id="60" name="Freeform 30">
              <a:extLst>
                <a:ext uri="{FF2B5EF4-FFF2-40B4-BE49-F238E27FC236}">
                  <a16:creationId xmlns:a16="http://schemas.microsoft.com/office/drawing/2014/main" id="{76ABEC51-41E3-8F9F-5BBD-ABF1FB3694F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3" name="Freeform 31">
              <a:extLst>
                <a:ext uri="{FF2B5EF4-FFF2-40B4-BE49-F238E27FC236}">
                  <a16:creationId xmlns:a16="http://schemas.microsoft.com/office/drawing/2014/main" id="{7B844EA1-03CA-BC4A-972A-BE90E693103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3" name="Freeform 32">
              <a:extLst>
                <a:ext uri="{FF2B5EF4-FFF2-40B4-BE49-F238E27FC236}">
                  <a16:creationId xmlns:a16="http://schemas.microsoft.com/office/drawing/2014/main" id="{D3ED63AE-E746-BC94-654B-12C93ED80DF3}"/>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2" name="Freeform 33">
              <a:extLst>
                <a:ext uri="{FF2B5EF4-FFF2-40B4-BE49-F238E27FC236}">
                  <a16:creationId xmlns:a16="http://schemas.microsoft.com/office/drawing/2014/main" id="{FCD59E35-A2B5-7671-E970-0C11C6EA4E0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3" name="Freeform 34">
              <a:extLst>
                <a:ext uri="{FF2B5EF4-FFF2-40B4-BE49-F238E27FC236}">
                  <a16:creationId xmlns:a16="http://schemas.microsoft.com/office/drawing/2014/main" id="{635C8522-B2F4-33A0-1D4B-D05D856664D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4" name="Freeform 35">
              <a:extLst>
                <a:ext uri="{FF2B5EF4-FFF2-40B4-BE49-F238E27FC236}">
                  <a16:creationId xmlns:a16="http://schemas.microsoft.com/office/drawing/2014/main" id="{201C0285-6CBA-B963-C718-A268C0DBF66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5" name="Freeform 36">
              <a:extLst>
                <a:ext uri="{FF2B5EF4-FFF2-40B4-BE49-F238E27FC236}">
                  <a16:creationId xmlns:a16="http://schemas.microsoft.com/office/drawing/2014/main" id="{206BE76A-67D4-6A68-F4D7-9A2D080C09FC}"/>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6" name="Freeform 37">
              <a:extLst>
                <a:ext uri="{FF2B5EF4-FFF2-40B4-BE49-F238E27FC236}">
                  <a16:creationId xmlns:a16="http://schemas.microsoft.com/office/drawing/2014/main" id="{61E87AF9-DCD4-8639-5958-1424B46A5F0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7" name="Freeform 38">
              <a:extLst>
                <a:ext uri="{FF2B5EF4-FFF2-40B4-BE49-F238E27FC236}">
                  <a16:creationId xmlns:a16="http://schemas.microsoft.com/office/drawing/2014/main" id="{BBD0E9D4-7295-8753-AC7E-97D5C022695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8" name="Freeform 39">
              <a:extLst>
                <a:ext uri="{FF2B5EF4-FFF2-40B4-BE49-F238E27FC236}">
                  <a16:creationId xmlns:a16="http://schemas.microsoft.com/office/drawing/2014/main" id="{7C617BDF-6F35-AB3B-923B-34B48D5B174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9" name="Freeform 40">
              <a:extLst>
                <a:ext uri="{FF2B5EF4-FFF2-40B4-BE49-F238E27FC236}">
                  <a16:creationId xmlns:a16="http://schemas.microsoft.com/office/drawing/2014/main" id="{69EE1873-F1D2-0D95-30CF-C0B59BA5B32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0" name="Freeform 41">
              <a:extLst>
                <a:ext uri="{FF2B5EF4-FFF2-40B4-BE49-F238E27FC236}">
                  <a16:creationId xmlns:a16="http://schemas.microsoft.com/office/drawing/2014/main" id="{1D10F6D8-561D-A4E0-D57E-C514E6A8C03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1" name="Freeform 42">
              <a:extLst>
                <a:ext uri="{FF2B5EF4-FFF2-40B4-BE49-F238E27FC236}">
                  <a16:creationId xmlns:a16="http://schemas.microsoft.com/office/drawing/2014/main" id="{420A6A5C-04AD-A1C1-4956-45D920FA0D1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2" name="Freeform 43">
              <a:extLst>
                <a:ext uri="{FF2B5EF4-FFF2-40B4-BE49-F238E27FC236}">
                  <a16:creationId xmlns:a16="http://schemas.microsoft.com/office/drawing/2014/main" id="{30DD6363-694E-9F87-A2D1-37E2E4DBDB7E}"/>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3" name="Freeform 44">
              <a:extLst>
                <a:ext uri="{FF2B5EF4-FFF2-40B4-BE49-F238E27FC236}">
                  <a16:creationId xmlns:a16="http://schemas.microsoft.com/office/drawing/2014/main" id="{5373BB1B-E5F3-4B9E-3036-E02AB54B97D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4" name="Freeform 45">
              <a:extLst>
                <a:ext uri="{FF2B5EF4-FFF2-40B4-BE49-F238E27FC236}">
                  <a16:creationId xmlns:a16="http://schemas.microsoft.com/office/drawing/2014/main" id="{858B7E67-52DB-21CE-0712-6E07F29C5B8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5" name="Freeform 46">
              <a:extLst>
                <a:ext uri="{FF2B5EF4-FFF2-40B4-BE49-F238E27FC236}">
                  <a16:creationId xmlns:a16="http://schemas.microsoft.com/office/drawing/2014/main" id="{814DA450-D23F-EC87-95C6-70C4F22ABB9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Tree>
    <p:extLst>
      <p:ext uri="{BB962C8B-B14F-4D97-AF65-F5344CB8AC3E}">
        <p14:creationId xmlns:p14="http://schemas.microsoft.com/office/powerpoint/2010/main" val="3007457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additive="base">
                                        <p:cTn id="17" dur="500" fill="hold"/>
                                        <p:tgtEl>
                                          <p:spTgt spid="51"/>
                                        </p:tgtEl>
                                        <p:attrNameLst>
                                          <p:attrName>ppt_x</p:attrName>
                                        </p:attrNameLst>
                                      </p:cBhvr>
                                      <p:tavLst>
                                        <p:tav tm="0">
                                          <p:val>
                                            <p:strVal val="1+#ppt_w/2"/>
                                          </p:val>
                                        </p:tav>
                                        <p:tav tm="100000">
                                          <p:val>
                                            <p:strVal val="#ppt_x"/>
                                          </p:val>
                                        </p:tav>
                                      </p:tavLst>
                                    </p:anim>
                                    <p:anim calcmode="lin" valueType="num">
                                      <p:cBhvr additive="base">
                                        <p:cTn id="18" dur="500" fill="hold"/>
                                        <p:tgtEl>
                                          <p:spTgt spid="51"/>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51">
                                            <p:txEl>
                                              <p:pRg st="0" end="0"/>
                                            </p:txEl>
                                          </p:spTgt>
                                        </p:tgtEl>
                                        <p:attrNameLst>
                                          <p:attrName>style.visibility</p:attrName>
                                        </p:attrNameLst>
                                      </p:cBhvr>
                                      <p:to>
                                        <p:strVal val="visible"/>
                                      </p:to>
                                    </p:set>
                                    <p:anim calcmode="lin" valueType="num">
                                      <p:cBhvr additive="base">
                                        <p:cTn id="21" dur="5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51">
                                            <p:txEl>
                                              <p:pRg st="1" end="1"/>
                                            </p:txEl>
                                          </p:spTgt>
                                        </p:tgtEl>
                                        <p:attrNameLst>
                                          <p:attrName>style.visibility</p:attrName>
                                        </p:attrNameLst>
                                      </p:cBhvr>
                                      <p:to>
                                        <p:strVal val="visible"/>
                                      </p:to>
                                    </p:set>
                                    <p:anim calcmode="lin" valueType="num">
                                      <p:cBhvr additive="base">
                                        <p:cTn id="27" dur="500" fill="hold"/>
                                        <p:tgtEl>
                                          <p:spTgt spid="51">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6">
                                            <p:txEl>
                                              <p:pRg st="6" end="6"/>
                                            </p:txEl>
                                          </p:spTgt>
                                        </p:tgtEl>
                                        <p:attrNameLst>
                                          <p:attrName>style.visibility</p:attrName>
                                        </p:attrNameLst>
                                      </p:cBhvr>
                                      <p:to>
                                        <p:strVal val="visible"/>
                                      </p:to>
                                    </p:set>
                                    <p:anim calcmode="lin" valueType="num">
                                      <p:cBhvr additive="base">
                                        <p:cTn id="33" dur="500" fill="hold"/>
                                        <p:tgtEl>
                                          <p:spTgt spid="56">
                                            <p:txEl>
                                              <p:pRg st="6" end="6"/>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6">
                                            <p:txEl>
                                              <p:pRg st="6" end="6"/>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25"/>
                                        </p:tgtEl>
                                        <p:attrNameLst>
                                          <p:attrName>style.visibility</p:attrName>
                                        </p:attrNameLst>
                                      </p:cBhvr>
                                      <p:to>
                                        <p:strVal val="visible"/>
                                      </p:to>
                                    </p:set>
                                    <p:anim calcmode="lin" valueType="num">
                                      <p:cBhvr additive="base">
                                        <p:cTn id="37" dur="500" fill="hold"/>
                                        <p:tgtEl>
                                          <p:spTgt spid="125"/>
                                        </p:tgtEl>
                                        <p:attrNameLst>
                                          <p:attrName>ppt_x</p:attrName>
                                        </p:attrNameLst>
                                      </p:cBhvr>
                                      <p:tavLst>
                                        <p:tav tm="0">
                                          <p:val>
                                            <p:strVal val="0-#ppt_w/2"/>
                                          </p:val>
                                        </p:tav>
                                        <p:tav tm="100000">
                                          <p:val>
                                            <p:strVal val="#ppt_x"/>
                                          </p:val>
                                        </p:tav>
                                      </p:tavLst>
                                    </p:anim>
                                    <p:anim calcmode="lin" valueType="num">
                                      <p:cBhvr additive="base">
                                        <p:cTn id="38" dur="500" fill="hold"/>
                                        <p:tgtEl>
                                          <p:spTgt spid="125"/>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path" presetSubtype="0" accel="50000" decel="50000" fill="hold" nodeType="clickEffect">
                                  <p:stCondLst>
                                    <p:cond delay="0"/>
                                  </p:stCondLst>
                                  <p:childTnLst>
                                    <p:animMotion origin="layout" path="M -0.01962 0.01968 L 0.17691 0.10371 " pathEditMode="relative" rAng="0" ptsTypes="AA">
                                      <p:cBhvr>
                                        <p:cTn id="42" dur="2000" fill="hold"/>
                                        <p:tgtEl>
                                          <p:spTgt spid="3"/>
                                        </p:tgtEl>
                                        <p:attrNameLst>
                                          <p:attrName>ppt_x</p:attrName>
                                          <p:attrName>ppt_y</p:attrName>
                                        </p:attrNameLst>
                                      </p:cBhvr>
                                      <p:rCtr x="9826" y="419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a:extLst>
              <a:ext uri="{FF2B5EF4-FFF2-40B4-BE49-F238E27FC236}">
                <a16:creationId xmlns:a16="http://schemas.microsoft.com/office/drawing/2014/main" id="{D295A4D1-474A-4228-A742-DC942664558C}"/>
              </a:ext>
            </a:extLst>
          </p:cNvPr>
          <p:cNvGrpSpPr/>
          <p:nvPr/>
        </p:nvGrpSpPr>
        <p:grpSpPr>
          <a:xfrm>
            <a:off x="1447800" y="626589"/>
            <a:ext cx="5884152" cy="1904643"/>
            <a:chOff x="1447800" y="626589"/>
            <a:chExt cx="5884152" cy="1904643"/>
          </a:xfrm>
        </p:grpSpPr>
        <p:sp>
          <p:nvSpPr>
            <p:cNvPr id="73" name="Oval 72">
              <a:extLst>
                <a:ext uri="{FF2B5EF4-FFF2-40B4-BE49-F238E27FC236}">
                  <a16:creationId xmlns:a16="http://schemas.microsoft.com/office/drawing/2014/main" id="{90285253-C27F-4B7B-B48B-19B9CE536AA4}"/>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4" name="Oval 73">
              <a:extLst>
                <a:ext uri="{FF2B5EF4-FFF2-40B4-BE49-F238E27FC236}">
                  <a16:creationId xmlns:a16="http://schemas.microsoft.com/office/drawing/2014/main" id="{D7AD46A3-DBF4-4C5F-ABCD-A142DB6DDBD9}"/>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Oval 74">
              <a:extLst>
                <a:ext uri="{FF2B5EF4-FFF2-40B4-BE49-F238E27FC236}">
                  <a16:creationId xmlns:a16="http://schemas.microsoft.com/office/drawing/2014/main" id="{C017E69E-B763-4868-A6EF-5E510190826B}"/>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6" name="Straight Arrow Connector 75">
              <a:extLst>
                <a:ext uri="{FF2B5EF4-FFF2-40B4-BE49-F238E27FC236}">
                  <a16:creationId xmlns:a16="http://schemas.microsoft.com/office/drawing/2014/main" id="{8CDF6700-3000-4AB6-BA1E-5AB43C1E7019}"/>
                </a:ext>
              </a:extLst>
            </p:cNvPr>
            <p:cNvCxnSpPr>
              <a:cxnSpLocks/>
              <a:stCxn id="73" idx="6"/>
              <a:endCxn id="7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8" name="Straight Arrow Connector 77">
              <a:extLst>
                <a:ext uri="{FF2B5EF4-FFF2-40B4-BE49-F238E27FC236}">
                  <a16:creationId xmlns:a16="http://schemas.microsoft.com/office/drawing/2014/main" id="{ACFEA0DD-5C0A-4C24-9C5C-0F534B7D3AF7}"/>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3B44C36E-5115-466E-B2D7-88D0F0F95046}"/>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0" name="Straight Arrow Connector 79">
              <a:extLst>
                <a:ext uri="{FF2B5EF4-FFF2-40B4-BE49-F238E27FC236}">
                  <a16:creationId xmlns:a16="http://schemas.microsoft.com/office/drawing/2014/main" id="{B8B4A112-AE17-4CCF-81DC-3575CB8777B2}"/>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81" name="Straight Arrow Connector 80">
              <a:extLst>
                <a:ext uri="{FF2B5EF4-FFF2-40B4-BE49-F238E27FC236}">
                  <a16:creationId xmlns:a16="http://schemas.microsoft.com/office/drawing/2014/main" id="{2A2E14BB-6209-4A14-B77A-AEEFC5ACFADA}"/>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82" name="Straight Arrow Connector 81">
              <a:extLst>
                <a:ext uri="{FF2B5EF4-FFF2-40B4-BE49-F238E27FC236}">
                  <a16:creationId xmlns:a16="http://schemas.microsoft.com/office/drawing/2014/main" id="{DB35369D-1893-436F-B4A1-AE190F4330CE}"/>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84" name="Straight Arrow Connector 83">
              <a:extLst>
                <a:ext uri="{FF2B5EF4-FFF2-40B4-BE49-F238E27FC236}">
                  <a16:creationId xmlns:a16="http://schemas.microsoft.com/office/drawing/2014/main" id="{62ABE36A-F3E0-45F4-AEF7-DFC28E475A78}"/>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85" name="Straight Arrow Connector 84">
              <a:extLst>
                <a:ext uri="{FF2B5EF4-FFF2-40B4-BE49-F238E27FC236}">
                  <a16:creationId xmlns:a16="http://schemas.microsoft.com/office/drawing/2014/main" id="{EFCB125B-B2DF-4C64-AC58-3A6E68524CE5}"/>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2D057CD4-B63F-4AC3-9CAD-D44A16CF1E76}"/>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E3F84410-0870-465C-A615-C037D57E20C1}"/>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F2A2FC20-47C8-425B-B1C8-7B10C4F19F1F}"/>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89" name="Oval 88">
              <a:extLst>
                <a:ext uri="{FF2B5EF4-FFF2-40B4-BE49-F238E27FC236}">
                  <a16:creationId xmlns:a16="http://schemas.microsoft.com/office/drawing/2014/main" id="{8D575974-7234-488B-83DE-A70C334657F7}"/>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0" name="Straight Arrow Connector 89">
              <a:extLst>
                <a:ext uri="{FF2B5EF4-FFF2-40B4-BE49-F238E27FC236}">
                  <a16:creationId xmlns:a16="http://schemas.microsoft.com/office/drawing/2014/main" id="{1F275ECD-58B8-4F38-8C09-39437225144F}"/>
                </a:ext>
              </a:extLst>
            </p:cNvPr>
            <p:cNvCxnSpPr>
              <a:cxnSpLocks/>
              <a:endCxn id="89"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F5D295C8-FFA9-4A2D-8BB2-3E1CF4796FC1}"/>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no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987855"/>
            <a:ext cx="8207123" cy="4154984"/>
          </a:xfrm>
          <a:prstGeom prst="rect">
            <a:avLst/>
          </a:prstGeom>
        </p:spPr>
        <p:txBody>
          <a:bodyPr wrap="square">
            <a:spAutoFit/>
          </a:bodyPr>
          <a:lstStyle/>
          <a:p>
            <a:pPr>
              <a:spcAft>
                <a:spcPts val="0"/>
              </a:spcAft>
            </a:pPr>
            <a:r>
              <a:rPr lang="en-US" sz="2400" dirty="0"/>
              <a:t>The standard thing is to have one type of  node/state.</a:t>
            </a:r>
          </a:p>
          <a:p>
            <a:pPr>
              <a:spcAft>
                <a:spcPts val="0"/>
              </a:spcAft>
            </a:pPr>
            <a:r>
              <a:rPr lang="en-US" sz="2400" dirty="0"/>
              <a:t>We will break it into four types of nodes/states:</a:t>
            </a:r>
          </a:p>
          <a:p>
            <a:pPr marL="342900" indent="-342900">
              <a:spcAft>
                <a:spcPts val="0"/>
              </a:spcAft>
              <a:buFont typeface="Arial" panose="020B0604020202020204" pitchFamily="34" charset="0"/>
              <a:buChar char="•"/>
            </a:pPr>
            <a:r>
              <a:rPr lang="en-US" sz="2400" dirty="0">
                <a:solidFill>
                  <a:schemeClr val="tx2"/>
                </a:solidFill>
              </a:rPr>
              <a:t>Agent’s Turn: </a:t>
            </a:r>
            <a:r>
              <a:rPr lang="en-US" sz="2400" dirty="0"/>
              <a:t>He must decide which action to take.</a:t>
            </a:r>
          </a:p>
          <a:p>
            <a:pPr marL="342900" indent="-342900">
              <a:spcAft>
                <a:spcPts val="0"/>
              </a:spcAft>
              <a:buFont typeface="Arial" panose="020B0604020202020204" pitchFamily="34" charset="0"/>
              <a:buChar char="•"/>
            </a:pPr>
            <a:r>
              <a:rPr lang="en-US" sz="2400" dirty="0">
                <a:solidFill>
                  <a:schemeClr val="tx2"/>
                </a:solidFill>
              </a:rPr>
              <a:t>Adversary’s turn:</a:t>
            </a:r>
            <a:r>
              <a:rPr lang="en-US" sz="2400" dirty="0"/>
              <a:t> His adversary chooses which action is taken.</a:t>
            </a:r>
          </a:p>
          <a:p>
            <a:pPr>
              <a:spcAft>
                <a:spcPts val="0"/>
              </a:spcAft>
            </a:pPr>
            <a:r>
              <a:rPr lang="en-US" sz="2400" dirty="0"/>
              <a:t>        This action changes our agent’s state.</a:t>
            </a:r>
          </a:p>
          <a:p>
            <a:pPr marL="342900" indent="-342900">
              <a:spcAft>
                <a:spcPts val="0"/>
              </a:spcAft>
              <a:buFont typeface="Arial" panose="020B0604020202020204" pitchFamily="34" charset="0"/>
              <a:buChar char="•"/>
            </a:pPr>
            <a:r>
              <a:rPr lang="en-US" sz="2400" dirty="0">
                <a:solidFill>
                  <a:schemeClr val="tx2"/>
                </a:solidFill>
              </a:rPr>
              <a:t>Random</a:t>
            </a:r>
            <a:r>
              <a:rPr lang="en-US" sz="2400" dirty="0"/>
              <a:t> influence from the environment</a:t>
            </a:r>
          </a:p>
          <a:p>
            <a:pPr>
              <a:spcAft>
                <a:spcPts val="0"/>
              </a:spcAft>
            </a:pPr>
            <a:r>
              <a:rPr lang="en-US" sz="2400" dirty="0"/>
              <a:t>         Next state is chosen according to probability distribution.</a:t>
            </a:r>
          </a:p>
          <a:p>
            <a:pPr marL="342900" indent="-342900">
              <a:spcAft>
                <a:spcPts val="0"/>
              </a:spcAft>
              <a:buFont typeface="Arial" panose="020B0604020202020204" pitchFamily="34" charset="0"/>
              <a:buChar char="•"/>
            </a:pPr>
            <a:r>
              <a:rPr lang="en-US" sz="2400" dirty="0">
                <a:solidFill>
                  <a:schemeClr val="tx2"/>
                </a:solidFill>
              </a:rPr>
              <a:t>Halting State:</a:t>
            </a:r>
            <a:r>
              <a:rPr lang="en-US" sz="2400" dirty="0"/>
              <a:t> </a:t>
            </a:r>
          </a:p>
          <a:p>
            <a:pPr>
              <a:spcAft>
                <a:spcPts val="0"/>
              </a:spcAft>
            </a:pPr>
            <a:r>
              <a:rPr lang="en-US" sz="2400" dirty="0"/>
              <a:t>         Reward may be negative.</a:t>
            </a:r>
          </a:p>
          <a:p>
            <a:pPr>
              <a:spcAft>
                <a:spcPts val="0"/>
              </a:spcAft>
            </a:pPr>
            <a:r>
              <a:rPr lang="en-US" sz="2400" dirty="0"/>
              <a:t>         And may get penalizes (1-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r>
              <a:rPr lang="en-US" altLang="en-US" sz="2400" baseline="30000" dirty="0">
                <a:latin typeface="Times New Roman"/>
                <a:cs typeface="Times New Roman" panose="02020603050405020304" pitchFamily="18" charset="0"/>
                <a:sym typeface="Symbol" panose="05050102010706020507" pitchFamily="18" charset="2"/>
              </a:rPr>
              <a:t>t</a:t>
            </a:r>
            <a:r>
              <a:rPr lang="en-US" sz="2400" dirty="0"/>
              <a:t> for taking t time.</a:t>
            </a:r>
          </a:p>
          <a:p>
            <a:pPr>
              <a:spcAft>
                <a:spcPts val="0"/>
              </a:spcAft>
            </a:pPr>
            <a:endParaRPr lang="en-US" sz="24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12" name="TextBox 111">
            <a:extLst>
              <a:ext uri="{FF2B5EF4-FFF2-40B4-BE49-F238E27FC236}">
                <a16:creationId xmlns:a16="http://schemas.microsoft.com/office/drawing/2014/main" id="{3DDDC841-555E-4E69-8C19-AB72171AC7EF}"/>
              </a:ext>
            </a:extLst>
          </p:cNvPr>
          <p:cNvSpPr txBox="1"/>
          <p:nvPr/>
        </p:nvSpPr>
        <p:spPr bwMode="auto">
          <a:xfrm>
            <a:off x="245092" y="259424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US" sz="2800" dirty="0">
                <a:solidFill>
                  <a:schemeClr val="tx2"/>
                </a:solidFill>
              </a:rPr>
              <a:t>Formal Definition of Task:</a:t>
            </a:r>
          </a:p>
        </p:txBody>
      </p:sp>
      <p:sp>
        <p:nvSpPr>
          <p:cNvPr id="130" name="Rectangle 129">
            <a:extLst>
              <a:ext uri="{FF2B5EF4-FFF2-40B4-BE49-F238E27FC236}">
                <a16:creationId xmlns:a16="http://schemas.microsoft.com/office/drawing/2014/main" id="{505310C4-EB52-43D9-84E8-1EC3F7DA4DFD}"/>
              </a:ext>
            </a:extLst>
          </p:cNvPr>
          <p:cNvSpPr/>
          <p:nvPr/>
        </p:nvSpPr>
        <p:spPr>
          <a:xfrm>
            <a:off x="7539345" y="2737947"/>
            <a:ext cx="2085770" cy="400110"/>
          </a:xfrm>
          <a:prstGeom prst="rect">
            <a:avLst/>
          </a:prstGeom>
        </p:spPr>
        <p:txBody>
          <a:bodyPr wrap="square">
            <a:spAutoFit/>
          </a:bodyPr>
          <a:lstStyle/>
          <a:p>
            <a:pPr>
              <a:spcAft>
                <a:spcPts val="0"/>
              </a:spcAft>
            </a:pPr>
            <a:r>
              <a:rPr lang="en-US" sz="2000" dirty="0"/>
              <a:t>reward = 100</a:t>
            </a:r>
          </a:p>
        </p:txBody>
      </p:sp>
      <p:grpSp>
        <p:nvGrpSpPr>
          <p:cNvPr id="4" name="Group 3">
            <a:extLst>
              <a:ext uri="{FF2B5EF4-FFF2-40B4-BE49-F238E27FC236}">
                <a16:creationId xmlns:a16="http://schemas.microsoft.com/office/drawing/2014/main" id="{4B056BA4-13A8-4F80-8983-747B281B558A}"/>
              </a:ext>
            </a:extLst>
          </p:cNvPr>
          <p:cNvGrpSpPr/>
          <p:nvPr/>
        </p:nvGrpSpPr>
        <p:grpSpPr>
          <a:xfrm>
            <a:off x="4200018" y="1905000"/>
            <a:ext cx="2532935" cy="1137556"/>
            <a:chOff x="4200018" y="1905000"/>
            <a:chExt cx="2532935" cy="1137556"/>
          </a:xfrm>
        </p:grpSpPr>
        <p:cxnSp>
          <p:nvCxnSpPr>
            <p:cNvPr id="131" name="Straight Arrow Connector 130">
              <a:extLst>
                <a:ext uri="{FF2B5EF4-FFF2-40B4-BE49-F238E27FC236}">
                  <a16:creationId xmlns:a16="http://schemas.microsoft.com/office/drawing/2014/main" id="{822C995F-C011-4245-B7EF-48AEBC9214CD}"/>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grpSp>
          <p:nvGrpSpPr>
            <p:cNvPr id="2" name="Group 1">
              <a:extLst>
                <a:ext uri="{FF2B5EF4-FFF2-40B4-BE49-F238E27FC236}">
                  <a16:creationId xmlns:a16="http://schemas.microsoft.com/office/drawing/2014/main" id="{DCD48044-212A-4589-9E24-5C666C0662D3}"/>
                </a:ext>
              </a:extLst>
            </p:cNvPr>
            <p:cNvGrpSpPr/>
            <p:nvPr/>
          </p:nvGrpSpPr>
          <p:grpSpPr>
            <a:xfrm>
              <a:off x="4200018" y="2550956"/>
              <a:ext cx="2532935" cy="491600"/>
              <a:chOff x="4200018" y="2550956"/>
              <a:chExt cx="2532935" cy="491600"/>
            </a:xfrm>
          </p:grpSpPr>
          <p:sp>
            <p:nvSpPr>
              <p:cNvPr id="132" name="Oval 131">
                <a:extLst>
                  <a:ext uri="{FF2B5EF4-FFF2-40B4-BE49-F238E27FC236}">
                    <a16:creationId xmlns:a16="http://schemas.microsoft.com/office/drawing/2014/main" id="{95AE369A-64DC-4E50-8A35-B0188A2E5B82}"/>
                  </a:ext>
                </a:extLst>
              </p:cNvPr>
              <p:cNvSpPr/>
              <p:nvPr/>
            </p:nvSpPr>
            <p:spPr>
              <a:xfrm>
                <a:off x="4200018" y="2550956"/>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33" name="Picture 4" descr="Finish Line Icon of Line style - Available in SVG, PNG, EPS, AI &amp; Icon fonts">
                <a:extLst>
                  <a:ext uri="{FF2B5EF4-FFF2-40B4-BE49-F238E27FC236}">
                    <a16:creationId xmlns:a16="http://schemas.microsoft.com/office/drawing/2014/main" id="{EE39799C-C861-4206-9076-6209576D3D8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28593" y="2608106"/>
                <a:ext cx="400050" cy="400050"/>
              </a:xfrm>
              <a:prstGeom prst="rect">
                <a:avLst/>
              </a:prstGeom>
              <a:noFill/>
              <a:ln>
                <a:noFill/>
              </a:ln>
            </p:spPr>
          </p:pic>
          <p:sp>
            <p:nvSpPr>
              <p:cNvPr id="134" name="Rectangle 133">
                <a:extLst>
                  <a:ext uri="{FF2B5EF4-FFF2-40B4-BE49-F238E27FC236}">
                    <a16:creationId xmlns:a16="http://schemas.microsoft.com/office/drawing/2014/main" id="{B5046954-4203-4546-887F-5D4FF2605D39}"/>
                  </a:ext>
                </a:extLst>
              </p:cNvPr>
              <p:cNvSpPr/>
              <p:nvPr/>
            </p:nvSpPr>
            <p:spPr>
              <a:xfrm>
                <a:off x="4647183" y="2642446"/>
                <a:ext cx="2085770" cy="400110"/>
              </a:xfrm>
              <a:prstGeom prst="rect">
                <a:avLst/>
              </a:prstGeom>
            </p:spPr>
            <p:txBody>
              <a:bodyPr wrap="square">
                <a:spAutoFit/>
              </a:bodyPr>
              <a:lstStyle/>
              <a:p>
                <a:pPr>
                  <a:spcAft>
                    <a:spcPts val="0"/>
                  </a:spcAft>
                </a:pPr>
                <a:r>
                  <a:rPr lang="en-US" sz="2000" dirty="0"/>
                  <a:t>reward = -50</a:t>
                </a:r>
              </a:p>
            </p:txBody>
          </p:sp>
        </p:grpSp>
      </p:grpSp>
      <p:sp>
        <p:nvSpPr>
          <p:cNvPr id="138" name="Rectangle 137">
            <a:extLst>
              <a:ext uri="{FF2B5EF4-FFF2-40B4-BE49-F238E27FC236}">
                <a16:creationId xmlns:a16="http://schemas.microsoft.com/office/drawing/2014/main" id="{D9D89017-4714-44E5-A2F8-B91D8453FA48}"/>
              </a:ext>
            </a:extLst>
          </p:cNvPr>
          <p:cNvSpPr/>
          <p:nvPr/>
        </p:nvSpPr>
        <p:spPr>
          <a:xfrm>
            <a:off x="2897345" y="5566598"/>
            <a:ext cx="6197096" cy="461665"/>
          </a:xfrm>
          <a:prstGeom prst="rect">
            <a:avLst/>
          </a:prstGeom>
        </p:spPr>
        <p:txBody>
          <a:bodyPr wrap="square">
            <a:spAutoFit/>
          </a:bodyPr>
          <a:lstStyle/>
          <a:p>
            <a:pPr>
              <a:spcAft>
                <a:spcPts val="0"/>
              </a:spcAft>
            </a:pPr>
            <a:r>
              <a:rPr lang="en-US" sz="2400" dirty="0"/>
              <a:t>The agent obtains a reward for how well he did.</a:t>
            </a:r>
          </a:p>
        </p:txBody>
      </p:sp>
      <p:pic>
        <p:nvPicPr>
          <p:cNvPr id="140" name="Picture 139">
            <a:extLst>
              <a:ext uri="{FF2B5EF4-FFF2-40B4-BE49-F238E27FC236}">
                <a16:creationId xmlns:a16="http://schemas.microsoft.com/office/drawing/2014/main" id="{9E157FFC-975C-45AF-AFE8-9DFD79C5E31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904095" y="1957191"/>
            <a:ext cx="613290" cy="775589"/>
          </a:xfrm>
          <a:prstGeom prst="rect">
            <a:avLst/>
          </a:prstGeom>
        </p:spPr>
      </p:pic>
    </p:spTree>
    <p:extLst>
      <p:ext uri="{BB962C8B-B14F-4D97-AF65-F5344CB8AC3E}">
        <p14:creationId xmlns:p14="http://schemas.microsoft.com/office/powerpoint/2010/main" val="191628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7" end="7"/>
                                            </p:txEl>
                                          </p:spTgt>
                                        </p:tgtEl>
                                        <p:attrNameLst>
                                          <p:attrName>style.visibility</p:attrName>
                                        </p:attrNameLst>
                                      </p:cBhvr>
                                      <p:to>
                                        <p:strVal val="visible"/>
                                      </p:to>
                                    </p:set>
                                    <p:anim calcmode="lin" valueType="num">
                                      <p:cBhvr additive="base">
                                        <p:cTn id="7" dur="500" fill="hold"/>
                                        <p:tgtEl>
                                          <p:spTgt spid="56">
                                            <p:txEl>
                                              <p:pRg st="7" end="7"/>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7" end="7"/>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9"/>
                                        </p:tgtEl>
                                        <p:attrNameLst>
                                          <p:attrName>style.visibility</p:attrName>
                                        </p:attrNameLst>
                                      </p:cBhvr>
                                      <p:to>
                                        <p:strVal val="visible"/>
                                      </p:to>
                                    </p:set>
                                    <p:anim calcmode="lin" valueType="num">
                                      <p:cBhvr additive="base">
                                        <p:cTn id="11" dur="500" fill="hold"/>
                                        <p:tgtEl>
                                          <p:spTgt spid="69"/>
                                        </p:tgtEl>
                                        <p:attrNameLst>
                                          <p:attrName>ppt_x</p:attrName>
                                        </p:attrNameLst>
                                      </p:cBhvr>
                                      <p:tavLst>
                                        <p:tav tm="0">
                                          <p:val>
                                            <p:strVal val="#ppt_x"/>
                                          </p:val>
                                        </p:tav>
                                        <p:tav tm="100000">
                                          <p:val>
                                            <p:strVal val="#ppt_x"/>
                                          </p:val>
                                        </p:tav>
                                      </p:tavLst>
                                    </p:anim>
                                    <p:anim calcmode="lin" valueType="num">
                                      <p:cBhvr additive="base">
                                        <p:cTn id="12" dur="500" fill="hold"/>
                                        <p:tgtEl>
                                          <p:spTgt spid="69"/>
                                        </p:tgtEl>
                                        <p:attrNameLst>
                                          <p:attrName>ppt_y</p:attrName>
                                        </p:attrNameLst>
                                      </p:cBhvr>
                                      <p:tavLst>
                                        <p:tav tm="0">
                                          <p:val>
                                            <p:strVal val="1+#ppt_h/2"/>
                                          </p:val>
                                        </p:tav>
                                        <p:tav tm="100000">
                                          <p:val>
                                            <p:strVal val="#ppt_y"/>
                                          </p:val>
                                        </p:tav>
                                      </p:tavLst>
                                    </p:anim>
                                  </p:childTnLst>
                                </p:cTn>
                              </p:par>
                              <p:par>
                                <p:cTn id="13" presetID="1" presetClass="emph" presetSubtype="2" fill="hold" nodeType="withEffect">
                                  <p:stCondLst>
                                    <p:cond delay="0"/>
                                  </p:stCondLst>
                                  <p:childTnLst>
                                    <p:animClr clrSpc="rgb" dir="cw">
                                      <p:cBhvr>
                                        <p:cTn id="14" dur="600" fill="hold"/>
                                        <p:tgtEl>
                                          <p:spTgt spid="71"/>
                                        </p:tgtEl>
                                        <p:attrNameLst>
                                          <p:attrName>fillcolor</p:attrName>
                                        </p:attrNameLst>
                                      </p:cBhvr>
                                      <p:to>
                                        <a:schemeClr val="accent2"/>
                                      </p:to>
                                    </p:animClr>
                                    <p:set>
                                      <p:cBhvr>
                                        <p:cTn id="15" dur="600" fill="hold"/>
                                        <p:tgtEl>
                                          <p:spTgt spid="71"/>
                                        </p:tgtEl>
                                        <p:attrNameLst>
                                          <p:attrName>fill.type</p:attrName>
                                        </p:attrNameLst>
                                      </p:cBhvr>
                                      <p:to>
                                        <p:strVal val="solid"/>
                                      </p:to>
                                    </p:set>
                                    <p:set>
                                      <p:cBhvr>
                                        <p:cTn id="16" dur="600" fill="hold"/>
                                        <p:tgtEl>
                                          <p:spTgt spid="71"/>
                                        </p:tgtEl>
                                        <p:attrNameLst>
                                          <p:attrName>fill.on</p:attrName>
                                        </p:attrNameLst>
                                      </p:cBhvr>
                                      <p:to>
                                        <p:strVal val="true"/>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38">
                                            <p:txEl>
                                              <p:pRg st="0" end="0"/>
                                            </p:txEl>
                                          </p:spTgt>
                                        </p:tgtEl>
                                        <p:attrNameLst>
                                          <p:attrName>style.visibility</p:attrName>
                                        </p:attrNameLst>
                                      </p:cBhvr>
                                      <p:to>
                                        <p:strVal val="visible"/>
                                      </p:to>
                                    </p:set>
                                    <p:anim calcmode="lin" valueType="num">
                                      <p:cBhvr additive="base">
                                        <p:cTn id="21" dur="500" fill="hold"/>
                                        <p:tgtEl>
                                          <p:spTgt spid="138">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38">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30"/>
                                        </p:tgtEl>
                                        <p:attrNameLst>
                                          <p:attrName>style.visibility</p:attrName>
                                        </p:attrNameLst>
                                      </p:cBhvr>
                                      <p:to>
                                        <p:strVal val="visible"/>
                                      </p:to>
                                    </p:set>
                                    <p:anim calcmode="lin" valueType="num">
                                      <p:cBhvr additive="base">
                                        <p:cTn id="25" dur="500" fill="hold"/>
                                        <p:tgtEl>
                                          <p:spTgt spid="130"/>
                                        </p:tgtEl>
                                        <p:attrNameLst>
                                          <p:attrName>ppt_x</p:attrName>
                                        </p:attrNameLst>
                                      </p:cBhvr>
                                      <p:tavLst>
                                        <p:tav tm="0">
                                          <p:val>
                                            <p:strVal val="#ppt_x"/>
                                          </p:val>
                                        </p:tav>
                                        <p:tav tm="100000">
                                          <p:val>
                                            <p:strVal val="#ppt_x"/>
                                          </p:val>
                                        </p:tav>
                                      </p:tavLst>
                                    </p:anim>
                                    <p:anim calcmode="lin" valueType="num">
                                      <p:cBhvr additive="base">
                                        <p:cTn id="26"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6">
                                            <p:txEl>
                                              <p:pRg st="8" end="8"/>
                                            </p:txEl>
                                          </p:spTgt>
                                        </p:tgtEl>
                                        <p:attrNameLst>
                                          <p:attrName>style.visibility</p:attrName>
                                        </p:attrNameLst>
                                      </p:cBhvr>
                                      <p:to>
                                        <p:strVal val="visible"/>
                                      </p:to>
                                    </p:set>
                                    <p:anim calcmode="lin" valueType="num">
                                      <p:cBhvr additive="base">
                                        <p:cTn id="31" dur="500" fill="hold"/>
                                        <p:tgtEl>
                                          <p:spTgt spid="5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6">
                                            <p:txEl>
                                              <p:pRg st="8" end="8"/>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56">
                                            <p:txEl>
                                              <p:pRg st="9" end="9"/>
                                            </p:txEl>
                                          </p:spTgt>
                                        </p:tgtEl>
                                        <p:attrNameLst>
                                          <p:attrName>style.visibility</p:attrName>
                                        </p:attrNameLst>
                                      </p:cBhvr>
                                      <p:to>
                                        <p:strVal val="visible"/>
                                      </p:to>
                                    </p:set>
                                    <p:anim calcmode="lin" valueType="num">
                                      <p:cBhvr additive="base">
                                        <p:cTn id="41" dur="500" fill="hold"/>
                                        <p:tgtEl>
                                          <p:spTgt spid="56">
                                            <p:txEl>
                                              <p:pRg st="9" end="9"/>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56">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a:extLst>
              <a:ext uri="{FF2B5EF4-FFF2-40B4-BE49-F238E27FC236}">
                <a16:creationId xmlns:a16="http://schemas.microsoft.com/office/drawing/2014/main" id="{D295A4D1-474A-4228-A742-DC942664558C}"/>
              </a:ext>
            </a:extLst>
          </p:cNvPr>
          <p:cNvGrpSpPr/>
          <p:nvPr/>
        </p:nvGrpSpPr>
        <p:grpSpPr>
          <a:xfrm>
            <a:off x="1447800" y="626589"/>
            <a:ext cx="5884152" cy="1904643"/>
            <a:chOff x="1447800" y="626589"/>
            <a:chExt cx="5884152" cy="1904643"/>
          </a:xfrm>
        </p:grpSpPr>
        <p:sp>
          <p:nvSpPr>
            <p:cNvPr id="73" name="Oval 72">
              <a:extLst>
                <a:ext uri="{FF2B5EF4-FFF2-40B4-BE49-F238E27FC236}">
                  <a16:creationId xmlns:a16="http://schemas.microsoft.com/office/drawing/2014/main" id="{90285253-C27F-4B7B-B48B-19B9CE536AA4}"/>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4" name="Oval 73">
              <a:extLst>
                <a:ext uri="{FF2B5EF4-FFF2-40B4-BE49-F238E27FC236}">
                  <a16:creationId xmlns:a16="http://schemas.microsoft.com/office/drawing/2014/main" id="{D7AD46A3-DBF4-4C5F-ABCD-A142DB6DDBD9}"/>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Oval 74">
              <a:extLst>
                <a:ext uri="{FF2B5EF4-FFF2-40B4-BE49-F238E27FC236}">
                  <a16:creationId xmlns:a16="http://schemas.microsoft.com/office/drawing/2014/main" id="{C017E69E-B763-4868-A6EF-5E510190826B}"/>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6" name="Straight Arrow Connector 75">
              <a:extLst>
                <a:ext uri="{FF2B5EF4-FFF2-40B4-BE49-F238E27FC236}">
                  <a16:creationId xmlns:a16="http://schemas.microsoft.com/office/drawing/2014/main" id="{8CDF6700-3000-4AB6-BA1E-5AB43C1E7019}"/>
                </a:ext>
              </a:extLst>
            </p:cNvPr>
            <p:cNvCxnSpPr>
              <a:cxnSpLocks/>
              <a:stCxn id="73" idx="6"/>
              <a:endCxn id="7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8" name="Straight Arrow Connector 77">
              <a:extLst>
                <a:ext uri="{FF2B5EF4-FFF2-40B4-BE49-F238E27FC236}">
                  <a16:creationId xmlns:a16="http://schemas.microsoft.com/office/drawing/2014/main" id="{ACFEA0DD-5C0A-4C24-9C5C-0F534B7D3AF7}"/>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3B44C36E-5115-466E-B2D7-88D0F0F95046}"/>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0" name="Straight Arrow Connector 79">
              <a:extLst>
                <a:ext uri="{FF2B5EF4-FFF2-40B4-BE49-F238E27FC236}">
                  <a16:creationId xmlns:a16="http://schemas.microsoft.com/office/drawing/2014/main" id="{B8B4A112-AE17-4CCF-81DC-3575CB8777B2}"/>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81" name="Straight Arrow Connector 80">
              <a:extLst>
                <a:ext uri="{FF2B5EF4-FFF2-40B4-BE49-F238E27FC236}">
                  <a16:creationId xmlns:a16="http://schemas.microsoft.com/office/drawing/2014/main" id="{2A2E14BB-6209-4A14-B77A-AEEFC5ACFADA}"/>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82" name="Straight Arrow Connector 81">
              <a:extLst>
                <a:ext uri="{FF2B5EF4-FFF2-40B4-BE49-F238E27FC236}">
                  <a16:creationId xmlns:a16="http://schemas.microsoft.com/office/drawing/2014/main" id="{DB35369D-1893-436F-B4A1-AE190F4330CE}"/>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84" name="Straight Arrow Connector 83">
              <a:extLst>
                <a:ext uri="{FF2B5EF4-FFF2-40B4-BE49-F238E27FC236}">
                  <a16:creationId xmlns:a16="http://schemas.microsoft.com/office/drawing/2014/main" id="{62ABE36A-F3E0-45F4-AEF7-DFC28E475A78}"/>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85" name="Straight Arrow Connector 84">
              <a:extLst>
                <a:ext uri="{FF2B5EF4-FFF2-40B4-BE49-F238E27FC236}">
                  <a16:creationId xmlns:a16="http://schemas.microsoft.com/office/drawing/2014/main" id="{EFCB125B-B2DF-4C64-AC58-3A6E68524CE5}"/>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2D057CD4-B63F-4AC3-9CAD-D44A16CF1E76}"/>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E3F84410-0870-465C-A615-C037D57E20C1}"/>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F2A2FC20-47C8-425B-B1C8-7B10C4F19F1F}"/>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89" name="Oval 88">
              <a:extLst>
                <a:ext uri="{FF2B5EF4-FFF2-40B4-BE49-F238E27FC236}">
                  <a16:creationId xmlns:a16="http://schemas.microsoft.com/office/drawing/2014/main" id="{8D575974-7234-488B-83DE-A70C334657F7}"/>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0" name="Straight Arrow Connector 89">
              <a:extLst>
                <a:ext uri="{FF2B5EF4-FFF2-40B4-BE49-F238E27FC236}">
                  <a16:creationId xmlns:a16="http://schemas.microsoft.com/office/drawing/2014/main" id="{1F275ECD-58B8-4F38-8C09-39437225144F}"/>
                </a:ext>
              </a:extLst>
            </p:cNvPr>
            <p:cNvCxnSpPr>
              <a:cxnSpLocks/>
              <a:endCxn id="89"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F5D295C8-FFA9-4A2D-8BB2-3E1CF4796FC1}"/>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56" name="Rectangle 55">
            <a:extLst>
              <a:ext uri="{FF2B5EF4-FFF2-40B4-BE49-F238E27FC236}">
                <a16:creationId xmlns:a16="http://schemas.microsoft.com/office/drawing/2014/main" id="{840E5327-EF89-4A19-B9C5-CD11A3F44CA4}"/>
              </a:ext>
            </a:extLst>
          </p:cNvPr>
          <p:cNvSpPr/>
          <p:nvPr/>
        </p:nvSpPr>
        <p:spPr>
          <a:xfrm>
            <a:off x="749890" y="2987855"/>
            <a:ext cx="8207123" cy="3785652"/>
          </a:xfrm>
          <a:prstGeom prst="rect">
            <a:avLst/>
          </a:prstGeom>
        </p:spPr>
        <p:txBody>
          <a:bodyPr wrap="square">
            <a:spAutoFit/>
          </a:bodyPr>
          <a:lstStyle/>
          <a:p>
            <a:pPr>
              <a:spcAft>
                <a:spcPts val="0"/>
              </a:spcAft>
            </a:pPr>
            <a:r>
              <a:rPr lang="en-US" sz="2400" dirty="0">
                <a:solidFill>
                  <a:schemeClr val="tx2"/>
                </a:solidFill>
              </a:rPr>
              <a:t>The goal of Reinforcement Learning:  </a:t>
            </a:r>
          </a:p>
          <a:p>
            <a:pPr>
              <a:spcAft>
                <a:spcPts val="0"/>
              </a:spcAft>
            </a:pPr>
            <a:r>
              <a:rPr lang="en-US" sz="2400" dirty="0"/>
              <a:t>We will break it into four types of nodes/states:</a:t>
            </a:r>
          </a:p>
          <a:p>
            <a:pPr marL="342900" indent="-342900">
              <a:spcAft>
                <a:spcPts val="0"/>
              </a:spcAft>
              <a:buFont typeface="Arial" panose="020B0604020202020204" pitchFamily="34" charset="0"/>
              <a:buChar char="•"/>
            </a:pPr>
            <a:r>
              <a:rPr lang="en-US" sz="2400" dirty="0">
                <a:solidFill>
                  <a:schemeClr val="tx2"/>
                </a:solidFill>
              </a:rPr>
              <a:t>Agent’s Turn: </a:t>
            </a:r>
            <a:r>
              <a:rPr lang="en-US" sz="2400" dirty="0"/>
              <a:t>  </a:t>
            </a:r>
          </a:p>
          <a:p>
            <a:pPr marL="342900" indent="-342900">
              <a:spcAft>
                <a:spcPts val="0"/>
              </a:spcAft>
              <a:buFont typeface="Arial" panose="020B0604020202020204" pitchFamily="34" charset="0"/>
              <a:buChar char="•"/>
            </a:pPr>
            <a:r>
              <a:rPr lang="en-US" sz="2400" dirty="0">
                <a:solidFill>
                  <a:schemeClr val="tx2"/>
                </a:solidFill>
              </a:rPr>
              <a:t>Adversary’s turn:</a:t>
            </a:r>
            <a:r>
              <a:rPr lang="en-US" sz="2400" dirty="0"/>
              <a:t>  </a:t>
            </a:r>
          </a:p>
          <a:p>
            <a:pPr>
              <a:spcAft>
                <a:spcPts val="0"/>
              </a:spcAft>
            </a:pPr>
            <a:r>
              <a:rPr lang="en-US" sz="2400" dirty="0"/>
              <a:t>         </a:t>
            </a:r>
          </a:p>
          <a:p>
            <a:pPr marL="342900" indent="-342900">
              <a:spcAft>
                <a:spcPts val="0"/>
              </a:spcAft>
              <a:buFont typeface="Arial" panose="020B0604020202020204" pitchFamily="34" charset="0"/>
              <a:buChar char="•"/>
            </a:pPr>
            <a:r>
              <a:rPr lang="en-US" sz="2400" dirty="0">
                <a:solidFill>
                  <a:schemeClr val="tx2"/>
                </a:solidFill>
              </a:rPr>
              <a:t>Random</a:t>
            </a:r>
            <a:endParaRPr lang="en-US" sz="2400" dirty="0"/>
          </a:p>
          <a:p>
            <a:pPr marL="342900" indent="-342900">
              <a:spcAft>
                <a:spcPts val="0"/>
              </a:spcAft>
              <a:buFont typeface="Arial" panose="020B0604020202020204" pitchFamily="34" charset="0"/>
              <a:buChar char="•"/>
            </a:pPr>
            <a:endParaRPr lang="en-US" sz="2400" dirty="0">
              <a:solidFill>
                <a:schemeClr val="tx2"/>
              </a:solidFill>
            </a:endParaRPr>
          </a:p>
          <a:p>
            <a:pPr marL="342900" indent="-342900">
              <a:spcAft>
                <a:spcPts val="0"/>
              </a:spcAft>
              <a:buFont typeface="Arial" panose="020B0604020202020204" pitchFamily="34" charset="0"/>
              <a:buChar char="•"/>
            </a:pPr>
            <a:r>
              <a:rPr lang="en-US" sz="2400" dirty="0">
                <a:solidFill>
                  <a:schemeClr val="tx2"/>
                </a:solidFill>
              </a:rPr>
              <a:t>Halting State:</a:t>
            </a:r>
            <a:r>
              <a:rPr lang="en-US" sz="2400" dirty="0"/>
              <a:t> </a:t>
            </a:r>
          </a:p>
          <a:p>
            <a:pPr>
              <a:spcAft>
                <a:spcPts val="0"/>
              </a:spcAft>
            </a:pPr>
            <a:endParaRPr lang="en-US" sz="2400" dirty="0"/>
          </a:p>
          <a:p>
            <a:pPr>
              <a:spcAft>
                <a:spcPts val="0"/>
              </a:spcAft>
            </a:pPr>
            <a:endParaRPr lang="en-US" sz="24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TextBox 111">
            <a:extLst>
              <a:ext uri="{FF2B5EF4-FFF2-40B4-BE49-F238E27FC236}">
                <a16:creationId xmlns:a16="http://schemas.microsoft.com/office/drawing/2014/main" id="{3DDDC841-555E-4E69-8C19-AB72171AC7EF}"/>
              </a:ext>
            </a:extLst>
          </p:cNvPr>
          <p:cNvSpPr txBox="1"/>
          <p:nvPr/>
        </p:nvSpPr>
        <p:spPr bwMode="auto">
          <a:xfrm>
            <a:off x="245092" y="259424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US" sz="2800" dirty="0">
                <a:solidFill>
                  <a:schemeClr val="tx2"/>
                </a:solidFill>
              </a:rPr>
              <a:t>Formal Definition of Task:</a:t>
            </a:r>
          </a:p>
        </p:txBody>
      </p:sp>
      <p:pic>
        <p:nvPicPr>
          <p:cNvPr id="119" name="Picture 118">
            <a:extLst>
              <a:ext uri="{FF2B5EF4-FFF2-40B4-BE49-F238E27FC236}">
                <a16:creationId xmlns:a16="http://schemas.microsoft.com/office/drawing/2014/main" id="{CD3DB9E9-345D-4B5A-8194-03FE7951805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524000" y="914400"/>
            <a:ext cx="613290" cy="775589"/>
          </a:xfrm>
          <a:prstGeom prst="rect">
            <a:avLst/>
          </a:prstGeom>
        </p:spPr>
      </p:pic>
      <p:grpSp>
        <p:nvGrpSpPr>
          <p:cNvPr id="125" name="Group 124">
            <a:extLst>
              <a:ext uri="{FF2B5EF4-FFF2-40B4-BE49-F238E27FC236}">
                <a16:creationId xmlns:a16="http://schemas.microsoft.com/office/drawing/2014/main" id="{8C64C136-ACCA-46AD-B7A1-5A31433B46C6}"/>
              </a:ext>
            </a:extLst>
          </p:cNvPr>
          <p:cNvGrpSpPr/>
          <p:nvPr/>
        </p:nvGrpSpPr>
        <p:grpSpPr>
          <a:xfrm>
            <a:off x="5348514" y="943499"/>
            <a:ext cx="1738086" cy="1799701"/>
            <a:chOff x="1621977" y="614136"/>
            <a:chExt cx="1738086" cy="1799701"/>
          </a:xfrm>
        </p:grpSpPr>
        <p:sp>
          <p:nvSpPr>
            <p:cNvPr id="126" name="Rectangle 125">
              <a:extLst>
                <a:ext uri="{FF2B5EF4-FFF2-40B4-BE49-F238E27FC236}">
                  <a16:creationId xmlns:a16="http://schemas.microsoft.com/office/drawing/2014/main" id="{0E81400E-5576-4F85-812B-732142091846}"/>
                </a:ext>
              </a:extLst>
            </p:cNvPr>
            <p:cNvSpPr/>
            <p:nvPr/>
          </p:nvSpPr>
          <p:spPr>
            <a:xfrm>
              <a:off x="2910126" y="1494972"/>
              <a:ext cx="449937" cy="461665"/>
            </a:xfrm>
            <a:prstGeom prst="rect">
              <a:avLst/>
            </a:prstGeom>
          </p:spPr>
          <p:txBody>
            <a:bodyPr wrap="square">
              <a:spAutoFit/>
            </a:bodyPr>
            <a:lstStyle/>
            <a:p>
              <a:pPr>
                <a:spcAft>
                  <a:spcPts val="0"/>
                </a:spcAft>
              </a:pPr>
              <a:r>
                <a:rPr lang="en-US" sz="2400" dirty="0"/>
                <a:t>p</a:t>
              </a:r>
              <a:r>
                <a:rPr lang="en-US" sz="2400" baseline="-25000" dirty="0"/>
                <a:t>1</a:t>
              </a:r>
              <a:endParaRPr lang="en-CA" sz="2400" baseline="-25000" dirty="0"/>
            </a:p>
          </p:txBody>
        </p:sp>
        <p:sp>
          <p:nvSpPr>
            <p:cNvPr id="127" name="Rectangle 126">
              <a:extLst>
                <a:ext uri="{FF2B5EF4-FFF2-40B4-BE49-F238E27FC236}">
                  <a16:creationId xmlns:a16="http://schemas.microsoft.com/office/drawing/2014/main" id="{9011AD2C-CF5A-4BE3-8728-32BB9BFF0F94}"/>
                </a:ext>
              </a:extLst>
            </p:cNvPr>
            <p:cNvSpPr/>
            <p:nvPr/>
          </p:nvSpPr>
          <p:spPr>
            <a:xfrm>
              <a:off x="2071926" y="1952172"/>
              <a:ext cx="449937" cy="461665"/>
            </a:xfrm>
            <a:prstGeom prst="rect">
              <a:avLst/>
            </a:prstGeom>
          </p:spPr>
          <p:txBody>
            <a:bodyPr wrap="square">
              <a:spAutoFit/>
            </a:bodyPr>
            <a:lstStyle/>
            <a:p>
              <a:pPr>
                <a:spcAft>
                  <a:spcPts val="0"/>
                </a:spcAft>
              </a:pPr>
              <a:r>
                <a:rPr lang="en-US" sz="2400" dirty="0"/>
                <a:t>p</a:t>
              </a:r>
              <a:r>
                <a:rPr lang="en-US" sz="2400" baseline="-25000" dirty="0"/>
                <a:t>2</a:t>
              </a:r>
              <a:endParaRPr lang="en-CA" sz="2400" baseline="-25000" dirty="0"/>
            </a:p>
          </p:txBody>
        </p:sp>
        <p:sp>
          <p:nvSpPr>
            <p:cNvPr id="128" name="Rectangle 127">
              <a:extLst>
                <a:ext uri="{FF2B5EF4-FFF2-40B4-BE49-F238E27FC236}">
                  <a16:creationId xmlns:a16="http://schemas.microsoft.com/office/drawing/2014/main" id="{62057013-2BE3-4E26-ACCD-F1DA1873A1CE}"/>
                </a:ext>
              </a:extLst>
            </p:cNvPr>
            <p:cNvSpPr/>
            <p:nvPr/>
          </p:nvSpPr>
          <p:spPr>
            <a:xfrm>
              <a:off x="1621977" y="614136"/>
              <a:ext cx="449937" cy="461665"/>
            </a:xfrm>
            <a:prstGeom prst="rect">
              <a:avLst/>
            </a:prstGeom>
          </p:spPr>
          <p:txBody>
            <a:bodyPr wrap="square">
              <a:spAutoFit/>
            </a:bodyPr>
            <a:lstStyle/>
            <a:p>
              <a:pPr>
                <a:spcAft>
                  <a:spcPts val="0"/>
                </a:spcAft>
              </a:pPr>
              <a:r>
                <a:rPr lang="en-US" sz="2400" dirty="0"/>
                <a:t>p</a:t>
              </a:r>
              <a:r>
                <a:rPr lang="en-US" sz="2400" baseline="-25000" dirty="0"/>
                <a:t>3</a:t>
              </a:r>
              <a:endParaRPr lang="en-CA" sz="2400" baseline="-25000" dirty="0"/>
            </a:p>
          </p:txBody>
        </p:sp>
        <p:sp>
          <p:nvSpPr>
            <p:cNvPr id="129" name="Rectangle 128">
              <a:extLst>
                <a:ext uri="{FF2B5EF4-FFF2-40B4-BE49-F238E27FC236}">
                  <a16:creationId xmlns:a16="http://schemas.microsoft.com/office/drawing/2014/main" id="{40143C0E-2BE7-4C10-9DDE-15F09DD2CD5A}"/>
                </a:ext>
              </a:extLst>
            </p:cNvPr>
            <p:cNvSpPr/>
            <p:nvPr/>
          </p:nvSpPr>
          <p:spPr>
            <a:xfrm>
              <a:off x="2076455" y="656701"/>
              <a:ext cx="449937" cy="461665"/>
            </a:xfrm>
            <a:prstGeom prst="rect">
              <a:avLst/>
            </a:prstGeom>
          </p:spPr>
          <p:txBody>
            <a:bodyPr wrap="square">
              <a:spAutoFit/>
            </a:bodyPr>
            <a:lstStyle/>
            <a:p>
              <a:pPr>
                <a:spcAft>
                  <a:spcPts val="0"/>
                </a:spcAft>
              </a:pPr>
              <a:r>
                <a:rPr lang="en-US" sz="2400" dirty="0"/>
                <a:t>p</a:t>
              </a:r>
              <a:r>
                <a:rPr lang="en-US" sz="2400" baseline="-25000" dirty="0"/>
                <a:t>4</a:t>
              </a:r>
              <a:endParaRPr lang="en-CA" sz="2400" baseline="-25000" dirty="0"/>
            </a:p>
          </p:txBody>
        </p:sp>
      </p:gr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4" name="TextBox 3">
            <a:extLst>
              <a:ext uri="{FF2B5EF4-FFF2-40B4-BE49-F238E27FC236}">
                <a16:creationId xmlns:a16="http://schemas.microsoft.com/office/drawing/2014/main" id="{01535B6B-A4B2-D336-9852-30AFE9D4B05C}"/>
              </a:ext>
            </a:extLst>
          </p:cNvPr>
          <p:cNvSpPr txBox="1"/>
          <p:nvPr/>
        </p:nvSpPr>
        <p:spPr bwMode="auto">
          <a:xfrm>
            <a:off x="3344073" y="3712934"/>
            <a:ext cx="5612939"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eaLnBrk="1" hangingPunct="1">
              <a:spcBef>
                <a:spcPct val="0"/>
              </a:spcBef>
              <a:buNone/>
            </a:pPr>
            <a:r>
              <a:rPr lang="en-US" altLang="en-US" sz="2400" dirty="0"/>
              <a:t>Learn optimal moves for agent.</a:t>
            </a:r>
          </a:p>
          <a:p>
            <a:r>
              <a:rPr lang="en-US" altLang="en-US" sz="2400" dirty="0"/>
              <a:t>Agent must be ready for </a:t>
            </a:r>
            <a:br>
              <a:rPr lang="en-US" altLang="en-US" sz="2400" dirty="0"/>
            </a:br>
            <a:r>
              <a:rPr lang="en-US" altLang="en-US" sz="2400" dirty="0"/>
              <a:t>    any possible adversary move.  </a:t>
            </a:r>
          </a:p>
          <a:p>
            <a:r>
              <a:rPr lang="en-US" altLang="en-US" sz="2400" dirty="0"/>
              <a:t>Agent must learn these rules/probabilities</a:t>
            </a:r>
          </a:p>
          <a:p>
            <a:r>
              <a:rPr lang="en-US" altLang="en-US" sz="2400" dirty="0"/>
              <a:t>    and exploit them.</a:t>
            </a:r>
          </a:p>
          <a:p>
            <a:r>
              <a:rPr lang="en-US" altLang="en-US" sz="2400" dirty="0"/>
              <a:t>Agent must find where the rewards are.</a:t>
            </a:r>
          </a:p>
          <a:p>
            <a:pPr eaLnBrk="1" hangingPunct="1">
              <a:spcBef>
                <a:spcPct val="0"/>
              </a:spcBef>
              <a:buNone/>
            </a:pPr>
            <a:endParaRPr lang="en-US" altLang="en-US" sz="2400" dirty="0"/>
          </a:p>
        </p:txBody>
      </p:sp>
      <p:grpSp>
        <p:nvGrpSpPr>
          <p:cNvPr id="6" name="Group 5">
            <a:extLst>
              <a:ext uri="{FF2B5EF4-FFF2-40B4-BE49-F238E27FC236}">
                <a16:creationId xmlns:a16="http://schemas.microsoft.com/office/drawing/2014/main" id="{3E7E191A-D5E1-99B7-4D1F-78B29831BE27}"/>
              </a:ext>
            </a:extLst>
          </p:cNvPr>
          <p:cNvGrpSpPr/>
          <p:nvPr/>
        </p:nvGrpSpPr>
        <p:grpSpPr>
          <a:xfrm>
            <a:off x="4200018" y="1905000"/>
            <a:ext cx="2532935" cy="1137556"/>
            <a:chOff x="4200018" y="1905000"/>
            <a:chExt cx="2532935" cy="1137556"/>
          </a:xfrm>
        </p:grpSpPr>
        <p:cxnSp>
          <p:nvCxnSpPr>
            <p:cNvPr id="8" name="Straight Arrow Connector 7">
              <a:extLst>
                <a:ext uri="{FF2B5EF4-FFF2-40B4-BE49-F238E27FC236}">
                  <a16:creationId xmlns:a16="http://schemas.microsoft.com/office/drawing/2014/main" id="{BCF16441-6138-B454-5D9F-C3216105CF66}"/>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grpSp>
          <p:nvGrpSpPr>
            <p:cNvPr id="9" name="Group 8">
              <a:extLst>
                <a:ext uri="{FF2B5EF4-FFF2-40B4-BE49-F238E27FC236}">
                  <a16:creationId xmlns:a16="http://schemas.microsoft.com/office/drawing/2014/main" id="{0017B0ED-68E3-C958-85E4-7614B32E0AEA}"/>
                </a:ext>
              </a:extLst>
            </p:cNvPr>
            <p:cNvGrpSpPr/>
            <p:nvPr/>
          </p:nvGrpSpPr>
          <p:grpSpPr>
            <a:xfrm>
              <a:off x="4200018" y="2550956"/>
              <a:ext cx="2532935" cy="491600"/>
              <a:chOff x="4200018" y="2550956"/>
              <a:chExt cx="2532935" cy="491600"/>
            </a:xfrm>
          </p:grpSpPr>
          <p:sp>
            <p:nvSpPr>
              <p:cNvPr id="10" name="Oval 9">
                <a:extLst>
                  <a:ext uri="{FF2B5EF4-FFF2-40B4-BE49-F238E27FC236}">
                    <a16:creationId xmlns:a16="http://schemas.microsoft.com/office/drawing/2014/main" id="{21B5503B-C996-8C48-2FD4-4BFA1580A68B}"/>
                  </a:ext>
                </a:extLst>
              </p:cNvPr>
              <p:cNvSpPr/>
              <p:nvPr/>
            </p:nvSpPr>
            <p:spPr>
              <a:xfrm>
                <a:off x="4200018" y="2550956"/>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1" name="Picture 4" descr="Finish Line Icon of Line style - Available in SVG, PNG, EPS, AI &amp; Icon fonts">
                <a:extLst>
                  <a:ext uri="{FF2B5EF4-FFF2-40B4-BE49-F238E27FC236}">
                    <a16:creationId xmlns:a16="http://schemas.microsoft.com/office/drawing/2014/main" id="{324C097B-2331-D40F-7F42-28FA3C4E85B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28593" y="2608106"/>
                <a:ext cx="400050" cy="400050"/>
              </a:xfrm>
              <a:prstGeom prst="rect">
                <a:avLst/>
              </a:prstGeom>
              <a:noFill/>
              <a:ln>
                <a:noFill/>
              </a:ln>
            </p:spPr>
          </p:pic>
          <p:sp>
            <p:nvSpPr>
              <p:cNvPr id="12" name="Rectangle 11">
                <a:extLst>
                  <a:ext uri="{FF2B5EF4-FFF2-40B4-BE49-F238E27FC236}">
                    <a16:creationId xmlns:a16="http://schemas.microsoft.com/office/drawing/2014/main" id="{B4991446-9667-DE35-B3BC-9A4284E4C499}"/>
                  </a:ext>
                </a:extLst>
              </p:cNvPr>
              <p:cNvSpPr/>
              <p:nvPr/>
            </p:nvSpPr>
            <p:spPr>
              <a:xfrm>
                <a:off x="4647183" y="2642446"/>
                <a:ext cx="2085770" cy="400110"/>
              </a:xfrm>
              <a:prstGeom prst="rect">
                <a:avLst/>
              </a:prstGeom>
            </p:spPr>
            <p:txBody>
              <a:bodyPr wrap="square">
                <a:spAutoFit/>
              </a:bodyPr>
              <a:lstStyle/>
              <a:p>
                <a:pPr>
                  <a:spcAft>
                    <a:spcPts val="0"/>
                  </a:spcAft>
                </a:pPr>
                <a:r>
                  <a:rPr lang="en-US" sz="2000" dirty="0"/>
                  <a:t>reward = -50</a:t>
                </a:r>
              </a:p>
            </p:txBody>
          </p:sp>
        </p:grpSp>
      </p:grpSp>
      <p:sp>
        <p:nvSpPr>
          <p:cNvPr id="13" name="Oval 12">
            <a:extLst>
              <a:ext uri="{FF2B5EF4-FFF2-40B4-BE49-F238E27FC236}">
                <a16:creationId xmlns:a16="http://schemas.microsoft.com/office/drawing/2014/main" id="{4E4F8F80-1BCD-44E5-766E-C18D12E652DB}"/>
              </a:ext>
            </a:extLst>
          </p:cNvPr>
          <p:cNvSpPr/>
          <p:nvPr/>
        </p:nvSpPr>
        <p:spPr>
          <a:xfrm>
            <a:off x="7239000" y="2438400"/>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4" name="Picture 4" descr="Finish Line Icon of Line style - Available in SVG, PNG, EPS, AI &amp; Icon fonts">
            <a:extLst>
              <a:ext uri="{FF2B5EF4-FFF2-40B4-BE49-F238E27FC236}">
                <a16:creationId xmlns:a16="http://schemas.microsoft.com/office/drawing/2014/main" id="{289FA691-1C44-6018-2B66-9A43AD6A4C3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5" name="Rectangle 14">
            <a:extLst>
              <a:ext uri="{FF2B5EF4-FFF2-40B4-BE49-F238E27FC236}">
                <a16:creationId xmlns:a16="http://schemas.microsoft.com/office/drawing/2014/main" id="{FDC7FF16-F2B1-E7E0-B628-19C8FCD40522}"/>
              </a:ext>
            </a:extLst>
          </p:cNvPr>
          <p:cNvSpPr/>
          <p:nvPr/>
        </p:nvSpPr>
        <p:spPr>
          <a:xfrm>
            <a:off x="7539345" y="2737947"/>
            <a:ext cx="2085770" cy="400110"/>
          </a:xfrm>
          <a:prstGeom prst="rect">
            <a:avLst/>
          </a:prstGeom>
        </p:spPr>
        <p:txBody>
          <a:bodyPr wrap="square">
            <a:spAutoFit/>
          </a:bodyPr>
          <a:lstStyle/>
          <a:p>
            <a:pPr>
              <a:spcAft>
                <a:spcPts val="0"/>
              </a:spcAft>
            </a:pPr>
            <a:r>
              <a:rPr lang="en-US" sz="2000" dirty="0"/>
              <a:t>reward = 100</a:t>
            </a:r>
          </a:p>
        </p:txBody>
      </p:sp>
    </p:spTree>
    <p:extLst>
      <p:ext uri="{BB962C8B-B14F-4D97-AF65-F5344CB8AC3E}">
        <p14:creationId xmlns:p14="http://schemas.microsoft.com/office/powerpoint/2010/main" val="993902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 calcmode="lin" valueType="num">
                                      <p:cBhvr additive="base">
                                        <p:cTn id="7"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9"/>
                                        </p:tgtEl>
                                        <p:attrNameLst>
                                          <p:attrName>style.visibility</p:attrName>
                                        </p:attrNameLst>
                                      </p:cBhvr>
                                      <p:to>
                                        <p:strVal val="visible"/>
                                      </p:to>
                                    </p:set>
                                    <p:anim calcmode="lin" valueType="num">
                                      <p:cBhvr additive="base">
                                        <p:cTn id="17" dur="500" fill="hold"/>
                                        <p:tgtEl>
                                          <p:spTgt spid="119"/>
                                        </p:tgtEl>
                                        <p:attrNameLst>
                                          <p:attrName>ppt_x</p:attrName>
                                        </p:attrNameLst>
                                      </p:cBhvr>
                                      <p:tavLst>
                                        <p:tav tm="0">
                                          <p:val>
                                            <p:strVal val="0-#ppt_w/2"/>
                                          </p:val>
                                        </p:tav>
                                        <p:tav tm="100000">
                                          <p:val>
                                            <p:strVal val="#ppt_x"/>
                                          </p:val>
                                        </p:tav>
                                      </p:tavLst>
                                    </p:anim>
                                    <p:anim calcmode="lin" valueType="num">
                                      <p:cBhvr additive="base">
                                        <p:cTn id="18" dur="500" fill="hold"/>
                                        <p:tgtEl>
                                          <p:spTgt spid="11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
                                            <p:txEl>
                                              <p:pRg st="1" end="1"/>
                                            </p:txEl>
                                          </p:spTgt>
                                        </p:tgtEl>
                                        <p:attrNameLst>
                                          <p:attrName>style.visibility</p:attrName>
                                        </p:attrNameLst>
                                      </p:cBhvr>
                                      <p:to>
                                        <p:strVal val="visible"/>
                                      </p:to>
                                    </p:set>
                                    <p:anim calcmode="lin" valueType="num">
                                      <p:cBhvr additive="base">
                                        <p:cTn id="23" dur="500" fill="hold"/>
                                        <p:tgtEl>
                                          <p:spTgt spid="4">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
                                            <p:txEl>
                                              <p:pRg st="1" end="1"/>
                                            </p:txEl>
                                          </p:spTgt>
                                        </p:tgtEl>
                                        <p:attrNameLst>
                                          <p:attrName>ppt_y</p:attrName>
                                        </p:attrNameLst>
                                      </p:cBhvr>
                                      <p:tavLst>
                                        <p:tav tm="0">
                                          <p:val>
                                            <p:strVal val="#ppt_y"/>
                                          </p:val>
                                        </p:tav>
                                        <p:tav tm="100000">
                                          <p:val>
                                            <p:strVal val="#ppt_y"/>
                                          </p:val>
                                        </p:tav>
                                      </p:tavLst>
                                    </p:anim>
                                  </p:childTnLst>
                                </p:cTn>
                              </p:par>
                              <p:par>
                                <p:cTn id="25" presetID="42" presetClass="path" presetSubtype="0" accel="50000" decel="50000" fill="hold" nodeType="withEffect">
                                  <p:stCondLst>
                                    <p:cond delay="0"/>
                                  </p:stCondLst>
                                  <p:childTnLst>
                                    <p:animMotion origin="layout" path="M -3.61111E-6 -4.81481E-6 L 0.204 -0.01666 " pathEditMode="relative" rAng="0" ptsTypes="AA">
                                      <p:cBhvr>
                                        <p:cTn id="26" dur="600" fill="hold"/>
                                        <p:tgtEl>
                                          <p:spTgt spid="119"/>
                                        </p:tgtEl>
                                        <p:attrNameLst>
                                          <p:attrName>ppt_x</p:attrName>
                                          <p:attrName>ppt_y</p:attrName>
                                        </p:attrNameLst>
                                      </p:cBhvr>
                                      <p:rCtr x="10191" y="-833"/>
                                    </p:animMotion>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
                                            <p:txEl>
                                              <p:pRg st="2" end="2"/>
                                            </p:txEl>
                                          </p:spTgt>
                                        </p:tgtEl>
                                        <p:attrNameLst>
                                          <p:attrName>style.visibility</p:attrName>
                                        </p:attrNameLst>
                                      </p:cBhvr>
                                      <p:to>
                                        <p:strVal val="visible"/>
                                      </p:to>
                                    </p:set>
                                    <p:anim calcmode="lin" valueType="num">
                                      <p:cBhvr additive="base">
                                        <p:cTn id="31"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txEl>
                                              <p:pRg st="2" end="2"/>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 calcmode="lin" valueType="num">
                                      <p:cBhvr additive="base">
                                        <p:cTn id="35" dur="500" fill="hold"/>
                                        <p:tgtEl>
                                          <p:spTgt spid="4">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
                                            <p:txEl>
                                              <p:pRg st="3" end="3"/>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25"/>
                                        </p:tgtEl>
                                        <p:attrNameLst>
                                          <p:attrName>style.visibility</p:attrName>
                                        </p:attrNameLst>
                                      </p:cBhvr>
                                      <p:to>
                                        <p:strVal val="visible"/>
                                      </p:to>
                                    </p:set>
                                    <p:anim calcmode="lin" valueType="num">
                                      <p:cBhvr additive="base">
                                        <p:cTn id="39" dur="500" fill="hold"/>
                                        <p:tgtEl>
                                          <p:spTgt spid="125"/>
                                        </p:tgtEl>
                                        <p:attrNameLst>
                                          <p:attrName>ppt_x</p:attrName>
                                        </p:attrNameLst>
                                      </p:cBhvr>
                                      <p:tavLst>
                                        <p:tav tm="0">
                                          <p:val>
                                            <p:strVal val="0-#ppt_w/2"/>
                                          </p:val>
                                        </p:tav>
                                        <p:tav tm="100000">
                                          <p:val>
                                            <p:strVal val="#ppt_x"/>
                                          </p:val>
                                        </p:tav>
                                      </p:tavLst>
                                    </p:anim>
                                    <p:anim calcmode="lin" valueType="num">
                                      <p:cBhvr additive="base">
                                        <p:cTn id="40" dur="500" fill="hold"/>
                                        <p:tgtEl>
                                          <p:spTgt spid="125"/>
                                        </p:tgtEl>
                                        <p:attrNameLst>
                                          <p:attrName>ppt_y</p:attrName>
                                        </p:attrNameLst>
                                      </p:cBhvr>
                                      <p:tavLst>
                                        <p:tav tm="0">
                                          <p:val>
                                            <p:strVal val="#ppt_y"/>
                                          </p:val>
                                        </p:tav>
                                        <p:tav tm="100000">
                                          <p:val>
                                            <p:strVal val="#ppt_y"/>
                                          </p:val>
                                        </p:tav>
                                      </p:tavLst>
                                    </p:anim>
                                  </p:childTnLst>
                                </p:cTn>
                              </p:par>
                              <p:par>
                                <p:cTn id="41" presetID="42" presetClass="path" presetSubtype="0" accel="50000" decel="50000" fill="hold" nodeType="withEffect">
                                  <p:stCondLst>
                                    <p:cond delay="0"/>
                                  </p:stCondLst>
                                  <p:childTnLst>
                                    <p:animMotion origin="layout" path="M 0.204 -0.01666 L 0.4132 0.04468 " pathEditMode="relative" rAng="0" ptsTypes="AA">
                                      <p:cBhvr>
                                        <p:cTn id="42" dur="800" fill="hold"/>
                                        <p:tgtEl>
                                          <p:spTgt spid="119"/>
                                        </p:tgtEl>
                                        <p:attrNameLst>
                                          <p:attrName>ppt_x</p:attrName>
                                          <p:attrName>ppt_y</p:attrName>
                                        </p:attrNameLst>
                                      </p:cBhvr>
                                      <p:rCtr x="10451" y="3056"/>
                                    </p:animMotion>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4">
                                            <p:txEl>
                                              <p:pRg st="4" end="4"/>
                                            </p:txEl>
                                          </p:spTgt>
                                        </p:tgtEl>
                                        <p:attrNameLst>
                                          <p:attrName>style.visibility</p:attrName>
                                        </p:attrNameLst>
                                      </p:cBhvr>
                                      <p:to>
                                        <p:strVal val="visible"/>
                                      </p:to>
                                    </p:set>
                                    <p:anim calcmode="lin" valueType="num">
                                      <p:cBhvr additive="base">
                                        <p:cTn id="47" dur="500" fill="hold"/>
                                        <p:tgtEl>
                                          <p:spTgt spid="4">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
                                            <p:txEl>
                                              <p:pRg st="4" end="4"/>
                                            </p:txEl>
                                          </p:spTgt>
                                        </p:tgtEl>
                                        <p:attrNameLst>
                                          <p:attrName>ppt_y</p:attrName>
                                        </p:attrNameLst>
                                      </p:cBhvr>
                                      <p:tavLst>
                                        <p:tav tm="0">
                                          <p:val>
                                            <p:strVal val="#ppt_y"/>
                                          </p:val>
                                        </p:tav>
                                        <p:tav tm="100000">
                                          <p:val>
                                            <p:strVal val="#ppt_y"/>
                                          </p:val>
                                        </p:tav>
                                      </p:tavLst>
                                    </p:anim>
                                  </p:childTnLst>
                                </p:cTn>
                              </p:par>
                              <p:par>
                                <p:cTn id="49" presetID="42" presetClass="path" presetSubtype="0" accel="50000" decel="50000" fill="hold" nodeType="withEffect">
                                  <p:stCondLst>
                                    <p:cond delay="0"/>
                                  </p:stCondLst>
                                  <p:childTnLst>
                                    <p:animMotion origin="layout" path="M 0.4132 0.04468 L 0.58594 0.14399 " pathEditMode="relative" rAng="0" ptsTypes="AA">
                                      <p:cBhvr>
                                        <p:cTn id="50" dur="900" fill="hold"/>
                                        <p:tgtEl>
                                          <p:spTgt spid="119"/>
                                        </p:tgtEl>
                                        <p:attrNameLst>
                                          <p:attrName>ppt_x</p:attrName>
                                          <p:attrName>ppt_y</p:attrName>
                                        </p:attrNameLst>
                                      </p:cBhvr>
                                      <p:rCtr x="8628" y="495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80507" y="1345347"/>
            <a:ext cx="361526" cy="457200"/>
          </a:xfrm>
          <a:prstGeom prst="rect">
            <a:avLst/>
          </a:prstGeom>
        </p:spPr>
      </p:pic>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021157" y="1498933"/>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60" name="Rectangle 59">
            <a:extLst>
              <a:ext uri="{FF2B5EF4-FFF2-40B4-BE49-F238E27FC236}">
                <a16:creationId xmlns:a16="http://schemas.microsoft.com/office/drawing/2014/main" id="{99F26AB9-DB5A-41EF-BC02-E0E0B933D177}"/>
              </a:ext>
            </a:extLst>
          </p:cNvPr>
          <p:cNvSpPr/>
          <p:nvPr/>
        </p:nvSpPr>
        <p:spPr>
          <a:xfrm>
            <a:off x="5041291" y="518984"/>
            <a:ext cx="2085770" cy="400110"/>
          </a:xfrm>
          <a:prstGeom prst="rect">
            <a:avLst/>
          </a:prstGeom>
        </p:spPr>
        <p:txBody>
          <a:bodyPr wrap="square">
            <a:spAutoFit/>
          </a:bodyPr>
          <a:lstStyle/>
          <a:p>
            <a:pPr>
              <a:spcAft>
                <a:spcPts val="0"/>
              </a:spcAft>
            </a:pPr>
            <a:r>
              <a:rPr lang="en-US" sz="2000" dirty="0"/>
              <a:t>reward = -5</a:t>
            </a:r>
          </a:p>
        </p:txBody>
      </p:sp>
      <p:sp>
        <p:nvSpPr>
          <p:cNvPr id="63" name="Rectangle 62">
            <a:extLst>
              <a:ext uri="{FF2B5EF4-FFF2-40B4-BE49-F238E27FC236}">
                <a16:creationId xmlns:a16="http://schemas.microsoft.com/office/drawing/2014/main" id="{453C9023-B29C-4D94-A5D9-A77E28C857C7}"/>
              </a:ext>
            </a:extLst>
          </p:cNvPr>
          <p:cNvSpPr/>
          <p:nvPr/>
        </p:nvSpPr>
        <p:spPr>
          <a:xfrm>
            <a:off x="749890" y="3022764"/>
            <a:ext cx="8927510" cy="2677656"/>
          </a:xfrm>
          <a:prstGeom prst="rect">
            <a:avLst/>
          </a:prstGeom>
        </p:spPr>
        <p:txBody>
          <a:bodyPr wrap="square">
            <a:spAutoFit/>
          </a:bodyPr>
          <a:lstStyle/>
          <a:p>
            <a:pPr>
              <a:spcAft>
                <a:spcPts val="0"/>
              </a:spcAft>
            </a:pPr>
            <a:r>
              <a:rPr lang="en-US" sz="2400" dirty="0">
                <a:solidFill>
                  <a:schemeClr val="tx2"/>
                </a:solidFill>
              </a:rPr>
              <a:t>Combination State:</a:t>
            </a:r>
          </a:p>
          <a:p>
            <a:pPr marL="342900" indent="-342900">
              <a:spcAft>
                <a:spcPts val="0"/>
              </a:spcAft>
              <a:buFont typeface="Arial" panose="020B0604020202020204" pitchFamily="34" charset="0"/>
              <a:buChar char="•"/>
            </a:pPr>
            <a:r>
              <a:rPr lang="en-US" sz="2400" dirty="0"/>
              <a:t>Agent chooses which action (denoted a) to take.</a:t>
            </a:r>
          </a:p>
          <a:p>
            <a:pPr marL="342900" indent="-342900">
              <a:spcAft>
                <a:spcPts val="0"/>
              </a:spcAft>
              <a:buFont typeface="Arial" panose="020B0604020202020204" pitchFamily="34" charset="0"/>
              <a:buChar char="•"/>
            </a:pPr>
            <a:r>
              <a:rPr lang="en-US" sz="2400" dirty="0"/>
              <a:t>Even after the action is specified,</a:t>
            </a:r>
          </a:p>
          <a:p>
            <a:pPr>
              <a:spcAft>
                <a:spcPts val="0"/>
              </a:spcAft>
            </a:pPr>
            <a:r>
              <a:rPr lang="en-US" sz="2400" dirty="0"/>
              <a:t>       there is still randomness as to which state will be next.</a:t>
            </a:r>
          </a:p>
          <a:p>
            <a:pPr marL="342900" indent="-342900">
              <a:spcAft>
                <a:spcPts val="0"/>
              </a:spcAft>
              <a:buFont typeface="Arial" panose="020B0604020202020204" pitchFamily="34" charset="0"/>
              <a:buChar char="•"/>
            </a:pPr>
            <a:r>
              <a:rPr lang="en-US" sz="2400" dirty="0"/>
              <a:t>Agent may get partial rewards along the way.</a:t>
            </a:r>
          </a:p>
          <a:p>
            <a:pPr marL="342900" indent="-342900">
              <a:spcAft>
                <a:spcPts val="0"/>
              </a:spcAft>
              <a:buFont typeface="Arial" panose="020B0604020202020204" pitchFamily="34" charset="0"/>
              <a:buChar char="•"/>
            </a:pPr>
            <a:r>
              <a:rPr lang="en-US" sz="2400" dirty="0"/>
              <a:t>When planning actions of a robot,</a:t>
            </a:r>
          </a:p>
          <a:p>
            <a:pPr>
              <a:spcAft>
                <a:spcPts val="0"/>
              </a:spcAft>
            </a:pPr>
            <a:r>
              <a:rPr lang="en-US" sz="2400" dirty="0"/>
              <a:t>       there likely will not be an adversary.</a:t>
            </a:r>
          </a:p>
        </p:txBody>
      </p:sp>
      <p:grpSp>
        <p:nvGrpSpPr>
          <p:cNvPr id="143" name="Group 142">
            <a:extLst>
              <a:ext uri="{FF2B5EF4-FFF2-40B4-BE49-F238E27FC236}">
                <a16:creationId xmlns:a16="http://schemas.microsoft.com/office/drawing/2014/main" id="{6790033F-1BAE-42EE-841C-EE7E479E50DF}"/>
              </a:ext>
            </a:extLst>
          </p:cNvPr>
          <p:cNvGrpSpPr/>
          <p:nvPr/>
        </p:nvGrpSpPr>
        <p:grpSpPr>
          <a:xfrm>
            <a:off x="1183585" y="862234"/>
            <a:ext cx="2260054" cy="1695234"/>
            <a:chOff x="1657580" y="675751"/>
            <a:chExt cx="2260054" cy="1695234"/>
          </a:xfrm>
        </p:grpSpPr>
        <p:sp>
          <p:nvSpPr>
            <p:cNvPr id="144" name="Rectangle 143">
              <a:extLst>
                <a:ext uri="{FF2B5EF4-FFF2-40B4-BE49-F238E27FC236}">
                  <a16:creationId xmlns:a16="http://schemas.microsoft.com/office/drawing/2014/main" id="{C8598FF7-E8B2-4A60-AE06-668A9F1400F1}"/>
                </a:ext>
              </a:extLst>
            </p:cNvPr>
            <p:cNvSpPr/>
            <p:nvPr/>
          </p:nvSpPr>
          <p:spPr>
            <a:xfrm>
              <a:off x="2810110" y="1909320"/>
              <a:ext cx="449937" cy="461665"/>
            </a:xfrm>
            <a:prstGeom prst="rect">
              <a:avLst/>
            </a:prstGeom>
          </p:spPr>
          <p:txBody>
            <a:bodyPr wrap="square">
              <a:spAutoFit/>
            </a:bodyPr>
            <a:lstStyle/>
            <a:p>
              <a:pPr>
                <a:spcAft>
                  <a:spcPts val="0"/>
                </a:spcAft>
              </a:pPr>
              <a:r>
                <a:rPr lang="en-US" sz="2400" dirty="0"/>
                <a:t>p</a:t>
              </a:r>
              <a:r>
                <a:rPr lang="en-US" sz="2400" baseline="-25000" dirty="0"/>
                <a:t>1</a:t>
              </a:r>
              <a:endParaRPr lang="en-CA" sz="2400" baseline="-25000" dirty="0"/>
            </a:p>
          </p:txBody>
        </p:sp>
        <p:sp>
          <p:nvSpPr>
            <p:cNvPr id="145" name="Rectangle 144">
              <a:extLst>
                <a:ext uri="{FF2B5EF4-FFF2-40B4-BE49-F238E27FC236}">
                  <a16:creationId xmlns:a16="http://schemas.microsoft.com/office/drawing/2014/main" id="{8DC373EE-B5C3-49F8-9163-48D13A45D7FE}"/>
                </a:ext>
              </a:extLst>
            </p:cNvPr>
            <p:cNvSpPr/>
            <p:nvPr/>
          </p:nvSpPr>
          <p:spPr>
            <a:xfrm>
              <a:off x="1657580" y="1537828"/>
              <a:ext cx="449937" cy="461665"/>
            </a:xfrm>
            <a:prstGeom prst="rect">
              <a:avLst/>
            </a:prstGeom>
          </p:spPr>
          <p:txBody>
            <a:bodyPr wrap="square">
              <a:spAutoFit/>
            </a:bodyPr>
            <a:lstStyle/>
            <a:p>
              <a:pPr>
                <a:spcAft>
                  <a:spcPts val="0"/>
                </a:spcAft>
              </a:pPr>
              <a:r>
                <a:rPr lang="en-US" sz="2400" dirty="0"/>
                <a:t>p</a:t>
              </a:r>
              <a:r>
                <a:rPr lang="en-US" sz="2400" baseline="-25000" dirty="0"/>
                <a:t>2</a:t>
              </a:r>
              <a:endParaRPr lang="en-CA" sz="2400" baseline="-25000" dirty="0"/>
            </a:p>
          </p:txBody>
        </p:sp>
        <p:sp>
          <p:nvSpPr>
            <p:cNvPr id="146" name="Rectangle 145">
              <a:extLst>
                <a:ext uri="{FF2B5EF4-FFF2-40B4-BE49-F238E27FC236}">
                  <a16:creationId xmlns:a16="http://schemas.microsoft.com/office/drawing/2014/main" id="{B5D94696-4417-413C-A1F3-880D3D11B430}"/>
                </a:ext>
              </a:extLst>
            </p:cNvPr>
            <p:cNvSpPr/>
            <p:nvPr/>
          </p:nvSpPr>
          <p:spPr>
            <a:xfrm>
              <a:off x="3336480" y="1009422"/>
              <a:ext cx="449937" cy="461665"/>
            </a:xfrm>
            <a:prstGeom prst="rect">
              <a:avLst/>
            </a:prstGeom>
          </p:spPr>
          <p:txBody>
            <a:bodyPr wrap="square">
              <a:spAutoFit/>
            </a:bodyPr>
            <a:lstStyle/>
            <a:p>
              <a:pPr>
                <a:spcAft>
                  <a:spcPts val="0"/>
                </a:spcAft>
              </a:pPr>
              <a:r>
                <a:rPr lang="en-US" sz="2400" dirty="0"/>
                <a:t>p</a:t>
              </a:r>
              <a:r>
                <a:rPr lang="en-US" sz="2400" baseline="-25000" dirty="0"/>
                <a:t>4</a:t>
              </a:r>
              <a:endParaRPr lang="en-CA" sz="2400" baseline="-25000" dirty="0"/>
            </a:p>
          </p:txBody>
        </p:sp>
        <p:sp>
          <p:nvSpPr>
            <p:cNvPr id="147" name="Rectangle 146">
              <a:extLst>
                <a:ext uri="{FF2B5EF4-FFF2-40B4-BE49-F238E27FC236}">
                  <a16:creationId xmlns:a16="http://schemas.microsoft.com/office/drawing/2014/main" id="{8BE953FB-E66B-4EFE-880C-2354775E976C}"/>
                </a:ext>
              </a:extLst>
            </p:cNvPr>
            <p:cNvSpPr/>
            <p:nvPr/>
          </p:nvSpPr>
          <p:spPr>
            <a:xfrm>
              <a:off x="2260605" y="675751"/>
              <a:ext cx="491646" cy="461665"/>
            </a:xfrm>
            <a:prstGeom prst="rect">
              <a:avLst/>
            </a:prstGeom>
          </p:spPr>
          <p:txBody>
            <a:bodyPr wrap="square">
              <a:spAutoFit/>
            </a:bodyPr>
            <a:lstStyle/>
            <a:p>
              <a:pPr>
                <a:spcAft>
                  <a:spcPts val="0"/>
                </a:spcAft>
              </a:pPr>
              <a:r>
                <a:rPr lang="en-US" sz="2400" dirty="0"/>
                <a:t>p</a:t>
              </a:r>
              <a:r>
                <a:rPr lang="en-US" sz="2400" baseline="-25000" dirty="0"/>
                <a:t>3</a:t>
              </a:r>
              <a:endParaRPr lang="en-CA" sz="2400" baseline="-25000" dirty="0"/>
            </a:p>
          </p:txBody>
        </p:sp>
        <p:sp>
          <p:nvSpPr>
            <p:cNvPr id="153" name="Rectangle 152">
              <a:extLst>
                <a:ext uri="{FF2B5EF4-FFF2-40B4-BE49-F238E27FC236}">
                  <a16:creationId xmlns:a16="http://schemas.microsoft.com/office/drawing/2014/main" id="{A2B66B7B-8BDC-4E50-9942-617FF653E465}"/>
                </a:ext>
              </a:extLst>
            </p:cNvPr>
            <p:cNvSpPr/>
            <p:nvPr/>
          </p:nvSpPr>
          <p:spPr>
            <a:xfrm>
              <a:off x="2413004" y="742423"/>
              <a:ext cx="423543" cy="338554"/>
            </a:xfrm>
            <a:prstGeom prst="rect">
              <a:avLst/>
            </a:prstGeom>
          </p:spPr>
          <p:txBody>
            <a:bodyPr wrap="square">
              <a:spAutoFit/>
            </a:bodyPr>
            <a:lstStyle/>
            <a:p>
              <a:pPr>
                <a:spcAft>
                  <a:spcPts val="0"/>
                </a:spcAft>
              </a:pPr>
              <a:r>
                <a:rPr lang="en-US" sz="2400" baseline="30000" dirty="0"/>
                <a:t>a</a:t>
              </a:r>
              <a:endParaRPr lang="en-CA" sz="2400" baseline="-25000" dirty="0"/>
            </a:p>
          </p:txBody>
        </p:sp>
        <p:sp>
          <p:nvSpPr>
            <p:cNvPr id="154" name="Rectangle 153">
              <a:extLst>
                <a:ext uri="{FF2B5EF4-FFF2-40B4-BE49-F238E27FC236}">
                  <a16:creationId xmlns:a16="http://schemas.microsoft.com/office/drawing/2014/main" id="{F8C27BA7-0639-4FE0-89EA-F657AB457DA4}"/>
                </a:ext>
              </a:extLst>
            </p:cNvPr>
            <p:cNvSpPr/>
            <p:nvPr/>
          </p:nvSpPr>
          <p:spPr>
            <a:xfrm>
              <a:off x="3494091" y="1080564"/>
              <a:ext cx="423543" cy="338554"/>
            </a:xfrm>
            <a:prstGeom prst="rect">
              <a:avLst/>
            </a:prstGeom>
          </p:spPr>
          <p:txBody>
            <a:bodyPr wrap="square">
              <a:spAutoFit/>
            </a:bodyPr>
            <a:lstStyle/>
            <a:p>
              <a:pPr>
                <a:spcAft>
                  <a:spcPts val="0"/>
                </a:spcAft>
              </a:pPr>
              <a:r>
                <a:rPr lang="en-US" sz="2400" baseline="30000" dirty="0"/>
                <a:t>a</a:t>
              </a:r>
              <a:endParaRPr lang="en-CA" sz="2400" baseline="-25000" dirty="0"/>
            </a:p>
          </p:txBody>
        </p:sp>
        <p:sp>
          <p:nvSpPr>
            <p:cNvPr id="155" name="Rectangle 154">
              <a:extLst>
                <a:ext uri="{FF2B5EF4-FFF2-40B4-BE49-F238E27FC236}">
                  <a16:creationId xmlns:a16="http://schemas.microsoft.com/office/drawing/2014/main" id="{26215AE7-A860-4D65-963F-473A866DB32B}"/>
                </a:ext>
              </a:extLst>
            </p:cNvPr>
            <p:cNvSpPr/>
            <p:nvPr/>
          </p:nvSpPr>
          <p:spPr>
            <a:xfrm>
              <a:off x="2960697" y="1975921"/>
              <a:ext cx="423543" cy="338554"/>
            </a:xfrm>
            <a:prstGeom prst="rect">
              <a:avLst/>
            </a:prstGeom>
          </p:spPr>
          <p:txBody>
            <a:bodyPr wrap="square">
              <a:spAutoFit/>
            </a:bodyPr>
            <a:lstStyle/>
            <a:p>
              <a:pPr>
                <a:spcAft>
                  <a:spcPts val="0"/>
                </a:spcAft>
              </a:pPr>
              <a:r>
                <a:rPr lang="en-US" sz="2400" baseline="30000" dirty="0"/>
                <a:t>a</a:t>
              </a:r>
              <a:endParaRPr lang="en-CA" sz="2400" baseline="-25000" dirty="0"/>
            </a:p>
          </p:txBody>
        </p:sp>
        <p:sp>
          <p:nvSpPr>
            <p:cNvPr id="156" name="Rectangle 155">
              <a:extLst>
                <a:ext uri="{FF2B5EF4-FFF2-40B4-BE49-F238E27FC236}">
                  <a16:creationId xmlns:a16="http://schemas.microsoft.com/office/drawing/2014/main" id="{14C95370-562B-4133-BCE5-92EED582167E}"/>
                </a:ext>
              </a:extLst>
            </p:cNvPr>
            <p:cNvSpPr/>
            <p:nvPr/>
          </p:nvSpPr>
          <p:spPr>
            <a:xfrm>
              <a:off x="1812939" y="1613982"/>
              <a:ext cx="423543" cy="338554"/>
            </a:xfrm>
            <a:prstGeom prst="rect">
              <a:avLst/>
            </a:prstGeom>
          </p:spPr>
          <p:txBody>
            <a:bodyPr wrap="square">
              <a:spAutoFit/>
            </a:bodyPr>
            <a:lstStyle/>
            <a:p>
              <a:pPr>
                <a:spcAft>
                  <a:spcPts val="0"/>
                </a:spcAft>
              </a:pPr>
              <a:r>
                <a:rPr lang="en-US" sz="2400" baseline="30000" dirty="0"/>
                <a:t>a</a:t>
              </a:r>
              <a:endParaRPr lang="en-CA" sz="2400" baseline="-25000" dirty="0"/>
            </a:p>
          </p:txBody>
        </p:sp>
      </p:grpSp>
      <p:sp>
        <p:nvSpPr>
          <p:cNvPr id="59" name="Rectangle 58">
            <a:extLst>
              <a:ext uri="{FF2B5EF4-FFF2-40B4-BE49-F238E27FC236}">
                <a16:creationId xmlns:a16="http://schemas.microsoft.com/office/drawing/2014/main" id="{A11C5C22-047B-4A99-8467-596ACF2F518C}"/>
              </a:ext>
            </a:extLst>
          </p:cNvPr>
          <p:cNvSpPr/>
          <p:nvPr/>
        </p:nvSpPr>
        <p:spPr>
          <a:xfrm>
            <a:off x="2336115" y="1691922"/>
            <a:ext cx="2085770" cy="400110"/>
          </a:xfrm>
          <a:prstGeom prst="rect">
            <a:avLst/>
          </a:prstGeom>
        </p:spPr>
        <p:txBody>
          <a:bodyPr wrap="square">
            <a:spAutoFit/>
          </a:bodyPr>
          <a:lstStyle/>
          <a:p>
            <a:pPr>
              <a:spcAft>
                <a:spcPts val="0"/>
              </a:spcAft>
            </a:pPr>
            <a:r>
              <a:rPr lang="en-US" sz="2000" dirty="0"/>
              <a:t>reward = 10</a:t>
            </a:r>
          </a:p>
        </p:txBody>
      </p:sp>
      <p:sp>
        <p:nvSpPr>
          <p:cNvPr id="75" name="TextBox 74">
            <a:extLst>
              <a:ext uri="{FF2B5EF4-FFF2-40B4-BE49-F238E27FC236}">
                <a16:creationId xmlns:a16="http://schemas.microsoft.com/office/drawing/2014/main" id="{934497D7-158B-43A9-90AC-852E1AF71B4D}"/>
              </a:ext>
            </a:extLst>
          </p:cNvPr>
          <p:cNvSpPr txBox="1"/>
          <p:nvPr/>
        </p:nvSpPr>
        <p:spPr bwMode="auto">
          <a:xfrm>
            <a:off x="245092" y="259424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US" sz="2800" dirty="0">
                <a:solidFill>
                  <a:schemeClr val="tx2"/>
                </a:solidFill>
              </a:rPr>
              <a:t>Formal Definition of Task:</a:t>
            </a:r>
          </a:p>
        </p:txBody>
      </p:sp>
      <p:grpSp>
        <p:nvGrpSpPr>
          <p:cNvPr id="4" name="Group 3">
            <a:extLst>
              <a:ext uri="{FF2B5EF4-FFF2-40B4-BE49-F238E27FC236}">
                <a16:creationId xmlns:a16="http://schemas.microsoft.com/office/drawing/2014/main" id="{4180B2D4-953F-411E-9FDC-7BD9C1CD7747}"/>
              </a:ext>
            </a:extLst>
          </p:cNvPr>
          <p:cNvGrpSpPr/>
          <p:nvPr/>
        </p:nvGrpSpPr>
        <p:grpSpPr>
          <a:xfrm>
            <a:off x="3708030" y="1346842"/>
            <a:ext cx="377366" cy="452001"/>
            <a:chOff x="3708030" y="1346842"/>
            <a:chExt cx="377366" cy="452001"/>
          </a:xfrm>
        </p:grpSpPr>
        <p:grpSp>
          <p:nvGrpSpPr>
            <p:cNvPr id="132" name="Group 45">
              <a:extLst>
                <a:ext uri="{FF2B5EF4-FFF2-40B4-BE49-F238E27FC236}">
                  <a16:creationId xmlns:a16="http://schemas.microsoft.com/office/drawing/2014/main" id="{2077A7F3-176B-49C8-8283-467DAD87482F}"/>
                </a:ext>
              </a:extLst>
            </p:cNvPr>
            <p:cNvGrpSpPr>
              <a:grpSpLocks/>
            </p:cNvGrpSpPr>
            <p:nvPr/>
          </p:nvGrpSpPr>
          <p:grpSpPr bwMode="auto">
            <a:xfrm>
              <a:off x="3708030" y="1346842"/>
              <a:ext cx="309174" cy="452001"/>
              <a:chOff x="2593" y="768"/>
              <a:chExt cx="849" cy="1475"/>
            </a:xfrm>
          </p:grpSpPr>
          <p:sp>
            <p:nvSpPr>
              <p:cNvPr id="133" name="Freeform 46">
                <a:extLst>
                  <a:ext uri="{FF2B5EF4-FFF2-40B4-BE49-F238E27FC236}">
                    <a16:creationId xmlns:a16="http://schemas.microsoft.com/office/drawing/2014/main" id="{B9C9AA1A-CFAE-49AD-B3DC-750A4CAE88D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4" name="Freeform 47">
                <a:extLst>
                  <a:ext uri="{FF2B5EF4-FFF2-40B4-BE49-F238E27FC236}">
                    <a16:creationId xmlns:a16="http://schemas.microsoft.com/office/drawing/2014/main" id="{33FDA193-4756-40CF-BF9E-5228C39E074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5" name="Freeform 48">
                <a:extLst>
                  <a:ext uri="{FF2B5EF4-FFF2-40B4-BE49-F238E27FC236}">
                    <a16:creationId xmlns:a16="http://schemas.microsoft.com/office/drawing/2014/main" id="{24E1E485-D5AB-43DB-8353-D8A3A86BDAC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6" name="Freeform 49">
                <a:extLst>
                  <a:ext uri="{FF2B5EF4-FFF2-40B4-BE49-F238E27FC236}">
                    <a16:creationId xmlns:a16="http://schemas.microsoft.com/office/drawing/2014/main" id="{B54F5D9D-73EC-44E2-88E7-E00926EB0B3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7" name="Freeform 50">
                <a:extLst>
                  <a:ext uri="{FF2B5EF4-FFF2-40B4-BE49-F238E27FC236}">
                    <a16:creationId xmlns:a16="http://schemas.microsoft.com/office/drawing/2014/main" id="{B4684AD9-3CAD-4CC9-A238-05857775E3F1}"/>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8" name="Freeform 51">
                <a:extLst>
                  <a:ext uri="{FF2B5EF4-FFF2-40B4-BE49-F238E27FC236}">
                    <a16:creationId xmlns:a16="http://schemas.microsoft.com/office/drawing/2014/main" id="{200B28AD-7BAF-41B8-AE73-7AA85BE66B92}"/>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9" name="Freeform 52">
                <a:extLst>
                  <a:ext uri="{FF2B5EF4-FFF2-40B4-BE49-F238E27FC236}">
                    <a16:creationId xmlns:a16="http://schemas.microsoft.com/office/drawing/2014/main" id="{1BA20D2D-32B3-4E4F-AE1B-9365AD4A55A4}"/>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40" name="Group 53">
                <a:extLst>
                  <a:ext uri="{FF2B5EF4-FFF2-40B4-BE49-F238E27FC236}">
                    <a16:creationId xmlns:a16="http://schemas.microsoft.com/office/drawing/2014/main" id="{4C421E09-DB00-4B03-8081-BE210D0FC4DD}"/>
                  </a:ext>
                </a:extLst>
              </p:cNvPr>
              <p:cNvGrpSpPr>
                <a:grpSpLocks/>
              </p:cNvGrpSpPr>
              <p:nvPr/>
            </p:nvGrpSpPr>
            <p:grpSpPr bwMode="auto">
              <a:xfrm>
                <a:off x="2720" y="768"/>
                <a:ext cx="230" cy="1456"/>
                <a:chOff x="2720" y="768"/>
                <a:chExt cx="230" cy="1456"/>
              </a:xfrm>
            </p:grpSpPr>
            <p:sp>
              <p:nvSpPr>
                <p:cNvPr id="141" name="Freeform 54">
                  <a:extLst>
                    <a:ext uri="{FF2B5EF4-FFF2-40B4-BE49-F238E27FC236}">
                      <a16:creationId xmlns:a16="http://schemas.microsoft.com/office/drawing/2014/main" id="{11C1533C-6FFF-44F2-8FD8-479F0FD10955}"/>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2" name="Freeform 55">
                  <a:extLst>
                    <a:ext uri="{FF2B5EF4-FFF2-40B4-BE49-F238E27FC236}">
                      <a16:creationId xmlns:a16="http://schemas.microsoft.com/office/drawing/2014/main" id="{B2D77E38-BCB7-4199-9CFD-8AE1CD3C1C8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cxnSp>
          <p:nvCxnSpPr>
            <p:cNvPr id="3" name="Straight Connector 2">
              <a:extLst>
                <a:ext uri="{FF2B5EF4-FFF2-40B4-BE49-F238E27FC236}">
                  <a16:creationId xmlns:a16="http://schemas.microsoft.com/office/drawing/2014/main" id="{C7B34B47-5632-4445-A4E7-5E4ED9F15759}"/>
                </a:ext>
              </a:extLst>
            </p:cNvPr>
            <p:cNvCxnSpPr>
              <a:cxnSpLocks/>
              <a:stCxn id="139" idx="26"/>
            </p:cNvCxnSpPr>
            <p:nvPr/>
          </p:nvCxnSpPr>
          <p:spPr bwMode="auto">
            <a:xfrm flipV="1">
              <a:off x="3751001" y="1451434"/>
              <a:ext cx="334395" cy="338829"/>
            </a:xfrm>
            <a:prstGeom prst="line">
              <a:avLst/>
            </a:prstGeom>
            <a:noFill/>
            <a:ln w="38100" cap="sq" cmpd="sng" algn="ctr">
              <a:solidFill>
                <a:schemeClr val="hlink"/>
              </a:solidFill>
              <a:prstDash val="solid"/>
              <a:round/>
              <a:headEnd type="none" w="med" len="med"/>
              <a:tailEnd type="none" w="med" len="med"/>
            </a:ln>
            <a:effectLst/>
          </p:spPr>
        </p:cxnSp>
      </p:grpSp>
      <p:sp>
        <p:nvSpPr>
          <p:cNvPr id="111" name="Oval 110">
            <a:extLst>
              <a:ext uri="{FF2B5EF4-FFF2-40B4-BE49-F238E27FC236}">
                <a16:creationId xmlns:a16="http://schemas.microsoft.com/office/drawing/2014/main" id="{696F5CCA-FB8E-4636-B4ED-C3C1873FB30A}"/>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2" name="Straight Arrow Connector 111">
            <a:extLst>
              <a:ext uri="{FF2B5EF4-FFF2-40B4-BE49-F238E27FC236}">
                <a16:creationId xmlns:a16="http://schemas.microsoft.com/office/drawing/2014/main" id="{4089C995-928E-4728-B406-9A6547590EC7}"/>
              </a:ext>
            </a:extLst>
          </p:cNvPr>
          <p:cNvCxnSpPr>
            <a:cxnSpLocks/>
            <a:stCxn id="111" idx="6"/>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49" name="Straight Arrow Connector 148">
            <a:extLst>
              <a:ext uri="{FF2B5EF4-FFF2-40B4-BE49-F238E27FC236}">
                <a16:creationId xmlns:a16="http://schemas.microsoft.com/office/drawing/2014/main" id="{DF9A2ACE-4F13-4568-8EC5-400A12DBAE06}"/>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50" name="Straight Arrow Connector 149">
            <a:extLst>
              <a:ext uri="{FF2B5EF4-FFF2-40B4-BE49-F238E27FC236}">
                <a16:creationId xmlns:a16="http://schemas.microsoft.com/office/drawing/2014/main" id="{106AAF5C-B72A-47E2-8199-ED08FBF411B4}"/>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51" name="Straight Arrow Connector 150">
            <a:extLst>
              <a:ext uri="{FF2B5EF4-FFF2-40B4-BE49-F238E27FC236}">
                <a16:creationId xmlns:a16="http://schemas.microsoft.com/office/drawing/2014/main" id="{74250D32-9FE1-4318-A0B6-62ED0DABA879}"/>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152" name="Oval 151">
            <a:extLst>
              <a:ext uri="{FF2B5EF4-FFF2-40B4-BE49-F238E27FC236}">
                <a16:creationId xmlns:a16="http://schemas.microsoft.com/office/drawing/2014/main" id="{14428597-6E36-458C-8EFC-6F5435BFB7DA}"/>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3" name="Oval 162">
            <a:extLst>
              <a:ext uri="{FF2B5EF4-FFF2-40B4-BE49-F238E27FC236}">
                <a16:creationId xmlns:a16="http://schemas.microsoft.com/office/drawing/2014/main" id="{55F4804A-85E5-4958-A7DE-DA98D981B817}"/>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745794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3">
                                            <p:txEl>
                                              <p:pRg st="0" end="0"/>
                                            </p:txEl>
                                          </p:spTgt>
                                        </p:tgtEl>
                                        <p:attrNameLst>
                                          <p:attrName>style.visibility</p:attrName>
                                        </p:attrNameLst>
                                      </p:cBhvr>
                                      <p:to>
                                        <p:strVal val="visible"/>
                                      </p:to>
                                    </p:set>
                                    <p:anim calcmode="lin" valueType="num">
                                      <p:cBhvr additive="base">
                                        <p:cTn id="7"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3">
                                            <p:txEl>
                                              <p:pRg st="1" end="1"/>
                                            </p:txEl>
                                          </p:spTgt>
                                        </p:tgtEl>
                                        <p:attrNameLst>
                                          <p:attrName>style.visibility</p:attrName>
                                        </p:attrNameLst>
                                      </p:cBhvr>
                                      <p:to>
                                        <p:strVal val="visible"/>
                                      </p:to>
                                    </p:set>
                                    <p:anim calcmode="lin" valueType="num">
                                      <p:cBhvr additive="base">
                                        <p:cTn id="13" dur="500" fill="hold"/>
                                        <p:tgtEl>
                                          <p:spTgt spid="6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ppt_x"/>
                                          </p:val>
                                        </p:tav>
                                        <p:tav tm="100000">
                                          <p:val>
                                            <p:strVal val="#ppt_x"/>
                                          </p:val>
                                        </p:tav>
                                      </p:tavLst>
                                    </p:anim>
                                    <p:anim calcmode="lin" valueType="num">
                                      <p:cBhvr additive="base">
                                        <p:cTn id="1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3">
                                            <p:txEl>
                                              <p:pRg st="2" end="2"/>
                                            </p:txEl>
                                          </p:spTgt>
                                        </p:tgtEl>
                                        <p:attrNameLst>
                                          <p:attrName>style.visibility</p:attrName>
                                        </p:attrNameLst>
                                      </p:cBhvr>
                                      <p:to>
                                        <p:strVal val="visible"/>
                                      </p:to>
                                    </p:set>
                                    <p:anim calcmode="lin" valueType="num">
                                      <p:cBhvr additive="base">
                                        <p:cTn id="23" dur="500" fill="hold"/>
                                        <p:tgtEl>
                                          <p:spTgt spid="63">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3">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3">
                                            <p:txEl>
                                              <p:pRg st="3" end="3"/>
                                            </p:txEl>
                                          </p:spTgt>
                                        </p:tgtEl>
                                        <p:attrNameLst>
                                          <p:attrName>style.visibility</p:attrName>
                                        </p:attrNameLst>
                                      </p:cBhvr>
                                      <p:to>
                                        <p:strVal val="visible"/>
                                      </p:to>
                                    </p:set>
                                    <p:anim calcmode="lin" valueType="num">
                                      <p:cBhvr additive="base">
                                        <p:cTn id="27" dur="500" fill="hold"/>
                                        <p:tgtEl>
                                          <p:spTgt spid="63">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3">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8"/>
                                        </p:tgtEl>
                                        <p:attrNameLst>
                                          <p:attrName>style.visibility</p:attrName>
                                        </p:attrNameLst>
                                      </p:cBhvr>
                                      <p:to>
                                        <p:strVal val="visible"/>
                                      </p:to>
                                    </p:set>
                                    <p:anim calcmode="lin" valueType="num">
                                      <p:cBhvr additive="base">
                                        <p:cTn id="31" dur="500" fill="hold"/>
                                        <p:tgtEl>
                                          <p:spTgt spid="68"/>
                                        </p:tgtEl>
                                        <p:attrNameLst>
                                          <p:attrName>ppt_x</p:attrName>
                                        </p:attrNameLst>
                                      </p:cBhvr>
                                      <p:tavLst>
                                        <p:tav tm="0">
                                          <p:val>
                                            <p:strVal val="#ppt_x"/>
                                          </p:val>
                                        </p:tav>
                                        <p:tav tm="100000">
                                          <p:val>
                                            <p:strVal val="#ppt_x"/>
                                          </p:val>
                                        </p:tav>
                                      </p:tavLst>
                                    </p:anim>
                                    <p:anim calcmode="lin" valueType="num">
                                      <p:cBhvr additive="base">
                                        <p:cTn id="32" dur="500" fill="hold"/>
                                        <p:tgtEl>
                                          <p:spTgt spid="68"/>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43"/>
                                        </p:tgtEl>
                                        <p:attrNameLst>
                                          <p:attrName>style.visibility</p:attrName>
                                        </p:attrNameLst>
                                      </p:cBhvr>
                                      <p:to>
                                        <p:strVal val="visible"/>
                                      </p:to>
                                    </p:set>
                                    <p:anim calcmode="lin" valueType="num">
                                      <p:cBhvr additive="base">
                                        <p:cTn id="35" dur="500" fill="hold"/>
                                        <p:tgtEl>
                                          <p:spTgt spid="143"/>
                                        </p:tgtEl>
                                        <p:attrNameLst>
                                          <p:attrName>ppt_x</p:attrName>
                                        </p:attrNameLst>
                                      </p:cBhvr>
                                      <p:tavLst>
                                        <p:tav tm="0">
                                          <p:val>
                                            <p:strVal val="#ppt_x"/>
                                          </p:val>
                                        </p:tav>
                                        <p:tav tm="100000">
                                          <p:val>
                                            <p:strVal val="#ppt_x"/>
                                          </p:val>
                                        </p:tav>
                                      </p:tavLst>
                                    </p:anim>
                                    <p:anim calcmode="lin" valueType="num">
                                      <p:cBhvr additive="base">
                                        <p:cTn id="36" dur="500" fill="hold"/>
                                        <p:tgtEl>
                                          <p:spTgt spid="143"/>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63">
                                            <p:txEl>
                                              <p:pRg st="4" end="4"/>
                                            </p:txEl>
                                          </p:spTgt>
                                        </p:tgtEl>
                                        <p:attrNameLst>
                                          <p:attrName>style.visibility</p:attrName>
                                        </p:attrNameLst>
                                      </p:cBhvr>
                                      <p:to>
                                        <p:strVal val="visible"/>
                                      </p:to>
                                    </p:set>
                                    <p:anim calcmode="lin" valueType="num">
                                      <p:cBhvr additive="base">
                                        <p:cTn id="41" dur="500" fill="hold"/>
                                        <p:tgtEl>
                                          <p:spTgt spid="63">
                                            <p:txEl>
                                              <p:pRg st="4" end="4"/>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3">
                                            <p:txEl>
                                              <p:pRg st="4" end="4"/>
                                            </p:txEl>
                                          </p:spTgt>
                                        </p:tgtEl>
                                        <p:attrNameLst>
                                          <p:attrName>ppt_y</p:attrName>
                                        </p:attrNameLst>
                                      </p:cBhvr>
                                      <p:tavLst>
                                        <p:tav tm="0">
                                          <p:val>
                                            <p:strVal val="1+#ppt_h/2"/>
                                          </p:val>
                                        </p:tav>
                                        <p:tav tm="100000">
                                          <p:val>
                                            <p:strVal val="#ppt_y"/>
                                          </p:val>
                                        </p:tav>
                                      </p:tavLst>
                                    </p:anim>
                                  </p:childTnLst>
                                </p:cTn>
                              </p:par>
                              <p:par>
                                <p:cTn id="43" presetID="1" presetClass="exit" presetSubtype="0" fill="hold" nodeType="withEffect">
                                  <p:stCondLst>
                                    <p:cond delay="0"/>
                                  </p:stCondLst>
                                  <p:childTnLst>
                                    <p:set>
                                      <p:cBhvr>
                                        <p:cTn id="44" dur="1" fill="hold">
                                          <p:stCondLst>
                                            <p:cond delay="0"/>
                                          </p:stCondLst>
                                        </p:cTn>
                                        <p:tgtEl>
                                          <p:spTgt spid="143"/>
                                        </p:tgtEl>
                                        <p:attrNameLst>
                                          <p:attrName>style.visibility</p:attrName>
                                        </p:attrNameLst>
                                      </p:cBhvr>
                                      <p:to>
                                        <p:strVal val="hidden"/>
                                      </p:to>
                                    </p:set>
                                  </p:childTnLst>
                                </p:cTn>
                              </p:par>
                              <p:par>
                                <p:cTn id="45" presetID="2" presetClass="entr" presetSubtype="4" fill="hold" grpId="0" nodeType="with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500" fill="hold"/>
                                        <p:tgtEl>
                                          <p:spTgt spid="59"/>
                                        </p:tgtEl>
                                        <p:attrNameLst>
                                          <p:attrName>ppt_x</p:attrName>
                                        </p:attrNameLst>
                                      </p:cBhvr>
                                      <p:tavLst>
                                        <p:tav tm="0">
                                          <p:val>
                                            <p:strVal val="#ppt_x"/>
                                          </p:val>
                                        </p:tav>
                                        <p:tav tm="100000">
                                          <p:val>
                                            <p:strVal val="#ppt_x"/>
                                          </p:val>
                                        </p:tav>
                                      </p:tavLst>
                                    </p:anim>
                                    <p:anim calcmode="lin" valueType="num">
                                      <p:cBhvr additive="base">
                                        <p:cTn id="48" dur="500" fill="hold"/>
                                        <p:tgtEl>
                                          <p:spTgt spid="59"/>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60"/>
                                        </p:tgtEl>
                                        <p:attrNameLst>
                                          <p:attrName>style.visibility</p:attrName>
                                        </p:attrNameLst>
                                      </p:cBhvr>
                                      <p:to>
                                        <p:strVal val="visible"/>
                                      </p:to>
                                    </p:set>
                                    <p:anim calcmode="lin" valueType="num">
                                      <p:cBhvr additive="base">
                                        <p:cTn id="51" dur="500" fill="hold"/>
                                        <p:tgtEl>
                                          <p:spTgt spid="60"/>
                                        </p:tgtEl>
                                        <p:attrNameLst>
                                          <p:attrName>ppt_x</p:attrName>
                                        </p:attrNameLst>
                                      </p:cBhvr>
                                      <p:tavLst>
                                        <p:tav tm="0">
                                          <p:val>
                                            <p:strVal val="#ppt_x"/>
                                          </p:val>
                                        </p:tav>
                                        <p:tav tm="100000">
                                          <p:val>
                                            <p:strVal val="#ppt_x"/>
                                          </p:val>
                                        </p:tav>
                                      </p:tavLst>
                                    </p:anim>
                                    <p:anim calcmode="lin" valueType="num">
                                      <p:cBhvr additive="base">
                                        <p:cTn id="52" dur="500" fill="hold"/>
                                        <p:tgtEl>
                                          <p:spTgt spid="6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63"/>
                                        </p:tgtEl>
                                        <p:attrNameLst>
                                          <p:attrName>style.visibility</p:attrName>
                                        </p:attrNameLst>
                                      </p:cBhvr>
                                      <p:to>
                                        <p:strVal val="visible"/>
                                      </p:to>
                                    </p:set>
                                    <p:anim calcmode="lin" valueType="num">
                                      <p:cBhvr additive="base">
                                        <p:cTn id="55" dur="500" fill="hold"/>
                                        <p:tgtEl>
                                          <p:spTgt spid="163"/>
                                        </p:tgtEl>
                                        <p:attrNameLst>
                                          <p:attrName>ppt_x</p:attrName>
                                        </p:attrNameLst>
                                      </p:cBhvr>
                                      <p:tavLst>
                                        <p:tav tm="0">
                                          <p:val>
                                            <p:strVal val="#ppt_x"/>
                                          </p:val>
                                        </p:tav>
                                        <p:tav tm="100000">
                                          <p:val>
                                            <p:strVal val="#ppt_x"/>
                                          </p:val>
                                        </p:tav>
                                      </p:tavLst>
                                    </p:anim>
                                    <p:anim calcmode="lin" valueType="num">
                                      <p:cBhvr additive="base">
                                        <p:cTn id="56" dur="500" fill="hold"/>
                                        <p:tgtEl>
                                          <p:spTgt spid="163"/>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63">
                                            <p:txEl>
                                              <p:pRg st="5" end="5"/>
                                            </p:txEl>
                                          </p:spTgt>
                                        </p:tgtEl>
                                        <p:attrNameLst>
                                          <p:attrName>style.visibility</p:attrName>
                                        </p:attrNameLst>
                                      </p:cBhvr>
                                      <p:to>
                                        <p:strVal val="visible"/>
                                      </p:to>
                                    </p:set>
                                    <p:anim calcmode="lin" valueType="num">
                                      <p:cBhvr additive="base">
                                        <p:cTn id="61" dur="500" fill="hold"/>
                                        <p:tgtEl>
                                          <p:spTgt spid="63">
                                            <p:txEl>
                                              <p:pRg st="5" end="5"/>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63">
                                            <p:txEl>
                                              <p:pRg st="5" end="5"/>
                                            </p:txEl>
                                          </p:spTgt>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63">
                                            <p:txEl>
                                              <p:pRg st="6" end="6"/>
                                            </p:txEl>
                                          </p:spTgt>
                                        </p:tgtEl>
                                        <p:attrNameLst>
                                          <p:attrName>style.visibility</p:attrName>
                                        </p:attrNameLst>
                                      </p:cBhvr>
                                      <p:to>
                                        <p:strVal val="visible"/>
                                      </p:to>
                                    </p:set>
                                    <p:anim calcmode="lin" valueType="num">
                                      <p:cBhvr additive="base">
                                        <p:cTn id="65" dur="500" fill="hold"/>
                                        <p:tgtEl>
                                          <p:spTgt spid="63">
                                            <p:txEl>
                                              <p:pRg st="6" end="6"/>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63">
                                            <p:txEl>
                                              <p:pRg st="6" end="6"/>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4"/>
                                        </p:tgtEl>
                                        <p:attrNameLst>
                                          <p:attrName>style.visibility</p:attrName>
                                        </p:attrNameLst>
                                      </p:cBhvr>
                                      <p:to>
                                        <p:strVal val="visible"/>
                                      </p:to>
                                    </p:set>
                                    <p:anim calcmode="lin" valueType="num">
                                      <p:cBhvr additive="base">
                                        <p:cTn id="69" dur="500" fill="hold"/>
                                        <p:tgtEl>
                                          <p:spTgt spid="4"/>
                                        </p:tgtEl>
                                        <p:attrNameLst>
                                          <p:attrName>ppt_x</p:attrName>
                                        </p:attrNameLst>
                                      </p:cBhvr>
                                      <p:tavLst>
                                        <p:tav tm="0">
                                          <p:val>
                                            <p:strVal val="#ppt_x"/>
                                          </p:val>
                                        </p:tav>
                                        <p:tav tm="100000">
                                          <p:val>
                                            <p:strVal val="#ppt_x"/>
                                          </p:val>
                                        </p:tav>
                                      </p:tavLst>
                                    </p:anim>
                                    <p:anim calcmode="lin" valueType="num">
                                      <p:cBhvr additive="base">
                                        <p:cTn id="70" dur="500" fill="hold"/>
                                        <p:tgtEl>
                                          <p:spTgt spid="4"/>
                                        </p:tgtEl>
                                        <p:attrNameLst>
                                          <p:attrName>ppt_y</p:attrName>
                                        </p:attrNameLst>
                                      </p:cBhvr>
                                      <p:tavLst>
                                        <p:tav tm="0">
                                          <p:val>
                                            <p:strVal val="1+#ppt_h/2"/>
                                          </p:val>
                                        </p:tav>
                                        <p:tav tm="100000">
                                          <p:val>
                                            <p:strVal val="#ppt_y"/>
                                          </p:val>
                                        </p:tav>
                                      </p:tavLst>
                                    </p:anim>
                                  </p:childTnLst>
                                </p:cTn>
                              </p:par>
                              <p:par>
                                <p:cTn id="71" presetID="1" presetClass="exit" presetSubtype="0" fill="hold" grpId="1" nodeType="withEffect">
                                  <p:stCondLst>
                                    <p:cond delay="0"/>
                                  </p:stCondLst>
                                  <p:childTnLst>
                                    <p:set>
                                      <p:cBhvr>
                                        <p:cTn id="72" dur="1" fill="hold">
                                          <p:stCondLst>
                                            <p:cond delay="0"/>
                                          </p:stCondLst>
                                        </p:cTn>
                                        <p:tgtEl>
                                          <p:spTgt spid="59"/>
                                        </p:tgtEl>
                                        <p:attrNameLst>
                                          <p:attrName>style.visibility</p:attrName>
                                        </p:attrNameLst>
                                      </p:cBhvr>
                                      <p:to>
                                        <p:strVal val="hidden"/>
                                      </p:to>
                                    </p:set>
                                  </p:childTnLst>
                                </p:cTn>
                              </p:par>
                              <p:par>
                                <p:cTn id="73" presetID="1" presetClass="exit" presetSubtype="0" fill="hold" grpId="1" nodeType="withEffect">
                                  <p:stCondLst>
                                    <p:cond delay="0"/>
                                  </p:stCondLst>
                                  <p:childTnLst>
                                    <p:set>
                                      <p:cBhvr>
                                        <p:cTn id="74" dur="1" fill="hold">
                                          <p:stCondLst>
                                            <p:cond delay="0"/>
                                          </p:stCondLst>
                                        </p:cTn>
                                        <p:tgtEl>
                                          <p:spTgt spid="60"/>
                                        </p:tgtEl>
                                        <p:attrNameLst>
                                          <p:attrName>style.visibility</p:attrName>
                                        </p:attrNameLst>
                                      </p:cBhvr>
                                      <p:to>
                                        <p:strVal val="hidden"/>
                                      </p:to>
                                    </p:set>
                                  </p:childTnLst>
                                </p:cTn>
                              </p:par>
                              <p:par>
                                <p:cTn id="75" presetID="1" presetClass="exit" presetSubtype="0" fill="hold" grpId="1" nodeType="withEffect">
                                  <p:stCondLst>
                                    <p:cond delay="0"/>
                                  </p:stCondLst>
                                  <p:childTnLst>
                                    <p:set>
                                      <p:cBhvr>
                                        <p:cTn id="76" dur="1" fill="hold">
                                          <p:stCondLst>
                                            <p:cond delay="0"/>
                                          </p:stCondLst>
                                        </p:cTn>
                                        <p:tgtEl>
                                          <p:spTgt spid="16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0" grpId="1"/>
      <p:bldP spid="59" grpId="0"/>
      <p:bldP spid="59" grpId="1"/>
      <p:bldP spid="163" grpId="0" animBg="1"/>
      <p:bldP spid="163" grpId="1"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80507" y="1345347"/>
            <a:ext cx="361526" cy="457200"/>
          </a:xfrm>
          <a:prstGeom prst="rect">
            <a:avLst/>
          </a:prstGeom>
        </p:spPr>
      </p:pic>
      <p:sp>
        <p:nvSpPr>
          <p:cNvPr id="114" name="Oval 113">
            <a:extLst>
              <a:ext uri="{FF2B5EF4-FFF2-40B4-BE49-F238E27FC236}">
                <a16:creationId xmlns:a16="http://schemas.microsoft.com/office/drawing/2014/main" id="{854E828E-48BD-4DDD-AD1D-A1903916040A}"/>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5" name="Oval 114">
            <a:extLst>
              <a:ext uri="{FF2B5EF4-FFF2-40B4-BE49-F238E27FC236}">
                <a16:creationId xmlns:a16="http://schemas.microsoft.com/office/drawing/2014/main" id="{FA79C4A6-7342-4896-B0DD-5CB696078DE3}"/>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7" name="Straight Arrow Connector 116">
            <a:extLst>
              <a:ext uri="{FF2B5EF4-FFF2-40B4-BE49-F238E27FC236}">
                <a16:creationId xmlns:a16="http://schemas.microsoft.com/office/drawing/2014/main" id="{CA15C4C5-78BF-4F0C-85C5-F4B3D6FD42CA}"/>
              </a:ext>
            </a:extLst>
          </p:cNvPr>
          <p:cNvCxnSpPr>
            <a:cxnSpLocks/>
            <a:stCxn id="114" idx="6"/>
            <a:endCxn id="115"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19" name="Straight Arrow Connector 118">
            <a:extLst>
              <a:ext uri="{FF2B5EF4-FFF2-40B4-BE49-F238E27FC236}">
                <a16:creationId xmlns:a16="http://schemas.microsoft.com/office/drawing/2014/main" id="{C68BB672-7C1A-4417-910E-02486FD77FD5}"/>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22" name="Straight Arrow Connector 121">
            <a:extLst>
              <a:ext uri="{FF2B5EF4-FFF2-40B4-BE49-F238E27FC236}">
                <a16:creationId xmlns:a16="http://schemas.microsoft.com/office/drawing/2014/main" id="{F114393D-8399-4A64-8C54-B93DD04C6DE9}"/>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23" name="Straight Arrow Connector 122">
            <a:extLst>
              <a:ext uri="{FF2B5EF4-FFF2-40B4-BE49-F238E27FC236}">
                <a16:creationId xmlns:a16="http://schemas.microsoft.com/office/drawing/2014/main" id="{429572F8-CB01-46A5-9700-E7E46FAC87B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65" name="Rectangle 64">
            <a:extLst>
              <a:ext uri="{FF2B5EF4-FFF2-40B4-BE49-F238E27FC236}">
                <a16:creationId xmlns:a16="http://schemas.microsoft.com/office/drawing/2014/main" id="{84C4A64F-EBF6-446A-BE77-80EDE7EA7EC2}"/>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sp>
        <p:nvSpPr>
          <p:cNvPr id="66" name="Rectangle 65">
            <a:extLst>
              <a:ext uri="{FF2B5EF4-FFF2-40B4-BE49-F238E27FC236}">
                <a16:creationId xmlns:a16="http://schemas.microsoft.com/office/drawing/2014/main" id="{D3C0397B-F3F4-49D2-BAA3-5D7DE35054F1}"/>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s'</a:t>
            </a:r>
            <a:endParaRPr lang="en-CA" sz="2400" baseline="-25000" dirty="0"/>
          </a:p>
        </p:txBody>
      </p:sp>
      <p:sp>
        <p:nvSpPr>
          <p:cNvPr id="73" name="Rectangle 72">
            <a:extLst>
              <a:ext uri="{FF2B5EF4-FFF2-40B4-BE49-F238E27FC236}">
                <a16:creationId xmlns:a16="http://schemas.microsoft.com/office/drawing/2014/main" id="{29B85A06-76EE-4A4E-A30E-B8FFFA84518D}"/>
              </a:ext>
            </a:extLst>
          </p:cNvPr>
          <p:cNvSpPr/>
          <p:nvPr/>
        </p:nvSpPr>
        <p:spPr>
          <a:xfrm>
            <a:off x="749890" y="2676397"/>
            <a:ext cx="8927510" cy="4154984"/>
          </a:xfrm>
          <a:prstGeom prst="rect">
            <a:avLst/>
          </a:prstGeom>
        </p:spPr>
        <p:txBody>
          <a:bodyPr wrap="square">
            <a:spAutoFit/>
          </a:bodyPr>
          <a:lstStyle/>
          <a:p>
            <a:pPr>
              <a:spcAft>
                <a:spcPts val="0"/>
              </a:spcAft>
            </a:pPr>
            <a:r>
              <a:rPr lang="en-US" sz="2400" dirty="0"/>
              <a:t> </a:t>
            </a:r>
          </a:p>
          <a:p>
            <a:pPr marL="342900" indent="-342900">
              <a:spcAft>
                <a:spcPts val="0"/>
              </a:spcAft>
              <a:buFont typeface="Arial" panose="020B0604020202020204" pitchFamily="34" charset="0"/>
              <a:buChar char="•"/>
            </a:pPr>
            <a:r>
              <a:rPr lang="en-US" sz="2400" dirty="0"/>
              <a:t>P(</a:t>
            </a:r>
            <a:r>
              <a:rPr lang="en-US" sz="2400" dirty="0" err="1"/>
              <a:t>s,a</a:t>
            </a:r>
            <a:r>
              <a:rPr lang="en-US" sz="2400" dirty="0"/>
              <a:t>) =  s'</a:t>
            </a:r>
          </a:p>
          <a:p>
            <a:pPr>
              <a:spcAft>
                <a:spcPts val="0"/>
              </a:spcAft>
            </a:pPr>
            <a:r>
              <a:rPr lang="en-US" sz="2400" dirty="0"/>
              <a:t>        Given we are in state s</a:t>
            </a:r>
          </a:p>
          <a:p>
            <a:pPr>
              <a:spcAft>
                <a:spcPts val="0"/>
              </a:spcAft>
            </a:pPr>
            <a:r>
              <a:rPr lang="en-US" sz="2400" dirty="0"/>
              <a:t>        and the agent chooses action a,</a:t>
            </a:r>
          </a:p>
          <a:p>
            <a:pPr>
              <a:spcAft>
                <a:spcPts val="0"/>
              </a:spcAft>
            </a:pPr>
            <a:r>
              <a:rPr lang="en-US" sz="2400" dirty="0"/>
              <a:t>        agent transitions to state s'.</a:t>
            </a:r>
          </a:p>
          <a:p>
            <a:pPr marL="342900" indent="-342900">
              <a:spcAft>
                <a:spcPts val="0"/>
              </a:spcAft>
              <a:buFont typeface="Arial" panose="020B0604020202020204" pitchFamily="34" charset="0"/>
              <a:buChar char="•"/>
            </a:pPr>
            <a:r>
              <a:rPr lang="en-US" sz="2400" dirty="0"/>
              <a:t>Or the environment can add some randomness</a:t>
            </a:r>
          </a:p>
          <a:p>
            <a:pPr>
              <a:spcAft>
                <a:spcPts val="0"/>
              </a:spcAft>
            </a:pPr>
            <a:r>
              <a:rPr lang="en-US" sz="2400" dirty="0"/>
              <a:t>     P</a:t>
            </a:r>
            <a:r>
              <a:rPr lang="en-US" sz="2400" baseline="30000" dirty="0"/>
              <a:t>a</a:t>
            </a:r>
            <a:r>
              <a:rPr lang="en-US" sz="2400" dirty="0"/>
              <a:t>(</a:t>
            </a:r>
            <a:r>
              <a:rPr lang="en-US" sz="2400" dirty="0" err="1"/>
              <a:t>s,s</a:t>
            </a:r>
            <a:r>
              <a:rPr lang="en-US" sz="2400" dirty="0"/>
              <a:t>') =  </a:t>
            </a:r>
            <a:r>
              <a:rPr lang="en-US" sz="2400" dirty="0" err="1"/>
              <a:t>Pr</a:t>
            </a:r>
            <a:r>
              <a:rPr lang="en-US" sz="2400" dirty="0"/>
              <a:t>( s</a:t>
            </a:r>
            <a:r>
              <a:rPr lang="en-US" sz="2400" baseline="-25000" dirty="0"/>
              <a:t>t+1</a:t>
            </a:r>
            <a:r>
              <a:rPr lang="en-US" sz="2400" dirty="0"/>
              <a:t>=s'</a:t>
            </a:r>
            <a:r>
              <a:rPr lang="en-US" altLang="en-US" sz="2400" dirty="0">
                <a:sym typeface="Symbol" panose="05050102010706020507" pitchFamily="18" charset="2"/>
              </a:rPr>
              <a:t> | </a:t>
            </a:r>
            <a:r>
              <a:rPr lang="en-US" sz="2400" dirty="0"/>
              <a:t> </a:t>
            </a:r>
            <a:r>
              <a:rPr lang="en-US" sz="2400" dirty="0" err="1"/>
              <a:t>s</a:t>
            </a:r>
            <a:r>
              <a:rPr lang="en-US" sz="2400" baseline="-25000" dirty="0" err="1"/>
              <a:t>t</a:t>
            </a:r>
            <a:r>
              <a:rPr lang="en-US" sz="2400" dirty="0"/>
              <a:t>=s &amp; a</a:t>
            </a:r>
            <a:r>
              <a:rPr lang="en-US" sz="2400" baseline="-25000" dirty="0"/>
              <a:t>t </a:t>
            </a:r>
            <a:r>
              <a:rPr lang="en-US" sz="2400" dirty="0"/>
              <a:t>=a )</a:t>
            </a:r>
          </a:p>
          <a:p>
            <a:pPr>
              <a:spcAft>
                <a:spcPts val="0"/>
              </a:spcAft>
            </a:pPr>
            <a:r>
              <a:rPr lang="en-US" sz="2400" dirty="0"/>
              <a:t>        Given we are in state s (at time t) </a:t>
            </a:r>
          </a:p>
          <a:p>
            <a:pPr>
              <a:spcAft>
                <a:spcPts val="0"/>
              </a:spcAft>
            </a:pPr>
            <a:r>
              <a:rPr lang="en-US" sz="2400" dirty="0"/>
              <a:t>        and the agent chooses action a,</a:t>
            </a:r>
          </a:p>
          <a:p>
            <a:pPr>
              <a:spcAft>
                <a:spcPts val="0"/>
              </a:spcAft>
            </a:pPr>
            <a:r>
              <a:rPr lang="en-US" sz="2400" dirty="0"/>
              <a:t>        this gives the probability of transitioning to state s'</a:t>
            </a:r>
            <a:r>
              <a:rPr lang="en-US" sz="2400" dirty="0">
                <a:sym typeface="Symbol" panose="05050102010706020507" pitchFamily="18" charset="2"/>
              </a:rPr>
              <a:t>.</a:t>
            </a:r>
            <a:endParaRPr lang="en-US" sz="2400" dirty="0"/>
          </a:p>
          <a:p>
            <a:pPr marL="342900" indent="-342900">
              <a:spcAft>
                <a:spcPts val="0"/>
              </a:spcAft>
              <a:buFont typeface="Arial" panose="020B0604020202020204" pitchFamily="34" charset="0"/>
              <a:buChar char="•"/>
            </a:pPr>
            <a:r>
              <a:rPr lang="en-US" sz="2400" dirty="0"/>
              <a:t>R</a:t>
            </a:r>
            <a:r>
              <a:rPr lang="en-US" sz="2400" baseline="30000" dirty="0"/>
              <a:t>a</a:t>
            </a:r>
            <a:r>
              <a:rPr lang="en-US" sz="2400" dirty="0"/>
              <a:t>(</a:t>
            </a:r>
            <a:r>
              <a:rPr lang="en-US" sz="2400" dirty="0" err="1"/>
              <a:t>s,s</a:t>
            </a:r>
            <a:r>
              <a:rPr lang="en-US" sz="2400" dirty="0"/>
              <a:t>') is the immediate reward when this occurs. </a:t>
            </a:r>
          </a:p>
        </p:txBody>
      </p:sp>
      <p:pic>
        <p:nvPicPr>
          <p:cNvPr id="75" name="Picture 2" descr="TYI 30: Expected number of Dice throws | Combinatorics and more">
            <a:extLst>
              <a:ext uri="{FF2B5EF4-FFF2-40B4-BE49-F238E27FC236}">
                <a16:creationId xmlns:a16="http://schemas.microsoft.com/office/drawing/2014/main" id="{6FF2D8B7-6997-4614-9BD5-2A239D98745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021157" y="1498933"/>
            <a:ext cx="409945" cy="395304"/>
          </a:xfrm>
          <a:prstGeom prst="rect">
            <a:avLst/>
          </a:prstGeom>
          <a:noFill/>
          <a:extLst>
            <a:ext uri="{909E8E84-426E-40DD-AFC4-6F175D3DCCD1}">
              <a14:hiddenFill xmlns:a14="http://schemas.microsoft.com/office/drawing/2010/main">
                <a:solidFill>
                  <a:srgbClr val="FFFFFF"/>
                </a:solidFill>
              </a14:hiddenFill>
            </a:ext>
          </a:extLst>
        </p:spPr>
      </p:pic>
      <p:grpSp>
        <p:nvGrpSpPr>
          <p:cNvPr id="76" name="Group 75">
            <a:extLst>
              <a:ext uri="{FF2B5EF4-FFF2-40B4-BE49-F238E27FC236}">
                <a16:creationId xmlns:a16="http://schemas.microsoft.com/office/drawing/2014/main" id="{BE866DF4-CC9D-4D8C-ACA2-04903411D960}"/>
              </a:ext>
            </a:extLst>
          </p:cNvPr>
          <p:cNvGrpSpPr/>
          <p:nvPr/>
        </p:nvGrpSpPr>
        <p:grpSpPr>
          <a:xfrm>
            <a:off x="1183585" y="862234"/>
            <a:ext cx="2260054" cy="1695234"/>
            <a:chOff x="1657580" y="675751"/>
            <a:chExt cx="2260054" cy="1695234"/>
          </a:xfrm>
        </p:grpSpPr>
        <p:sp>
          <p:nvSpPr>
            <p:cNvPr id="77" name="Rectangle 76">
              <a:extLst>
                <a:ext uri="{FF2B5EF4-FFF2-40B4-BE49-F238E27FC236}">
                  <a16:creationId xmlns:a16="http://schemas.microsoft.com/office/drawing/2014/main" id="{470EBED9-0DD8-45ED-AF21-56344A8DB94A}"/>
                </a:ext>
              </a:extLst>
            </p:cNvPr>
            <p:cNvSpPr/>
            <p:nvPr/>
          </p:nvSpPr>
          <p:spPr>
            <a:xfrm>
              <a:off x="2810110" y="1909320"/>
              <a:ext cx="449937" cy="461665"/>
            </a:xfrm>
            <a:prstGeom prst="rect">
              <a:avLst/>
            </a:prstGeom>
          </p:spPr>
          <p:txBody>
            <a:bodyPr wrap="square">
              <a:spAutoFit/>
            </a:bodyPr>
            <a:lstStyle/>
            <a:p>
              <a:pPr>
                <a:spcAft>
                  <a:spcPts val="0"/>
                </a:spcAft>
              </a:pPr>
              <a:r>
                <a:rPr lang="en-US" sz="2400" dirty="0"/>
                <a:t>p</a:t>
              </a:r>
              <a:r>
                <a:rPr lang="en-US" sz="2400" baseline="-25000" dirty="0"/>
                <a:t>1</a:t>
              </a:r>
              <a:endParaRPr lang="en-CA" sz="2400" baseline="-25000" dirty="0"/>
            </a:p>
          </p:txBody>
        </p:sp>
        <p:sp>
          <p:nvSpPr>
            <p:cNvPr id="78" name="Rectangle 77">
              <a:extLst>
                <a:ext uri="{FF2B5EF4-FFF2-40B4-BE49-F238E27FC236}">
                  <a16:creationId xmlns:a16="http://schemas.microsoft.com/office/drawing/2014/main" id="{20B2CE40-760D-4800-8CB7-449998226E6C}"/>
                </a:ext>
              </a:extLst>
            </p:cNvPr>
            <p:cNvSpPr/>
            <p:nvPr/>
          </p:nvSpPr>
          <p:spPr>
            <a:xfrm>
              <a:off x="1657580" y="1537828"/>
              <a:ext cx="449937" cy="461665"/>
            </a:xfrm>
            <a:prstGeom prst="rect">
              <a:avLst/>
            </a:prstGeom>
          </p:spPr>
          <p:txBody>
            <a:bodyPr wrap="square">
              <a:spAutoFit/>
            </a:bodyPr>
            <a:lstStyle/>
            <a:p>
              <a:pPr>
                <a:spcAft>
                  <a:spcPts val="0"/>
                </a:spcAft>
              </a:pPr>
              <a:r>
                <a:rPr lang="en-US" sz="2400" dirty="0"/>
                <a:t>p</a:t>
              </a:r>
              <a:r>
                <a:rPr lang="en-US" sz="2400" baseline="-25000" dirty="0"/>
                <a:t>2</a:t>
              </a:r>
              <a:endParaRPr lang="en-CA" sz="2400" baseline="-25000" dirty="0"/>
            </a:p>
          </p:txBody>
        </p:sp>
        <p:sp>
          <p:nvSpPr>
            <p:cNvPr id="79" name="Rectangle 78">
              <a:extLst>
                <a:ext uri="{FF2B5EF4-FFF2-40B4-BE49-F238E27FC236}">
                  <a16:creationId xmlns:a16="http://schemas.microsoft.com/office/drawing/2014/main" id="{011B41CC-E1D9-4A8E-8AA9-E8D18C9DB051}"/>
                </a:ext>
              </a:extLst>
            </p:cNvPr>
            <p:cNvSpPr/>
            <p:nvPr/>
          </p:nvSpPr>
          <p:spPr>
            <a:xfrm>
              <a:off x="3336480" y="1009422"/>
              <a:ext cx="449937" cy="461665"/>
            </a:xfrm>
            <a:prstGeom prst="rect">
              <a:avLst/>
            </a:prstGeom>
          </p:spPr>
          <p:txBody>
            <a:bodyPr wrap="square">
              <a:spAutoFit/>
            </a:bodyPr>
            <a:lstStyle/>
            <a:p>
              <a:pPr>
                <a:spcAft>
                  <a:spcPts val="0"/>
                </a:spcAft>
              </a:pPr>
              <a:r>
                <a:rPr lang="en-US" sz="2400" dirty="0"/>
                <a:t>p</a:t>
              </a:r>
              <a:r>
                <a:rPr lang="en-US" sz="2400" baseline="-25000" dirty="0"/>
                <a:t>4</a:t>
              </a:r>
              <a:endParaRPr lang="en-CA" sz="2400" baseline="-25000" dirty="0"/>
            </a:p>
          </p:txBody>
        </p:sp>
        <p:sp>
          <p:nvSpPr>
            <p:cNvPr id="80" name="Rectangle 79">
              <a:extLst>
                <a:ext uri="{FF2B5EF4-FFF2-40B4-BE49-F238E27FC236}">
                  <a16:creationId xmlns:a16="http://schemas.microsoft.com/office/drawing/2014/main" id="{00E4087D-CD12-4342-9313-FB6127B2B657}"/>
                </a:ext>
              </a:extLst>
            </p:cNvPr>
            <p:cNvSpPr/>
            <p:nvPr/>
          </p:nvSpPr>
          <p:spPr>
            <a:xfrm>
              <a:off x="2260605" y="675751"/>
              <a:ext cx="491646" cy="461665"/>
            </a:xfrm>
            <a:prstGeom prst="rect">
              <a:avLst/>
            </a:prstGeom>
          </p:spPr>
          <p:txBody>
            <a:bodyPr wrap="square">
              <a:spAutoFit/>
            </a:bodyPr>
            <a:lstStyle/>
            <a:p>
              <a:pPr>
                <a:spcAft>
                  <a:spcPts val="0"/>
                </a:spcAft>
              </a:pPr>
              <a:r>
                <a:rPr lang="en-US" sz="2400" dirty="0"/>
                <a:t>p</a:t>
              </a:r>
              <a:r>
                <a:rPr lang="en-US" sz="2400" baseline="-25000" dirty="0"/>
                <a:t>3</a:t>
              </a:r>
              <a:endParaRPr lang="en-CA" sz="2400" baseline="-25000" dirty="0"/>
            </a:p>
          </p:txBody>
        </p:sp>
        <p:sp>
          <p:nvSpPr>
            <p:cNvPr id="81" name="Rectangle 80">
              <a:extLst>
                <a:ext uri="{FF2B5EF4-FFF2-40B4-BE49-F238E27FC236}">
                  <a16:creationId xmlns:a16="http://schemas.microsoft.com/office/drawing/2014/main" id="{2BBABE45-477A-4285-8711-F69D51E7C33E}"/>
                </a:ext>
              </a:extLst>
            </p:cNvPr>
            <p:cNvSpPr/>
            <p:nvPr/>
          </p:nvSpPr>
          <p:spPr>
            <a:xfrm>
              <a:off x="2413004" y="742423"/>
              <a:ext cx="423543" cy="338554"/>
            </a:xfrm>
            <a:prstGeom prst="rect">
              <a:avLst/>
            </a:prstGeom>
          </p:spPr>
          <p:txBody>
            <a:bodyPr wrap="square">
              <a:spAutoFit/>
            </a:bodyPr>
            <a:lstStyle/>
            <a:p>
              <a:pPr>
                <a:spcAft>
                  <a:spcPts val="0"/>
                </a:spcAft>
              </a:pPr>
              <a:r>
                <a:rPr lang="en-US" sz="2400" baseline="30000" dirty="0"/>
                <a:t>a</a:t>
              </a:r>
              <a:endParaRPr lang="en-CA" sz="2400" baseline="-25000" dirty="0"/>
            </a:p>
          </p:txBody>
        </p:sp>
        <p:sp>
          <p:nvSpPr>
            <p:cNvPr id="101" name="Rectangle 100">
              <a:extLst>
                <a:ext uri="{FF2B5EF4-FFF2-40B4-BE49-F238E27FC236}">
                  <a16:creationId xmlns:a16="http://schemas.microsoft.com/office/drawing/2014/main" id="{1D3800C4-5529-4DAE-A6FD-9139035CA028}"/>
                </a:ext>
              </a:extLst>
            </p:cNvPr>
            <p:cNvSpPr/>
            <p:nvPr/>
          </p:nvSpPr>
          <p:spPr>
            <a:xfrm>
              <a:off x="3494091" y="1080564"/>
              <a:ext cx="423543" cy="338554"/>
            </a:xfrm>
            <a:prstGeom prst="rect">
              <a:avLst/>
            </a:prstGeom>
          </p:spPr>
          <p:txBody>
            <a:bodyPr wrap="square">
              <a:spAutoFit/>
            </a:bodyPr>
            <a:lstStyle/>
            <a:p>
              <a:pPr>
                <a:spcAft>
                  <a:spcPts val="0"/>
                </a:spcAft>
              </a:pPr>
              <a:r>
                <a:rPr lang="en-US" sz="2400" baseline="30000" dirty="0"/>
                <a:t>a</a:t>
              </a:r>
              <a:endParaRPr lang="en-CA" sz="2400" baseline="-25000" dirty="0"/>
            </a:p>
          </p:txBody>
        </p:sp>
        <p:sp>
          <p:nvSpPr>
            <p:cNvPr id="102" name="Rectangle 101">
              <a:extLst>
                <a:ext uri="{FF2B5EF4-FFF2-40B4-BE49-F238E27FC236}">
                  <a16:creationId xmlns:a16="http://schemas.microsoft.com/office/drawing/2014/main" id="{0FA85230-7D40-4A6E-8449-22C6F5C82A63}"/>
                </a:ext>
              </a:extLst>
            </p:cNvPr>
            <p:cNvSpPr/>
            <p:nvPr/>
          </p:nvSpPr>
          <p:spPr>
            <a:xfrm>
              <a:off x="2960697" y="1975921"/>
              <a:ext cx="423543" cy="338554"/>
            </a:xfrm>
            <a:prstGeom prst="rect">
              <a:avLst/>
            </a:prstGeom>
          </p:spPr>
          <p:txBody>
            <a:bodyPr wrap="square">
              <a:spAutoFit/>
            </a:bodyPr>
            <a:lstStyle/>
            <a:p>
              <a:pPr>
                <a:spcAft>
                  <a:spcPts val="0"/>
                </a:spcAft>
              </a:pPr>
              <a:r>
                <a:rPr lang="en-US" sz="2400" baseline="30000" dirty="0"/>
                <a:t>a</a:t>
              </a:r>
              <a:endParaRPr lang="en-CA" sz="2400" baseline="-25000" dirty="0"/>
            </a:p>
          </p:txBody>
        </p:sp>
        <p:sp>
          <p:nvSpPr>
            <p:cNvPr id="103" name="Rectangle 102">
              <a:extLst>
                <a:ext uri="{FF2B5EF4-FFF2-40B4-BE49-F238E27FC236}">
                  <a16:creationId xmlns:a16="http://schemas.microsoft.com/office/drawing/2014/main" id="{1903D938-E456-4DFA-9F9B-9E4E19B19428}"/>
                </a:ext>
              </a:extLst>
            </p:cNvPr>
            <p:cNvSpPr/>
            <p:nvPr/>
          </p:nvSpPr>
          <p:spPr>
            <a:xfrm>
              <a:off x="1812939" y="1613982"/>
              <a:ext cx="423543" cy="338554"/>
            </a:xfrm>
            <a:prstGeom prst="rect">
              <a:avLst/>
            </a:prstGeom>
          </p:spPr>
          <p:txBody>
            <a:bodyPr wrap="square">
              <a:spAutoFit/>
            </a:bodyPr>
            <a:lstStyle/>
            <a:p>
              <a:pPr>
                <a:spcAft>
                  <a:spcPts val="0"/>
                </a:spcAft>
              </a:pPr>
              <a:r>
                <a:rPr lang="en-US" sz="2400" baseline="30000" dirty="0"/>
                <a:t>a</a:t>
              </a:r>
              <a:endParaRPr lang="en-CA" sz="2400" baseline="-25000" dirty="0"/>
            </a:p>
          </p:txBody>
        </p:sp>
        <p:sp>
          <p:nvSpPr>
            <p:cNvPr id="35" name="Rectangle 34">
              <a:extLst>
                <a:ext uri="{FF2B5EF4-FFF2-40B4-BE49-F238E27FC236}">
                  <a16:creationId xmlns:a16="http://schemas.microsoft.com/office/drawing/2014/main" id="{E1B98470-31D4-4250-97DE-755F139A14A6}"/>
                </a:ext>
              </a:extLst>
            </p:cNvPr>
            <p:cNvSpPr/>
            <p:nvPr/>
          </p:nvSpPr>
          <p:spPr>
            <a:xfrm>
              <a:off x="3405750" y="1480475"/>
              <a:ext cx="449937" cy="338554"/>
            </a:xfrm>
            <a:prstGeom prst="rect">
              <a:avLst/>
            </a:prstGeom>
          </p:spPr>
          <p:txBody>
            <a:bodyPr wrap="square">
              <a:spAutoFit/>
            </a:bodyPr>
            <a:lstStyle/>
            <a:p>
              <a:pPr>
                <a:spcAft>
                  <a:spcPts val="0"/>
                </a:spcAft>
              </a:pPr>
              <a:endParaRPr lang="en-CA" sz="2400" baseline="-25000" dirty="0"/>
            </a:p>
          </p:txBody>
        </p:sp>
      </p:grpSp>
      <p:sp>
        <p:nvSpPr>
          <p:cNvPr id="105" name="Rectangle 104">
            <a:extLst>
              <a:ext uri="{FF2B5EF4-FFF2-40B4-BE49-F238E27FC236}">
                <a16:creationId xmlns:a16="http://schemas.microsoft.com/office/drawing/2014/main" id="{9BED6557-57C4-4BE6-AE6B-A01FA161063B}"/>
              </a:ext>
            </a:extLst>
          </p:cNvPr>
          <p:cNvSpPr/>
          <p:nvPr/>
        </p:nvSpPr>
        <p:spPr>
          <a:xfrm>
            <a:off x="2510224" y="1235358"/>
            <a:ext cx="449937" cy="461665"/>
          </a:xfrm>
          <a:prstGeom prst="rect">
            <a:avLst/>
          </a:prstGeom>
        </p:spPr>
        <p:txBody>
          <a:bodyPr wrap="square">
            <a:spAutoFit/>
          </a:bodyPr>
          <a:lstStyle/>
          <a:p>
            <a:pPr>
              <a:spcAft>
                <a:spcPts val="0"/>
              </a:spcAft>
            </a:pPr>
            <a:r>
              <a:rPr lang="en-US" sz="2400" dirty="0"/>
              <a:t>a</a:t>
            </a:r>
            <a:endParaRPr lang="en-CA" sz="2400" baseline="-25000" dirty="0"/>
          </a:p>
        </p:txBody>
      </p:sp>
      <p:sp>
        <p:nvSpPr>
          <p:cNvPr id="32" name="TextBox 31">
            <a:extLst>
              <a:ext uri="{FF2B5EF4-FFF2-40B4-BE49-F238E27FC236}">
                <a16:creationId xmlns:a16="http://schemas.microsoft.com/office/drawing/2014/main" id="{9AA0A8E5-6605-4902-932E-A9F5F5245A90}"/>
              </a:ext>
            </a:extLst>
          </p:cNvPr>
          <p:cNvSpPr txBox="1"/>
          <p:nvPr/>
        </p:nvSpPr>
        <p:spPr bwMode="auto">
          <a:xfrm>
            <a:off x="245092" y="259424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US" sz="2800" dirty="0">
                <a:solidFill>
                  <a:schemeClr val="tx2"/>
                </a:solidFill>
              </a:rPr>
              <a:t>Formal Definition of Task:</a:t>
            </a:r>
          </a:p>
        </p:txBody>
      </p:sp>
      <p:sp>
        <p:nvSpPr>
          <p:cNvPr id="34" name="Rectangle 33">
            <a:extLst>
              <a:ext uri="{FF2B5EF4-FFF2-40B4-BE49-F238E27FC236}">
                <a16:creationId xmlns:a16="http://schemas.microsoft.com/office/drawing/2014/main" id="{F62A0637-0873-4449-8C3B-B29DACCA9440}"/>
              </a:ext>
            </a:extLst>
          </p:cNvPr>
          <p:cNvSpPr/>
          <p:nvPr/>
        </p:nvSpPr>
        <p:spPr>
          <a:xfrm>
            <a:off x="2336115" y="1691922"/>
            <a:ext cx="2085770" cy="400110"/>
          </a:xfrm>
          <a:prstGeom prst="rect">
            <a:avLst/>
          </a:prstGeom>
        </p:spPr>
        <p:txBody>
          <a:bodyPr wrap="square">
            <a:spAutoFit/>
          </a:bodyPr>
          <a:lstStyle/>
          <a:p>
            <a:pPr>
              <a:spcAft>
                <a:spcPts val="0"/>
              </a:spcAft>
            </a:pPr>
            <a:r>
              <a:rPr lang="en-US" sz="2000" dirty="0"/>
              <a:t>reward = 10</a:t>
            </a:r>
          </a:p>
        </p:txBody>
      </p:sp>
    </p:spTree>
    <p:extLst>
      <p:ext uri="{BB962C8B-B14F-4D97-AF65-F5344CB8AC3E}">
        <p14:creationId xmlns:p14="http://schemas.microsoft.com/office/powerpoint/2010/main" val="3633328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3">
                                            <p:txEl>
                                              <p:pRg st="1" end="1"/>
                                            </p:txEl>
                                          </p:spTgt>
                                        </p:tgtEl>
                                        <p:attrNameLst>
                                          <p:attrName>style.visibility</p:attrName>
                                        </p:attrNameLst>
                                      </p:cBhvr>
                                      <p:to>
                                        <p:strVal val="visible"/>
                                      </p:to>
                                    </p:set>
                                    <p:anim calcmode="lin" valueType="num">
                                      <p:cBhvr additive="base">
                                        <p:cTn id="7" dur="500" fill="hold"/>
                                        <p:tgtEl>
                                          <p:spTgt spid="7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3">
                                            <p:txEl>
                                              <p:pRg st="2" end="2"/>
                                            </p:txEl>
                                          </p:spTgt>
                                        </p:tgtEl>
                                        <p:attrNameLst>
                                          <p:attrName>style.visibility</p:attrName>
                                        </p:attrNameLst>
                                      </p:cBhvr>
                                      <p:to>
                                        <p:strVal val="visible"/>
                                      </p:to>
                                    </p:set>
                                    <p:anim calcmode="lin" valueType="num">
                                      <p:cBhvr additive="base">
                                        <p:cTn id="13" dur="500" fill="hold"/>
                                        <p:tgtEl>
                                          <p:spTgt spid="7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3">
                                            <p:txEl>
                                              <p:pRg st="2" end="2"/>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ppt_x"/>
                                          </p:val>
                                        </p:tav>
                                        <p:tav tm="100000">
                                          <p:val>
                                            <p:strVal val="#ppt_x"/>
                                          </p:val>
                                        </p:tav>
                                      </p:tavLst>
                                    </p:anim>
                                    <p:anim calcmode="lin" valueType="num">
                                      <p:cBhvr additive="base">
                                        <p:cTn id="18" dur="500" fill="hold"/>
                                        <p:tgtEl>
                                          <p:spTgt spid="5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500" fill="hold"/>
                                        <p:tgtEl>
                                          <p:spTgt spid="65"/>
                                        </p:tgtEl>
                                        <p:attrNameLst>
                                          <p:attrName>ppt_x</p:attrName>
                                        </p:attrNameLst>
                                      </p:cBhvr>
                                      <p:tavLst>
                                        <p:tav tm="0">
                                          <p:val>
                                            <p:strVal val="#ppt_x"/>
                                          </p:val>
                                        </p:tav>
                                        <p:tav tm="100000">
                                          <p:val>
                                            <p:strVal val="#ppt_x"/>
                                          </p:val>
                                        </p:tav>
                                      </p:tavLst>
                                    </p:anim>
                                    <p:anim calcmode="lin" valueType="num">
                                      <p:cBhvr additive="base">
                                        <p:cTn id="22"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73">
                                            <p:txEl>
                                              <p:pRg st="3" end="3"/>
                                            </p:txEl>
                                          </p:spTgt>
                                        </p:tgtEl>
                                        <p:attrNameLst>
                                          <p:attrName>style.visibility</p:attrName>
                                        </p:attrNameLst>
                                      </p:cBhvr>
                                      <p:to>
                                        <p:strVal val="visible"/>
                                      </p:to>
                                    </p:set>
                                    <p:anim calcmode="lin" valueType="num">
                                      <p:cBhvr additive="base">
                                        <p:cTn id="27" dur="500" fill="hold"/>
                                        <p:tgtEl>
                                          <p:spTgt spid="73">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73">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05"/>
                                        </p:tgtEl>
                                        <p:attrNameLst>
                                          <p:attrName>style.visibility</p:attrName>
                                        </p:attrNameLst>
                                      </p:cBhvr>
                                      <p:to>
                                        <p:strVal val="visible"/>
                                      </p:to>
                                    </p:set>
                                    <p:anim calcmode="lin" valueType="num">
                                      <p:cBhvr additive="base">
                                        <p:cTn id="31" dur="500" fill="hold"/>
                                        <p:tgtEl>
                                          <p:spTgt spid="105"/>
                                        </p:tgtEl>
                                        <p:attrNameLst>
                                          <p:attrName>ppt_x</p:attrName>
                                        </p:attrNameLst>
                                      </p:cBhvr>
                                      <p:tavLst>
                                        <p:tav tm="0">
                                          <p:val>
                                            <p:strVal val="#ppt_x"/>
                                          </p:val>
                                        </p:tav>
                                        <p:tav tm="100000">
                                          <p:val>
                                            <p:strVal val="#ppt_x"/>
                                          </p:val>
                                        </p:tav>
                                      </p:tavLst>
                                    </p:anim>
                                    <p:anim calcmode="lin" valueType="num">
                                      <p:cBhvr additive="base">
                                        <p:cTn id="32"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73">
                                            <p:txEl>
                                              <p:pRg st="4" end="4"/>
                                            </p:txEl>
                                          </p:spTgt>
                                        </p:tgtEl>
                                        <p:attrNameLst>
                                          <p:attrName>style.visibility</p:attrName>
                                        </p:attrNameLst>
                                      </p:cBhvr>
                                      <p:to>
                                        <p:strVal val="visible"/>
                                      </p:to>
                                    </p:set>
                                    <p:anim calcmode="lin" valueType="num">
                                      <p:cBhvr additive="base">
                                        <p:cTn id="37" dur="500" fill="hold"/>
                                        <p:tgtEl>
                                          <p:spTgt spid="73">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3">
                                            <p:txEl>
                                              <p:pRg st="4" end="4"/>
                                            </p:txEl>
                                          </p:spTgt>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66"/>
                                        </p:tgtEl>
                                        <p:attrNameLst>
                                          <p:attrName>style.visibility</p:attrName>
                                        </p:attrNameLst>
                                      </p:cBhvr>
                                      <p:to>
                                        <p:strVal val="visible"/>
                                      </p:to>
                                    </p:set>
                                    <p:anim calcmode="lin" valueType="num">
                                      <p:cBhvr additive="base">
                                        <p:cTn id="41" dur="500" fill="hold"/>
                                        <p:tgtEl>
                                          <p:spTgt spid="66"/>
                                        </p:tgtEl>
                                        <p:attrNameLst>
                                          <p:attrName>ppt_x</p:attrName>
                                        </p:attrNameLst>
                                      </p:cBhvr>
                                      <p:tavLst>
                                        <p:tav tm="0">
                                          <p:val>
                                            <p:strVal val="#ppt_x"/>
                                          </p:val>
                                        </p:tav>
                                        <p:tav tm="100000">
                                          <p:val>
                                            <p:strVal val="#ppt_x"/>
                                          </p:val>
                                        </p:tav>
                                      </p:tavLst>
                                    </p:anim>
                                    <p:anim calcmode="lin" valueType="num">
                                      <p:cBhvr additive="base">
                                        <p:cTn id="42"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73">
                                            <p:txEl>
                                              <p:pRg st="5" end="5"/>
                                            </p:txEl>
                                          </p:spTgt>
                                        </p:tgtEl>
                                        <p:attrNameLst>
                                          <p:attrName>style.visibility</p:attrName>
                                        </p:attrNameLst>
                                      </p:cBhvr>
                                      <p:to>
                                        <p:strVal val="visible"/>
                                      </p:to>
                                    </p:set>
                                    <p:anim calcmode="lin" valueType="num">
                                      <p:cBhvr additive="base">
                                        <p:cTn id="47" dur="500" fill="hold"/>
                                        <p:tgtEl>
                                          <p:spTgt spid="73">
                                            <p:txEl>
                                              <p:pRg st="5" end="5"/>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73">
                                            <p:txEl>
                                              <p:pRg st="5" end="5"/>
                                            </p:txEl>
                                          </p:spTgt>
                                        </p:tgtEl>
                                        <p:attrNameLst>
                                          <p:attrName>ppt_y</p:attrName>
                                        </p:attrNameLst>
                                      </p:cBhvr>
                                      <p:tavLst>
                                        <p:tav tm="0">
                                          <p:val>
                                            <p:strVal val="1+#ppt_h/2"/>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105"/>
                                        </p:tgtEl>
                                        <p:attrNameLst>
                                          <p:attrName>style.visibility</p:attrName>
                                        </p:attrNameLst>
                                      </p:cBhvr>
                                      <p:to>
                                        <p:strVal val="hidden"/>
                                      </p:to>
                                    </p:set>
                                  </p:childTnLst>
                                </p:cTn>
                              </p:par>
                              <p:par>
                                <p:cTn id="51" presetID="2" presetClass="entr" presetSubtype="4" fill="hold" nodeType="withEffect">
                                  <p:stCondLst>
                                    <p:cond delay="0"/>
                                  </p:stCondLst>
                                  <p:childTnLst>
                                    <p:set>
                                      <p:cBhvr>
                                        <p:cTn id="52" dur="1" fill="hold">
                                          <p:stCondLst>
                                            <p:cond delay="0"/>
                                          </p:stCondLst>
                                        </p:cTn>
                                        <p:tgtEl>
                                          <p:spTgt spid="75"/>
                                        </p:tgtEl>
                                        <p:attrNameLst>
                                          <p:attrName>style.visibility</p:attrName>
                                        </p:attrNameLst>
                                      </p:cBhvr>
                                      <p:to>
                                        <p:strVal val="visible"/>
                                      </p:to>
                                    </p:set>
                                    <p:anim calcmode="lin" valueType="num">
                                      <p:cBhvr additive="base">
                                        <p:cTn id="53" dur="500" fill="hold"/>
                                        <p:tgtEl>
                                          <p:spTgt spid="75"/>
                                        </p:tgtEl>
                                        <p:attrNameLst>
                                          <p:attrName>ppt_x</p:attrName>
                                        </p:attrNameLst>
                                      </p:cBhvr>
                                      <p:tavLst>
                                        <p:tav tm="0">
                                          <p:val>
                                            <p:strVal val="#ppt_x"/>
                                          </p:val>
                                        </p:tav>
                                        <p:tav tm="100000">
                                          <p:val>
                                            <p:strVal val="#ppt_x"/>
                                          </p:val>
                                        </p:tav>
                                      </p:tavLst>
                                    </p:anim>
                                    <p:anim calcmode="lin" valueType="num">
                                      <p:cBhvr additive="base">
                                        <p:cTn id="54" dur="500" fill="hold"/>
                                        <p:tgtEl>
                                          <p:spTgt spid="75"/>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76"/>
                                        </p:tgtEl>
                                        <p:attrNameLst>
                                          <p:attrName>style.visibility</p:attrName>
                                        </p:attrNameLst>
                                      </p:cBhvr>
                                      <p:to>
                                        <p:strVal val="visible"/>
                                      </p:to>
                                    </p:set>
                                    <p:anim calcmode="lin" valueType="num">
                                      <p:cBhvr additive="base">
                                        <p:cTn id="57" dur="500" fill="hold"/>
                                        <p:tgtEl>
                                          <p:spTgt spid="76"/>
                                        </p:tgtEl>
                                        <p:attrNameLst>
                                          <p:attrName>ppt_x</p:attrName>
                                        </p:attrNameLst>
                                      </p:cBhvr>
                                      <p:tavLst>
                                        <p:tav tm="0">
                                          <p:val>
                                            <p:strVal val="#ppt_x"/>
                                          </p:val>
                                        </p:tav>
                                        <p:tav tm="100000">
                                          <p:val>
                                            <p:strVal val="#ppt_x"/>
                                          </p:val>
                                        </p:tav>
                                      </p:tavLst>
                                    </p:anim>
                                    <p:anim calcmode="lin" valueType="num">
                                      <p:cBhvr additive="base">
                                        <p:cTn id="58"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73">
                                            <p:txEl>
                                              <p:pRg st="6" end="6"/>
                                            </p:txEl>
                                          </p:spTgt>
                                        </p:tgtEl>
                                        <p:attrNameLst>
                                          <p:attrName>style.visibility</p:attrName>
                                        </p:attrNameLst>
                                      </p:cBhvr>
                                      <p:to>
                                        <p:strVal val="visible"/>
                                      </p:to>
                                    </p:set>
                                    <p:anim calcmode="lin" valueType="num">
                                      <p:cBhvr additive="base">
                                        <p:cTn id="63" dur="500" fill="hold"/>
                                        <p:tgtEl>
                                          <p:spTgt spid="73">
                                            <p:txEl>
                                              <p:pRg st="6" end="6"/>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7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73">
                                            <p:txEl>
                                              <p:pRg st="7" end="7"/>
                                            </p:txEl>
                                          </p:spTgt>
                                        </p:tgtEl>
                                        <p:attrNameLst>
                                          <p:attrName>style.visibility</p:attrName>
                                        </p:attrNameLst>
                                      </p:cBhvr>
                                      <p:to>
                                        <p:strVal val="visible"/>
                                      </p:to>
                                    </p:set>
                                    <p:anim calcmode="lin" valueType="num">
                                      <p:cBhvr additive="base">
                                        <p:cTn id="69" dur="500" fill="hold"/>
                                        <p:tgtEl>
                                          <p:spTgt spid="73">
                                            <p:txEl>
                                              <p:pRg st="7" end="7"/>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7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73">
                                            <p:txEl>
                                              <p:pRg st="8" end="8"/>
                                            </p:txEl>
                                          </p:spTgt>
                                        </p:tgtEl>
                                        <p:attrNameLst>
                                          <p:attrName>style.visibility</p:attrName>
                                        </p:attrNameLst>
                                      </p:cBhvr>
                                      <p:to>
                                        <p:strVal val="visible"/>
                                      </p:to>
                                    </p:set>
                                    <p:anim calcmode="lin" valueType="num">
                                      <p:cBhvr additive="base">
                                        <p:cTn id="75" dur="500" fill="hold"/>
                                        <p:tgtEl>
                                          <p:spTgt spid="73">
                                            <p:txEl>
                                              <p:pRg st="8" end="8"/>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7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73">
                                            <p:txEl>
                                              <p:pRg st="9" end="9"/>
                                            </p:txEl>
                                          </p:spTgt>
                                        </p:tgtEl>
                                        <p:attrNameLst>
                                          <p:attrName>style.visibility</p:attrName>
                                        </p:attrNameLst>
                                      </p:cBhvr>
                                      <p:to>
                                        <p:strVal val="visible"/>
                                      </p:to>
                                    </p:set>
                                    <p:anim calcmode="lin" valueType="num">
                                      <p:cBhvr additive="base">
                                        <p:cTn id="81" dur="500" fill="hold"/>
                                        <p:tgtEl>
                                          <p:spTgt spid="73">
                                            <p:txEl>
                                              <p:pRg st="9" end="9"/>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7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73">
                                            <p:txEl>
                                              <p:pRg st="10" end="10"/>
                                            </p:txEl>
                                          </p:spTgt>
                                        </p:tgtEl>
                                        <p:attrNameLst>
                                          <p:attrName>style.visibility</p:attrName>
                                        </p:attrNameLst>
                                      </p:cBhvr>
                                      <p:to>
                                        <p:strVal val="visible"/>
                                      </p:to>
                                    </p:set>
                                    <p:anim calcmode="lin" valueType="num">
                                      <p:cBhvr additive="base">
                                        <p:cTn id="87" dur="500" fill="hold"/>
                                        <p:tgtEl>
                                          <p:spTgt spid="73">
                                            <p:txEl>
                                              <p:pRg st="10" end="10"/>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73">
                                            <p:txEl>
                                              <p:pRg st="10" end="10"/>
                                            </p:txEl>
                                          </p:spTgt>
                                        </p:tgtEl>
                                        <p:attrNameLst>
                                          <p:attrName>ppt_y</p:attrName>
                                        </p:attrNameLst>
                                      </p:cBhvr>
                                      <p:tavLst>
                                        <p:tav tm="0">
                                          <p:val>
                                            <p:strVal val="1+#ppt_h/2"/>
                                          </p:val>
                                        </p:tav>
                                        <p:tav tm="100000">
                                          <p:val>
                                            <p:strVal val="#ppt_y"/>
                                          </p:val>
                                        </p:tav>
                                      </p:tavLst>
                                    </p:anim>
                                  </p:childTnLst>
                                </p:cTn>
                              </p:par>
                              <p:par>
                                <p:cTn id="89" presetID="1" presetClass="exit" presetSubtype="0" fill="hold" nodeType="withEffect">
                                  <p:stCondLst>
                                    <p:cond delay="0"/>
                                  </p:stCondLst>
                                  <p:childTnLst>
                                    <p:set>
                                      <p:cBhvr>
                                        <p:cTn id="90" dur="1" fill="hold">
                                          <p:stCondLst>
                                            <p:cond delay="0"/>
                                          </p:stCondLst>
                                        </p:cTn>
                                        <p:tgtEl>
                                          <p:spTgt spid="76"/>
                                        </p:tgtEl>
                                        <p:attrNameLst>
                                          <p:attrName>style.visibility</p:attrName>
                                        </p:attrNameLst>
                                      </p:cBhvr>
                                      <p:to>
                                        <p:strVal val="hidden"/>
                                      </p:to>
                                    </p:set>
                                  </p:childTnLst>
                                </p:cTn>
                              </p:par>
                              <p:par>
                                <p:cTn id="91" presetID="2" presetClass="entr" presetSubtype="4" fill="hold" grpId="0" nodeType="withEffect">
                                  <p:stCondLst>
                                    <p:cond delay="0"/>
                                  </p:stCondLst>
                                  <p:childTnLst>
                                    <p:set>
                                      <p:cBhvr>
                                        <p:cTn id="92" dur="1" fill="hold">
                                          <p:stCondLst>
                                            <p:cond delay="0"/>
                                          </p:stCondLst>
                                        </p:cTn>
                                        <p:tgtEl>
                                          <p:spTgt spid="34"/>
                                        </p:tgtEl>
                                        <p:attrNameLst>
                                          <p:attrName>style.visibility</p:attrName>
                                        </p:attrNameLst>
                                      </p:cBhvr>
                                      <p:to>
                                        <p:strVal val="visible"/>
                                      </p:to>
                                    </p:set>
                                    <p:anim calcmode="lin" valueType="num">
                                      <p:cBhvr additive="base">
                                        <p:cTn id="93" dur="500" fill="hold"/>
                                        <p:tgtEl>
                                          <p:spTgt spid="34"/>
                                        </p:tgtEl>
                                        <p:attrNameLst>
                                          <p:attrName>ppt_x</p:attrName>
                                        </p:attrNameLst>
                                      </p:cBhvr>
                                      <p:tavLst>
                                        <p:tav tm="0">
                                          <p:val>
                                            <p:strVal val="#ppt_x"/>
                                          </p:val>
                                        </p:tav>
                                        <p:tav tm="100000">
                                          <p:val>
                                            <p:strVal val="#ppt_x"/>
                                          </p:val>
                                        </p:tav>
                                      </p:tavLst>
                                    </p:anim>
                                    <p:anim calcmode="lin" valueType="num">
                                      <p:cBhvr additive="base">
                                        <p:cTn id="9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105" grpId="0"/>
      <p:bldP spid="105" grpId="1"/>
      <p:bldP spid="3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74" name="Rectangle 73">
            <a:extLst>
              <a:ext uri="{FF2B5EF4-FFF2-40B4-BE49-F238E27FC236}">
                <a16:creationId xmlns:a16="http://schemas.microsoft.com/office/drawing/2014/main" id="{EC1464DC-8C0B-48C9-9491-72AFBFA25FF2}"/>
              </a:ext>
            </a:extLst>
          </p:cNvPr>
          <p:cNvSpPr/>
          <p:nvPr/>
        </p:nvSpPr>
        <p:spPr>
          <a:xfrm>
            <a:off x="749890" y="2676397"/>
            <a:ext cx="8927510" cy="3416320"/>
          </a:xfrm>
          <a:prstGeom prst="rect">
            <a:avLst/>
          </a:prstGeom>
        </p:spPr>
        <p:txBody>
          <a:bodyPr wrap="square">
            <a:spAutoFit/>
          </a:bodyPr>
          <a:lstStyle/>
          <a:p>
            <a:pPr>
              <a:spcAft>
                <a:spcPts val="0"/>
              </a:spcAft>
            </a:pPr>
            <a:r>
              <a:rPr lang="en-US" sz="2400" dirty="0">
                <a:solidFill>
                  <a:schemeClr val="tx2"/>
                </a:solidFill>
              </a:rPr>
              <a:t>Plan/Policy </a:t>
            </a:r>
            <a:r>
              <a:rPr lang="el-GR" altLang="en-US" sz="2400" dirty="0">
                <a:solidFill>
                  <a:schemeClr val="tx2"/>
                </a:solidFill>
                <a:latin typeface="Times New Roman"/>
                <a:cs typeface="Times New Roman" panose="02020603050405020304" pitchFamily="18" charset="0"/>
                <a:sym typeface="Symbol" panose="05050102010706020507" pitchFamily="18" charset="2"/>
              </a:rPr>
              <a:t>π</a:t>
            </a:r>
            <a:r>
              <a:rPr lang="en-US" sz="2400" dirty="0">
                <a:solidFill>
                  <a:schemeClr val="tx2"/>
                </a:solidFill>
              </a:rPr>
              <a:t>: </a:t>
            </a:r>
            <a:r>
              <a:rPr lang="en-US" sz="2400" dirty="0"/>
              <a:t>The goal is to learn optimal actions.</a:t>
            </a:r>
          </a:p>
          <a:p>
            <a:pPr marL="342900" indent="-342900">
              <a:spcAft>
                <a:spcPts val="0"/>
              </a:spcAft>
              <a:buFont typeface="Arial" panose="020B0604020202020204" pitchFamily="34" charset="0"/>
              <a:buChar char="•"/>
            </a:pPr>
            <a:r>
              <a:rPr lang="el-GR" altLang="en-US" sz="2400" dirty="0">
                <a:latin typeface="Times New Roman"/>
                <a:cs typeface="Times New Roman" panose="02020603050405020304" pitchFamily="18" charset="0"/>
                <a:sym typeface="Symbol" panose="05050102010706020507" pitchFamily="18" charset="2"/>
              </a:rPr>
              <a:t>π</a:t>
            </a:r>
            <a:r>
              <a:rPr lang="en-US" sz="2400" dirty="0"/>
              <a:t>(s) = a</a:t>
            </a:r>
          </a:p>
          <a:p>
            <a:pPr>
              <a:spcAft>
                <a:spcPts val="0"/>
              </a:spcAft>
            </a:pPr>
            <a:r>
              <a:rPr lang="en-US" sz="2400" dirty="0"/>
              <a:t>        Given we are in state s,  </a:t>
            </a:r>
          </a:p>
          <a:p>
            <a:pPr>
              <a:spcAft>
                <a:spcPts val="0"/>
              </a:spcAft>
            </a:pPr>
            <a:r>
              <a:rPr lang="en-US" sz="2400" dirty="0"/>
              <a:t>        the agent chooses action a.</a:t>
            </a:r>
          </a:p>
          <a:p>
            <a:pPr marL="342900" indent="-342900">
              <a:spcAft>
                <a:spcPts val="0"/>
              </a:spcAft>
              <a:buFont typeface="Arial" panose="020B0604020202020204" pitchFamily="34" charset="0"/>
              <a:buChar char="•"/>
            </a:pPr>
            <a:r>
              <a:rPr lang="en-US" sz="2400" dirty="0"/>
              <a:t>If the agent is unsure of the optimal action,</a:t>
            </a:r>
          </a:p>
          <a:p>
            <a:pPr>
              <a:spcAft>
                <a:spcPts val="0"/>
              </a:spcAft>
            </a:pPr>
            <a:r>
              <a:rPr lang="en-US" sz="2400" dirty="0"/>
              <a:t>        he could use randomness. </a:t>
            </a:r>
          </a:p>
          <a:p>
            <a:pPr>
              <a:spcAft>
                <a:spcPts val="0"/>
              </a:spcAft>
            </a:pPr>
            <a:r>
              <a:rPr lang="en-US" altLang="en-US" sz="2400" dirty="0">
                <a:latin typeface="Times New Roman"/>
                <a:cs typeface="Times New Roman" panose="02020603050405020304" pitchFamily="18" charset="0"/>
                <a:sym typeface="Symbol" panose="05050102010706020507" pitchFamily="18" charset="2"/>
              </a:rPr>
              <a:t>     </a:t>
            </a:r>
            <a:r>
              <a:rPr lang="el-GR" altLang="en-US" sz="2400" dirty="0">
                <a:latin typeface="Times New Roman"/>
                <a:cs typeface="Times New Roman" panose="02020603050405020304" pitchFamily="18" charset="0"/>
                <a:sym typeface="Symbol" panose="05050102010706020507" pitchFamily="18" charset="2"/>
              </a:rPr>
              <a:t>π</a:t>
            </a:r>
            <a:r>
              <a:rPr lang="en-US" sz="2400" dirty="0"/>
              <a:t>(</a:t>
            </a:r>
            <a:r>
              <a:rPr lang="en-US" sz="2400" dirty="0" err="1"/>
              <a:t>a,s</a:t>
            </a:r>
            <a:r>
              <a:rPr lang="en-US" sz="2400" dirty="0"/>
              <a:t>) = </a:t>
            </a:r>
            <a:r>
              <a:rPr lang="en-US" sz="2400" dirty="0" err="1"/>
              <a:t>Pr</a:t>
            </a:r>
            <a:r>
              <a:rPr lang="en-US" sz="2400" dirty="0"/>
              <a:t>( a</a:t>
            </a:r>
            <a:r>
              <a:rPr lang="en-US" sz="2400" baseline="-25000" dirty="0"/>
              <a:t>t</a:t>
            </a:r>
            <a:r>
              <a:rPr lang="en-US" sz="2400" dirty="0"/>
              <a:t>=a | </a:t>
            </a:r>
            <a:r>
              <a:rPr lang="en-US" sz="2400" dirty="0" err="1"/>
              <a:t>s</a:t>
            </a:r>
            <a:r>
              <a:rPr lang="en-US" sz="2400" baseline="-25000" dirty="0" err="1"/>
              <a:t>t</a:t>
            </a:r>
            <a:r>
              <a:rPr lang="en-US" sz="2400" dirty="0"/>
              <a:t>=s )</a:t>
            </a:r>
          </a:p>
          <a:p>
            <a:pPr>
              <a:spcAft>
                <a:spcPts val="0"/>
              </a:spcAft>
            </a:pPr>
            <a:r>
              <a:rPr lang="en-US" sz="2400" dirty="0"/>
              <a:t>        Given we are in state s,</a:t>
            </a:r>
          </a:p>
          <a:p>
            <a:pPr>
              <a:spcAft>
                <a:spcPts val="0"/>
              </a:spcAft>
            </a:pPr>
            <a:r>
              <a:rPr lang="en-US" sz="2400" dirty="0"/>
              <a:t>        this gives the probability the agent takes action a.</a:t>
            </a:r>
          </a:p>
        </p:txBody>
      </p:sp>
      <p:sp>
        <p:nvSpPr>
          <p:cNvPr id="72" name="Oval 71">
            <a:extLst>
              <a:ext uri="{FF2B5EF4-FFF2-40B4-BE49-F238E27FC236}">
                <a16:creationId xmlns:a16="http://schemas.microsoft.com/office/drawing/2014/main" id="{2231158D-4C5C-40A3-8E59-A54C820D2C57}"/>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3" name="Oval 72">
            <a:extLst>
              <a:ext uri="{FF2B5EF4-FFF2-40B4-BE49-F238E27FC236}">
                <a16:creationId xmlns:a16="http://schemas.microsoft.com/office/drawing/2014/main" id="{79D6FFC1-592C-4329-A5F1-58F798F70453}"/>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5" name="Straight Arrow Connector 74">
            <a:extLst>
              <a:ext uri="{FF2B5EF4-FFF2-40B4-BE49-F238E27FC236}">
                <a16:creationId xmlns:a16="http://schemas.microsoft.com/office/drawing/2014/main" id="{6C8695FD-6C94-4CE5-A58C-002B06925C4C}"/>
              </a:ext>
            </a:extLst>
          </p:cNvPr>
          <p:cNvCxnSpPr>
            <a:cxnSpLocks/>
            <a:stCxn id="72" idx="6"/>
            <a:endCxn id="73"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7" name="Straight Arrow Connector 76">
            <a:extLst>
              <a:ext uri="{FF2B5EF4-FFF2-40B4-BE49-F238E27FC236}">
                <a16:creationId xmlns:a16="http://schemas.microsoft.com/office/drawing/2014/main" id="{C760B414-E51D-439A-BB97-23877D1076D0}"/>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8" name="Straight Arrow Connector 77">
            <a:extLst>
              <a:ext uri="{FF2B5EF4-FFF2-40B4-BE49-F238E27FC236}">
                <a16:creationId xmlns:a16="http://schemas.microsoft.com/office/drawing/2014/main" id="{B963042A-816A-4702-91A7-96FD17FAFA0D}"/>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16C119D9-98AB-48C0-BB9B-04F85D6F26E4}"/>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pic>
        <p:nvPicPr>
          <p:cNvPr id="80" name="Picture 79">
            <a:extLst>
              <a:ext uri="{FF2B5EF4-FFF2-40B4-BE49-F238E27FC236}">
                <a16:creationId xmlns:a16="http://schemas.microsoft.com/office/drawing/2014/main" id="{15F8A346-B86C-4A42-90B7-B4A16F1D2ED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80507" y="1345347"/>
            <a:ext cx="361526" cy="457200"/>
          </a:xfrm>
          <a:prstGeom prst="rect">
            <a:avLst/>
          </a:prstGeom>
        </p:spPr>
      </p:pic>
      <p:sp>
        <p:nvSpPr>
          <p:cNvPr id="81" name="Oval 80">
            <a:extLst>
              <a:ext uri="{FF2B5EF4-FFF2-40B4-BE49-F238E27FC236}">
                <a16:creationId xmlns:a16="http://schemas.microsoft.com/office/drawing/2014/main" id="{C4EB340F-B908-403D-A876-C437810106FD}"/>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01" name="Oval 100">
            <a:extLst>
              <a:ext uri="{FF2B5EF4-FFF2-40B4-BE49-F238E27FC236}">
                <a16:creationId xmlns:a16="http://schemas.microsoft.com/office/drawing/2014/main" id="{AE516826-563C-4C46-A65F-DCEC91AB4516}"/>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02" name="Straight Arrow Connector 101">
            <a:extLst>
              <a:ext uri="{FF2B5EF4-FFF2-40B4-BE49-F238E27FC236}">
                <a16:creationId xmlns:a16="http://schemas.microsoft.com/office/drawing/2014/main" id="{501208DB-8D20-416B-8F9F-D2E957D907A0}"/>
              </a:ext>
            </a:extLst>
          </p:cNvPr>
          <p:cNvCxnSpPr>
            <a:cxnSpLocks/>
            <a:stCxn id="81" idx="6"/>
            <a:endCxn id="101"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04" name="Straight Arrow Connector 103">
            <a:extLst>
              <a:ext uri="{FF2B5EF4-FFF2-40B4-BE49-F238E27FC236}">
                <a16:creationId xmlns:a16="http://schemas.microsoft.com/office/drawing/2014/main" id="{AEFB62E4-796E-470A-A0AC-8CD929AE943E}"/>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05" name="Straight Arrow Connector 104">
            <a:extLst>
              <a:ext uri="{FF2B5EF4-FFF2-40B4-BE49-F238E27FC236}">
                <a16:creationId xmlns:a16="http://schemas.microsoft.com/office/drawing/2014/main" id="{102B0D46-CA8C-4DA3-9652-BC5CFD628D08}"/>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06" name="Straight Arrow Connector 105">
            <a:extLst>
              <a:ext uri="{FF2B5EF4-FFF2-40B4-BE49-F238E27FC236}">
                <a16:creationId xmlns:a16="http://schemas.microsoft.com/office/drawing/2014/main" id="{FCA3E153-A22F-47F6-B23D-9EA53136C0AC}"/>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107" name="Rectangle 106">
            <a:extLst>
              <a:ext uri="{FF2B5EF4-FFF2-40B4-BE49-F238E27FC236}">
                <a16:creationId xmlns:a16="http://schemas.microsoft.com/office/drawing/2014/main" id="{B62F4C7D-BAE9-4EA7-A4AC-AFCDCDE9FEC4}"/>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sp>
        <p:nvSpPr>
          <p:cNvPr id="110" name="Rectangle 109">
            <a:extLst>
              <a:ext uri="{FF2B5EF4-FFF2-40B4-BE49-F238E27FC236}">
                <a16:creationId xmlns:a16="http://schemas.microsoft.com/office/drawing/2014/main" id="{76F6D941-34B2-4140-BE81-F66909E1D0EE}"/>
              </a:ext>
            </a:extLst>
          </p:cNvPr>
          <p:cNvSpPr/>
          <p:nvPr/>
        </p:nvSpPr>
        <p:spPr>
          <a:xfrm>
            <a:off x="2510224" y="1235358"/>
            <a:ext cx="449937" cy="461665"/>
          </a:xfrm>
          <a:prstGeom prst="rect">
            <a:avLst/>
          </a:prstGeom>
        </p:spPr>
        <p:txBody>
          <a:bodyPr wrap="square">
            <a:spAutoFit/>
          </a:bodyPr>
          <a:lstStyle/>
          <a:p>
            <a:pPr>
              <a:spcAft>
                <a:spcPts val="0"/>
              </a:spcAft>
            </a:pPr>
            <a:r>
              <a:rPr lang="en-US" sz="2400" dirty="0"/>
              <a:t>a</a:t>
            </a:r>
            <a:endParaRPr lang="en-CA" sz="2400" baseline="-25000" dirty="0"/>
          </a:p>
        </p:txBody>
      </p:sp>
      <p:grpSp>
        <p:nvGrpSpPr>
          <p:cNvPr id="4" name="Group 3">
            <a:extLst>
              <a:ext uri="{FF2B5EF4-FFF2-40B4-BE49-F238E27FC236}">
                <a16:creationId xmlns:a16="http://schemas.microsoft.com/office/drawing/2014/main" id="{AD2FAC2C-4BB9-4F81-AF18-BFEECEBB8678}"/>
              </a:ext>
            </a:extLst>
          </p:cNvPr>
          <p:cNvGrpSpPr/>
          <p:nvPr/>
        </p:nvGrpSpPr>
        <p:grpSpPr>
          <a:xfrm>
            <a:off x="1421743" y="1160724"/>
            <a:ext cx="409967" cy="351044"/>
            <a:chOff x="1421743" y="1160724"/>
            <a:chExt cx="409967" cy="351044"/>
          </a:xfrm>
        </p:grpSpPr>
        <p:pic>
          <p:nvPicPr>
            <p:cNvPr id="112" name="Picture 2" descr="TYI 30: Expected number of Dice throws | Combinatorics and more">
              <a:extLst>
                <a:ext uri="{FF2B5EF4-FFF2-40B4-BE49-F238E27FC236}">
                  <a16:creationId xmlns:a16="http://schemas.microsoft.com/office/drawing/2014/main" id="{BBEB5AA8-89ED-40D9-8AB8-063DDED54BC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1548758" y="1235358"/>
              <a:ext cx="193414" cy="186506"/>
            </a:xfrm>
            <a:prstGeom prst="rect">
              <a:avLst/>
            </a:prstGeom>
            <a:noFill/>
            <a:extLst>
              <a:ext uri="{909E8E84-426E-40DD-AFC4-6F175D3DCCD1}">
                <a14:hiddenFill xmlns:a14="http://schemas.microsoft.com/office/drawing/2010/main">
                  <a:solidFill>
                    <a:srgbClr val="FFFFFF"/>
                  </a:solidFill>
                </a14:hiddenFill>
              </a:ext>
            </a:extLst>
          </p:spPr>
        </p:pic>
        <p:sp>
          <p:nvSpPr>
            <p:cNvPr id="3" name="Thought Bubble: Cloud 2">
              <a:extLst>
                <a:ext uri="{FF2B5EF4-FFF2-40B4-BE49-F238E27FC236}">
                  <a16:creationId xmlns:a16="http://schemas.microsoft.com/office/drawing/2014/main" id="{76421E70-D972-4EC3-8A8B-0BC814455EB8}"/>
                </a:ext>
              </a:extLst>
            </p:cNvPr>
            <p:cNvSpPr/>
            <p:nvPr/>
          </p:nvSpPr>
          <p:spPr>
            <a:xfrm>
              <a:off x="1421743" y="1160724"/>
              <a:ext cx="409967" cy="351044"/>
            </a:xfrm>
            <a:prstGeom prst="cloudCallout">
              <a:avLst>
                <a:gd name="adj1" fmla="val 73263"/>
                <a:gd name="adj2" fmla="val 25870"/>
              </a:avLst>
            </a:prstGeom>
            <a:ln w="6350">
              <a:solidFill>
                <a:schemeClr val="tx2"/>
              </a:solidFill>
            </a:ln>
          </p:spPr>
          <p:txBody>
            <a:bodyPr wrap="none" rtlCol="0" anchor="ctr">
              <a:spAutoFit/>
            </a:bodyPr>
            <a:lstStyle/>
            <a:p>
              <a:pPr algn="ctr"/>
              <a:endParaRPr lang="en-GB" sz="2400" dirty="0">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3161779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anim calcmode="lin" valueType="num">
                                      <p:cBhvr additive="base">
                                        <p:cTn id="7" dur="500" fill="hold"/>
                                        <p:tgtEl>
                                          <p:spTgt spid="7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4">
                                            <p:txEl>
                                              <p:pRg st="1" end="1"/>
                                            </p:txEl>
                                          </p:spTgt>
                                        </p:tgtEl>
                                        <p:attrNameLst>
                                          <p:attrName>style.visibility</p:attrName>
                                        </p:attrNameLst>
                                      </p:cBhvr>
                                      <p:to>
                                        <p:strVal val="visible"/>
                                      </p:to>
                                    </p:set>
                                    <p:anim calcmode="lin" valueType="num">
                                      <p:cBhvr additive="base">
                                        <p:cTn id="13" dur="500" fill="hold"/>
                                        <p:tgtEl>
                                          <p:spTgt spid="7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4">
                                            <p:txEl>
                                              <p:pRg st="2" end="2"/>
                                            </p:txEl>
                                          </p:spTgt>
                                        </p:tgtEl>
                                        <p:attrNameLst>
                                          <p:attrName>style.visibility</p:attrName>
                                        </p:attrNameLst>
                                      </p:cBhvr>
                                      <p:to>
                                        <p:strVal val="visible"/>
                                      </p:to>
                                    </p:set>
                                    <p:anim calcmode="lin" valueType="num">
                                      <p:cBhvr additive="base">
                                        <p:cTn id="19" dur="500" fill="hold"/>
                                        <p:tgtEl>
                                          <p:spTgt spid="7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74">
                                            <p:txEl>
                                              <p:pRg st="3" end="3"/>
                                            </p:txEl>
                                          </p:spTgt>
                                        </p:tgtEl>
                                        <p:attrNameLst>
                                          <p:attrName>style.visibility</p:attrName>
                                        </p:attrNameLst>
                                      </p:cBhvr>
                                      <p:to>
                                        <p:strVal val="visible"/>
                                      </p:to>
                                    </p:set>
                                    <p:anim calcmode="lin" valueType="num">
                                      <p:cBhvr additive="base">
                                        <p:cTn id="25" dur="500" fill="hold"/>
                                        <p:tgtEl>
                                          <p:spTgt spid="74">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74">
                                            <p:txEl>
                                              <p:pRg st="4" end="4"/>
                                            </p:txEl>
                                          </p:spTgt>
                                        </p:tgtEl>
                                        <p:attrNameLst>
                                          <p:attrName>style.visibility</p:attrName>
                                        </p:attrNameLst>
                                      </p:cBhvr>
                                      <p:to>
                                        <p:strVal val="visible"/>
                                      </p:to>
                                    </p:set>
                                    <p:anim calcmode="lin" valueType="num">
                                      <p:cBhvr additive="base">
                                        <p:cTn id="31" dur="500" fill="hold"/>
                                        <p:tgtEl>
                                          <p:spTgt spid="74">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74">
                                            <p:txEl>
                                              <p:pRg st="5" end="5"/>
                                            </p:txEl>
                                          </p:spTgt>
                                        </p:tgtEl>
                                        <p:attrNameLst>
                                          <p:attrName>style.visibility</p:attrName>
                                        </p:attrNameLst>
                                      </p:cBhvr>
                                      <p:to>
                                        <p:strVal val="visible"/>
                                      </p:to>
                                    </p:set>
                                    <p:anim calcmode="lin" valueType="num">
                                      <p:cBhvr additive="base">
                                        <p:cTn id="37" dur="500" fill="hold"/>
                                        <p:tgtEl>
                                          <p:spTgt spid="74">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4">
                                            <p:txEl>
                                              <p:pRg st="5" end="5"/>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ppt_x"/>
                                          </p:val>
                                        </p:tav>
                                        <p:tav tm="100000">
                                          <p:val>
                                            <p:strVal val="#ppt_x"/>
                                          </p:val>
                                        </p:tav>
                                      </p:tavLst>
                                    </p:anim>
                                    <p:anim calcmode="lin" valueType="num">
                                      <p:cBhvr additive="base">
                                        <p:cTn id="4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74">
                                            <p:txEl>
                                              <p:pRg st="6" end="6"/>
                                            </p:txEl>
                                          </p:spTgt>
                                        </p:tgtEl>
                                        <p:attrNameLst>
                                          <p:attrName>style.visibility</p:attrName>
                                        </p:attrNameLst>
                                      </p:cBhvr>
                                      <p:to>
                                        <p:strVal val="visible"/>
                                      </p:to>
                                    </p:set>
                                    <p:anim calcmode="lin" valueType="num">
                                      <p:cBhvr additive="base">
                                        <p:cTn id="47" dur="500" fill="hold"/>
                                        <p:tgtEl>
                                          <p:spTgt spid="74">
                                            <p:txEl>
                                              <p:pRg st="6" end="6"/>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7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74">
                                            <p:txEl>
                                              <p:pRg st="7" end="7"/>
                                            </p:txEl>
                                          </p:spTgt>
                                        </p:tgtEl>
                                        <p:attrNameLst>
                                          <p:attrName>style.visibility</p:attrName>
                                        </p:attrNameLst>
                                      </p:cBhvr>
                                      <p:to>
                                        <p:strVal val="visible"/>
                                      </p:to>
                                    </p:set>
                                    <p:anim calcmode="lin" valueType="num">
                                      <p:cBhvr additive="base">
                                        <p:cTn id="53" dur="500" fill="hold"/>
                                        <p:tgtEl>
                                          <p:spTgt spid="74">
                                            <p:txEl>
                                              <p:pRg st="7" end="7"/>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74">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74">
                                            <p:txEl>
                                              <p:pRg st="8" end="8"/>
                                            </p:txEl>
                                          </p:spTgt>
                                        </p:tgtEl>
                                        <p:attrNameLst>
                                          <p:attrName>style.visibility</p:attrName>
                                        </p:attrNameLst>
                                      </p:cBhvr>
                                      <p:to>
                                        <p:strVal val="visible"/>
                                      </p:to>
                                    </p:set>
                                    <p:anim calcmode="lin" valueType="num">
                                      <p:cBhvr additive="base">
                                        <p:cTn id="59" dur="500" fill="hold"/>
                                        <p:tgtEl>
                                          <p:spTgt spid="74">
                                            <p:txEl>
                                              <p:pRg st="8" end="8"/>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74">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Oval 71">
            <a:extLst>
              <a:ext uri="{FF2B5EF4-FFF2-40B4-BE49-F238E27FC236}">
                <a16:creationId xmlns:a16="http://schemas.microsoft.com/office/drawing/2014/main" id="{2231158D-4C5C-40A3-8E59-A54C820D2C57}"/>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3" name="Oval 72">
            <a:extLst>
              <a:ext uri="{FF2B5EF4-FFF2-40B4-BE49-F238E27FC236}">
                <a16:creationId xmlns:a16="http://schemas.microsoft.com/office/drawing/2014/main" id="{79D6FFC1-592C-4329-A5F1-58F798F70453}"/>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5" name="Straight Arrow Connector 74">
            <a:extLst>
              <a:ext uri="{FF2B5EF4-FFF2-40B4-BE49-F238E27FC236}">
                <a16:creationId xmlns:a16="http://schemas.microsoft.com/office/drawing/2014/main" id="{6C8695FD-6C94-4CE5-A58C-002B06925C4C}"/>
              </a:ext>
            </a:extLst>
          </p:cNvPr>
          <p:cNvCxnSpPr>
            <a:cxnSpLocks/>
            <a:stCxn id="72" idx="6"/>
            <a:endCxn id="73"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7" name="Straight Arrow Connector 76">
            <a:extLst>
              <a:ext uri="{FF2B5EF4-FFF2-40B4-BE49-F238E27FC236}">
                <a16:creationId xmlns:a16="http://schemas.microsoft.com/office/drawing/2014/main" id="{C760B414-E51D-439A-BB97-23877D1076D0}"/>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8" name="Straight Arrow Connector 77">
            <a:extLst>
              <a:ext uri="{FF2B5EF4-FFF2-40B4-BE49-F238E27FC236}">
                <a16:creationId xmlns:a16="http://schemas.microsoft.com/office/drawing/2014/main" id="{B963042A-816A-4702-91A7-96FD17FAFA0D}"/>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16C119D9-98AB-48C0-BB9B-04F85D6F26E4}"/>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pic>
        <p:nvPicPr>
          <p:cNvPr id="80" name="Picture 79">
            <a:extLst>
              <a:ext uri="{FF2B5EF4-FFF2-40B4-BE49-F238E27FC236}">
                <a16:creationId xmlns:a16="http://schemas.microsoft.com/office/drawing/2014/main" id="{15F8A346-B86C-4A42-90B7-B4A16F1D2ED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80507" y="1345347"/>
            <a:ext cx="361526" cy="457200"/>
          </a:xfrm>
          <a:prstGeom prst="rect">
            <a:avLst/>
          </a:prstGeom>
        </p:spPr>
      </p:pic>
      <p:sp>
        <p:nvSpPr>
          <p:cNvPr id="81" name="Oval 80">
            <a:extLst>
              <a:ext uri="{FF2B5EF4-FFF2-40B4-BE49-F238E27FC236}">
                <a16:creationId xmlns:a16="http://schemas.microsoft.com/office/drawing/2014/main" id="{C4EB340F-B908-403D-A876-C437810106FD}"/>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01" name="Oval 100">
            <a:extLst>
              <a:ext uri="{FF2B5EF4-FFF2-40B4-BE49-F238E27FC236}">
                <a16:creationId xmlns:a16="http://schemas.microsoft.com/office/drawing/2014/main" id="{AE516826-563C-4C46-A65F-DCEC91AB4516}"/>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02" name="Straight Arrow Connector 101">
            <a:extLst>
              <a:ext uri="{FF2B5EF4-FFF2-40B4-BE49-F238E27FC236}">
                <a16:creationId xmlns:a16="http://schemas.microsoft.com/office/drawing/2014/main" id="{501208DB-8D20-416B-8F9F-D2E957D907A0}"/>
              </a:ext>
            </a:extLst>
          </p:cNvPr>
          <p:cNvCxnSpPr>
            <a:cxnSpLocks/>
            <a:stCxn id="81" idx="6"/>
            <a:endCxn id="101"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04" name="Straight Arrow Connector 103">
            <a:extLst>
              <a:ext uri="{FF2B5EF4-FFF2-40B4-BE49-F238E27FC236}">
                <a16:creationId xmlns:a16="http://schemas.microsoft.com/office/drawing/2014/main" id="{AEFB62E4-796E-470A-A0AC-8CD929AE943E}"/>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05" name="Straight Arrow Connector 104">
            <a:extLst>
              <a:ext uri="{FF2B5EF4-FFF2-40B4-BE49-F238E27FC236}">
                <a16:creationId xmlns:a16="http://schemas.microsoft.com/office/drawing/2014/main" id="{102B0D46-CA8C-4DA3-9652-BC5CFD628D08}"/>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06" name="Straight Arrow Connector 105">
            <a:extLst>
              <a:ext uri="{FF2B5EF4-FFF2-40B4-BE49-F238E27FC236}">
                <a16:creationId xmlns:a16="http://schemas.microsoft.com/office/drawing/2014/main" id="{FCA3E153-A22F-47F6-B23D-9EA53136C0AC}"/>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107" name="Rectangle 106">
            <a:extLst>
              <a:ext uri="{FF2B5EF4-FFF2-40B4-BE49-F238E27FC236}">
                <a16:creationId xmlns:a16="http://schemas.microsoft.com/office/drawing/2014/main" id="{B62F4C7D-BAE9-4EA7-A4AC-AFCDCDE9FEC4}"/>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sp>
        <p:nvSpPr>
          <p:cNvPr id="110" name="Rectangle 109">
            <a:extLst>
              <a:ext uri="{FF2B5EF4-FFF2-40B4-BE49-F238E27FC236}">
                <a16:creationId xmlns:a16="http://schemas.microsoft.com/office/drawing/2014/main" id="{76F6D941-34B2-4140-BE81-F66909E1D0EE}"/>
              </a:ext>
            </a:extLst>
          </p:cNvPr>
          <p:cNvSpPr/>
          <p:nvPr/>
        </p:nvSpPr>
        <p:spPr>
          <a:xfrm>
            <a:off x="2510224" y="1235358"/>
            <a:ext cx="449937" cy="461665"/>
          </a:xfrm>
          <a:prstGeom prst="rect">
            <a:avLst/>
          </a:prstGeom>
        </p:spPr>
        <p:txBody>
          <a:bodyPr wrap="square">
            <a:spAutoFit/>
          </a:bodyPr>
          <a:lstStyle/>
          <a:p>
            <a:pPr>
              <a:spcAft>
                <a:spcPts val="0"/>
              </a:spcAft>
            </a:pPr>
            <a:r>
              <a:rPr lang="en-US" sz="2400" dirty="0"/>
              <a:t>a</a:t>
            </a:r>
            <a:endParaRPr lang="en-CA" sz="2400" baseline="-25000" dirty="0"/>
          </a:p>
        </p:txBody>
      </p:sp>
      <p:pic>
        <p:nvPicPr>
          <p:cNvPr id="133" name="Picture 132">
            <a:extLst>
              <a:ext uri="{FF2B5EF4-FFF2-40B4-BE49-F238E27FC236}">
                <a16:creationId xmlns:a16="http://schemas.microsoft.com/office/drawing/2014/main" id="{C9144830-9638-40E8-BFC3-1A806560699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58795" y="4710680"/>
            <a:ext cx="613290" cy="775589"/>
          </a:xfrm>
          <a:prstGeom prst="rect">
            <a:avLst/>
          </a:prstGeom>
        </p:spPr>
      </p:pic>
      <p:sp>
        <p:nvSpPr>
          <p:cNvPr id="134" name="AutoShape 38">
            <a:extLst>
              <a:ext uri="{FF2B5EF4-FFF2-40B4-BE49-F238E27FC236}">
                <a16:creationId xmlns:a16="http://schemas.microsoft.com/office/drawing/2014/main" id="{FBE4F730-DE38-4A1C-9907-5350F75DB479}"/>
              </a:ext>
            </a:extLst>
          </p:cNvPr>
          <p:cNvSpPr>
            <a:spLocks noChangeArrowheads="1"/>
          </p:cNvSpPr>
          <p:nvPr/>
        </p:nvSpPr>
        <p:spPr bwMode="auto">
          <a:xfrm>
            <a:off x="2129346" y="4742954"/>
            <a:ext cx="4534701" cy="1685555"/>
          </a:xfrm>
          <a:prstGeom prst="wedgeRoundRectCallout">
            <a:avLst>
              <a:gd name="adj1" fmla="val 54475"/>
              <a:gd name="adj2" fmla="val -41332"/>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hangingPunct="1">
              <a:spcBef>
                <a:spcPct val="0"/>
              </a:spcBef>
              <a:buNone/>
              <a:defRPr/>
            </a:pPr>
            <a:r>
              <a:rPr lang="en-US" altLang="en-US" sz="2400" dirty="0">
                <a:solidFill>
                  <a:srgbClr val="FFFFFF"/>
                </a:solidFill>
                <a:sym typeface="Symbol" pitchFamily="18" charset="2"/>
              </a:rPr>
              <a:t>We will first consider games</a:t>
            </a:r>
          </a:p>
          <a:p>
            <a:pPr marL="342900" indent="-342900" defTabSz="685800" eaLnBrk="1" hangingPunct="1">
              <a:spcBef>
                <a:spcPct val="0"/>
              </a:spcBef>
              <a:defRPr/>
            </a:pPr>
            <a:r>
              <a:rPr lang="en-US" altLang="en-US" sz="2400" dirty="0">
                <a:solidFill>
                  <a:srgbClr val="FFFFFF"/>
                </a:solidFill>
                <a:sym typeface="Symbol" pitchFamily="18" charset="2"/>
              </a:rPr>
              <a:t>adversary</a:t>
            </a:r>
          </a:p>
          <a:p>
            <a:pPr marL="342900" indent="-342900" defTabSz="685800" eaLnBrk="1" hangingPunct="1">
              <a:spcBef>
                <a:spcPct val="0"/>
              </a:spcBef>
              <a:defRPr/>
            </a:pPr>
            <a:r>
              <a:rPr lang="en-US" altLang="en-US" sz="2400" dirty="0">
                <a:solidFill>
                  <a:srgbClr val="FFFFFF"/>
                </a:solidFill>
                <a:sym typeface="Symbol" pitchFamily="18" charset="2"/>
              </a:rPr>
              <a:t>no randomness</a:t>
            </a:r>
          </a:p>
          <a:p>
            <a:pPr marL="342900" indent="-342900" defTabSz="685800" eaLnBrk="1" hangingPunct="1">
              <a:spcBef>
                <a:spcPct val="0"/>
              </a:spcBef>
              <a:defRPr/>
            </a:pPr>
            <a:r>
              <a:rPr lang="en-US" altLang="en-US" sz="2400" dirty="0">
                <a:solidFill>
                  <a:srgbClr val="FFFFFF"/>
                </a:solidFill>
                <a:sym typeface="Symbol" pitchFamily="18" charset="2"/>
              </a:rPr>
              <a:t>state graph forms a tree </a:t>
            </a:r>
          </a:p>
        </p:txBody>
      </p:sp>
      <p:sp>
        <p:nvSpPr>
          <p:cNvPr id="23" name="Rectangle 22">
            <a:extLst>
              <a:ext uri="{FF2B5EF4-FFF2-40B4-BE49-F238E27FC236}">
                <a16:creationId xmlns:a16="http://schemas.microsoft.com/office/drawing/2014/main" id="{08FF06A6-DB23-436B-8E92-52D5F959D6A0}"/>
              </a:ext>
            </a:extLst>
          </p:cNvPr>
          <p:cNvSpPr/>
          <p:nvPr/>
        </p:nvSpPr>
        <p:spPr>
          <a:xfrm>
            <a:off x="749890" y="2676397"/>
            <a:ext cx="8927510" cy="461665"/>
          </a:xfrm>
          <a:prstGeom prst="rect">
            <a:avLst/>
          </a:prstGeom>
        </p:spPr>
        <p:txBody>
          <a:bodyPr wrap="square">
            <a:spAutoFit/>
          </a:bodyPr>
          <a:lstStyle/>
          <a:p>
            <a:pPr>
              <a:spcAft>
                <a:spcPts val="0"/>
              </a:spcAft>
            </a:pPr>
            <a:r>
              <a:rPr lang="en-US" sz="2400" dirty="0">
                <a:solidFill>
                  <a:schemeClr val="tx2"/>
                </a:solidFill>
              </a:rPr>
              <a:t>Plan/Policy </a:t>
            </a:r>
            <a:r>
              <a:rPr lang="el-GR" altLang="en-US" sz="2400" dirty="0">
                <a:solidFill>
                  <a:schemeClr val="tx2"/>
                </a:solidFill>
                <a:latin typeface="Times New Roman"/>
                <a:cs typeface="Times New Roman" panose="02020603050405020304" pitchFamily="18" charset="0"/>
                <a:sym typeface="Symbol" panose="05050102010706020507" pitchFamily="18" charset="2"/>
              </a:rPr>
              <a:t>π</a:t>
            </a:r>
            <a:r>
              <a:rPr lang="en-US" sz="2400" dirty="0">
                <a:solidFill>
                  <a:schemeClr val="tx2"/>
                </a:solidFill>
              </a:rPr>
              <a:t>: </a:t>
            </a:r>
            <a:r>
              <a:rPr lang="en-US" sz="2400" dirty="0"/>
              <a:t>The goal is to learn optimal actions. </a:t>
            </a:r>
          </a:p>
        </p:txBody>
      </p:sp>
      <p:pic>
        <p:nvPicPr>
          <p:cNvPr id="25" name="Picture 6" descr="Related image">
            <a:extLst>
              <a:ext uri="{FF2B5EF4-FFF2-40B4-BE49-F238E27FC236}">
                <a16:creationId xmlns:a16="http://schemas.microsoft.com/office/drawing/2014/main" id="{A4701D78-8CC6-4DE8-8E6C-14ABE46ACB90}"/>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26" name="Group 45">
            <a:extLst>
              <a:ext uri="{FF2B5EF4-FFF2-40B4-BE49-F238E27FC236}">
                <a16:creationId xmlns:a16="http://schemas.microsoft.com/office/drawing/2014/main" id="{DD3186EE-8B0E-4807-AF56-F534C409973F}"/>
              </a:ext>
            </a:extLst>
          </p:cNvPr>
          <p:cNvGrpSpPr>
            <a:grpSpLocks/>
          </p:cNvGrpSpPr>
          <p:nvPr/>
        </p:nvGrpSpPr>
        <p:grpSpPr bwMode="auto">
          <a:xfrm>
            <a:off x="3708030" y="1346842"/>
            <a:ext cx="309174" cy="452001"/>
            <a:chOff x="2593" y="768"/>
            <a:chExt cx="849" cy="1475"/>
          </a:xfrm>
        </p:grpSpPr>
        <p:sp>
          <p:nvSpPr>
            <p:cNvPr id="27" name="Freeform 46">
              <a:extLst>
                <a:ext uri="{FF2B5EF4-FFF2-40B4-BE49-F238E27FC236}">
                  <a16:creationId xmlns:a16="http://schemas.microsoft.com/office/drawing/2014/main" id="{F46E2273-6052-448C-A73E-809B0B47F91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8" name="Freeform 47">
              <a:extLst>
                <a:ext uri="{FF2B5EF4-FFF2-40B4-BE49-F238E27FC236}">
                  <a16:creationId xmlns:a16="http://schemas.microsoft.com/office/drawing/2014/main" id="{0A27C69D-1101-45B9-9D75-0A343B1590E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48">
              <a:extLst>
                <a:ext uri="{FF2B5EF4-FFF2-40B4-BE49-F238E27FC236}">
                  <a16:creationId xmlns:a16="http://schemas.microsoft.com/office/drawing/2014/main" id="{90090FA0-F0AF-484F-BD97-C699B70BC45F}"/>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 name="Freeform 49">
              <a:extLst>
                <a:ext uri="{FF2B5EF4-FFF2-40B4-BE49-F238E27FC236}">
                  <a16:creationId xmlns:a16="http://schemas.microsoft.com/office/drawing/2014/main" id="{D3ABE1FE-CF66-44DC-80B1-3FC34503ABF6}"/>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50">
              <a:extLst>
                <a:ext uri="{FF2B5EF4-FFF2-40B4-BE49-F238E27FC236}">
                  <a16:creationId xmlns:a16="http://schemas.microsoft.com/office/drawing/2014/main" id="{F86495CE-CB0E-4830-AD28-027BE0DE8041}"/>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51">
              <a:extLst>
                <a:ext uri="{FF2B5EF4-FFF2-40B4-BE49-F238E27FC236}">
                  <a16:creationId xmlns:a16="http://schemas.microsoft.com/office/drawing/2014/main" id="{ED124DC2-A1C8-4C03-95AB-09FB66268A0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52">
              <a:extLst>
                <a:ext uri="{FF2B5EF4-FFF2-40B4-BE49-F238E27FC236}">
                  <a16:creationId xmlns:a16="http://schemas.microsoft.com/office/drawing/2014/main" id="{580A5A21-069A-4BBD-B032-95E6D1EAED1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34" name="Group 53">
              <a:extLst>
                <a:ext uri="{FF2B5EF4-FFF2-40B4-BE49-F238E27FC236}">
                  <a16:creationId xmlns:a16="http://schemas.microsoft.com/office/drawing/2014/main" id="{BA6CD111-C5BE-4E2C-B97A-570D016B6B1C}"/>
                </a:ext>
              </a:extLst>
            </p:cNvPr>
            <p:cNvGrpSpPr>
              <a:grpSpLocks/>
            </p:cNvGrpSpPr>
            <p:nvPr/>
          </p:nvGrpSpPr>
          <p:grpSpPr bwMode="auto">
            <a:xfrm>
              <a:off x="2720" y="768"/>
              <a:ext cx="230" cy="1456"/>
              <a:chOff x="2720" y="768"/>
              <a:chExt cx="230" cy="1456"/>
            </a:xfrm>
          </p:grpSpPr>
          <p:sp>
            <p:nvSpPr>
              <p:cNvPr id="35" name="Freeform 54">
                <a:extLst>
                  <a:ext uri="{FF2B5EF4-FFF2-40B4-BE49-F238E27FC236}">
                    <a16:creationId xmlns:a16="http://schemas.microsoft.com/office/drawing/2014/main" id="{433F3B3E-74FE-4897-A033-80786A857CF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55">
                <a:extLst>
                  <a:ext uri="{FF2B5EF4-FFF2-40B4-BE49-F238E27FC236}">
                    <a16:creationId xmlns:a16="http://schemas.microsoft.com/office/drawing/2014/main" id="{0E1CE20C-2575-4EA0-AD29-D0EDBE44523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grpSp>
        <p:nvGrpSpPr>
          <p:cNvPr id="6" name="Group 5">
            <a:extLst>
              <a:ext uri="{FF2B5EF4-FFF2-40B4-BE49-F238E27FC236}">
                <a16:creationId xmlns:a16="http://schemas.microsoft.com/office/drawing/2014/main" id="{70E5BCDB-18D7-4FC0-8249-AEBF094C2645}"/>
              </a:ext>
            </a:extLst>
          </p:cNvPr>
          <p:cNvGrpSpPr/>
          <p:nvPr/>
        </p:nvGrpSpPr>
        <p:grpSpPr>
          <a:xfrm>
            <a:off x="4177293" y="1536879"/>
            <a:ext cx="3154659" cy="994353"/>
            <a:chOff x="4177293" y="1536879"/>
            <a:chExt cx="3154659" cy="994353"/>
          </a:xfrm>
        </p:grpSpPr>
        <p:grpSp>
          <p:nvGrpSpPr>
            <p:cNvPr id="62" name="Group 61">
              <a:extLst>
                <a:ext uri="{FF2B5EF4-FFF2-40B4-BE49-F238E27FC236}">
                  <a16:creationId xmlns:a16="http://schemas.microsoft.com/office/drawing/2014/main" id="{84ABCEC2-F808-43B8-8E4C-4061374C7D66}"/>
                </a:ext>
              </a:extLst>
            </p:cNvPr>
            <p:cNvGrpSpPr/>
            <p:nvPr/>
          </p:nvGrpSpPr>
          <p:grpSpPr>
            <a:xfrm>
              <a:off x="4177293" y="1536879"/>
              <a:ext cx="3154659" cy="994353"/>
              <a:chOff x="4177293" y="1536879"/>
              <a:chExt cx="3154659" cy="994353"/>
            </a:xfrm>
          </p:grpSpPr>
          <p:cxnSp>
            <p:nvCxnSpPr>
              <p:cNvPr id="63" name="Straight Arrow Connector 62">
                <a:extLst>
                  <a:ext uri="{FF2B5EF4-FFF2-40B4-BE49-F238E27FC236}">
                    <a16:creationId xmlns:a16="http://schemas.microsoft.com/office/drawing/2014/main" id="{FE641254-C8C3-495A-907B-8AA99EF49713}"/>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grpSp>
            <p:nvGrpSpPr>
              <p:cNvPr id="64" name="Group 63">
                <a:extLst>
                  <a:ext uri="{FF2B5EF4-FFF2-40B4-BE49-F238E27FC236}">
                    <a16:creationId xmlns:a16="http://schemas.microsoft.com/office/drawing/2014/main" id="{D17D16C1-F5C8-403B-AE56-B09A481AAB0F}"/>
                  </a:ext>
                </a:extLst>
              </p:cNvPr>
              <p:cNvGrpSpPr/>
              <p:nvPr/>
            </p:nvGrpSpPr>
            <p:grpSpPr>
              <a:xfrm>
                <a:off x="5613030" y="1536879"/>
                <a:ext cx="1718922" cy="994353"/>
                <a:chOff x="5613030" y="1536879"/>
                <a:chExt cx="1718922" cy="994353"/>
              </a:xfrm>
            </p:grpSpPr>
            <p:sp>
              <p:nvSpPr>
                <p:cNvPr id="65" name="Oval 64">
                  <a:extLst>
                    <a:ext uri="{FF2B5EF4-FFF2-40B4-BE49-F238E27FC236}">
                      <a16:creationId xmlns:a16="http://schemas.microsoft.com/office/drawing/2014/main" id="{E7664937-ED50-490C-A415-10076487F513}"/>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66" name="Straight Arrow Connector 65">
                  <a:extLst>
                    <a:ext uri="{FF2B5EF4-FFF2-40B4-BE49-F238E27FC236}">
                      <a16:creationId xmlns:a16="http://schemas.microsoft.com/office/drawing/2014/main" id="{2006A9A9-6752-421E-AE5D-1D3BB7A4ADD1}"/>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pic>
              <p:nvPicPr>
                <p:cNvPr id="67" name="Picture 2" descr="TYI 30: Expected number of Dice throws | Combinatorics and more">
                  <a:extLst>
                    <a:ext uri="{FF2B5EF4-FFF2-40B4-BE49-F238E27FC236}">
                      <a16:creationId xmlns:a16="http://schemas.microsoft.com/office/drawing/2014/main" id="{D78B96E6-631F-48A6-A3D2-AF5D1A7F420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grpSp>
        </p:grpSp>
        <p:cxnSp>
          <p:nvCxnSpPr>
            <p:cNvPr id="68" name="Straight Connector 67">
              <a:extLst>
                <a:ext uri="{FF2B5EF4-FFF2-40B4-BE49-F238E27FC236}">
                  <a16:creationId xmlns:a16="http://schemas.microsoft.com/office/drawing/2014/main" id="{EE9E0D1F-F14E-4A09-AAF6-AD4A3B764A4E}"/>
                </a:ext>
              </a:extLst>
            </p:cNvPr>
            <p:cNvCxnSpPr/>
            <p:nvPr/>
          </p:nvCxnSpPr>
          <p:spPr bwMode="auto">
            <a:xfrm flipV="1">
              <a:off x="5662925" y="1589984"/>
              <a:ext cx="334395" cy="338829"/>
            </a:xfrm>
            <a:prstGeom prst="line">
              <a:avLst/>
            </a:prstGeom>
            <a:noFill/>
            <a:ln w="38100" cap="sq" cmpd="sng" algn="ctr">
              <a:solidFill>
                <a:schemeClr val="hlink"/>
              </a:solidFill>
              <a:prstDash val="solid"/>
              <a:round/>
              <a:headEnd type="none" w="med" len="med"/>
              <a:tailEnd type="none" w="med" len="med"/>
            </a:ln>
            <a:effectLst/>
          </p:spPr>
        </p:cxnSp>
      </p:grpSp>
      <p:grpSp>
        <p:nvGrpSpPr>
          <p:cNvPr id="5" name="Group 4">
            <a:extLst>
              <a:ext uri="{FF2B5EF4-FFF2-40B4-BE49-F238E27FC236}">
                <a16:creationId xmlns:a16="http://schemas.microsoft.com/office/drawing/2014/main" id="{8047D91D-94DF-4825-8540-7D899732C648}"/>
              </a:ext>
            </a:extLst>
          </p:cNvPr>
          <p:cNvGrpSpPr/>
          <p:nvPr/>
        </p:nvGrpSpPr>
        <p:grpSpPr>
          <a:xfrm>
            <a:off x="4114800" y="821546"/>
            <a:ext cx="1571173" cy="737585"/>
            <a:chOff x="4114800" y="821546"/>
            <a:chExt cx="1571173" cy="737585"/>
          </a:xfrm>
        </p:grpSpPr>
        <p:grpSp>
          <p:nvGrpSpPr>
            <p:cNvPr id="58" name="Group 57">
              <a:extLst>
                <a:ext uri="{FF2B5EF4-FFF2-40B4-BE49-F238E27FC236}">
                  <a16:creationId xmlns:a16="http://schemas.microsoft.com/office/drawing/2014/main" id="{CC4B565B-4B70-49E4-BB04-EEE929FC7453}"/>
                </a:ext>
              </a:extLst>
            </p:cNvPr>
            <p:cNvGrpSpPr/>
            <p:nvPr/>
          </p:nvGrpSpPr>
          <p:grpSpPr>
            <a:xfrm>
              <a:off x="4114800" y="838200"/>
              <a:ext cx="1571173" cy="720931"/>
              <a:chOff x="4114800" y="838200"/>
              <a:chExt cx="1571173" cy="720931"/>
            </a:xfrm>
          </p:grpSpPr>
          <p:sp>
            <p:nvSpPr>
              <p:cNvPr id="59" name="Oval 58">
                <a:extLst>
                  <a:ext uri="{FF2B5EF4-FFF2-40B4-BE49-F238E27FC236}">
                    <a16:creationId xmlns:a16="http://schemas.microsoft.com/office/drawing/2014/main" id="{1375E7F7-2728-413A-BD5F-6C564FE94D04}"/>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60" name="Straight Arrow Connector 59">
                <a:extLst>
                  <a:ext uri="{FF2B5EF4-FFF2-40B4-BE49-F238E27FC236}">
                    <a16:creationId xmlns:a16="http://schemas.microsoft.com/office/drawing/2014/main" id="{25298F75-16FC-4022-B2CD-D585B560F37C}"/>
                  </a:ext>
                </a:extLst>
              </p:cNvPr>
              <p:cNvCxnSpPr>
                <a:cxnSpLocks/>
                <a:endCxn id="59"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61" name="Straight Arrow Connector 60">
                <a:extLst>
                  <a:ext uri="{FF2B5EF4-FFF2-40B4-BE49-F238E27FC236}">
                    <a16:creationId xmlns:a16="http://schemas.microsoft.com/office/drawing/2014/main" id="{0516302D-0D92-4633-829F-D49D8AFE951B}"/>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cxnSp>
          <p:nvCxnSpPr>
            <p:cNvPr id="69" name="Straight Connector 68">
              <a:extLst>
                <a:ext uri="{FF2B5EF4-FFF2-40B4-BE49-F238E27FC236}">
                  <a16:creationId xmlns:a16="http://schemas.microsoft.com/office/drawing/2014/main" id="{86DC8DB6-C571-4119-9F79-2C4BA96A7E8D}"/>
                </a:ext>
              </a:extLst>
            </p:cNvPr>
            <p:cNvCxnSpPr>
              <a:cxnSpLocks/>
            </p:cNvCxnSpPr>
            <p:nvPr/>
          </p:nvCxnSpPr>
          <p:spPr bwMode="auto">
            <a:xfrm flipV="1">
              <a:off x="4780761" y="821546"/>
              <a:ext cx="576336" cy="514850"/>
            </a:xfrm>
            <a:prstGeom prst="line">
              <a:avLst/>
            </a:prstGeom>
            <a:noFill/>
            <a:ln w="38100" cap="sq" cmpd="sng" algn="ctr">
              <a:solidFill>
                <a:schemeClr val="hlink"/>
              </a:solidFill>
              <a:prstDash val="solid"/>
              <a:round/>
              <a:headEnd type="none" w="med" len="med"/>
              <a:tailEnd type="none" w="med" len="med"/>
            </a:ln>
            <a:effectLst/>
          </p:spPr>
        </p:cxnSp>
      </p:grpSp>
    </p:spTree>
    <p:extLst>
      <p:ext uri="{BB962C8B-B14F-4D97-AF65-F5344CB8AC3E}">
        <p14:creationId xmlns:p14="http://schemas.microsoft.com/office/powerpoint/2010/main" val="1405626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3"/>
                                        </p:tgtEl>
                                        <p:attrNameLst>
                                          <p:attrName>style.visibility</p:attrName>
                                        </p:attrNameLst>
                                      </p:cBhvr>
                                      <p:to>
                                        <p:strVal val="visible"/>
                                      </p:to>
                                    </p:set>
                                    <p:anim calcmode="lin" valueType="num">
                                      <p:cBhvr additive="base">
                                        <p:cTn id="7" dur="500" fill="hold"/>
                                        <p:tgtEl>
                                          <p:spTgt spid="133"/>
                                        </p:tgtEl>
                                        <p:attrNameLst>
                                          <p:attrName>ppt_x</p:attrName>
                                        </p:attrNameLst>
                                      </p:cBhvr>
                                      <p:tavLst>
                                        <p:tav tm="0">
                                          <p:val>
                                            <p:strVal val="#ppt_x"/>
                                          </p:val>
                                        </p:tav>
                                        <p:tav tm="100000">
                                          <p:val>
                                            <p:strVal val="#ppt_x"/>
                                          </p:val>
                                        </p:tav>
                                      </p:tavLst>
                                    </p:anim>
                                    <p:anim calcmode="lin" valueType="num">
                                      <p:cBhvr additive="base">
                                        <p:cTn id="8" dur="500" fill="hold"/>
                                        <p:tgtEl>
                                          <p:spTgt spid="13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4"/>
                                        </p:tgtEl>
                                        <p:attrNameLst>
                                          <p:attrName>style.visibility</p:attrName>
                                        </p:attrNameLst>
                                      </p:cBhvr>
                                      <p:to>
                                        <p:strVal val="visible"/>
                                      </p:to>
                                    </p:set>
                                    <p:anim calcmode="lin" valueType="num">
                                      <p:cBhvr additive="base">
                                        <p:cTn id="11" dur="500" fill="hold"/>
                                        <p:tgtEl>
                                          <p:spTgt spid="134"/>
                                        </p:tgtEl>
                                        <p:attrNameLst>
                                          <p:attrName>ppt_x</p:attrName>
                                        </p:attrNameLst>
                                      </p:cBhvr>
                                      <p:tavLst>
                                        <p:tav tm="0">
                                          <p:val>
                                            <p:strVal val="#ppt_x"/>
                                          </p:val>
                                        </p:tav>
                                        <p:tav tm="100000">
                                          <p:val>
                                            <p:strVal val="#ppt_x"/>
                                          </p:val>
                                        </p:tav>
                                      </p:tavLst>
                                    </p:anim>
                                    <p:anim calcmode="lin" valueType="num">
                                      <p:cBhvr additive="base">
                                        <p:cTn id="12" dur="500" fill="hold"/>
                                        <p:tgtEl>
                                          <p:spTgt spid="13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34">
                                            <p:txEl>
                                              <p:pRg st="0" end="0"/>
                                            </p:txEl>
                                          </p:spTgt>
                                        </p:tgtEl>
                                        <p:attrNameLst>
                                          <p:attrName>style.visibility</p:attrName>
                                        </p:attrNameLst>
                                      </p:cBhvr>
                                      <p:to>
                                        <p:strVal val="visible"/>
                                      </p:to>
                                    </p:set>
                                    <p:anim calcmode="lin" valueType="num">
                                      <p:cBhvr additive="base">
                                        <p:cTn id="15" dur="500" fill="hold"/>
                                        <p:tgtEl>
                                          <p:spTgt spid="134">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34">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ppt_x"/>
                                          </p:val>
                                        </p:tav>
                                        <p:tav tm="100000">
                                          <p:val>
                                            <p:strVal val="#ppt_x"/>
                                          </p:val>
                                        </p:tav>
                                      </p:tavLst>
                                    </p:anim>
                                    <p:anim calcmode="lin" valueType="num">
                                      <p:cBhvr additive="base">
                                        <p:cTn id="2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34">
                                            <p:txEl>
                                              <p:pRg st="1" end="1"/>
                                            </p:txEl>
                                          </p:spTgt>
                                        </p:tgtEl>
                                        <p:attrNameLst>
                                          <p:attrName>style.visibility</p:attrName>
                                        </p:attrNameLst>
                                      </p:cBhvr>
                                      <p:to>
                                        <p:strVal val="visible"/>
                                      </p:to>
                                    </p:set>
                                    <p:anim calcmode="lin" valueType="num">
                                      <p:cBhvr additive="base">
                                        <p:cTn id="25" dur="500" fill="hold"/>
                                        <p:tgtEl>
                                          <p:spTgt spid="134">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4">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500" fill="hold"/>
                                        <p:tgtEl>
                                          <p:spTgt spid="26"/>
                                        </p:tgtEl>
                                        <p:attrNameLst>
                                          <p:attrName>ppt_x</p:attrName>
                                        </p:attrNameLst>
                                      </p:cBhvr>
                                      <p:tavLst>
                                        <p:tav tm="0">
                                          <p:val>
                                            <p:strVal val="#ppt_x"/>
                                          </p:val>
                                        </p:tav>
                                        <p:tav tm="100000">
                                          <p:val>
                                            <p:strVal val="#ppt_x"/>
                                          </p:val>
                                        </p:tav>
                                      </p:tavLst>
                                    </p:anim>
                                    <p:anim calcmode="lin" valueType="num">
                                      <p:cBhvr additive="base">
                                        <p:cTn id="30"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34">
                                            <p:txEl>
                                              <p:pRg st="2" end="2"/>
                                            </p:txEl>
                                          </p:spTgt>
                                        </p:tgtEl>
                                        <p:attrNameLst>
                                          <p:attrName>style.visibility</p:attrName>
                                        </p:attrNameLst>
                                      </p:cBhvr>
                                      <p:to>
                                        <p:strVal val="visible"/>
                                      </p:to>
                                    </p:set>
                                    <p:anim calcmode="lin" valueType="num">
                                      <p:cBhvr additive="base">
                                        <p:cTn id="35" dur="500" fill="hold"/>
                                        <p:tgtEl>
                                          <p:spTgt spid="134">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4">
                                            <p:txEl>
                                              <p:pRg st="2" end="2"/>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ppt_x"/>
                                          </p:val>
                                        </p:tav>
                                        <p:tav tm="100000">
                                          <p:val>
                                            <p:strVal val="#ppt_x"/>
                                          </p:val>
                                        </p:tav>
                                      </p:tavLst>
                                    </p:anim>
                                    <p:anim calcmode="lin" valueType="num">
                                      <p:cBhvr additive="base">
                                        <p:cTn id="4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34">
                                            <p:txEl>
                                              <p:pRg st="3" end="3"/>
                                            </p:txEl>
                                          </p:spTgt>
                                        </p:tgtEl>
                                        <p:attrNameLst>
                                          <p:attrName>style.visibility</p:attrName>
                                        </p:attrNameLst>
                                      </p:cBhvr>
                                      <p:to>
                                        <p:strVal val="visible"/>
                                      </p:to>
                                    </p:set>
                                    <p:anim calcmode="lin" valueType="num">
                                      <p:cBhvr additive="base">
                                        <p:cTn id="45" dur="500" fill="hold"/>
                                        <p:tgtEl>
                                          <p:spTgt spid="134">
                                            <p:txEl>
                                              <p:pRg st="3" end="3"/>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34">
                                            <p:txEl>
                                              <p:pRg st="3" end="3"/>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5CF3CB9F-62D0-463C-80AF-2B3B60163EF3}"/>
              </a:ext>
            </a:extLst>
          </p:cNvPr>
          <p:cNvGrpSpPr/>
          <p:nvPr/>
        </p:nvGrpSpPr>
        <p:grpSpPr>
          <a:xfrm>
            <a:off x="-552744" y="-225726"/>
            <a:ext cx="7924800" cy="3654726"/>
            <a:chOff x="-552744" y="-225726"/>
            <a:chExt cx="7924800" cy="3654726"/>
          </a:xfrm>
        </p:grpSpPr>
        <p:grpSp>
          <p:nvGrpSpPr>
            <p:cNvPr id="24" name="Group 23">
              <a:extLst>
                <a:ext uri="{FF2B5EF4-FFF2-40B4-BE49-F238E27FC236}">
                  <a16:creationId xmlns:a16="http://schemas.microsoft.com/office/drawing/2014/main" id="{D88B54C5-561E-4366-BF72-D44E778E6142}"/>
                </a:ext>
              </a:extLst>
            </p:cNvPr>
            <p:cNvGrpSpPr/>
            <p:nvPr/>
          </p:nvGrpSpPr>
          <p:grpSpPr>
            <a:xfrm>
              <a:off x="128806" y="-225726"/>
              <a:ext cx="7243250" cy="3654726"/>
              <a:chOff x="1295400" y="279304"/>
              <a:chExt cx="7243250" cy="3654726"/>
            </a:xfrm>
          </p:grpSpPr>
          <p:grpSp>
            <p:nvGrpSpPr>
              <p:cNvPr id="27" name="Group 26">
                <a:extLst>
                  <a:ext uri="{FF2B5EF4-FFF2-40B4-BE49-F238E27FC236}">
                    <a16:creationId xmlns:a16="http://schemas.microsoft.com/office/drawing/2014/main" id="{1D484669-A1D8-4425-860A-0C311C02CD5B}"/>
                  </a:ext>
                </a:extLst>
              </p:cNvPr>
              <p:cNvGrpSpPr/>
              <p:nvPr/>
            </p:nvGrpSpPr>
            <p:grpSpPr>
              <a:xfrm>
                <a:off x="1295400" y="762000"/>
                <a:ext cx="7243250" cy="3172030"/>
                <a:chOff x="1295400" y="762000"/>
                <a:chExt cx="7243250" cy="3172030"/>
              </a:xfrm>
            </p:grpSpPr>
            <p:sp>
              <p:nvSpPr>
                <p:cNvPr id="29" name="Rectangle 28">
                  <a:extLst>
                    <a:ext uri="{FF2B5EF4-FFF2-40B4-BE49-F238E27FC236}">
                      <a16:creationId xmlns:a16="http://schemas.microsoft.com/office/drawing/2014/main" id="{80D4F3DE-A56E-432A-8E40-7F09F87825E7}"/>
                    </a:ext>
                  </a:extLst>
                </p:cNvPr>
                <p:cNvSpPr/>
                <p:nvPr/>
              </p:nvSpPr>
              <p:spPr bwMode="auto">
                <a:xfrm>
                  <a:off x="1295400" y="762000"/>
                  <a:ext cx="7243250" cy="3172030"/>
                </a:xfrm>
                <a:prstGeom prst="rect">
                  <a:avLst/>
                </a:prstGeom>
                <a:solidFill>
                  <a:srgbClr val="00FF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0" name="Text Box 77">
                  <a:extLst>
                    <a:ext uri="{FF2B5EF4-FFF2-40B4-BE49-F238E27FC236}">
                      <a16:creationId xmlns:a16="http://schemas.microsoft.com/office/drawing/2014/main" id="{54976317-DFA8-4DE7-BC61-66DFF3659C8B}"/>
                    </a:ext>
                  </a:extLst>
                </p:cNvPr>
                <p:cNvSpPr txBox="1">
                  <a:spLocks noChangeArrowheads="1"/>
                </p:cNvSpPr>
                <p:nvPr/>
              </p:nvSpPr>
              <p:spPr bwMode="auto">
                <a:xfrm>
                  <a:off x="1452050" y="3199086"/>
                  <a:ext cx="5437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solidFill>
                        <a:schemeClr val="bg2"/>
                      </a:solidFill>
                    </a:rPr>
                    <a:t>M</a:t>
                  </a:r>
                  <a:r>
                    <a:rPr lang="en-US" altLang="en-US" sz="1800" baseline="-25000" dirty="0">
                      <a:solidFill>
                        <a:schemeClr val="bg2"/>
                      </a:solidFill>
                    </a:rPr>
                    <a:t>2</a:t>
                  </a:r>
                  <a:r>
                    <a:rPr lang="en-US" altLang="en-US" sz="1800" baseline="30000" dirty="0">
                      <a:solidFill>
                        <a:schemeClr val="bg2"/>
                      </a:solidFill>
                    </a:rPr>
                    <a:t>b</a:t>
                  </a:r>
                  <a:endParaRPr lang="en-CA" altLang="en-US" sz="1800" i="0" dirty="0">
                    <a:solidFill>
                      <a:schemeClr val="bg2"/>
                    </a:solidFill>
                  </a:endParaRPr>
                </a:p>
              </p:txBody>
            </p:sp>
            <p:grpSp>
              <p:nvGrpSpPr>
                <p:cNvPr id="31" name="Group 30">
                  <a:extLst>
                    <a:ext uri="{FF2B5EF4-FFF2-40B4-BE49-F238E27FC236}">
                      <a16:creationId xmlns:a16="http://schemas.microsoft.com/office/drawing/2014/main" id="{FED95FB5-A1A8-41D4-AF96-BDFB5F112813}"/>
                    </a:ext>
                  </a:extLst>
                </p:cNvPr>
                <p:cNvGrpSpPr/>
                <p:nvPr/>
              </p:nvGrpSpPr>
              <p:grpSpPr>
                <a:xfrm>
                  <a:off x="4968163" y="990208"/>
                  <a:ext cx="293887" cy="366793"/>
                  <a:chOff x="4861390" y="2202981"/>
                  <a:chExt cx="472610" cy="602212"/>
                </a:xfrm>
              </p:grpSpPr>
              <p:sp>
                <p:nvSpPr>
                  <p:cNvPr id="436" name="Oval 435">
                    <a:extLst>
                      <a:ext uri="{FF2B5EF4-FFF2-40B4-BE49-F238E27FC236}">
                        <a16:creationId xmlns:a16="http://schemas.microsoft.com/office/drawing/2014/main" id="{241D3A52-BAFC-48DB-AA40-974EA758DE8C}"/>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437" name="Group 26">
                    <a:extLst>
                      <a:ext uri="{FF2B5EF4-FFF2-40B4-BE49-F238E27FC236}">
                        <a16:creationId xmlns:a16="http://schemas.microsoft.com/office/drawing/2014/main" id="{0D544A27-57DC-48CF-BC9D-398EDAEE7D97}"/>
                      </a:ext>
                    </a:extLst>
                  </p:cNvPr>
                  <p:cNvGrpSpPr>
                    <a:grpSpLocks/>
                  </p:cNvGrpSpPr>
                  <p:nvPr/>
                </p:nvGrpSpPr>
                <p:grpSpPr bwMode="auto">
                  <a:xfrm flipH="1">
                    <a:off x="4951250" y="2297324"/>
                    <a:ext cx="274777" cy="439717"/>
                    <a:chOff x="2308" y="1513"/>
                    <a:chExt cx="1162" cy="2570"/>
                  </a:xfrm>
                </p:grpSpPr>
                <p:grpSp>
                  <p:nvGrpSpPr>
                    <p:cNvPr id="438" name="Group 27">
                      <a:extLst>
                        <a:ext uri="{FF2B5EF4-FFF2-40B4-BE49-F238E27FC236}">
                          <a16:creationId xmlns:a16="http://schemas.microsoft.com/office/drawing/2014/main" id="{9BFC6B58-D784-43E8-AAE9-5AF87D3A2F33}"/>
                        </a:ext>
                      </a:extLst>
                    </p:cNvPr>
                    <p:cNvGrpSpPr>
                      <a:grpSpLocks/>
                    </p:cNvGrpSpPr>
                    <p:nvPr/>
                  </p:nvGrpSpPr>
                  <p:grpSpPr bwMode="auto">
                    <a:xfrm>
                      <a:off x="2308" y="1740"/>
                      <a:ext cx="957" cy="2343"/>
                      <a:chOff x="2308" y="1740"/>
                      <a:chExt cx="957" cy="2343"/>
                    </a:xfrm>
                  </p:grpSpPr>
                  <p:sp>
                    <p:nvSpPr>
                      <p:cNvPr id="446" name="Freeform 28">
                        <a:extLst>
                          <a:ext uri="{FF2B5EF4-FFF2-40B4-BE49-F238E27FC236}">
                            <a16:creationId xmlns:a16="http://schemas.microsoft.com/office/drawing/2014/main" id="{5A9B6F7D-7424-4F0C-A6B6-2DEA6FFB74F5}"/>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47" name="Freeform 29">
                        <a:extLst>
                          <a:ext uri="{FF2B5EF4-FFF2-40B4-BE49-F238E27FC236}">
                            <a16:creationId xmlns:a16="http://schemas.microsoft.com/office/drawing/2014/main" id="{CEE8DB88-1024-4C7D-AD84-927C5CA2DC73}"/>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48" name="Freeform 30">
                        <a:extLst>
                          <a:ext uri="{FF2B5EF4-FFF2-40B4-BE49-F238E27FC236}">
                            <a16:creationId xmlns:a16="http://schemas.microsoft.com/office/drawing/2014/main" id="{B90F1626-6107-4AC7-8E33-F7C3475C5E79}"/>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49" name="Freeform 31">
                        <a:extLst>
                          <a:ext uri="{FF2B5EF4-FFF2-40B4-BE49-F238E27FC236}">
                            <a16:creationId xmlns:a16="http://schemas.microsoft.com/office/drawing/2014/main" id="{71F11F5A-3982-4788-9E21-98869733D9C6}"/>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50" name="Freeform 32">
                        <a:extLst>
                          <a:ext uri="{FF2B5EF4-FFF2-40B4-BE49-F238E27FC236}">
                            <a16:creationId xmlns:a16="http://schemas.microsoft.com/office/drawing/2014/main" id="{972D7CE8-5755-475F-996C-F8E4C93886BD}"/>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51" name="Freeform 33">
                        <a:extLst>
                          <a:ext uri="{FF2B5EF4-FFF2-40B4-BE49-F238E27FC236}">
                            <a16:creationId xmlns:a16="http://schemas.microsoft.com/office/drawing/2014/main" id="{519014E8-EA51-4EE1-AEBC-6ECB606809D2}"/>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439" name="Freeform 34">
                      <a:extLst>
                        <a:ext uri="{FF2B5EF4-FFF2-40B4-BE49-F238E27FC236}">
                          <a16:creationId xmlns:a16="http://schemas.microsoft.com/office/drawing/2014/main" id="{3F0AFB99-F418-4E71-B32E-05E4ED12F6CC}"/>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40" name="Freeform 35">
                      <a:extLst>
                        <a:ext uri="{FF2B5EF4-FFF2-40B4-BE49-F238E27FC236}">
                          <a16:creationId xmlns:a16="http://schemas.microsoft.com/office/drawing/2014/main" id="{143263F8-A56B-4669-885B-0FC99C2BABFF}"/>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41" name="Oval 36">
                      <a:extLst>
                        <a:ext uri="{FF2B5EF4-FFF2-40B4-BE49-F238E27FC236}">
                          <a16:creationId xmlns:a16="http://schemas.microsoft.com/office/drawing/2014/main" id="{B164DF64-6EEC-4E14-8B2D-88BB0C9BACD3}"/>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42" name="Oval 37">
                      <a:extLst>
                        <a:ext uri="{FF2B5EF4-FFF2-40B4-BE49-F238E27FC236}">
                          <a16:creationId xmlns:a16="http://schemas.microsoft.com/office/drawing/2014/main" id="{45253581-831B-441F-9FF6-92FE78015EF1}"/>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43" name="Oval 38">
                      <a:extLst>
                        <a:ext uri="{FF2B5EF4-FFF2-40B4-BE49-F238E27FC236}">
                          <a16:creationId xmlns:a16="http://schemas.microsoft.com/office/drawing/2014/main" id="{D152CF99-880D-4ABE-9F8C-62847E062C19}"/>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44" name="Oval 39">
                      <a:extLst>
                        <a:ext uri="{FF2B5EF4-FFF2-40B4-BE49-F238E27FC236}">
                          <a16:creationId xmlns:a16="http://schemas.microsoft.com/office/drawing/2014/main" id="{094E7DAA-479D-4A67-ACF6-6BDEA1DBB5D1}"/>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45" name="Oval 40">
                      <a:extLst>
                        <a:ext uri="{FF2B5EF4-FFF2-40B4-BE49-F238E27FC236}">
                          <a16:creationId xmlns:a16="http://schemas.microsoft.com/office/drawing/2014/main" id="{E9063D3D-AD17-45DD-B9B4-E0274AEBC0CC}"/>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grpSp>
              <p:nvGrpSpPr>
                <p:cNvPr id="32" name="Group 31">
                  <a:extLst>
                    <a:ext uri="{FF2B5EF4-FFF2-40B4-BE49-F238E27FC236}">
                      <a16:creationId xmlns:a16="http://schemas.microsoft.com/office/drawing/2014/main" id="{88B2C3A4-C071-4936-9738-D269B8E9D906}"/>
                    </a:ext>
                  </a:extLst>
                </p:cNvPr>
                <p:cNvGrpSpPr/>
                <p:nvPr/>
              </p:nvGrpSpPr>
              <p:grpSpPr>
                <a:xfrm>
                  <a:off x="5268716" y="1841930"/>
                  <a:ext cx="2965134" cy="1872420"/>
                  <a:chOff x="5645466" y="1398645"/>
                  <a:chExt cx="2965134" cy="1872420"/>
                </a:xfrm>
              </p:grpSpPr>
              <p:grpSp>
                <p:nvGrpSpPr>
                  <p:cNvPr id="249" name="Group 248">
                    <a:extLst>
                      <a:ext uri="{FF2B5EF4-FFF2-40B4-BE49-F238E27FC236}">
                        <a16:creationId xmlns:a16="http://schemas.microsoft.com/office/drawing/2014/main" id="{5A632273-14EE-4C28-B9D6-EDB47EFDA5DA}"/>
                      </a:ext>
                    </a:extLst>
                  </p:cNvPr>
                  <p:cNvGrpSpPr/>
                  <p:nvPr/>
                </p:nvGrpSpPr>
                <p:grpSpPr>
                  <a:xfrm>
                    <a:off x="6986263" y="1398645"/>
                    <a:ext cx="293887" cy="366793"/>
                    <a:chOff x="5951870" y="2050581"/>
                    <a:chExt cx="472610" cy="602212"/>
                  </a:xfrm>
                </p:grpSpPr>
                <p:sp>
                  <p:nvSpPr>
                    <p:cNvPr id="424" name="Oval 423">
                      <a:extLst>
                        <a:ext uri="{FF2B5EF4-FFF2-40B4-BE49-F238E27FC236}">
                          <a16:creationId xmlns:a16="http://schemas.microsoft.com/office/drawing/2014/main" id="{3BAF9FD0-8835-4645-A2C4-59CBD0985646}"/>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425" name="Group 47">
                      <a:extLst>
                        <a:ext uri="{FF2B5EF4-FFF2-40B4-BE49-F238E27FC236}">
                          <a16:creationId xmlns:a16="http://schemas.microsoft.com/office/drawing/2014/main" id="{63B589D2-F0EE-4A64-8A12-C8AB7AC497DA}"/>
                        </a:ext>
                      </a:extLst>
                    </p:cNvPr>
                    <p:cNvGrpSpPr>
                      <a:grpSpLocks/>
                    </p:cNvGrpSpPr>
                    <p:nvPr/>
                  </p:nvGrpSpPr>
                  <p:grpSpPr bwMode="auto">
                    <a:xfrm flipH="1">
                      <a:off x="6019800" y="2086608"/>
                      <a:ext cx="391662" cy="504192"/>
                      <a:chOff x="2593" y="768"/>
                      <a:chExt cx="849" cy="1475"/>
                    </a:xfrm>
                  </p:grpSpPr>
                  <p:sp>
                    <p:nvSpPr>
                      <p:cNvPr id="426" name="Freeform 48">
                        <a:extLst>
                          <a:ext uri="{FF2B5EF4-FFF2-40B4-BE49-F238E27FC236}">
                            <a16:creationId xmlns:a16="http://schemas.microsoft.com/office/drawing/2014/main" id="{922E251F-4DF6-435B-ACDB-C8CE3C1367C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27" name="Freeform 49">
                        <a:extLst>
                          <a:ext uri="{FF2B5EF4-FFF2-40B4-BE49-F238E27FC236}">
                            <a16:creationId xmlns:a16="http://schemas.microsoft.com/office/drawing/2014/main" id="{B162D188-7835-4155-856A-76553A24CAF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28" name="Freeform 50">
                        <a:extLst>
                          <a:ext uri="{FF2B5EF4-FFF2-40B4-BE49-F238E27FC236}">
                            <a16:creationId xmlns:a16="http://schemas.microsoft.com/office/drawing/2014/main" id="{17E705F3-2A50-4341-97F5-B1569DAC144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29" name="Freeform 51">
                        <a:extLst>
                          <a:ext uri="{FF2B5EF4-FFF2-40B4-BE49-F238E27FC236}">
                            <a16:creationId xmlns:a16="http://schemas.microsoft.com/office/drawing/2014/main" id="{1BF46B24-C0AE-444B-B7B1-9DE1C82499BD}"/>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30" name="Freeform 52">
                        <a:extLst>
                          <a:ext uri="{FF2B5EF4-FFF2-40B4-BE49-F238E27FC236}">
                            <a16:creationId xmlns:a16="http://schemas.microsoft.com/office/drawing/2014/main" id="{1A4D6F77-E32F-45D0-A123-BD1BB9C3837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31" name="Freeform 53">
                        <a:extLst>
                          <a:ext uri="{FF2B5EF4-FFF2-40B4-BE49-F238E27FC236}">
                            <a16:creationId xmlns:a16="http://schemas.microsoft.com/office/drawing/2014/main" id="{3E44AA59-E6A3-4207-A2E3-F75871FC26C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32" name="Freeform 54">
                        <a:extLst>
                          <a:ext uri="{FF2B5EF4-FFF2-40B4-BE49-F238E27FC236}">
                            <a16:creationId xmlns:a16="http://schemas.microsoft.com/office/drawing/2014/main" id="{72381117-811E-445F-9089-DD561592590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433" name="Group 55">
                        <a:extLst>
                          <a:ext uri="{FF2B5EF4-FFF2-40B4-BE49-F238E27FC236}">
                            <a16:creationId xmlns:a16="http://schemas.microsoft.com/office/drawing/2014/main" id="{D27BE134-852D-44A4-B1D2-7BDF301FDF75}"/>
                          </a:ext>
                        </a:extLst>
                      </p:cNvPr>
                      <p:cNvGrpSpPr>
                        <a:grpSpLocks/>
                      </p:cNvGrpSpPr>
                      <p:nvPr/>
                    </p:nvGrpSpPr>
                    <p:grpSpPr bwMode="auto">
                      <a:xfrm>
                        <a:off x="2720" y="768"/>
                        <a:ext cx="230" cy="1456"/>
                        <a:chOff x="2720" y="768"/>
                        <a:chExt cx="230" cy="1456"/>
                      </a:xfrm>
                    </p:grpSpPr>
                    <p:sp>
                      <p:nvSpPr>
                        <p:cNvPr id="434" name="Freeform 56">
                          <a:extLst>
                            <a:ext uri="{FF2B5EF4-FFF2-40B4-BE49-F238E27FC236}">
                              <a16:creationId xmlns:a16="http://schemas.microsoft.com/office/drawing/2014/main" id="{94F09B27-F759-409F-80FA-AB4A0EEEEED8}"/>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35" name="Freeform 57">
                          <a:extLst>
                            <a:ext uri="{FF2B5EF4-FFF2-40B4-BE49-F238E27FC236}">
                              <a16:creationId xmlns:a16="http://schemas.microsoft.com/office/drawing/2014/main" id="{E2BC69F8-C6B6-4E48-A668-92D06D83B675}"/>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grpSp>
                <p:nvGrpSpPr>
                  <p:cNvPr id="250" name="Group 249">
                    <a:extLst>
                      <a:ext uri="{FF2B5EF4-FFF2-40B4-BE49-F238E27FC236}">
                        <a16:creationId xmlns:a16="http://schemas.microsoft.com/office/drawing/2014/main" id="{92BE64A1-EC77-42AF-98BF-E0FDCA1130F4}"/>
                      </a:ext>
                    </a:extLst>
                  </p:cNvPr>
                  <p:cNvGrpSpPr/>
                  <p:nvPr/>
                </p:nvGrpSpPr>
                <p:grpSpPr>
                  <a:xfrm>
                    <a:off x="5645466" y="1803063"/>
                    <a:ext cx="1429881" cy="1468002"/>
                    <a:chOff x="5645466" y="1803063"/>
                    <a:chExt cx="1429881" cy="1468002"/>
                  </a:xfrm>
                </p:grpSpPr>
                <p:grpSp>
                  <p:nvGrpSpPr>
                    <p:cNvPr id="339" name="Group 338">
                      <a:extLst>
                        <a:ext uri="{FF2B5EF4-FFF2-40B4-BE49-F238E27FC236}">
                          <a16:creationId xmlns:a16="http://schemas.microsoft.com/office/drawing/2014/main" id="{34939FB9-4178-4299-9340-6314C0583AFB}"/>
                        </a:ext>
                      </a:extLst>
                    </p:cNvPr>
                    <p:cNvGrpSpPr/>
                    <p:nvPr/>
                  </p:nvGrpSpPr>
                  <p:grpSpPr>
                    <a:xfrm>
                      <a:off x="5645466" y="2007009"/>
                      <a:ext cx="1429881" cy="1264056"/>
                      <a:chOff x="5645466" y="2007009"/>
                      <a:chExt cx="1429881" cy="1264056"/>
                    </a:xfrm>
                  </p:grpSpPr>
                  <p:grpSp>
                    <p:nvGrpSpPr>
                      <p:cNvPr id="341" name="Group 340">
                        <a:extLst>
                          <a:ext uri="{FF2B5EF4-FFF2-40B4-BE49-F238E27FC236}">
                            <a16:creationId xmlns:a16="http://schemas.microsoft.com/office/drawing/2014/main" id="{4AC76CE5-2F64-4899-8CDB-FDAFE07B763F}"/>
                          </a:ext>
                        </a:extLst>
                      </p:cNvPr>
                      <p:cNvGrpSpPr/>
                      <p:nvPr/>
                    </p:nvGrpSpPr>
                    <p:grpSpPr>
                      <a:xfrm>
                        <a:off x="6250954" y="2007009"/>
                        <a:ext cx="216747" cy="278991"/>
                        <a:chOff x="4861390" y="2202981"/>
                        <a:chExt cx="472610" cy="602212"/>
                      </a:xfrm>
                    </p:grpSpPr>
                    <p:sp>
                      <p:nvSpPr>
                        <p:cNvPr id="408" name="Oval 407">
                          <a:extLst>
                            <a:ext uri="{FF2B5EF4-FFF2-40B4-BE49-F238E27FC236}">
                              <a16:creationId xmlns:a16="http://schemas.microsoft.com/office/drawing/2014/main" id="{A013100B-0399-4902-89EC-366991AED2A2}"/>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409" name="Group 26">
                          <a:extLst>
                            <a:ext uri="{FF2B5EF4-FFF2-40B4-BE49-F238E27FC236}">
                              <a16:creationId xmlns:a16="http://schemas.microsoft.com/office/drawing/2014/main" id="{679F68D9-C6AE-4EDB-9A0E-2ACFFE802FE9}"/>
                            </a:ext>
                          </a:extLst>
                        </p:cNvPr>
                        <p:cNvGrpSpPr>
                          <a:grpSpLocks/>
                        </p:cNvGrpSpPr>
                        <p:nvPr/>
                      </p:nvGrpSpPr>
                      <p:grpSpPr bwMode="auto">
                        <a:xfrm flipH="1">
                          <a:off x="4951250" y="2297324"/>
                          <a:ext cx="274777" cy="439717"/>
                          <a:chOff x="2308" y="1513"/>
                          <a:chExt cx="1162" cy="2570"/>
                        </a:xfrm>
                      </p:grpSpPr>
                      <p:grpSp>
                        <p:nvGrpSpPr>
                          <p:cNvPr id="410" name="Group 27">
                            <a:extLst>
                              <a:ext uri="{FF2B5EF4-FFF2-40B4-BE49-F238E27FC236}">
                                <a16:creationId xmlns:a16="http://schemas.microsoft.com/office/drawing/2014/main" id="{4CF8EE10-7990-41F6-A185-C018F97A1E8F}"/>
                              </a:ext>
                            </a:extLst>
                          </p:cNvPr>
                          <p:cNvGrpSpPr>
                            <a:grpSpLocks/>
                          </p:cNvGrpSpPr>
                          <p:nvPr/>
                        </p:nvGrpSpPr>
                        <p:grpSpPr bwMode="auto">
                          <a:xfrm>
                            <a:off x="2308" y="1740"/>
                            <a:ext cx="957" cy="2343"/>
                            <a:chOff x="2308" y="1740"/>
                            <a:chExt cx="957" cy="2343"/>
                          </a:xfrm>
                        </p:grpSpPr>
                        <p:sp>
                          <p:nvSpPr>
                            <p:cNvPr id="418" name="Freeform 28">
                              <a:extLst>
                                <a:ext uri="{FF2B5EF4-FFF2-40B4-BE49-F238E27FC236}">
                                  <a16:creationId xmlns:a16="http://schemas.microsoft.com/office/drawing/2014/main" id="{044D0821-1F8F-4027-AA82-163EB8EE485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9" name="Freeform 29">
                              <a:extLst>
                                <a:ext uri="{FF2B5EF4-FFF2-40B4-BE49-F238E27FC236}">
                                  <a16:creationId xmlns:a16="http://schemas.microsoft.com/office/drawing/2014/main" id="{43AB351F-8263-4F96-AA0E-486C4DEB074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20" name="Freeform 30">
                              <a:extLst>
                                <a:ext uri="{FF2B5EF4-FFF2-40B4-BE49-F238E27FC236}">
                                  <a16:creationId xmlns:a16="http://schemas.microsoft.com/office/drawing/2014/main" id="{617FF798-9A2B-40BC-A9EB-552C330C3DFA}"/>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21" name="Freeform 31">
                              <a:extLst>
                                <a:ext uri="{FF2B5EF4-FFF2-40B4-BE49-F238E27FC236}">
                                  <a16:creationId xmlns:a16="http://schemas.microsoft.com/office/drawing/2014/main" id="{74A0E9AC-DFB5-49A9-875B-00B71CCB85B5}"/>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22" name="Freeform 32">
                              <a:extLst>
                                <a:ext uri="{FF2B5EF4-FFF2-40B4-BE49-F238E27FC236}">
                                  <a16:creationId xmlns:a16="http://schemas.microsoft.com/office/drawing/2014/main" id="{5A23EE14-FEA8-4BF5-980F-B6401EE946C5}"/>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23" name="Freeform 33">
                              <a:extLst>
                                <a:ext uri="{FF2B5EF4-FFF2-40B4-BE49-F238E27FC236}">
                                  <a16:creationId xmlns:a16="http://schemas.microsoft.com/office/drawing/2014/main" id="{766EE426-8C2D-441C-A381-150A1D22B0C3}"/>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411" name="Freeform 34">
                            <a:extLst>
                              <a:ext uri="{FF2B5EF4-FFF2-40B4-BE49-F238E27FC236}">
                                <a16:creationId xmlns:a16="http://schemas.microsoft.com/office/drawing/2014/main" id="{EB445E4A-7866-4198-A032-6085D318D5C4}"/>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2" name="Freeform 35">
                            <a:extLst>
                              <a:ext uri="{FF2B5EF4-FFF2-40B4-BE49-F238E27FC236}">
                                <a16:creationId xmlns:a16="http://schemas.microsoft.com/office/drawing/2014/main" id="{DB48F64B-440A-40A1-BDDE-925F33F3933C}"/>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3" name="Oval 36">
                            <a:extLst>
                              <a:ext uri="{FF2B5EF4-FFF2-40B4-BE49-F238E27FC236}">
                                <a16:creationId xmlns:a16="http://schemas.microsoft.com/office/drawing/2014/main" id="{3830919F-A698-4DBA-AFBB-820E0C1A7180}"/>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14" name="Oval 37">
                            <a:extLst>
                              <a:ext uri="{FF2B5EF4-FFF2-40B4-BE49-F238E27FC236}">
                                <a16:creationId xmlns:a16="http://schemas.microsoft.com/office/drawing/2014/main" id="{CA00E212-F90A-4E6A-941E-CEBB078DA2EB}"/>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15" name="Oval 38">
                            <a:extLst>
                              <a:ext uri="{FF2B5EF4-FFF2-40B4-BE49-F238E27FC236}">
                                <a16:creationId xmlns:a16="http://schemas.microsoft.com/office/drawing/2014/main" id="{FF48DB4C-8C94-4772-AD60-E79DB9BC0346}"/>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16" name="Oval 39">
                            <a:extLst>
                              <a:ext uri="{FF2B5EF4-FFF2-40B4-BE49-F238E27FC236}">
                                <a16:creationId xmlns:a16="http://schemas.microsoft.com/office/drawing/2014/main" id="{E60699AB-1C43-4185-8844-74B4293E518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417" name="Oval 40">
                            <a:extLst>
                              <a:ext uri="{FF2B5EF4-FFF2-40B4-BE49-F238E27FC236}">
                                <a16:creationId xmlns:a16="http://schemas.microsoft.com/office/drawing/2014/main" id="{216B5DDB-A548-4AAD-857A-E769E6B2A725}"/>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342" name="Straight Connector 341">
                        <a:extLst>
                          <a:ext uri="{FF2B5EF4-FFF2-40B4-BE49-F238E27FC236}">
                            <a16:creationId xmlns:a16="http://schemas.microsoft.com/office/drawing/2014/main" id="{39F64E81-0348-41E9-9575-2AD402A6B068}"/>
                          </a:ext>
                        </a:extLst>
                      </p:cNvPr>
                      <p:cNvCxnSpPr>
                        <a:stCxn id="408" idx="4"/>
                        <a:endCxn id="407"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343" name="Group 342">
                        <a:extLst>
                          <a:ext uri="{FF2B5EF4-FFF2-40B4-BE49-F238E27FC236}">
                            <a16:creationId xmlns:a16="http://schemas.microsoft.com/office/drawing/2014/main" id="{489F6BBB-90FF-495D-B60B-371D99EB250A}"/>
                          </a:ext>
                        </a:extLst>
                      </p:cNvPr>
                      <p:cNvGrpSpPr/>
                      <p:nvPr/>
                    </p:nvGrpSpPr>
                    <p:grpSpPr>
                      <a:xfrm>
                        <a:off x="5645466" y="2666999"/>
                        <a:ext cx="402763" cy="604066"/>
                        <a:chOff x="5791199" y="2285996"/>
                        <a:chExt cx="615043" cy="988064"/>
                      </a:xfrm>
                    </p:grpSpPr>
                    <p:grpSp>
                      <p:nvGrpSpPr>
                        <p:cNvPr id="388" name="Group 387">
                          <a:extLst>
                            <a:ext uri="{FF2B5EF4-FFF2-40B4-BE49-F238E27FC236}">
                              <a16:creationId xmlns:a16="http://schemas.microsoft.com/office/drawing/2014/main" id="{CA87E87D-D980-4DEA-AAC8-63EE7AA4174B}"/>
                            </a:ext>
                          </a:extLst>
                        </p:cNvPr>
                        <p:cNvGrpSpPr/>
                        <p:nvPr/>
                      </p:nvGrpSpPr>
                      <p:grpSpPr>
                        <a:xfrm>
                          <a:off x="5951864" y="2285996"/>
                          <a:ext cx="293887" cy="366793"/>
                          <a:chOff x="5951868" y="2050581"/>
                          <a:chExt cx="472610" cy="602212"/>
                        </a:xfrm>
                      </p:grpSpPr>
                      <p:sp>
                        <p:nvSpPr>
                          <p:cNvPr id="396" name="Oval 395">
                            <a:extLst>
                              <a:ext uri="{FF2B5EF4-FFF2-40B4-BE49-F238E27FC236}">
                                <a16:creationId xmlns:a16="http://schemas.microsoft.com/office/drawing/2014/main" id="{BD649FDF-A7D8-4B2A-B8B6-D1B34447E947}"/>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397" name="Group 47">
                            <a:extLst>
                              <a:ext uri="{FF2B5EF4-FFF2-40B4-BE49-F238E27FC236}">
                                <a16:creationId xmlns:a16="http://schemas.microsoft.com/office/drawing/2014/main" id="{AF337DA6-D247-43A3-A34D-0EAD8AD000EC}"/>
                              </a:ext>
                            </a:extLst>
                          </p:cNvPr>
                          <p:cNvGrpSpPr>
                            <a:grpSpLocks/>
                          </p:cNvGrpSpPr>
                          <p:nvPr/>
                        </p:nvGrpSpPr>
                        <p:grpSpPr bwMode="auto">
                          <a:xfrm flipH="1">
                            <a:off x="6019800" y="2086607"/>
                            <a:ext cx="391662" cy="504193"/>
                            <a:chOff x="2593" y="768"/>
                            <a:chExt cx="849" cy="1475"/>
                          </a:xfrm>
                        </p:grpSpPr>
                        <p:sp>
                          <p:nvSpPr>
                            <p:cNvPr id="398" name="Freeform 48">
                              <a:extLst>
                                <a:ext uri="{FF2B5EF4-FFF2-40B4-BE49-F238E27FC236}">
                                  <a16:creationId xmlns:a16="http://schemas.microsoft.com/office/drawing/2014/main" id="{92333695-855E-4706-A8A0-86D5951FBC2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99" name="Freeform 49">
                              <a:extLst>
                                <a:ext uri="{FF2B5EF4-FFF2-40B4-BE49-F238E27FC236}">
                                  <a16:creationId xmlns:a16="http://schemas.microsoft.com/office/drawing/2014/main" id="{D44324E2-4602-49FF-994E-3B63A44DD3C5}"/>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00" name="Freeform 50">
                              <a:extLst>
                                <a:ext uri="{FF2B5EF4-FFF2-40B4-BE49-F238E27FC236}">
                                  <a16:creationId xmlns:a16="http://schemas.microsoft.com/office/drawing/2014/main" id="{389C5412-F9F9-425B-BD82-B1AA3713521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01" name="Freeform 51">
                              <a:extLst>
                                <a:ext uri="{FF2B5EF4-FFF2-40B4-BE49-F238E27FC236}">
                                  <a16:creationId xmlns:a16="http://schemas.microsoft.com/office/drawing/2014/main" id="{1ABFDF61-C0B6-4898-93BD-EDD82E6B0AB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02" name="Freeform 52">
                              <a:extLst>
                                <a:ext uri="{FF2B5EF4-FFF2-40B4-BE49-F238E27FC236}">
                                  <a16:creationId xmlns:a16="http://schemas.microsoft.com/office/drawing/2014/main" id="{91EAB0CB-2DDE-4F47-B732-6B158DE7CC98}"/>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03" name="Freeform 53">
                              <a:extLst>
                                <a:ext uri="{FF2B5EF4-FFF2-40B4-BE49-F238E27FC236}">
                                  <a16:creationId xmlns:a16="http://schemas.microsoft.com/office/drawing/2014/main" id="{28E2E735-02CB-4537-9B26-015A18ED98BF}"/>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04" name="Freeform 54">
                              <a:extLst>
                                <a:ext uri="{FF2B5EF4-FFF2-40B4-BE49-F238E27FC236}">
                                  <a16:creationId xmlns:a16="http://schemas.microsoft.com/office/drawing/2014/main" id="{B5F0498B-9E21-4C3A-AAD7-C67C0A534D4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405" name="Group 55">
                              <a:extLst>
                                <a:ext uri="{FF2B5EF4-FFF2-40B4-BE49-F238E27FC236}">
                                  <a16:creationId xmlns:a16="http://schemas.microsoft.com/office/drawing/2014/main" id="{3A5A1B52-0103-4D8A-8E79-320DA994C329}"/>
                                </a:ext>
                              </a:extLst>
                            </p:cNvPr>
                            <p:cNvGrpSpPr>
                              <a:grpSpLocks/>
                            </p:cNvGrpSpPr>
                            <p:nvPr/>
                          </p:nvGrpSpPr>
                          <p:grpSpPr bwMode="auto">
                            <a:xfrm>
                              <a:off x="2720" y="768"/>
                              <a:ext cx="230" cy="1456"/>
                              <a:chOff x="2720" y="768"/>
                              <a:chExt cx="230" cy="1456"/>
                            </a:xfrm>
                          </p:grpSpPr>
                          <p:sp>
                            <p:nvSpPr>
                              <p:cNvPr id="406" name="Freeform 56">
                                <a:extLst>
                                  <a:ext uri="{FF2B5EF4-FFF2-40B4-BE49-F238E27FC236}">
                                    <a16:creationId xmlns:a16="http://schemas.microsoft.com/office/drawing/2014/main" id="{34408A3C-DB9F-4E3F-820F-FDF44A637D55}"/>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07" name="Freeform 57">
                                <a:extLst>
                                  <a:ext uri="{FF2B5EF4-FFF2-40B4-BE49-F238E27FC236}">
                                    <a16:creationId xmlns:a16="http://schemas.microsoft.com/office/drawing/2014/main" id="{ECC2C9C8-B90F-4108-9CCC-29613B99919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389" name="Straight Connector 388">
                          <a:extLst>
                            <a:ext uri="{FF2B5EF4-FFF2-40B4-BE49-F238E27FC236}">
                              <a16:creationId xmlns:a16="http://schemas.microsoft.com/office/drawing/2014/main" id="{0BA6A6BE-0DDA-472A-8B64-420A27C47D37}"/>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390" name="Straight Connector 389">
                          <a:extLst>
                            <a:ext uri="{FF2B5EF4-FFF2-40B4-BE49-F238E27FC236}">
                              <a16:creationId xmlns:a16="http://schemas.microsoft.com/office/drawing/2014/main" id="{2CFD22D1-89F1-498A-BB7C-E3D250BC8737}"/>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391" name="Straight Connector 390">
                          <a:extLst>
                            <a:ext uri="{FF2B5EF4-FFF2-40B4-BE49-F238E27FC236}">
                              <a16:creationId xmlns:a16="http://schemas.microsoft.com/office/drawing/2014/main" id="{FE69C059-1E69-4C45-A2BA-5791D8B4C812}"/>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392" name="Arc 391">
                          <a:extLst>
                            <a:ext uri="{FF2B5EF4-FFF2-40B4-BE49-F238E27FC236}">
                              <a16:creationId xmlns:a16="http://schemas.microsoft.com/office/drawing/2014/main" id="{CE158A89-4AD6-4946-A971-38D0A053B09B}"/>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93" name="5-Point Star 1091">
                          <a:extLst>
                            <a:ext uri="{FF2B5EF4-FFF2-40B4-BE49-F238E27FC236}">
                              <a16:creationId xmlns:a16="http://schemas.microsoft.com/office/drawing/2014/main" id="{6DF63B34-DFD3-4142-A78B-27B5418B320B}"/>
                            </a:ext>
                          </a:extLst>
                        </p:cNvPr>
                        <p:cNvSpPr/>
                        <p:nvPr/>
                      </p:nvSpPr>
                      <p:spPr bwMode="auto">
                        <a:xfrm>
                          <a:off x="5791199" y="3121653"/>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94" name="5-Point Star 1092">
                          <a:extLst>
                            <a:ext uri="{FF2B5EF4-FFF2-40B4-BE49-F238E27FC236}">
                              <a16:creationId xmlns:a16="http://schemas.microsoft.com/office/drawing/2014/main" id="{76CFCC73-445D-4774-9296-DCF896BA6740}"/>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95" name="5-Point Star 1093">
                          <a:extLst>
                            <a:ext uri="{FF2B5EF4-FFF2-40B4-BE49-F238E27FC236}">
                              <a16:creationId xmlns:a16="http://schemas.microsoft.com/office/drawing/2014/main" id="{1CD19C4F-D630-41CB-920F-F0607C56D985}"/>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344" name="Straight Connector 343">
                        <a:extLst>
                          <a:ext uri="{FF2B5EF4-FFF2-40B4-BE49-F238E27FC236}">
                            <a16:creationId xmlns:a16="http://schemas.microsoft.com/office/drawing/2014/main" id="{CB80DA24-0508-4909-AA61-B55FE1075B64}"/>
                          </a:ext>
                        </a:extLst>
                      </p:cNvPr>
                      <p:cNvCxnSpPr>
                        <a:stCxn id="408"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345" name="Straight Connector 344">
                        <a:extLst>
                          <a:ext uri="{FF2B5EF4-FFF2-40B4-BE49-F238E27FC236}">
                            <a16:creationId xmlns:a16="http://schemas.microsoft.com/office/drawing/2014/main" id="{8E3AFFFB-A94E-433D-B482-FC1D3186BD74}"/>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346" name="Group 345">
                        <a:extLst>
                          <a:ext uri="{FF2B5EF4-FFF2-40B4-BE49-F238E27FC236}">
                            <a16:creationId xmlns:a16="http://schemas.microsoft.com/office/drawing/2014/main" id="{81C76A2A-AEA4-4E08-B536-ACAB0E6FFF3C}"/>
                          </a:ext>
                        </a:extLst>
                      </p:cNvPr>
                      <p:cNvGrpSpPr/>
                      <p:nvPr/>
                    </p:nvGrpSpPr>
                    <p:grpSpPr>
                      <a:xfrm>
                        <a:off x="6159024" y="2667000"/>
                        <a:ext cx="402762" cy="604064"/>
                        <a:chOff x="5791200" y="2285999"/>
                        <a:chExt cx="615042" cy="988061"/>
                      </a:xfrm>
                    </p:grpSpPr>
                    <p:grpSp>
                      <p:nvGrpSpPr>
                        <p:cNvPr id="368" name="Group 367">
                          <a:extLst>
                            <a:ext uri="{FF2B5EF4-FFF2-40B4-BE49-F238E27FC236}">
                              <a16:creationId xmlns:a16="http://schemas.microsoft.com/office/drawing/2014/main" id="{5704E77F-B884-4BC6-8111-D92F35D0DD8C}"/>
                            </a:ext>
                          </a:extLst>
                        </p:cNvPr>
                        <p:cNvGrpSpPr/>
                        <p:nvPr/>
                      </p:nvGrpSpPr>
                      <p:grpSpPr>
                        <a:xfrm>
                          <a:off x="5951870" y="2285999"/>
                          <a:ext cx="293887" cy="366793"/>
                          <a:chOff x="5951870" y="2050581"/>
                          <a:chExt cx="472610" cy="602212"/>
                        </a:xfrm>
                      </p:grpSpPr>
                      <p:sp>
                        <p:nvSpPr>
                          <p:cNvPr id="376" name="Oval 375">
                            <a:extLst>
                              <a:ext uri="{FF2B5EF4-FFF2-40B4-BE49-F238E27FC236}">
                                <a16:creationId xmlns:a16="http://schemas.microsoft.com/office/drawing/2014/main" id="{A2022F66-7B8A-490A-A5BD-A78A9FA8097D}"/>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377" name="Group 47">
                            <a:extLst>
                              <a:ext uri="{FF2B5EF4-FFF2-40B4-BE49-F238E27FC236}">
                                <a16:creationId xmlns:a16="http://schemas.microsoft.com/office/drawing/2014/main" id="{BCE5C544-C2A8-48F1-B025-651FE4440BC5}"/>
                              </a:ext>
                            </a:extLst>
                          </p:cNvPr>
                          <p:cNvGrpSpPr>
                            <a:grpSpLocks/>
                          </p:cNvGrpSpPr>
                          <p:nvPr/>
                        </p:nvGrpSpPr>
                        <p:grpSpPr bwMode="auto">
                          <a:xfrm flipH="1">
                            <a:off x="6019800" y="2086608"/>
                            <a:ext cx="391662" cy="504192"/>
                            <a:chOff x="2593" y="768"/>
                            <a:chExt cx="849" cy="1475"/>
                          </a:xfrm>
                        </p:grpSpPr>
                        <p:sp>
                          <p:nvSpPr>
                            <p:cNvPr id="378" name="Freeform 48">
                              <a:extLst>
                                <a:ext uri="{FF2B5EF4-FFF2-40B4-BE49-F238E27FC236}">
                                  <a16:creationId xmlns:a16="http://schemas.microsoft.com/office/drawing/2014/main" id="{3718A983-FE5B-4B26-994F-D4C4798F67D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79" name="Freeform 49">
                              <a:extLst>
                                <a:ext uri="{FF2B5EF4-FFF2-40B4-BE49-F238E27FC236}">
                                  <a16:creationId xmlns:a16="http://schemas.microsoft.com/office/drawing/2014/main" id="{81C31588-2B0E-4E13-BCC4-822A973FD11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80" name="Freeform 50">
                              <a:extLst>
                                <a:ext uri="{FF2B5EF4-FFF2-40B4-BE49-F238E27FC236}">
                                  <a16:creationId xmlns:a16="http://schemas.microsoft.com/office/drawing/2014/main" id="{B649B4DA-1332-483A-8D14-9EBDF62E385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81" name="Freeform 51">
                              <a:extLst>
                                <a:ext uri="{FF2B5EF4-FFF2-40B4-BE49-F238E27FC236}">
                                  <a16:creationId xmlns:a16="http://schemas.microsoft.com/office/drawing/2014/main" id="{B685DE34-7352-48B5-B3A5-1A6C52FCDF7B}"/>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82" name="Freeform 52">
                              <a:extLst>
                                <a:ext uri="{FF2B5EF4-FFF2-40B4-BE49-F238E27FC236}">
                                  <a16:creationId xmlns:a16="http://schemas.microsoft.com/office/drawing/2014/main" id="{986543A9-65C2-4BF6-8E34-B79F072D083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83" name="Freeform 53">
                              <a:extLst>
                                <a:ext uri="{FF2B5EF4-FFF2-40B4-BE49-F238E27FC236}">
                                  <a16:creationId xmlns:a16="http://schemas.microsoft.com/office/drawing/2014/main" id="{8F6C44F3-C94C-4F73-A170-40CD962F926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84" name="Freeform 54">
                              <a:extLst>
                                <a:ext uri="{FF2B5EF4-FFF2-40B4-BE49-F238E27FC236}">
                                  <a16:creationId xmlns:a16="http://schemas.microsoft.com/office/drawing/2014/main" id="{830FD6B5-68C0-45DA-8803-34918B5D4D2F}"/>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385" name="Group 55">
                              <a:extLst>
                                <a:ext uri="{FF2B5EF4-FFF2-40B4-BE49-F238E27FC236}">
                                  <a16:creationId xmlns:a16="http://schemas.microsoft.com/office/drawing/2014/main" id="{356476EF-4FDD-4CBA-AA64-82E009135C4C}"/>
                                </a:ext>
                              </a:extLst>
                            </p:cNvPr>
                            <p:cNvGrpSpPr>
                              <a:grpSpLocks/>
                            </p:cNvGrpSpPr>
                            <p:nvPr/>
                          </p:nvGrpSpPr>
                          <p:grpSpPr bwMode="auto">
                            <a:xfrm>
                              <a:off x="2720" y="768"/>
                              <a:ext cx="230" cy="1456"/>
                              <a:chOff x="2720" y="768"/>
                              <a:chExt cx="230" cy="1456"/>
                            </a:xfrm>
                          </p:grpSpPr>
                          <p:sp>
                            <p:nvSpPr>
                              <p:cNvPr id="386" name="Freeform 56">
                                <a:extLst>
                                  <a:ext uri="{FF2B5EF4-FFF2-40B4-BE49-F238E27FC236}">
                                    <a16:creationId xmlns:a16="http://schemas.microsoft.com/office/drawing/2014/main" id="{14628240-F04D-49CB-B5E0-09765E29082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87" name="Freeform 57">
                                <a:extLst>
                                  <a:ext uri="{FF2B5EF4-FFF2-40B4-BE49-F238E27FC236}">
                                    <a16:creationId xmlns:a16="http://schemas.microsoft.com/office/drawing/2014/main" id="{60963445-3B66-4D6A-AB29-E2080E9B32F5}"/>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369" name="Straight Connector 368">
                          <a:extLst>
                            <a:ext uri="{FF2B5EF4-FFF2-40B4-BE49-F238E27FC236}">
                              <a16:creationId xmlns:a16="http://schemas.microsoft.com/office/drawing/2014/main" id="{ABDAF4F7-02FC-4CF1-B501-01937668A4A1}"/>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370" name="Straight Connector 369">
                          <a:extLst>
                            <a:ext uri="{FF2B5EF4-FFF2-40B4-BE49-F238E27FC236}">
                              <a16:creationId xmlns:a16="http://schemas.microsoft.com/office/drawing/2014/main" id="{835E419F-4F51-4718-B02B-EE7DD9149BA0}"/>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371" name="Straight Connector 370">
                          <a:extLst>
                            <a:ext uri="{FF2B5EF4-FFF2-40B4-BE49-F238E27FC236}">
                              <a16:creationId xmlns:a16="http://schemas.microsoft.com/office/drawing/2014/main" id="{5AD6A52B-6D69-4515-8E41-ABFD11515F87}"/>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372" name="Arc 371">
                          <a:extLst>
                            <a:ext uri="{FF2B5EF4-FFF2-40B4-BE49-F238E27FC236}">
                              <a16:creationId xmlns:a16="http://schemas.microsoft.com/office/drawing/2014/main" id="{DA07A1BE-6926-417B-889F-55E66823271D}"/>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73" name="5-Point Star 1071">
                          <a:extLst>
                            <a:ext uri="{FF2B5EF4-FFF2-40B4-BE49-F238E27FC236}">
                              <a16:creationId xmlns:a16="http://schemas.microsoft.com/office/drawing/2014/main" id="{EF7900C7-F7FD-46DC-BE7B-EDD1BA6F0CBF}"/>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74" name="5-Point Star 1072">
                          <a:extLst>
                            <a:ext uri="{FF2B5EF4-FFF2-40B4-BE49-F238E27FC236}">
                              <a16:creationId xmlns:a16="http://schemas.microsoft.com/office/drawing/2014/main" id="{13E99D64-043B-4EAD-AFF8-E800751E91EB}"/>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75" name="5-Point Star 1073">
                          <a:extLst>
                            <a:ext uri="{FF2B5EF4-FFF2-40B4-BE49-F238E27FC236}">
                              <a16:creationId xmlns:a16="http://schemas.microsoft.com/office/drawing/2014/main" id="{A4E055C7-406E-4C3F-BD9F-143A0FCF1093}"/>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347" name="Group 346">
                        <a:extLst>
                          <a:ext uri="{FF2B5EF4-FFF2-40B4-BE49-F238E27FC236}">
                            <a16:creationId xmlns:a16="http://schemas.microsoft.com/office/drawing/2014/main" id="{322B24D7-B143-42AF-AA00-126C6AC204EC}"/>
                          </a:ext>
                        </a:extLst>
                      </p:cNvPr>
                      <p:cNvGrpSpPr/>
                      <p:nvPr/>
                    </p:nvGrpSpPr>
                    <p:grpSpPr>
                      <a:xfrm>
                        <a:off x="6672585" y="2667000"/>
                        <a:ext cx="402762" cy="604064"/>
                        <a:chOff x="5791200" y="2285999"/>
                        <a:chExt cx="615042" cy="988061"/>
                      </a:xfrm>
                    </p:grpSpPr>
                    <p:grpSp>
                      <p:nvGrpSpPr>
                        <p:cNvPr id="348" name="Group 347">
                          <a:extLst>
                            <a:ext uri="{FF2B5EF4-FFF2-40B4-BE49-F238E27FC236}">
                              <a16:creationId xmlns:a16="http://schemas.microsoft.com/office/drawing/2014/main" id="{010523DC-C3AB-464B-8DD2-35729A5F8F05}"/>
                            </a:ext>
                          </a:extLst>
                        </p:cNvPr>
                        <p:cNvGrpSpPr/>
                        <p:nvPr/>
                      </p:nvGrpSpPr>
                      <p:grpSpPr>
                        <a:xfrm>
                          <a:off x="5951870" y="2285999"/>
                          <a:ext cx="293887" cy="366793"/>
                          <a:chOff x="5951870" y="2050581"/>
                          <a:chExt cx="472610" cy="602212"/>
                        </a:xfrm>
                      </p:grpSpPr>
                      <p:sp>
                        <p:nvSpPr>
                          <p:cNvPr id="356" name="Oval 355">
                            <a:extLst>
                              <a:ext uri="{FF2B5EF4-FFF2-40B4-BE49-F238E27FC236}">
                                <a16:creationId xmlns:a16="http://schemas.microsoft.com/office/drawing/2014/main" id="{EA8E206A-8C2B-42A6-B906-1C6ECDA25492}"/>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357" name="Group 47">
                            <a:extLst>
                              <a:ext uri="{FF2B5EF4-FFF2-40B4-BE49-F238E27FC236}">
                                <a16:creationId xmlns:a16="http://schemas.microsoft.com/office/drawing/2014/main" id="{B911DB4F-B0CC-4D32-A532-959C9CF534E3}"/>
                              </a:ext>
                            </a:extLst>
                          </p:cNvPr>
                          <p:cNvGrpSpPr>
                            <a:grpSpLocks/>
                          </p:cNvGrpSpPr>
                          <p:nvPr/>
                        </p:nvGrpSpPr>
                        <p:grpSpPr bwMode="auto">
                          <a:xfrm flipH="1">
                            <a:off x="6019800" y="2086608"/>
                            <a:ext cx="391662" cy="504192"/>
                            <a:chOff x="2593" y="768"/>
                            <a:chExt cx="849" cy="1475"/>
                          </a:xfrm>
                        </p:grpSpPr>
                        <p:sp>
                          <p:nvSpPr>
                            <p:cNvPr id="358" name="Freeform 48">
                              <a:extLst>
                                <a:ext uri="{FF2B5EF4-FFF2-40B4-BE49-F238E27FC236}">
                                  <a16:creationId xmlns:a16="http://schemas.microsoft.com/office/drawing/2014/main" id="{5F7C15AB-88E3-4F0E-A201-4FEC5D54DAAC}"/>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59" name="Freeform 49">
                              <a:extLst>
                                <a:ext uri="{FF2B5EF4-FFF2-40B4-BE49-F238E27FC236}">
                                  <a16:creationId xmlns:a16="http://schemas.microsoft.com/office/drawing/2014/main" id="{5AAECC10-41F5-4A8C-BE80-CE44B073B9B6}"/>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60" name="Freeform 50">
                              <a:extLst>
                                <a:ext uri="{FF2B5EF4-FFF2-40B4-BE49-F238E27FC236}">
                                  <a16:creationId xmlns:a16="http://schemas.microsoft.com/office/drawing/2014/main" id="{0A391D2E-E312-4C01-A899-B4BDB402E49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61" name="Freeform 51">
                              <a:extLst>
                                <a:ext uri="{FF2B5EF4-FFF2-40B4-BE49-F238E27FC236}">
                                  <a16:creationId xmlns:a16="http://schemas.microsoft.com/office/drawing/2014/main" id="{7483ACA1-2B90-4C96-BD99-6CDBF0A7EEC0}"/>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62" name="Freeform 52">
                              <a:extLst>
                                <a:ext uri="{FF2B5EF4-FFF2-40B4-BE49-F238E27FC236}">
                                  <a16:creationId xmlns:a16="http://schemas.microsoft.com/office/drawing/2014/main" id="{361CAC1B-E9A8-4E5F-86DD-2D06E7B1CB85}"/>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63" name="Freeform 53">
                              <a:extLst>
                                <a:ext uri="{FF2B5EF4-FFF2-40B4-BE49-F238E27FC236}">
                                  <a16:creationId xmlns:a16="http://schemas.microsoft.com/office/drawing/2014/main" id="{A86FAF1B-6575-411D-ADC7-202B5CFDC8E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64" name="Freeform 54">
                              <a:extLst>
                                <a:ext uri="{FF2B5EF4-FFF2-40B4-BE49-F238E27FC236}">
                                  <a16:creationId xmlns:a16="http://schemas.microsoft.com/office/drawing/2014/main" id="{648B8885-D3D0-4FA4-9141-5D250E1E9FF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365" name="Group 55">
                              <a:extLst>
                                <a:ext uri="{FF2B5EF4-FFF2-40B4-BE49-F238E27FC236}">
                                  <a16:creationId xmlns:a16="http://schemas.microsoft.com/office/drawing/2014/main" id="{C5148154-01A7-4FF3-A9A6-0C06E75F8112}"/>
                                </a:ext>
                              </a:extLst>
                            </p:cNvPr>
                            <p:cNvGrpSpPr>
                              <a:grpSpLocks/>
                            </p:cNvGrpSpPr>
                            <p:nvPr/>
                          </p:nvGrpSpPr>
                          <p:grpSpPr bwMode="auto">
                            <a:xfrm>
                              <a:off x="2720" y="768"/>
                              <a:ext cx="230" cy="1456"/>
                              <a:chOff x="2720" y="768"/>
                              <a:chExt cx="230" cy="1456"/>
                            </a:xfrm>
                          </p:grpSpPr>
                          <p:sp>
                            <p:nvSpPr>
                              <p:cNvPr id="366" name="Freeform 56">
                                <a:extLst>
                                  <a:ext uri="{FF2B5EF4-FFF2-40B4-BE49-F238E27FC236}">
                                    <a16:creationId xmlns:a16="http://schemas.microsoft.com/office/drawing/2014/main" id="{B72CD2BE-85E5-4BD2-969E-1C1625BFE1A3}"/>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67" name="Freeform 57">
                                <a:extLst>
                                  <a:ext uri="{FF2B5EF4-FFF2-40B4-BE49-F238E27FC236}">
                                    <a16:creationId xmlns:a16="http://schemas.microsoft.com/office/drawing/2014/main" id="{046DF149-75CE-4EF5-8F7E-B0E48F63A649}"/>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349" name="Straight Connector 348">
                          <a:extLst>
                            <a:ext uri="{FF2B5EF4-FFF2-40B4-BE49-F238E27FC236}">
                              <a16:creationId xmlns:a16="http://schemas.microsoft.com/office/drawing/2014/main" id="{2AAA8E9A-3B1A-4AC1-B562-7A937D06F4EF}"/>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350" name="Straight Connector 349">
                          <a:extLst>
                            <a:ext uri="{FF2B5EF4-FFF2-40B4-BE49-F238E27FC236}">
                              <a16:creationId xmlns:a16="http://schemas.microsoft.com/office/drawing/2014/main" id="{B0B651A6-D9AD-498A-850F-95B051D5AFE0}"/>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351" name="Straight Connector 350">
                          <a:extLst>
                            <a:ext uri="{FF2B5EF4-FFF2-40B4-BE49-F238E27FC236}">
                              <a16:creationId xmlns:a16="http://schemas.microsoft.com/office/drawing/2014/main" id="{225AE5D9-4031-4259-B275-ABB54B3F827E}"/>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352" name="Arc 351">
                          <a:extLst>
                            <a:ext uri="{FF2B5EF4-FFF2-40B4-BE49-F238E27FC236}">
                              <a16:creationId xmlns:a16="http://schemas.microsoft.com/office/drawing/2014/main" id="{77407468-6E95-47AD-A1AD-026C7D1D9F8A}"/>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53" name="5-Point Star 1051">
                          <a:extLst>
                            <a:ext uri="{FF2B5EF4-FFF2-40B4-BE49-F238E27FC236}">
                              <a16:creationId xmlns:a16="http://schemas.microsoft.com/office/drawing/2014/main" id="{40FF533C-6F51-480A-B8E1-B3210CDC9CF8}"/>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54" name="5-Point Star 1052">
                          <a:extLst>
                            <a:ext uri="{FF2B5EF4-FFF2-40B4-BE49-F238E27FC236}">
                              <a16:creationId xmlns:a16="http://schemas.microsoft.com/office/drawing/2014/main" id="{DBF6A644-EA45-4941-8E4A-CDC15A15E146}"/>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55" name="5-Point Star 1053">
                          <a:extLst>
                            <a:ext uri="{FF2B5EF4-FFF2-40B4-BE49-F238E27FC236}">
                              <a16:creationId xmlns:a16="http://schemas.microsoft.com/office/drawing/2014/main" id="{4A780AC9-F1D5-4980-ACA1-A93D915B6543}"/>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340" name="Arc 339">
                      <a:extLst>
                        <a:ext uri="{FF2B5EF4-FFF2-40B4-BE49-F238E27FC236}">
                          <a16:creationId xmlns:a16="http://schemas.microsoft.com/office/drawing/2014/main" id="{399E32EB-1348-4C87-A55C-FCC6AA55175B}"/>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251" name="Straight Connector 250">
                    <a:extLst>
                      <a:ext uri="{FF2B5EF4-FFF2-40B4-BE49-F238E27FC236}">
                        <a16:creationId xmlns:a16="http://schemas.microsoft.com/office/drawing/2014/main" id="{BA698DA2-73C1-49FC-AFB5-1B150C951026}"/>
                      </a:ext>
                    </a:extLst>
                  </p:cNvPr>
                  <p:cNvCxnSpPr>
                    <a:stCxn id="424" idx="3"/>
                  </p:cNvCxnSpPr>
                  <p:nvPr/>
                </p:nvCxnSpPr>
                <p:spPr bwMode="auto">
                  <a:xfrm flipH="1">
                    <a:off x="6385120" y="1711722"/>
                    <a:ext cx="644182" cy="289722"/>
                  </a:xfrm>
                  <a:prstGeom prst="line">
                    <a:avLst/>
                  </a:prstGeom>
                  <a:noFill/>
                  <a:ln w="12700" cap="flat" cmpd="sng" algn="ctr">
                    <a:solidFill>
                      <a:schemeClr val="bg2"/>
                    </a:solidFill>
                    <a:prstDash val="solid"/>
                    <a:round/>
                    <a:headEnd type="none" w="med" len="med"/>
                    <a:tailEnd type="none" w="med" len="med"/>
                  </a:ln>
                  <a:effectLst/>
                </p:spPr>
              </p:cxnSp>
              <p:cxnSp>
                <p:nvCxnSpPr>
                  <p:cNvPr id="252" name="Straight Connector 251">
                    <a:extLst>
                      <a:ext uri="{FF2B5EF4-FFF2-40B4-BE49-F238E27FC236}">
                        <a16:creationId xmlns:a16="http://schemas.microsoft.com/office/drawing/2014/main" id="{97237FB6-A907-4B94-A803-8259678CC24C}"/>
                      </a:ext>
                    </a:extLst>
                  </p:cNvPr>
                  <p:cNvCxnSpPr>
                    <a:stCxn id="323" idx="0"/>
                  </p:cNvCxnSpPr>
                  <p:nvPr/>
                </p:nvCxnSpPr>
                <p:spPr bwMode="auto">
                  <a:xfrm flipH="1" flipV="1">
                    <a:off x="7280618" y="1716888"/>
                    <a:ext cx="613963" cy="285534"/>
                  </a:xfrm>
                  <a:prstGeom prst="line">
                    <a:avLst/>
                  </a:prstGeom>
                  <a:noFill/>
                  <a:ln w="12700" cap="flat" cmpd="sng" algn="ctr">
                    <a:solidFill>
                      <a:schemeClr val="bg2"/>
                    </a:solidFill>
                    <a:prstDash val="solid"/>
                    <a:round/>
                    <a:headEnd type="none" w="med" len="med"/>
                    <a:tailEnd type="none" w="med" len="med"/>
                  </a:ln>
                  <a:effectLst/>
                </p:spPr>
              </p:cxnSp>
              <p:grpSp>
                <p:nvGrpSpPr>
                  <p:cNvPr id="253" name="Group 252">
                    <a:extLst>
                      <a:ext uri="{FF2B5EF4-FFF2-40B4-BE49-F238E27FC236}">
                        <a16:creationId xmlns:a16="http://schemas.microsoft.com/office/drawing/2014/main" id="{4ECD454B-2C90-4F0F-91A9-8BF98D056E18}"/>
                      </a:ext>
                    </a:extLst>
                  </p:cNvPr>
                  <p:cNvGrpSpPr/>
                  <p:nvPr/>
                </p:nvGrpSpPr>
                <p:grpSpPr>
                  <a:xfrm>
                    <a:off x="7180719" y="1798476"/>
                    <a:ext cx="1429881" cy="1468002"/>
                    <a:chOff x="5645466" y="1803063"/>
                    <a:chExt cx="1429881" cy="1468002"/>
                  </a:xfrm>
                </p:grpSpPr>
                <p:grpSp>
                  <p:nvGrpSpPr>
                    <p:cNvPr id="254" name="Group 253">
                      <a:extLst>
                        <a:ext uri="{FF2B5EF4-FFF2-40B4-BE49-F238E27FC236}">
                          <a16:creationId xmlns:a16="http://schemas.microsoft.com/office/drawing/2014/main" id="{E8766260-6AF4-4FCB-B4B5-839D086DDFCC}"/>
                        </a:ext>
                      </a:extLst>
                    </p:cNvPr>
                    <p:cNvGrpSpPr/>
                    <p:nvPr/>
                  </p:nvGrpSpPr>
                  <p:grpSpPr>
                    <a:xfrm>
                      <a:off x="5645466" y="2007009"/>
                      <a:ext cx="1429881" cy="1264056"/>
                      <a:chOff x="5645466" y="2007009"/>
                      <a:chExt cx="1429881" cy="1264056"/>
                    </a:xfrm>
                  </p:grpSpPr>
                  <p:grpSp>
                    <p:nvGrpSpPr>
                      <p:cNvPr id="256" name="Group 255">
                        <a:extLst>
                          <a:ext uri="{FF2B5EF4-FFF2-40B4-BE49-F238E27FC236}">
                            <a16:creationId xmlns:a16="http://schemas.microsoft.com/office/drawing/2014/main" id="{C824366C-82CC-4FF2-89BE-16210C073CDE}"/>
                          </a:ext>
                        </a:extLst>
                      </p:cNvPr>
                      <p:cNvGrpSpPr/>
                      <p:nvPr/>
                    </p:nvGrpSpPr>
                    <p:grpSpPr>
                      <a:xfrm>
                        <a:off x="6250954" y="2007009"/>
                        <a:ext cx="216747" cy="278991"/>
                        <a:chOff x="4861390" y="2202981"/>
                        <a:chExt cx="472610" cy="602212"/>
                      </a:xfrm>
                    </p:grpSpPr>
                    <p:sp>
                      <p:nvSpPr>
                        <p:cNvPr id="323" name="Oval 322">
                          <a:extLst>
                            <a:ext uri="{FF2B5EF4-FFF2-40B4-BE49-F238E27FC236}">
                              <a16:creationId xmlns:a16="http://schemas.microsoft.com/office/drawing/2014/main" id="{5B550AD2-2EF9-422D-BA22-9076A7C620BE}"/>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324" name="Group 26">
                          <a:extLst>
                            <a:ext uri="{FF2B5EF4-FFF2-40B4-BE49-F238E27FC236}">
                              <a16:creationId xmlns:a16="http://schemas.microsoft.com/office/drawing/2014/main" id="{02B43BEF-6244-4690-BD84-88D941961BE4}"/>
                            </a:ext>
                          </a:extLst>
                        </p:cNvPr>
                        <p:cNvGrpSpPr>
                          <a:grpSpLocks/>
                        </p:cNvGrpSpPr>
                        <p:nvPr/>
                      </p:nvGrpSpPr>
                      <p:grpSpPr bwMode="auto">
                        <a:xfrm flipH="1">
                          <a:off x="4951250" y="2297324"/>
                          <a:ext cx="274777" cy="439717"/>
                          <a:chOff x="2308" y="1513"/>
                          <a:chExt cx="1162" cy="2570"/>
                        </a:xfrm>
                      </p:grpSpPr>
                      <p:grpSp>
                        <p:nvGrpSpPr>
                          <p:cNvPr id="325" name="Group 27">
                            <a:extLst>
                              <a:ext uri="{FF2B5EF4-FFF2-40B4-BE49-F238E27FC236}">
                                <a16:creationId xmlns:a16="http://schemas.microsoft.com/office/drawing/2014/main" id="{B17B19ED-9202-4C1B-BF26-588477AFD542}"/>
                              </a:ext>
                            </a:extLst>
                          </p:cNvPr>
                          <p:cNvGrpSpPr>
                            <a:grpSpLocks/>
                          </p:cNvGrpSpPr>
                          <p:nvPr/>
                        </p:nvGrpSpPr>
                        <p:grpSpPr bwMode="auto">
                          <a:xfrm>
                            <a:off x="2308" y="1740"/>
                            <a:ext cx="957" cy="2343"/>
                            <a:chOff x="2308" y="1740"/>
                            <a:chExt cx="957" cy="2343"/>
                          </a:xfrm>
                        </p:grpSpPr>
                        <p:sp>
                          <p:nvSpPr>
                            <p:cNvPr id="333" name="Freeform 28">
                              <a:extLst>
                                <a:ext uri="{FF2B5EF4-FFF2-40B4-BE49-F238E27FC236}">
                                  <a16:creationId xmlns:a16="http://schemas.microsoft.com/office/drawing/2014/main" id="{0D04BAD1-6C6C-4AD0-9A9B-26611CD379EA}"/>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34" name="Freeform 29">
                              <a:extLst>
                                <a:ext uri="{FF2B5EF4-FFF2-40B4-BE49-F238E27FC236}">
                                  <a16:creationId xmlns:a16="http://schemas.microsoft.com/office/drawing/2014/main" id="{A3B147B5-8C82-4338-87C6-33B310B9157F}"/>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35" name="Freeform 30">
                              <a:extLst>
                                <a:ext uri="{FF2B5EF4-FFF2-40B4-BE49-F238E27FC236}">
                                  <a16:creationId xmlns:a16="http://schemas.microsoft.com/office/drawing/2014/main" id="{E12A7C55-5E3B-4B97-A667-83B9DFD0E519}"/>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36" name="Freeform 31">
                              <a:extLst>
                                <a:ext uri="{FF2B5EF4-FFF2-40B4-BE49-F238E27FC236}">
                                  <a16:creationId xmlns:a16="http://schemas.microsoft.com/office/drawing/2014/main" id="{9CCAC7A9-1F4A-4755-A3AE-38A5B546243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37" name="Freeform 32">
                              <a:extLst>
                                <a:ext uri="{FF2B5EF4-FFF2-40B4-BE49-F238E27FC236}">
                                  <a16:creationId xmlns:a16="http://schemas.microsoft.com/office/drawing/2014/main" id="{752BBE8E-BDF0-45D7-BC35-DF484C249691}"/>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38" name="Freeform 33">
                              <a:extLst>
                                <a:ext uri="{FF2B5EF4-FFF2-40B4-BE49-F238E27FC236}">
                                  <a16:creationId xmlns:a16="http://schemas.microsoft.com/office/drawing/2014/main" id="{17EA69AE-309E-41A0-A712-3B60B924952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326" name="Freeform 34">
                            <a:extLst>
                              <a:ext uri="{FF2B5EF4-FFF2-40B4-BE49-F238E27FC236}">
                                <a16:creationId xmlns:a16="http://schemas.microsoft.com/office/drawing/2014/main" id="{CE832FF5-84AC-4B17-A95E-C6E97341A3DB}"/>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27" name="Freeform 35">
                            <a:extLst>
                              <a:ext uri="{FF2B5EF4-FFF2-40B4-BE49-F238E27FC236}">
                                <a16:creationId xmlns:a16="http://schemas.microsoft.com/office/drawing/2014/main" id="{76BF440B-61EA-43CF-8D77-7B6ACB86EBA3}"/>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28" name="Oval 36">
                            <a:extLst>
                              <a:ext uri="{FF2B5EF4-FFF2-40B4-BE49-F238E27FC236}">
                                <a16:creationId xmlns:a16="http://schemas.microsoft.com/office/drawing/2014/main" id="{5EAE6177-F962-40A7-94E8-7E095B257525}"/>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329" name="Oval 37">
                            <a:extLst>
                              <a:ext uri="{FF2B5EF4-FFF2-40B4-BE49-F238E27FC236}">
                                <a16:creationId xmlns:a16="http://schemas.microsoft.com/office/drawing/2014/main" id="{0EC611B4-C66F-452B-A982-ABF8F8A9E85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330" name="Oval 38">
                            <a:extLst>
                              <a:ext uri="{FF2B5EF4-FFF2-40B4-BE49-F238E27FC236}">
                                <a16:creationId xmlns:a16="http://schemas.microsoft.com/office/drawing/2014/main" id="{4B601B02-BBC3-411B-B8F8-1B081EC66071}"/>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331" name="Oval 39">
                            <a:extLst>
                              <a:ext uri="{FF2B5EF4-FFF2-40B4-BE49-F238E27FC236}">
                                <a16:creationId xmlns:a16="http://schemas.microsoft.com/office/drawing/2014/main" id="{03AE88E9-3158-40DE-9D52-AA4E7C6496A3}"/>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332" name="Oval 40">
                            <a:extLst>
                              <a:ext uri="{FF2B5EF4-FFF2-40B4-BE49-F238E27FC236}">
                                <a16:creationId xmlns:a16="http://schemas.microsoft.com/office/drawing/2014/main" id="{80CBD910-7582-4FD4-9777-008FC3965790}"/>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257" name="Straight Connector 256">
                        <a:extLst>
                          <a:ext uri="{FF2B5EF4-FFF2-40B4-BE49-F238E27FC236}">
                            <a16:creationId xmlns:a16="http://schemas.microsoft.com/office/drawing/2014/main" id="{7BD2C854-0019-4DCB-B7D1-4DE44292AE6C}"/>
                          </a:ext>
                        </a:extLst>
                      </p:cNvPr>
                      <p:cNvCxnSpPr>
                        <a:stCxn id="323" idx="4"/>
                        <a:endCxn id="322"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258" name="Group 257">
                        <a:extLst>
                          <a:ext uri="{FF2B5EF4-FFF2-40B4-BE49-F238E27FC236}">
                            <a16:creationId xmlns:a16="http://schemas.microsoft.com/office/drawing/2014/main" id="{299D1E33-ECE2-442E-8A58-F711609FB10F}"/>
                          </a:ext>
                        </a:extLst>
                      </p:cNvPr>
                      <p:cNvGrpSpPr/>
                      <p:nvPr/>
                    </p:nvGrpSpPr>
                    <p:grpSpPr>
                      <a:xfrm>
                        <a:off x="5645466" y="2666999"/>
                        <a:ext cx="402763" cy="604066"/>
                        <a:chOff x="5791199" y="2285996"/>
                        <a:chExt cx="615043" cy="988064"/>
                      </a:xfrm>
                    </p:grpSpPr>
                    <p:grpSp>
                      <p:nvGrpSpPr>
                        <p:cNvPr id="303" name="Group 302">
                          <a:extLst>
                            <a:ext uri="{FF2B5EF4-FFF2-40B4-BE49-F238E27FC236}">
                              <a16:creationId xmlns:a16="http://schemas.microsoft.com/office/drawing/2014/main" id="{5E4027B3-680D-4F8A-B5C6-0E02B528C403}"/>
                            </a:ext>
                          </a:extLst>
                        </p:cNvPr>
                        <p:cNvGrpSpPr/>
                        <p:nvPr/>
                      </p:nvGrpSpPr>
                      <p:grpSpPr>
                        <a:xfrm>
                          <a:off x="5951864" y="2285996"/>
                          <a:ext cx="293887" cy="366793"/>
                          <a:chOff x="5951868" y="2050581"/>
                          <a:chExt cx="472610" cy="602212"/>
                        </a:xfrm>
                      </p:grpSpPr>
                      <p:sp>
                        <p:nvSpPr>
                          <p:cNvPr id="311" name="Oval 310">
                            <a:extLst>
                              <a:ext uri="{FF2B5EF4-FFF2-40B4-BE49-F238E27FC236}">
                                <a16:creationId xmlns:a16="http://schemas.microsoft.com/office/drawing/2014/main" id="{56731DA0-495A-4925-AF0B-E125D8045523}"/>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312" name="Group 47">
                            <a:extLst>
                              <a:ext uri="{FF2B5EF4-FFF2-40B4-BE49-F238E27FC236}">
                                <a16:creationId xmlns:a16="http://schemas.microsoft.com/office/drawing/2014/main" id="{A07A9907-97BB-4FE3-A5D6-C35EF7B1B980}"/>
                              </a:ext>
                            </a:extLst>
                          </p:cNvPr>
                          <p:cNvGrpSpPr>
                            <a:grpSpLocks/>
                          </p:cNvGrpSpPr>
                          <p:nvPr/>
                        </p:nvGrpSpPr>
                        <p:grpSpPr bwMode="auto">
                          <a:xfrm flipH="1">
                            <a:off x="6019800" y="2086607"/>
                            <a:ext cx="391662" cy="504193"/>
                            <a:chOff x="2593" y="768"/>
                            <a:chExt cx="849" cy="1475"/>
                          </a:xfrm>
                        </p:grpSpPr>
                        <p:sp>
                          <p:nvSpPr>
                            <p:cNvPr id="313" name="Freeform 48">
                              <a:extLst>
                                <a:ext uri="{FF2B5EF4-FFF2-40B4-BE49-F238E27FC236}">
                                  <a16:creationId xmlns:a16="http://schemas.microsoft.com/office/drawing/2014/main" id="{2A2829ED-E10C-40F8-8D2D-1504DDFF773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4" name="Freeform 49">
                              <a:extLst>
                                <a:ext uri="{FF2B5EF4-FFF2-40B4-BE49-F238E27FC236}">
                                  <a16:creationId xmlns:a16="http://schemas.microsoft.com/office/drawing/2014/main" id="{3479C5FE-34E2-4802-A60F-FA983D603102}"/>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5" name="Freeform 50">
                              <a:extLst>
                                <a:ext uri="{FF2B5EF4-FFF2-40B4-BE49-F238E27FC236}">
                                  <a16:creationId xmlns:a16="http://schemas.microsoft.com/office/drawing/2014/main" id="{83187283-D305-4189-9DFA-4F036C54B52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6" name="Freeform 51">
                              <a:extLst>
                                <a:ext uri="{FF2B5EF4-FFF2-40B4-BE49-F238E27FC236}">
                                  <a16:creationId xmlns:a16="http://schemas.microsoft.com/office/drawing/2014/main" id="{F75435EB-FAAA-4B02-B538-5C385674E9C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7" name="Freeform 52">
                              <a:extLst>
                                <a:ext uri="{FF2B5EF4-FFF2-40B4-BE49-F238E27FC236}">
                                  <a16:creationId xmlns:a16="http://schemas.microsoft.com/office/drawing/2014/main" id="{BB56A354-65E6-4B72-AEAD-F08C8497118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8" name="Freeform 53">
                              <a:extLst>
                                <a:ext uri="{FF2B5EF4-FFF2-40B4-BE49-F238E27FC236}">
                                  <a16:creationId xmlns:a16="http://schemas.microsoft.com/office/drawing/2014/main" id="{1C1F3961-0FDA-4659-9409-36464525FDC8}"/>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9" name="Freeform 54">
                              <a:extLst>
                                <a:ext uri="{FF2B5EF4-FFF2-40B4-BE49-F238E27FC236}">
                                  <a16:creationId xmlns:a16="http://schemas.microsoft.com/office/drawing/2014/main" id="{D2955BAB-F313-4112-8BB7-F533A12005D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320" name="Group 55">
                              <a:extLst>
                                <a:ext uri="{FF2B5EF4-FFF2-40B4-BE49-F238E27FC236}">
                                  <a16:creationId xmlns:a16="http://schemas.microsoft.com/office/drawing/2014/main" id="{C783000F-C8F2-4159-B465-A4B802800DC5}"/>
                                </a:ext>
                              </a:extLst>
                            </p:cNvPr>
                            <p:cNvGrpSpPr>
                              <a:grpSpLocks/>
                            </p:cNvGrpSpPr>
                            <p:nvPr/>
                          </p:nvGrpSpPr>
                          <p:grpSpPr bwMode="auto">
                            <a:xfrm>
                              <a:off x="2720" y="768"/>
                              <a:ext cx="230" cy="1456"/>
                              <a:chOff x="2720" y="768"/>
                              <a:chExt cx="230" cy="1456"/>
                            </a:xfrm>
                          </p:grpSpPr>
                          <p:sp>
                            <p:nvSpPr>
                              <p:cNvPr id="321" name="Freeform 56">
                                <a:extLst>
                                  <a:ext uri="{FF2B5EF4-FFF2-40B4-BE49-F238E27FC236}">
                                    <a16:creationId xmlns:a16="http://schemas.microsoft.com/office/drawing/2014/main" id="{46229FF3-3D26-4675-B448-1C0821C23D3D}"/>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22" name="Freeform 57">
                                <a:extLst>
                                  <a:ext uri="{FF2B5EF4-FFF2-40B4-BE49-F238E27FC236}">
                                    <a16:creationId xmlns:a16="http://schemas.microsoft.com/office/drawing/2014/main" id="{7CB089B3-DD02-45B1-8221-23665A617B5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304" name="Straight Connector 303">
                          <a:extLst>
                            <a:ext uri="{FF2B5EF4-FFF2-40B4-BE49-F238E27FC236}">
                              <a16:creationId xmlns:a16="http://schemas.microsoft.com/office/drawing/2014/main" id="{CE286F88-DBB8-480C-AABA-2BCDA74F6CBA}"/>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305" name="Straight Connector 304">
                          <a:extLst>
                            <a:ext uri="{FF2B5EF4-FFF2-40B4-BE49-F238E27FC236}">
                              <a16:creationId xmlns:a16="http://schemas.microsoft.com/office/drawing/2014/main" id="{D2FBC39E-6331-4216-8342-9B0397F70D31}"/>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306" name="Straight Connector 305">
                          <a:extLst>
                            <a:ext uri="{FF2B5EF4-FFF2-40B4-BE49-F238E27FC236}">
                              <a16:creationId xmlns:a16="http://schemas.microsoft.com/office/drawing/2014/main" id="{8CEDC421-B4F3-4216-B526-6F39827EA5A9}"/>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307" name="Arc 306">
                          <a:extLst>
                            <a:ext uri="{FF2B5EF4-FFF2-40B4-BE49-F238E27FC236}">
                              <a16:creationId xmlns:a16="http://schemas.microsoft.com/office/drawing/2014/main" id="{4D950CAE-E9B7-435D-93BF-8D5F9D3698E8}"/>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08" name="5-Point Star 1006">
                          <a:extLst>
                            <a:ext uri="{FF2B5EF4-FFF2-40B4-BE49-F238E27FC236}">
                              <a16:creationId xmlns:a16="http://schemas.microsoft.com/office/drawing/2014/main" id="{9129E8EF-C41E-48AE-8DD6-513DE296E316}"/>
                            </a:ext>
                          </a:extLst>
                        </p:cNvPr>
                        <p:cNvSpPr/>
                        <p:nvPr/>
                      </p:nvSpPr>
                      <p:spPr bwMode="auto">
                        <a:xfrm>
                          <a:off x="5791199" y="3121653"/>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09" name="5-Point Star 1007">
                          <a:extLst>
                            <a:ext uri="{FF2B5EF4-FFF2-40B4-BE49-F238E27FC236}">
                              <a16:creationId xmlns:a16="http://schemas.microsoft.com/office/drawing/2014/main" id="{A58C1F3B-C001-4F88-83D0-28415CEEEDC8}"/>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10" name="5-Point Star 1008">
                          <a:extLst>
                            <a:ext uri="{FF2B5EF4-FFF2-40B4-BE49-F238E27FC236}">
                              <a16:creationId xmlns:a16="http://schemas.microsoft.com/office/drawing/2014/main" id="{2DDA54F5-BD3D-42AA-8E75-A6DDEF9012FD}"/>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259" name="Straight Connector 258">
                        <a:extLst>
                          <a:ext uri="{FF2B5EF4-FFF2-40B4-BE49-F238E27FC236}">
                            <a16:creationId xmlns:a16="http://schemas.microsoft.com/office/drawing/2014/main" id="{CD3DB442-1990-4E00-8ACA-D779CB377948}"/>
                          </a:ext>
                        </a:extLst>
                      </p:cNvPr>
                      <p:cNvCxnSpPr>
                        <a:stCxn id="323"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260" name="Straight Connector 259">
                        <a:extLst>
                          <a:ext uri="{FF2B5EF4-FFF2-40B4-BE49-F238E27FC236}">
                            <a16:creationId xmlns:a16="http://schemas.microsoft.com/office/drawing/2014/main" id="{C659201A-B6F2-453A-88F2-3C00F0298F21}"/>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261" name="Group 260">
                        <a:extLst>
                          <a:ext uri="{FF2B5EF4-FFF2-40B4-BE49-F238E27FC236}">
                            <a16:creationId xmlns:a16="http://schemas.microsoft.com/office/drawing/2014/main" id="{11964887-3865-4F6D-865F-084D04E38E5E}"/>
                          </a:ext>
                        </a:extLst>
                      </p:cNvPr>
                      <p:cNvGrpSpPr/>
                      <p:nvPr/>
                    </p:nvGrpSpPr>
                    <p:grpSpPr>
                      <a:xfrm>
                        <a:off x="6159024" y="2667000"/>
                        <a:ext cx="402762" cy="604064"/>
                        <a:chOff x="5791200" y="2285999"/>
                        <a:chExt cx="615042" cy="988061"/>
                      </a:xfrm>
                    </p:grpSpPr>
                    <p:grpSp>
                      <p:nvGrpSpPr>
                        <p:cNvPr id="283" name="Group 282">
                          <a:extLst>
                            <a:ext uri="{FF2B5EF4-FFF2-40B4-BE49-F238E27FC236}">
                              <a16:creationId xmlns:a16="http://schemas.microsoft.com/office/drawing/2014/main" id="{16E20D09-0290-465A-BDB5-2DA48EFC2B11}"/>
                            </a:ext>
                          </a:extLst>
                        </p:cNvPr>
                        <p:cNvGrpSpPr/>
                        <p:nvPr/>
                      </p:nvGrpSpPr>
                      <p:grpSpPr>
                        <a:xfrm>
                          <a:off x="5951870" y="2285999"/>
                          <a:ext cx="293887" cy="366793"/>
                          <a:chOff x="5951870" y="2050581"/>
                          <a:chExt cx="472610" cy="602212"/>
                        </a:xfrm>
                      </p:grpSpPr>
                      <p:sp>
                        <p:nvSpPr>
                          <p:cNvPr id="291" name="Oval 290">
                            <a:extLst>
                              <a:ext uri="{FF2B5EF4-FFF2-40B4-BE49-F238E27FC236}">
                                <a16:creationId xmlns:a16="http://schemas.microsoft.com/office/drawing/2014/main" id="{C9CB2353-5BD1-4CC2-944B-DC3EBDC27460}"/>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292" name="Group 47">
                            <a:extLst>
                              <a:ext uri="{FF2B5EF4-FFF2-40B4-BE49-F238E27FC236}">
                                <a16:creationId xmlns:a16="http://schemas.microsoft.com/office/drawing/2014/main" id="{0E86B80A-81B9-451D-9919-C768DF4D8BA8}"/>
                              </a:ext>
                            </a:extLst>
                          </p:cNvPr>
                          <p:cNvGrpSpPr>
                            <a:grpSpLocks/>
                          </p:cNvGrpSpPr>
                          <p:nvPr/>
                        </p:nvGrpSpPr>
                        <p:grpSpPr bwMode="auto">
                          <a:xfrm flipH="1">
                            <a:off x="6019800" y="2086608"/>
                            <a:ext cx="391662" cy="504192"/>
                            <a:chOff x="2593" y="768"/>
                            <a:chExt cx="849" cy="1475"/>
                          </a:xfrm>
                        </p:grpSpPr>
                        <p:sp>
                          <p:nvSpPr>
                            <p:cNvPr id="293" name="Freeform 48">
                              <a:extLst>
                                <a:ext uri="{FF2B5EF4-FFF2-40B4-BE49-F238E27FC236}">
                                  <a16:creationId xmlns:a16="http://schemas.microsoft.com/office/drawing/2014/main" id="{886193E3-5605-4B4D-9CD7-0E5ADF390826}"/>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94" name="Freeform 49">
                              <a:extLst>
                                <a:ext uri="{FF2B5EF4-FFF2-40B4-BE49-F238E27FC236}">
                                  <a16:creationId xmlns:a16="http://schemas.microsoft.com/office/drawing/2014/main" id="{15944DE2-1F9F-43D7-908E-B0394E5AC5F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95" name="Freeform 50">
                              <a:extLst>
                                <a:ext uri="{FF2B5EF4-FFF2-40B4-BE49-F238E27FC236}">
                                  <a16:creationId xmlns:a16="http://schemas.microsoft.com/office/drawing/2014/main" id="{4EF1DA16-0174-4054-8D9E-9B1958A47EE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96" name="Freeform 51">
                              <a:extLst>
                                <a:ext uri="{FF2B5EF4-FFF2-40B4-BE49-F238E27FC236}">
                                  <a16:creationId xmlns:a16="http://schemas.microsoft.com/office/drawing/2014/main" id="{73FBC63F-9B32-4808-81F5-BA56BFD35FED}"/>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97" name="Freeform 52">
                              <a:extLst>
                                <a:ext uri="{FF2B5EF4-FFF2-40B4-BE49-F238E27FC236}">
                                  <a16:creationId xmlns:a16="http://schemas.microsoft.com/office/drawing/2014/main" id="{026AD28E-2D42-4652-99E5-C1260BF5942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98" name="Freeform 53">
                              <a:extLst>
                                <a:ext uri="{FF2B5EF4-FFF2-40B4-BE49-F238E27FC236}">
                                  <a16:creationId xmlns:a16="http://schemas.microsoft.com/office/drawing/2014/main" id="{FE02E47C-17BE-49FB-834A-96D01C42257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99" name="Freeform 54">
                              <a:extLst>
                                <a:ext uri="{FF2B5EF4-FFF2-40B4-BE49-F238E27FC236}">
                                  <a16:creationId xmlns:a16="http://schemas.microsoft.com/office/drawing/2014/main" id="{5153D957-ABE4-4A6C-936D-ED270BFD2431}"/>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300" name="Group 55">
                              <a:extLst>
                                <a:ext uri="{FF2B5EF4-FFF2-40B4-BE49-F238E27FC236}">
                                  <a16:creationId xmlns:a16="http://schemas.microsoft.com/office/drawing/2014/main" id="{83F8F28A-E3D6-428A-9A9F-9D480D8C291D}"/>
                                </a:ext>
                              </a:extLst>
                            </p:cNvPr>
                            <p:cNvGrpSpPr>
                              <a:grpSpLocks/>
                            </p:cNvGrpSpPr>
                            <p:nvPr/>
                          </p:nvGrpSpPr>
                          <p:grpSpPr bwMode="auto">
                            <a:xfrm>
                              <a:off x="2720" y="768"/>
                              <a:ext cx="230" cy="1456"/>
                              <a:chOff x="2720" y="768"/>
                              <a:chExt cx="230" cy="1456"/>
                            </a:xfrm>
                          </p:grpSpPr>
                          <p:sp>
                            <p:nvSpPr>
                              <p:cNvPr id="301" name="Freeform 56">
                                <a:extLst>
                                  <a:ext uri="{FF2B5EF4-FFF2-40B4-BE49-F238E27FC236}">
                                    <a16:creationId xmlns:a16="http://schemas.microsoft.com/office/drawing/2014/main" id="{A37AC07F-F841-4194-B7A2-82213949541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2" name="Freeform 57">
                                <a:extLst>
                                  <a:ext uri="{FF2B5EF4-FFF2-40B4-BE49-F238E27FC236}">
                                    <a16:creationId xmlns:a16="http://schemas.microsoft.com/office/drawing/2014/main" id="{A3AA002A-4C51-4F2D-B6CC-664147941126}"/>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284" name="Straight Connector 283">
                          <a:extLst>
                            <a:ext uri="{FF2B5EF4-FFF2-40B4-BE49-F238E27FC236}">
                              <a16:creationId xmlns:a16="http://schemas.microsoft.com/office/drawing/2014/main" id="{CCA04A88-D387-446C-90F1-7D02A03AFF83}"/>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285" name="Straight Connector 284">
                          <a:extLst>
                            <a:ext uri="{FF2B5EF4-FFF2-40B4-BE49-F238E27FC236}">
                              <a16:creationId xmlns:a16="http://schemas.microsoft.com/office/drawing/2014/main" id="{F64CD357-B5A0-438D-AABA-72E8ED61A9CC}"/>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286" name="Straight Connector 285">
                          <a:extLst>
                            <a:ext uri="{FF2B5EF4-FFF2-40B4-BE49-F238E27FC236}">
                              <a16:creationId xmlns:a16="http://schemas.microsoft.com/office/drawing/2014/main" id="{6F6C5912-9750-4E2C-BDC0-7903C74A2784}"/>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287" name="Arc 286">
                          <a:extLst>
                            <a:ext uri="{FF2B5EF4-FFF2-40B4-BE49-F238E27FC236}">
                              <a16:creationId xmlns:a16="http://schemas.microsoft.com/office/drawing/2014/main" id="{7A5148F8-7571-475C-82AC-8A3A0D8F731B}"/>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88" name="5-Point Star 986">
                          <a:extLst>
                            <a:ext uri="{FF2B5EF4-FFF2-40B4-BE49-F238E27FC236}">
                              <a16:creationId xmlns:a16="http://schemas.microsoft.com/office/drawing/2014/main" id="{9613A174-93BE-4CFF-A6B7-C522C7D41A28}"/>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89" name="5-Point Star 987">
                          <a:extLst>
                            <a:ext uri="{FF2B5EF4-FFF2-40B4-BE49-F238E27FC236}">
                              <a16:creationId xmlns:a16="http://schemas.microsoft.com/office/drawing/2014/main" id="{9F5EA47B-4FBC-4161-91B9-ABD3EC098B82}"/>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90" name="5-Point Star 988">
                          <a:extLst>
                            <a:ext uri="{FF2B5EF4-FFF2-40B4-BE49-F238E27FC236}">
                              <a16:creationId xmlns:a16="http://schemas.microsoft.com/office/drawing/2014/main" id="{A0C8648B-C162-454F-B355-95DEF667D0CA}"/>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262" name="Group 261">
                        <a:extLst>
                          <a:ext uri="{FF2B5EF4-FFF2-40B4-BE49-F238E27FC236}">
                            <a16:creationId xmlns:a16="http://schemas.microsoft.com/office/drawing/2014/main" id="{1FADF7D6-2F36-4734-B233-492BABC07FD6}"/>
                          </a:ext>
                        </a:extLst>
                      </p:cNvPr>
                      <p:cNvGrpSpPr/>
                      <p:nvPr/>
                    </p:nvGrpSpPr>
                    <p:grpSpPr>
                      <a:xfrm>
                        <a:off x="6672585" y="2667000"/>
                        <a:ext cx="402762" cy="604064"/>
                        <a:chOff x="5791200" y="2285999"/>
                        <a:chExt cx="615042" cy="988061"/>
                      </a:xfrm>
                    </p:grpSpPr>
                    <p:grpSp>
                      <p:nvGrpSpPr>
                        <p:cNvPr id="263" name="Group 262">
                          <a:extLst>
                            <a:ext uri="{FF2B5EF4-FFF2-40B4-BE49-F238E27FC236}">
                              <a16:creationId xmlns:a16="http://schemas.microsoft.com/office/drawing/2014/main" id="{5509AC4E-3BDD-49C4-BF6D-22EABC3171CE}"/>
                            </a:ext>
                          </a:extLst>
                        </p:cNvPr>
                        <p:cNvGrpSpPr/>
                        <p:nvPr/>
                      </p:nvGrpSpPr>
                      <p:grpSpPr>
                        <a:xfrm>
                          <a:off x="5951870" y="2285999"/>
                          <a:ext cx="293887" cy="366793"/>
                          <a:chOff x="5951870" y="2050581"/>
                          <a:chExt cx="472610" cy="602212"/>
                        </a:xfrm>
                      </p:grpSpPr>
                      <p:sp>
                        <p:nvSpPr>
                          <p:cNvPr id="271" name="Oval 270">
                            <a:extLst>
                              <a:ext uri="{FF2B5EF4-FFF2-40B4-BE49-F238E27FC236}">
                                <a16:creationId xmlns:a16="http://schemas.microsoft.com/office/drawing/2014/main" id="{25A4C9D2-BE7A-471E-8FAA-5B7B7184B529}"/>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272" name="Group 47">
                            <a:extLst>
                              <a:ext uri="{FF2B5EF4-FFF2-40B4-BE49-F238E27FC236}">
                                <a16:creationId xmlns:a16="http://schemas.microsoft.com/office/drawing/2014/main" id="{DE962126-D6EB-40CF-99DA-8FE5850E0565}"/>
                              </a:ext>
                            </a:extLst>
                          </p:cNvPr>
                          <p:cNvGrpSpPr>
                            <a:grpSpLocks/>
                          </p:cNvGrpSpPr>
                          <p:nvPr/>
                        </p:nvGrpSpPr>
                        <p:grpSpPr bwMode="auto">
                          <a:xfrm flipH="1">
                            <a:off x="6019800" y="2086608"/>
                            <a:ext cx="391662" cy="504192"/>
                            <a:chOff x="2593" y="768"/>
                            <a:chExt cx="849" cy="1475"/>
                          </a:xfrm>
                        </p:grpSpPr>
                        <p:sp>
                          <p:nvSpPr>
                            <p:cNvPr id="273" name="Freeform 48">
                              <a:extLst>
                                <a:ext uri="{FF2B5EF4-FFF2-40B4-BE49-F238E27FC236}">
                                  <a16:creationId xmlns:a16="http://schemas.microsoft.com/office/drawing/2014/main" id="{E139D236-A4A0-4437-A838-D6D4BDB5833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74" name="Freeform 49">
                              <a:extLst>
                                <a:ext uri="{FF2B5EF4-FFF2-40B4-BE49-F238E27FC236}">
                                  <a16:creationId xmlns:a16="http://schemas.microsoft.com/office/drawing/2014/main" id="{3C6B6B27-9FA3-4AE5-AA7A-D098DEAE3FE6}"/>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75" name="Freeform 50">
                              <a:extLst>
                                <a:ext uri="{FF2B5EF4-FFF2-40B4-BE49-F238E27FC236}">
                                  <a16:creationId xmlns:a16="http://schemas.microsoft.com/office/drawing/2014/main" id="{59C2AFD4-4B20-4289-84B9-588FA6DA750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76" name="Freeform 51">
                              <a:extLst>
                                <a:ext uri="{FF2B5EF4-FFF2-40B4-BE49-F238E27FC236}">
                                  <a16:creationId xmlns:a16="http://schemas.microsoft.com/office/drawing/2014/main" id="{B80C004C-36C4-4F0D-A315-1D083FD2B674}"/>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77" name="Freeform 52">
                              <a:extLst>
                                <a:ext uri="{FF2B5EF4-FFF2-40B4-BE49-F238E27FC236}">
                                  <a16:creationId xmlns:a16="http://schemas.microsoft.com/office/drawing/2014/main" id="{0BAE25C7-3EC4-4D35-A4A3-A31E880A305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78" name="Freeform 53">
                              <a:extLst>
                                <a:ext uri="{FF2B5EF4-FFF2-40B4-BE49-F238E27FC236}">
                                  <a16:creationId xmlns:a16="http://schemas.microsoft.com/office/drawing/2014/main" id="{2CCD8995-C466-4399-8064-B7CCDB68E878}"/>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79" name="Freeform 54">
                              <a:extLst>
                                <a:ext uri="{FF2B5EF4-FFF2-40B4-BE49-F238E27FC236}">
                                  <a16:creationId xmlns:a16="http://schemas.microsoft.com/office/drawing/2014/main" id="{E273731E-4F29-4541-A0DF-ACCA094CB67C}"/>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280" name="Group 55">
                              <a:extLst>
                                <a:ext uri="{FF2B5EF4-FFF2-40B4-BE49-F238E27FC236}">
                                  <a16:creationId xmlns:a16="http://schemas.microsoft.com/office/drawing/2014/main" id="{F5D6089A-F5E0-4E4D-9BCB-2FB55CC026FB}"/>
                                </a:ext>
                              </a:extLst>
                            </p:cNvPr>
                            <p:cNvGrpSpPr>
                              <a:grpSpLocks/>
                            </p:cNvGrpSpPr>
                            <p:nvPr/>
                          </p:nvGrpSpPr>
                          <p:grpSpPr bwMode="auto">
                            <a:xfrm>
                              <a:off x="2720" y="768"/>
                              <a:ext cx="230" cy="1456"/>
                              <a:chOff x="2720" y="768"/>
                              <a:chExt cx="230" cy="1456"/>
                            </a:xfrm>
                          </p:grpSpPr>
                          <p:sp>
                            <p:nvSpPr>
                              <p:cNvPr id="281" name="Freeform 56">
                                <a:extLst>
                                  <a:ext uri="{FF2B5EF4-FFF2-40B4-BE49-F238E27FC236}">
                                    <a16:creationId xmlns:a16="http://schemas.microsoft.com/office/drawing/2014/main" id="{55A0D289-C50E-457D-8BE5-5E03481772F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82" name="Freeform 57">
                                <a:extLst>
                                  <a:ext uri="{FF2B5EF4-FFF2-40B4-BE49-F238E27FC236}">
                                    <a16:creationId xmlns:a16="http://schemas.microsoft.com/office/drawing/2014/main" id="{C3D5AF57-4DF6-4B8D-AB4B-00A7466C264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264" name="Straight Connector 263">
                          <a:extLst>
                            <a:ext uri="{FF2B5EF4-FFF2-40B4-BE49-F238E27FC236}">
                              <a16:creationId xmlns:a16="http://schemas.microsoft.com/office/drawing/2014/main" id="{5BC648A2-40EE-42A7-B0B5-4B1362644B18}"/>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265" name="Straight Connector 264">
                          <a:extLst>
                            <a:ext uri="{FF2B5EF4-FFF2-40B4-BE49-F238E27FC236}">
                              <a16:creationId xmlns:a16="http://schemas.microsoft.com/office/drawing/2014/main" id="{08DD2EC0-09E3-4041-9F1F-00C2F6D11E05}"/>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266" name="Straight Connector 265">
                          <a:extLst>
                            <a:ext uri="{FF2B5EF4-FFF2-40B4-BE49-F238E27FC236}">
                              <a16:creationId xmlns:a16="http://schemas.microsoft.com/office/drawing/2014/main" id="{2C59E686-7AB8-45A2-A891-4109F6F4F6DE}"/>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267" name="Arc 266">
                          <a:extLst>
                            <a:ext uri="{FF2B5EF4-FFF2-40B4-BE49-F238E27FC236}">
                              <a16:creationId xmlns:a16="http://schemas.microsoft.com/office/drawing/2014/main" id="{1FADB823-1B9D-4B68-84C7-0F8678E01718}"/>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68" name="5-Point Star 966">
                          <a:extLst>
                            <a:ext uri="{FF2B5EF4-FFF2-40B4-BE49-F238E27FC236}">
                              <a16:creationId xmlns:a16="http://schemas.microsoft.com/office/drawing/2014/main" id="{2FE1C418-6E23-4B35-9B90-9809F29974AB}"/>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69" name="5-Point Star 967">
                          <a:extLst>
                            <a:ext uri="{FF2B5EF4-FFF2-40B4-BE49-F238E27FC236}">
                              <a16:creationId xmlns:a16="http://schemas.microsoft.com/office/drawing/2014/main" id="{3C4FB811-A1E8-4AD3-AA05-F7505052EF3D}"/>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70" name="5-Point Star 968">
                          <a:extLst>
                            <a:ext uri="{FF2B5EF4-FFF2-40B4-BE49-F238E27FC236}">
                              <a16:creationId xmlns:a16="http://schemas.microsoft.com/office/drawing/2014/main" id="{5B043A41-307D-4C22-B8CE-620CEF936AEF}"/>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255" name="Arc 254">
                      <a:extLst>
                        <a:ext uri="{FF2B5EF4-FFF2-40B4-BE49-F238E27FC236}">
                          <a16:creationId xmlns:a16="http://schemas.microsoft.com/office/drawing/2014/main" id="{33F1B54D-A5C4-4CFF-B299-C7F8025FA3D4}"/>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grpSp>
              <p:nvGrpSpPr>
                <p:cNvPr id="33" name="Group 32">
                  <a:extLst>
                    <a:ext uri="{FF2B5EF4-FFF2-40B4-BE49-F238E27FC236}">
                      <a16:creationId xmlns:a16="http://schemas.microsoft.com/office/drawing/2014/main" id="{290B4166-0FA8-4D4B-BED1-2D1F93A5EBEB}"/>
                    </a:ext>
                  </a:extLst>
                </p:cNvPr>
                <p:cNvGrpSpPr/>
                <p:nvPr/>
              </p:nvGrpSpPr>
              <p:grpSpPr>
                <a:xfrm>
                  <a:off x="1985450" y="1841930"/>
                  <a:ext cx="2965134" cy="1872420"/>
                  <a:chOff x="5645466" y="1398645"/>
                  <a:chExt cx="2965134" cy="1872420"/>
                </a:xfrm>
              </p:grpSpPr>
              <p:grpSp>
                <p:nvGrpSpPr>
                  <p:cNvPr id="41" name="Group 40">
                    <a:extLst>
                      <a:ext uri="{FF2B5EF4-FFF2-40B4-BE49-F238E27FC236}">
                        <a16:creationId xmlns:a16="http://schemas.microsoft.com/office/drawing/2014/main" id="{BB714F38-5760-43B3-9CD4-6E53E5C4D76D}"/>
                      </a:ext>
                    </a:extLst>
                  </p:cNvPr>
                  <p:cNvGrpSpPr/>
                  <p:nvPr/>
                </p:nvGrpSpPr>
                <p:grpSpPr>
                  <a:xfrm>
                    <a:off x="6986263" y="1398645"/>
                    <a:ext cx="293887" cy="366793"/>
                    <a:chOff x="5951870" y="2050581"/>
                    <a:chExt cx="472610" cy="602212"/>
                  </a:xfrm>
                </p:grpSpPr>
                <p:sp>
                  <p:nvSpPr>
                    <p:cNvPr id="237" name="Oval 236">
                      <a:extLst>
                        <a:ext uri="{FF2B5EF4-FFF2-40B4-BE49-F238E27FC236}">
                          <a16:creationId xmlns:a16="http://schemas.microsoft.com/office/drawing/2014/main" id="{5D58DBE6-C4F5-44F5-A601-EC4274B3C464}"/>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238" name="Group 47">
                      <a:extLst>
                        <a:ext uri="{FF2B5EF4-FFF2-40B4-BE49-F238E27FC236}">
                          <a16:creationId xmlns:a16="http://schemas.microsoft.com/office/drawing/2014/main" id="{91C18C84-E43E-4C28-8C27-3BA90EA19C5A}"/>
                        </a:ext>
                      </a:extLst>
                    </p:cNvPr>
                    <p:cNvGrpSpPr>
                      <a:grpSpLocks/>
                    </p:cNvGrpSpPr>
                    <p:nvPr/>
                  </p:nvGrpSpPr>
                  <p:grpSpPr bwMode="auto">
                    <a:xfrm flipH="1">
                      <a:off x="6019800" y="2086608"/>
                      <a:ext cx="391662" cy="504192"/>
                      <a:chOff x="2593" y="768"/>
                      <a:chExt cx="849" cy="1475"/>
                    </a:xfrm>
                  </p:grpSpPr>
                  <p:sp>
                    <p:nvSpPr>
                      <p:cNvPr id="239" name="Freeform 48">
                        <a:extLst>
                          <a:ext uri="{FF2B5EF4-FFF2-40B4-BE49-F238E27FC236}">
                            <a16:creationId xmlns:a16="http://schemas.microsoft.com/office/drawing/2014/main" id="{535DBA8B-9D00-471F-BDF2-3B5752A0B977}"/>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40" name="Freeform 49">
                        <a:extLst>
                          <a:ext uri="{FF2B5EF4-FFF2-40B4-BE49-F238E27FC236}">
                            <a16:creationId xmlns:a16="http://schemas.microsoft.com/office/drawing/2014/main" id="{F77D335C-6ED4-4E01-BA5B-56E2EB572C06}"/>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41" name="Freeform 50">
                        <a:extLst>
                          <a:ext uri="{FF2B5EF4-FFF2-40B4-BE49-F238E27FC236}">
                            <a16:creationId xmlns:a16="http://schemas.microsoft.com/office/drawing/2014/main" id="{9F3E9AEB-03CE-4871-A60F-5874E5AAF49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42" name="Freeform 51">
                        <a:extLst>
                          <a:ext uri="{FF2B5EF4-FFF2-40B4-BE49-F238E27FC236}">
                            <a16:creationId xmlns:a16="http://schemas.microsoft.com/office/drawing/2014/main" id="{1A66FB78-1E0D-4745-8F8F-1DB3D654400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43" name="Freeform 52">
                        <a:extLst>
                          <a:ext uri="{FF2B5EF4-FFF2-40B4-BE49-F238E27FC236}">
                            <a16:creationId xmlns:a16="http://schemas.microsoft.com/office/drawing/2014/main" id="{4E277733-2B3A-4BF4-97D9-277503901DD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44" name="Freeform 53">
                        <a:extLst>
                          <a:ext uri="{FF2B5EF4-FFF2-40B4-BE49-F238E27FC236}">
                            <a16:creationId xmlns:a16="http://schemas.microsoft.com/office/drawing/2014/main" id="{F0FFB1A3-73B5-4A00-8BD5-432D06FD095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45" name="Freeform 54">
                        <a:extLst>
                          <a:ext uri="{FF2B5EF4-FFF2-40B4-BE49-F238E27FC236}">
                            <a16:creationId xmlns:a16="http://schemas.microsoft.com/office/drawing/2014/main" id="{22929553-FD1B-4732-97B8-432E70BCF9E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246" name="Group 55">
                        <a:extLst>
                          <a:ext uri="{FF2B5EF4-FFF2-40B4-BE49-F238E27FC236}">
                            <a16:creationId xmlns:a16="http://schemas.microsoft.com/office/drawing/2014/main" id="{8D72A66E-2522-4A02-B09F-2BE1028F3C30}"/>
                          </a:ext>
                        </a:extLst>
                      </p:cNvPr>
                      <p:cNvGrpSpPr>
                        <a:grpSpLocks/>
                      </p:cNvGrpSpPr>
                      <p:nvPr/>
                    </p:nvGrpSpPr>
                    <p:grpSpPr bwMode="auto">
                      <a:xfrm>
                        <a:off x="2720" y="768"/>
                        <a:ext cx="230" cy="1456"/>
                        <a:chOff x="2720" y="768"/>
                        <a:chExt cx="230" cy="1456"/>
                      </a:xfrm>
                    </p:grpSpPr>
                    <p:sp>
                      <p:nvSpPr>
                        <p:cNvPr id="247" name="Freeform 56">
                          <a:extLst>
                            <a:ext uri="{FF2B5EF4-FFF2-40B4-BE49-F238E27FC236}">
                              <a16:creationId xmlns:a16="http://schemas.microsoft.com/office/drawing/2014/main" id="{C5359C2A-3585-49FB-97FF-9BC8C3DCBF5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48" name="Freeform 57">
                          <a:extLst>
                            <a:ext uri="{FF2B5EF4-FFF2-40B4-BE49-F238E27FC236}">
                              <a16:creationId xmlns:a16="http://schemas.microsoft.com/office/drawing/2014/main" id="{2E92C10C-FCF7-4BE4-BEAA-91CB97010AE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grpSp>
                <p:nvGrpSpPr>
                  <p:cNvPr id="42" name="Group 41">
                    <a:extLst>
                      <a:ext uri="{FF2B5EF4-FFF2-40B4-BE49-F238E27FC236}">
                        <a16:creationId xmlns:a16="http://schemas.microsoft.com/office/drawing/2014/main" id="{12E2E0B3-0AB8-4D00-AE91-882AE22C4441}"/>
                      </a:ext>
                    </a:extLst>
                  </p:cNvPr>
                  <p:cNvGrpSpPr/>
                  <p:nvPr/>
                </p:nvGrpSpPr>
                <p:grpSpPr>
                  <a:xfrm>
                    <a:off x="5645466" y="1803063"/>
                    <a:ext cx="1429952" cy="1468002"/>
                    <a:chOff x="5645466" y="1803063"/>
                    <a:chExt cx="1429952" cy="1468002"/>
                  </a:xfrm>
                </p:grpSpPr>
                <p:grpSp>
                  <p:nvGrpSpPr>
                    <p:cNvPr id="152" name="Group 151">
                      <a:extLst>
                        <a:ext uri="{FF2B5EF4-FFF2-40B4-BE49-F238E27FC236}">
                          <a16:creationId xmlns:a16="http://schemas.microsoft.com/office/drawing/2014/main" id="{B7B9494C-3729-406D-9D10-89211F96F3EA}"/>
                        </a:ext>
                      </a:extLst>
                    </p:cNvPr>
                    <p:cNvGrpSpPr/>
                    <p:nvPr/>
                  </p:nvGrpSpPr>
                  <p:grpSpPr>
                    <a:xfrm>
                      <a:off x="5645466" y="2007009"/>
                      <a:ext cx="1429952" cy="1264056"/>
                      <a:chOff x="5645466" y="2007009"/>
                      <a:chExt cx="1429952" cy="1264056"/>
                    </a:xfrm>
                  </p:grpSpPr>
                  <p:grpSp>
                    <p:nvGrpSpPr>
                      <p:cNvPr id="154" name="Group 153">
                        <a:extLst>
                          <a:ext uri="{FF2B5EF4-FFF2-40B4-BE49-F238E27FC236}">
                            <a16:creationId xmlns:a16="http://schemas.microsoft.com/office/drawing/2014/main" id="{584F4424-5119-41E7-AA91-9E8E527857CB}"/>
                          </a:ext>
                        </a:extLst>
                      </p:cNvPr>
                      <p:cNvGrpSpPr/>
                      <p:nvPr/>
                    </p:nvGrpSpPr>
                    <p:grpSpPr>
                      <a:xfrm>
                        <a:off x="6250954" y="2007009"/>
                        <a:ext cx="216747" cy="278991"/>
                        <a:chOff x="4861390" y="2202981"/>
                        <a:chExt cx="472610" cy="602212"/>
                      </a:xfrm>
                    </p:grpSpPr>
                    <p:sp>
                      <p:nvSpPr>
                        <p:cNvPr id="221" name="Oval 220">
                          <a:extLst>
                            <a:ext uri="{FF2B5EF4-FFF2-40B4-BE49-F238E27FC236}">
                              <a16:creationId xmlns:a16="http://schemas.microsoft.com/office/drawing/2014/main" id="{F7D488DB-864A-4E49-86DF-868F4FBDA85E}"/>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222" name="Group 26">
                          <a:extLst>
                            <a:ext uri="{FF2B5EF4-FFF2-40B4-BE49-F238E27FC236}">
                              <a16:creationId xmlns:a16="http://schemas.microsoft.com/office/drawing/2014/main" id="{937CE15F-B3FE-4D6C-8311-589598705A06}"/>
                            </a:ext>
                          </a:extLst>
                        </p:cNvPr>
                        <p:cNvGrpSpPr>
                          <a:grpSpLocks/>
                        </p:cNvGrpSpPr>
                        <p:nvPr/>
                      </p:nvGrpSpPr>
                      <p:grpSpPr bwMode="auto">
                        <a:xfrm flipH="1">
                          <a:off x="4951250" y="2297324"/>
                          <a:ext cx="274777" cy="439717"/>
                          <a:chOff x="2308" y="1513"/>
                          <a:chExt cx="1162" cy="2570"/>
                        </a:xfrm>
                      </p:grpSpPr>
                      <p:grpSp>
                        <p:nvGrpSpPr>
                          <p:cNvPr id="223" name="Group 27">
                            <a:extLst>
                              <a:ext uri="{FF2B5EF4-FFF2-40B4-BE49-F238E27FC236}">
                                <a16:creationId xmlns:a16="http://schemas.microsoft.com/office/drawing/2014/main" id="{DA2D4825-260D-432B-8FBD-11C8F7D11BEB}"/>
                              </a:ext>
                            </a:extLst>
                          </p:cNvPr>
                          <p:cNvGrpSpPr>
                            <a:grpSpLocks/>
                          </p:cNvGrpSpPr>
                          <p:nvPr/>
                        </p:nvGrpSpPr>
                        <p:grpSpPr bwMode="auto">
                          <a:xfrm>
                            <a:off x="2308" y="1740"/>
                            <a:ext cx="957" cy="2343"/>
                            <a:chOff x="2308" y="1740"/>
                            <a:chExt cx="957" cy="2343"/>
                          </a:xfrm>
                        </p:grpSpPr>
                        <p:sp>
                          <p:nvSpPr>
                            <p:cNvPr id="231" name="Freeform 28">
                              <a:extLst>
                                <a:ext uri="{FF2B5EF4-FFF2-40B4-BE49-F238E27FC236}">
                                  <a16:creationId xmlns:a16="http://schemas.microsoft.com/office/drawing/2014/main" id="{80235AC1-A1A0-49AC-A6AA-97989F086517}"/>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32" name="Freeform 29">
                              <a:extLst>
                                <a:ext uri="{FF2B5EF4-FFF2-40B4-BE49-F238E27FC236}">
                                  <a16:creationId xmlns:a16="http://schemas.microsoft.com/office/drawing/2014/main" id="{7490AF5F-9714-44B0-BAE2-24198653799C}"/>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33" name="Freeform 30">
                              <a:extLst>
                                <a:ext uri="{FF2B5EF4-FFF2-40B4-BE49-F238E27FC236}">
                                  <a16:creationId xmlns:a16="http://schemas.microsoft.com/office/drawing/2014/main" id="{6ED83F5A-1ACA-4B42-A726-4236804289CF}"/>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34" name="Freeform 31">
                              <a:extLst>
                                <a:ext uri="{FF2B5EF4-FFF2-40B4-BE49-F238E27FC236}">
                                  <a16:creationId xmlns:a16="http://schemas.microsoft.com/office/drawing/2014/main" id="{DE1BD3B4-E8F6-4D0B-84C4-FDF63D921998}"/>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35" name="Freeform 32">
                              <a:extLst>
                                <a:ext uri="{FF2B5EF4-FFF2-40B4-BE49-F238E27FC236}">
                                  <a16:creationId xmlns:a16="http://schemas.microsoft.com/office/drawing/2014/main" id="{99F31E22-B63C-4490-937B-EB0825CE13CE}"/>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36" name="Freeform 33">
                              <a:extLst>
                                <a:ext uri="{FF2B5EF4-FFF2-40B4-BE49-F238E27FC236}">
                                  <a16:creationId xmlns:a16="http://schemas.microsoft.com/office/drawing/2014/main" id="{C654FB30-3982-4E50-B82D-C66980C73B13}"/>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224" name="Freeform 34">
                            <a:extLst>
                              <a:ext uri="{FF2B5EF4-FFF2-40B4-BE49-F238E27FC236}">
                                <a16:creationId xmlns:a16="http://schemas.microsoft.com/office/drawing/2014/main" id="{7AC6B3B8-E6B0-4620-A1C5-290D1E634751}"/>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5" name="Freeform 35">
                            <a:extLst>
                              <a:ext uri="{FF2B5EF4-FFF2-40B4-BE49-F238E27FC236}">
                                <a16:creationId xmlns:a16="http://schemas.microsoft.com/office/drawing/2014/main" id="{AE7A57E4-735B-41B2-97C8-DF935B3A2FA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6" name="Oval 36">
                            <a:extLst>
                              <a:ext uri="{FF2B5EF4-FFF2-40B4-BE49-F238E27FC236}">
                                <a16:creationId xmlns:a16="http://schemas.microsoft.com/office/drawing/2014/main" id="{1147879C-E2C8-4E5A-9B91-774846B348A0}"/>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227" name="Oval 37">
                            <a:extLst>
                              <a:ext uri="{FF2B5EF4-FFF2-40B4-BE49-F238E27FC236}">
                                <a16:creationId xmlns:a16="http://schemas.microsoft.com/office/drawing/2014/main" id="{2023293F-96AD-4175-9FA7-469DBDD44FDF}"/>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228" name="Oval 38">
                            <a:extLst>
                              <a:ext uri="{FF2B5EF4-FFF2-40B4-BE49-F238E27FC236}">
                                <a16:creationId xmlns:a16="http://schemas.microsoft.com/office/drawing/2014/main" id="{0BAB00E9-6FC3-4548-BD72-E21CE9703449}"/>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229" name="Oval 39">
                            <a:extLst>
                              <a:ext uri="{FF2B5EF4-FFF2-40B4-BE49-F238E27FC236}">
                                <a16:creationId xmlns:a16="http://schemas.microsoft.com/office/drawing/2014/main" id="{2EE68EE1-3450-40BA-BE84-9544D662ADF6}"/>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230" name="Oval 40">
                            <a:extLst>
                              <a:ext uri="{FF2B5EF4-FFF2-40B4-BE49-F238E27FC236}">
                                <a16:creationId xmlns:a16="http://schemas.microsoft.com/office/drawing/2014/main" id="{315E7E85-918F-4FDB-A73E-BBC0F41BA30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155" name="Straight Connector 154">
                        <a:extLst>
                          <a:ext uri="{FF2B5EF4-FFF2-40B4-BE49-F238E27FC236}">
                            <a16:creationId xmlns:a16="http://schemas.microsoft.com/office/drawing/2014/main" id="{787508F7-C105-4782-B1E7-A96D56B6BAA4}"/>
                          </a:ext>
                        </a:extLst>
                      </p:cNvPr>
                      <p:cNvCxnSpPr>
                        <a:stCxn id="221" idx="4"/>
                        <a:endCxn id="220"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156" name="Group 155">
                        <a:extLst>
                          <a:ext uri="{FF2B5EF4-FFF2-40B4-BE49-F238E27FC236}">
                            <a16:creationId xmlns:a16="http://schemas.microsoft.com/office/drawing/2014/main" id="{01EDD806-D541-4498-AAEB-84F9A6B1244C}"/>
                          </a:ext>
                        </a:extLst>
                      </p:cNvPr>
                      <p:cNvGrpSpPr/>
                      <p:nvPr/>
                    </p:nvGrpSpPr>
                    <p:grpSpPr>
                      <a:xfrm>
                        <a:off x="5645466" y="2666999"/>
                        <a:ext cx="402763" cy="604066"/>
                        <a:chOff x="5791199" y="2285996"/>
                        <a:chExt cx="615043" cy="988064"/>
                      </a:xfrm>
                    </p:grpSpPr>
                    <p:grpSp>
                      <p:nvGrpSpPr>
                        <p:cNvPr id="201" name="Group 200">
                          <a:extLst>
                            <a:ext uri="{FF2B5EF4-FFF2-40B4-BE49-F238E27FC236}">
                              <a16:creationId xmlns:a16="http://schemas.microsoft.com/office/drawing/2014/main" id="{2198FB81-FEF1-490C-9286-A35FA19D23A5}"/>
                            </a:ext>
                          </a:extLst>
                        </p:cNvPr>
                        <p:cNvGrpSpPr/>
                        <p:nvPr/>
                      </p:nvGrpSpPr>
                      <p:grpSpPr>
                        <a:xfrm>
                          <a:off x="5951864" y="2285996"/>
                          <a:ext cx="293887" cy="366793"/>
                          <a:chOff x="5951868" y="2050581"/>
                          <a:chExt cx="472610" cy="602212"/>
                        </a:xfrm>
                      </p:grpSpPr>
                      <p:sp>
                        <p:nvSpPr>
                          <p:cNvPr id="209" name="Oval 208">
                            <a:extLst>
                              <a:ext uri="{FF2B5EF4-FFF2-40B4-BE49-F238E27FC236}">
                                <a16:creationId xmlns:a16="http://schemas.microsoft.com/office/drawing/2014/main" id="{84D0182C-DC7E-4507-91D9-220E68373C9D}"/>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210" name="Group 47">
                            <a:extLst>
                              <a:ext uri="{FF2B5EF4-FFF2-40B4-BE49-F238E27FC236}">
                                <a16:creationId xmlns:a16="http://schemas.microsoft.com/office/drawing/2014/main" id="{B047C56C-5FDA-42DD-AF18-380CE74CB98C}"/>
                              </a:ext>
                            </a:extLst>
                          </p:cNvPr>
                          <p:cNvGrpSpPr>
                            <a:grpSpLocks/>
                          </p:cNvGrpSpPr>
                          <p:nvPr/>
                        </p:nvGrpSpPr>
                        <p:grpSpPr bwMode="auto">
                          <a:xfrm flipH="1">
                            <a:off x="6019800" y="2086607"/>
                            <a:ext cx="391662" cy="504193"/>
                            <a:chOff x="2593" y="768"/>
                            <a:chExt cx="849" cy="1475"/>
                          </a:xfrm>
                        </p:grpSpPr>
                        <p:sp>
                          <p:nvSpPr>
                            <p:cNvPr id="211" name="Freeform 48">
                              <a:extLst>
                                <a:ext uri="{FF2B5EF4-FFF2-40B4-BE49-F238E27FC236}">
                                  <a16:creationId xmlns:a16="http://schemas.microsoft.com/office/drawing/2014/main" id="{36A865D7-0418-4418-86F6-E369EE96CED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2" name="Freeform 49">
                              <a:extLst>
                                <a:ext uri="{FF2B5EF4-FFF2-40B4-BE49-F238E27FC236}">
                                  <a16:creationId xmlns:a16="http://schemas.microsoft.com/office/drawing/2014/main" id="{525AF433-FB21-406E-83A5-42C265EF0B85}"/>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3" name="Freeform 50">
                              <a:extLst>
                                <a:ext uri="{FF2B5EF4-FFF2-40B4-BE49-F238E27FC236}">
                                  <a16:creationId xmlns:a16="http://schemas.microsoft.com/office/drawing/2014/main" id="{0AE26EA2-9CBB-4724-AB26-0CCC32DE96D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4" name="Freeform 51">
                              <a:extLst>
                                <a:ext uri="{FF2B5EF4-FFF2-40B4-BE49-F238E27FC236}">
                                  <a16:creationId xmlns:a16="http://schemas.microsoft.com/office/drawing/2014/main" id="{C172F484-D751-436E-BAF1-92C6AF3BE6B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5" name="Freeform 52">
                              <a:extLst>
                                <a:ext uri="{FF2B5EF4-FFF2-40B4-BE49-F238E27FC236}">
                                  <a16:creationId xmlns:a16="http://schemas.microsoft.com/office/drawing/2014/main" id="{04A39224-169E-401F-9DA2-2BF0A9D91FCF}"/>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6" name="Freeform 53">
                              <a:extLst>
                                <a:ext uri="{FF2B5EF4-FFF2-40B4-BE49-F238E27FC236}">
                                  <a16:creationId xmlns:a16="http://schemas.microsoft.com/office/drawing/2014/main" id="{A2BB1A6D-D133-4A89-8E38-00030A57546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7" name="Freeform 54">
                              <a:extLst>
                                <a:ext uri="{FF2B5EF4-FFF2-40B4-BE49-F238E27FC236}">
                                  <a16:creationId xmlns:a16="http://schemas.microsoft.com/office/drawing/2014/main" id="{FB650592-5D50-453B-98E4-6C98DB3B0E8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218" name="Group 55">
                              <a:extLst>
                                <a:ext uri="{FF2B5EF4-FFF2-40B4-BE49-F238E27FC236}">
                                  <a16:creationId xmlns:a16="http://schemas.microsoft.com/office/drawing/2014/main" id="{1E883933-1F40-4449-A891-8CD1CE4F48EC}"/>
                                </a:ext>
                              </a:extLst>
                            </p:cNvPr>
                            <p:cNvGrpSpPr>
                              <a:grpSpLocks/>
                            </p:cNvGrpSpPr>
                            <p:nvPr/>
                          </p:nvGrpSpPr>
                          <p:grpSpPr bwMode="auto">
                            <a:xfrm>
                              <a:off x="2720" y="768"/>
                              <a:ext cx="230" cy="1456"/>
                              <a:chOff x="2720" y="768"/>
                              <a:chExt cx="230" cy="1456"/>
                            </a:xfrm>
                          </p:grpSpPr>
                          <p:sp>
                            <p:nvSpPr>
                              <p:cNvPr id="219" name="Freeform 56">
                                <a:extLst>
                                  <a:ext uri="{FF2B5EF4-FFF2-40B4-BE49-F238E27FC236}">
                                    <a16:creationId xmlns:a16="http://schemas.microsoft.com/office/drawing/2014/main" id="{5D224358-039B-4470-8D3E-20680BBCE2E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0" name="Freeform 57">
                                <a:extLst>
                                  <a:ext uri="{FF2B5EF4-FFF2-40B4-BE49-F238E27FC236}">
                                    <a16:creationId xmlns:a16="http://schemas.microsoft.com/office/drawing/2014/main" id="{6FFAB3CA-F23C-4602-8860-96EDAB9A18A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202" name="Straight Connector 201">
                          <a:extLst>
                            <a:ext uri="{FF2B5EF4-FFF2-40B4-BE49-F238E27FC236}">
                              <a16:creationId xmlns:a16="http://schemas.microsoft.com/office/drawing/2014/main" id="{34AA0208-437D-410B-8F2A-5A9A297809D1}"/>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203" name="Straight Connector 202">
                          <a:extLst>
                            <a:ext uri="{FF2B5EF4-FFF2-40B4-BE49-F238E27FC236}">
                              <a16:creationId xmlns:a16="http://schemas.microsoft.com/office/drawing/2014/main" id="{21DF1220-E236-4C66-B090-E76EA917F9F5}"/>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204" name="Straight Connector 203">
                          <a:extLst>
                            <a:ext uri="{FF2B5EF4-FFF2-40B4-BE49-F238E27FC236}">
                              <a16:creationId xmlns:a16="http://schemas.microsoft.com/office/drawing/2014/main" id="{D38BF019-1B30-40CC-A853-C8B068D243D4}"/>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205" name="Arc 204">
                          <a:extLst>
                            <a:ext uri="{FF2B5EF4-FFF2-40B4-BE49-F238E27FC236}">
                              <a16:creationId xmlns:a16="http://schemas.microsoft.com/office/drawing/2014/main" id="{3DAD22AC-D8E8-4D54-AAFD-ECB1F4851887}"/>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06" name="5-Point Star 904">
                          <a:extLst>
                            <a:ext uri="{FF2B5EF4-FFF2-40B4-BE49-F238E27FC236}">
                              <a16:creationId xmlns:a16="http://schemas.microsoft.com/office/drawing/2014/main" id="{59BC2E8D-F2C3-4E2C-96EA-9324BB28633D}"/>
                            </a:ext>
                          </a:extLst>
                        </p:cNvPr>
                        <p:cNvSpPr/>
                        <p:nvPr/>
                      </p:nvSpPr>
                      <p:spPr bwMode="auto">
                        <a:xfrm>
                          <a:off x="5791199" y="3121653"/>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07" name="5-Point Star 905">
                          <a:extLst>
                            <a:ext uri="{FF2B5EF4-FFF2-40B4-BE49-F238E27FC236}">
                              <a16:creationId xmlns:a16="http://schemas.microsoft.com/office/drawing/2014/main" id="{F16DACE4-4DED-4BC1-939E-64522A391BE7}"/>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208" name="5-Point Star 906">
                          <a:extLst>
                            <a:ext uri="{FF2B5EF4-FFF2-40B4-BE49-F238E27FC236}">
                              <a16:creationId xmlns:a16="http://schemas.microsoft.com/office/drawing/2014/main" id="{94255930-DE6C-4716-83CA-5F17E46DF61B}"/>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157" name="Straight Connector 156">
                        <a:extLst>
                          <a:ext uri="{FF2B5EF4-FFF2-40B4-BE49-F238E27FC236}">
                            <a16:creationId xmlns:a16="http://schemas.microsoft.com/office/drawing/2014/main" id="{A96050F0-105D-48D4-BC70-4DAD033C549D}"/>
                          </a:ext>
                        </a:extLst>
                      </p:cNvPr>
                      <p:cNvCxnSpPr>
                        <a:stCxn id="221"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EA0E507B-2BD3-4130-8832-580E10E06E10}"/>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159" name="Group 158">
                        <a:extLst>
                          <a:ext uri="{FF2B5EF4-FFF2-40B4-BE49-F238E27FC236}">
                            <a16:creationId xmlns:a16="http://schemas.microsoft.com/office/drawing/2014/main" id="{7CFD1D4B-962D-4B27-81A5-B28D85A85B34}"/>
                          </a:ext>
                        </a:extLst>
                      </p:cNvPr>
                      <p:cNvGrpSpPr/>
                      <p:nvPr/>
                    </p:nvGrpSpPr>
                    <p:grpSpPr>
                      <a:xfrm>
                        <a:off x="6159024" y="2667000"/>
                        <a:ext cx="402762" cy="604064"/>
                        <a:chOff x="5791200" y="2285999"/>
                        <a:chExt cx="615042" cy="988061"/>
                      </a:xfrm>
                    </p:grpSpPr>
                    <p:grpSp>
                      <p:nvGrpSpPr>
                        <p:cNvPr id="181" name="Group 180">
                          <a:extLst>
                            <a:ext uri="{FF2B5EF4-FFF2-40B4-BE49-F238E27FC236}">
                              <a16:creationId xmlns:a16="http://schemas.microsoft.com/office/drawing/2014/main" id="{4FCD535D-5B8A-4F65-B120-4A31DF03EF04}"/>
                            </a:ext>
                          </a:extLst>
                        </p:cNvPr>
                        <p:cNvGrpSpPr/>
                        <p:nvPr/>
                      </p:nvGrpSpPr>
                      <p:grpSpPr>
                        <a:xfrm>
                          <a:off x="5951870" y="2285999"/>
                          <a:ext cx="293887" cy="366793"/>
                          <a:chOff x="5951870" y="2050581"/>
                          <a:chExt cx="472610" cy="602212"/>
                        </a:xfrm>
                      </p:grpSpPr>
                      <p:sp>
                        <p:nvSpPr>
                          <p:cNvPr id="189" name="Oval 188">
                            <a:extLst>
                              <a:ext uri="{FF2B5EF4-FFF2-40B4-BE49-F238E27FC236}">
                                <a16:creationId xmlns:a16="http://schemas.microsoft.com/office/drawing/2014/main" id="{204BD552-60E4-4F19-BA31-492497C44916}"/>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90" name="Group 47">
                            <a:extLst>
                              <a:ext uri="{FF2B5EF4-FFF2-40B4-BE49-F238E27FC236}">
                                <a16:creationId xmlns:a16="http://schemas.microsoft.com/office/drawing/2014/main" id="{88C912F2-0F48-4146-97BF-E43B771BE982}"/>
                              </a:ext>
                            </a:extLst>
                          </p:cNvPr>
                          <p:cNvGrpSpPr>
                            <a:grpSpLocks/>
                          </p:cNvGrpSpPr>
                          <p:nvPr/>
                        </p:nvGrpSpPr>
                        <p:grpSpPr bwMode="auto">
                          <a:xfrm flipH="1">
                            <a:off x="6019800" y="2086608"/>
                            <a:ext cx="391662" cy="504192"/>
                            <a:chOff x="2593" y="768"/>
                            <a:chExt cx="849" cy="1475"/>
                          </a:xfrm>
                        </p:grpSpPr>
                        <p:sp>
                          <p:nvSpPr>
                            <p:cNvPr id="191" name="Freeform 48">
                              <a:extLst>
                                <a:ext uri="{FF2B5EF4-FFF2-40B4-BE49-F238E27FC236}">
                                  <a16:creationId xmlns:a16="http://schemas.microsoft.com/office/drawing/2014/main" id="{5ACF3FC2-A879-4ED8-8FDC-E9AE839F208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2" name="Freeform 49">
                              <a:extLst>
                                <a:ext uri="{FF2B5EF4-FFF2-40B4-BE49-F238E27FC236}">
                                  <a16:creationId xmlns:a16="http://schemas.microsoft.com/office/drawing/2014/main" id="{40381E4E-25C5-4FE6-8E1E-BF705C1C24F8}"/>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3" name="Freeform 50">
                              <a:extLst>
                                <a:ext uri="{FF2B5EF4-FFF2-40B4-BE49-F238E27FC236}">
                                  <a16:creationId xmlns:a16="http://schemas.microsoft.com/office/drawing/2014/main" id="{AB39DDA2-1202-4B40-B078-F24E57FEBD6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4" name="Freeform 51">
                              <a:extLst>
                                <a:ext uri="{FF2B5EF4-FFF2-40B4-BE49-F238E27FC236}">
                                  <a16:creationId xmlns:a16="http://schemas.microsoft.com/office/drawing/2014/main" id="{0FD2FD61-FD3D-4F04-A9E5-A83497C1CAF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5" name="Freeform 52">
                              <a:extLst>
                                <a:ext uri="{FF2B5EF4-FFF2-40B4-BE49-F238E27FC236}">
                                  <a16:creationId xmlns:a16="http://schemas.microsoft.com/office/drawing/2014/main" id="{0F289836-BFFC-44CC-B09C-7763D19FAD4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6" name="Freeform 53">
                              <a:extLst>
                                <a:ext uri="{FF2B5EF4-FFF2-40B4-BE49-F238E27FC236}">
                                  <a16:creationId xmlns:a16="http://schemas.microsoft.com/office/drawing/2014/main" id="{6F160449-BD4A-456D-A859-300E37EE3B9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7" name="Freeform 54">
                              <a:extLst>
                                <a:ext uri="{FF2B5EF4-FFF2-40B4-BE49-F238E27FC236}">
                                  <a16:creationId xmlns:a16="http://schemas.microsoft.com/office/drawing/2014/main" id="{4F31AE5C-2E34-42AE-BA22-3E7F2AE1DC6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98" name="Group 55">
                              <a:extLst>
                                <a:ext uri="{FF2B5EF4-FFF2-40B4-BE49-F238E27FC236}">
                                  <a16:creationId xmlns:a16="http://schemas.microsoft.com/office/drawing/2014/main" id="{D98A6DA9-CB89-43F5-BACD-3AA5EC5C5D61}"/>
                                </a:ext>
                              </a:extLst>
                            </p:cNvPr>
                            <p:cNvGrpSpPr>
                              <a:grpSpLocks/>
                            </p:cNvGrpSpPr>
                            <p:nvPr/>
                          </p:nvGrpSpPr>
                          <p:grpSpPr bwMode="auto">
                            <a:xfrm>
                              <a:off x="2720" y="768"/>
                              <a:ext cx="230" cy="1456"/>
                              <a:chOff x="2720" y="768"/>
                              <a:chExt cx="230" cy="1456"/>
                            </a:xfrm>
                          </p:grpSpPr>
                          <p:sp>
                            <p:nvSpPr>
                              <p:cNvPr id="199" name="Freeform 56">
                                <a:extLst>
                                  <a:ext uri="{FF2B5EF4-FFF2-40B4-BE49-F238E27FC236}">
                                    <a16:creationId xmlns:a16="http://schemas.microsoft.com/office/drawing/2014/main" id="{B80892D1-3994-4C7B-85EF-76D7CA50145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0" name="Freeform 57">
                                <a:extLst>
                                  <a:ext uri="{FF2B5EF4-FFF2-40B4-BE49-F238E27FC236}">
                                    <a16:creationId xmlns:a16="http://schemas.microsoft.com/office/drawing/2014/main" id="{1AFB4256-2018-4A72-B6EE-5455FCE3D98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182" name="Straight Connector 181">
                          <a:extLst>
                            <a:ext uri="{FF2B5EF4-FFF2-40B4-BE49-F238E27FC236}">
                              <a16:creationId xmlns:a16="http://schemas.microsoft.com/office/drawing/2014/main" id="{F10D6BA0-D695-4B69-ADAA-096ECBBC6233}"/>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018F3F34-898D-45EA-9EF8-8B417D77E5C5}"/>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F8AEC310-D4E1-4826-AA88-4117DCFCC320}"/>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185" name="Arc 184">
                          <a:extLst>
                            <a:ext uri="{FF2B5EF4-FFF2-40B4-BE49-F238E27FC236}">
                              <a16:creationId xmlns:a16="http://schemas.microsoft.com/office/drawing/2014/main" id="{AE7297B6-2D1A-4417-A51A-7A94863E22F2}"/>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86" name="5-Point Star 884">
                          <a:extLst>
                            <a:ext uri="{FF2B5EF4-FFF2-40B4-BE49-F238E27FC236}">
                              <a16:creationId xmlns:a16="http://schemas.microsoft.com/office/drawing/2014/main" id="{9BAED6CE-C6A5-4D28-8247-643F17093DCB}"/>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87" name="5-Point Star 885">
                          <a:extLst>
                            <a:ext uri="{FF2B5EF4-FFF2-40B4-BE49-F238E27FC236}">
                              <a16:creationId xmlns:a16="http://schemas.microsoft.com/office/drawing/2014/main" id="{92FD4BA8-823E-45BC-97D4-12F3B614C805}"/>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88" name="5-Point Star 886">
                          <a:extLst>
                            <a:ext uri="{FF2B5EF4-FFF2-40B4-BE49-F238E27FC236}">
                              <a16:creationId xmlns:a16="http://schemas.microsoft.com/office/drawing/2014/main" id="{3FD47E47-E733-4D86-8FED-00727DA83255}"/>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160" name="Group 159">
                        <a:extLst>
                          <a:ext uri="{FF2B5EF4-FFF2-40B4-BE49-F238E27FC236}">
                            <a16:creationId xmlns:a16="http://schemas.microsoft.com/office/drawing/2014/main" id="{15A66D91-643E-43AA-8C08-15E0D81D33AE}"/>
                          </a:ext>
                        </a:extLst>
                      </p:cNvPr>
                      <p:cNvGrpSpPr/>
                      <p:nvPr/>
                    </p:nvGrpSpPr>
                    <p:grpSpPr>
                      <a:xfrm>
                        <a:off x="6648335" y="2667000"/>
                        <a:ext cx="427083" cy="604064"/>
                        <a:chOff x="5754072" y="2285999"/>
                        <a:chExt cx="652170" cy="988061"/>
                      </a:xfrm>
                    </p:grpSpPr>
                    <p:grpSp>
                      <p:nvGrpSpPr>
                        <p:cNvPr id="161" name="Group 160">
                          <a:extLst>
                            <a:ext uri="{FF2B5EF4-FFF2-40B4-BE49-F238E27FC236}">
                              <a16:creationId xmlns:a16="http://schemas.microsoft.com/office/drawing/2014/main" id="{F2B9BBD4-A23E-4783-A5AD-3CE4A6ECCB37}"/>
                            </a:ext>
                          </a:extLst>
                        </p:cNvPr>
                        <p:cNvGrpSpPr/>
                        <p:nvPr/>
                      </p:nvGrpSpPr>
                      <p:grpSpPr>
                        <a:xfrm>
                          <a:off x="5951870" y="2285999"/>
                          <a:ext cx="293887" cy="366793"/>
                          <a:chOff x="5951870" y="2050581"/>
                          <a:chExt cx="472610" cy="602212"/>
                        </a:xfrm>
                      </p:grpSpPr>
                      <p:sp>
                        <p:nvSpPr>
                          <p:cNvPr id="169" name="Oval 168">
                            <a:extLst>
                              <a:ext uri="{FF2B5EF4-FFF2-40B4-BE49-F238E27FC236}">
                                <a16:creationId xmlns:a16="http://schemas.microsoft.com/office/drawing/2014/main" id="{ECB7663E-1707-4058-A4D9-BDB9F6E1E860}"/>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70" name="Group 47">
                            <a:extLst>
                              <a:ext uri="{FF2B5EF4-FFF2-40B4-BE49-F238E27FC236}">
                                <a16:creationId xmlns:a16="http://schemas.microsoft.com/office/drawing/2014/main" id="{38CD8F4C-E560-4096-84ED-A18F0D045A4B}"/>
                              </a:ext>
                            </a:extLst>
                          </p:cNvPr>
                          <p:cNvGrpSpPr>
                            <a:grpSpLocks/>
                          </p:cNvGrpSpPr>
                          <p:nvPr/>
                        </p:nvGrpSpPr>
                        <p:grpSpPr bwMode="auto">
                          <a:xfrm flipH="1">
                            <a:off x="6019800" y="2086608"/>
                            <a:ext cx="391662" cy="504192"/>
                            <a:chOff x="2593" y="768"/>
                            <a:chExt cx="849" cy="1475"/>
                          </a:xfrm>
                        </p:grpSpPr>
                        <p:sp>
                          <p:nvSpPr>
                            <p:cNvPr id="171" name="Freeform 48">
                              <a:extLst>
                                <a:ext uri="{FF2B5EF4-FFF2-40B4-BE49-F238E27FC236}">
                                  <a16:creationId xmlns:a16="http://schemas.microsoft.com/office/drawing/2014/main" id="{D3AE7C47-FC03-4C7C-9ACD-C82CCE3B8250}"/>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2" name="Freeform 49">
                              <a:extLst>
                                <a:ext uri="{FF2B5EF4-FFF2-40B4-BE49-F238E27FC236}">
                                  <a16:creationId xmlns:a16="http://schemas.microsoft.com/office/drawing/2014/main" id="{A86E1503-B12D-442D-AE7B-7F7F52FF1738}"/>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3" name="Freeform 50">
                              <a:extLst>
                                <a:ext uri="{FF2B5EF4-FFF2-40B4-BE49-F238E27FC236}">
                                  <a16:creationId xmlns:a16="http://schemas.microsoft.com/office/drawing/2014/main" id="{77EC7906-F2C2-42A3-8A6D-C4A77832796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4" name="Freeform 51">
                              <a:extLst>
                                <a:ext uri="{FF2B5EF4-FFF2-40B4-BE49-F238E27FC236}">
                                  <a16:creationId xmlns:a16="http://schemas.microsoft.com/office/drawing/2014/main" id="{B9904DB3-D652-44CA-902A-4FF39092E3D1}"/>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5" name="Freeform 52">
                              <a:extLst>
                                <a:ext uri="{FF2B5EF4-FFF2-40B4-BE49-F238E27FC236}">
                                  <a16:creationId xmlns:a16="http://schemas.microsoft.com/office/drawing/2014/main" id="{DDF5484C-DA6A-4039-8FF7-140957FDE5FC}"/>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6" name="Freeform 53">
                              <a:extLst>
                                <a:ext uri="{FF2B5EF4-FFF2-40B4-BE49-F238E27FC236}">
                                  <a16:creationId xmlns:a16="http://schemas.microsoft.com/office/drawing/2014/main" id="{6A92EBD6-6525-4CC2-BA03-E5C08480B3E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7" name="Freeform 54">
                              <a:extLst>
                                <a:ext uri="{FF2B5EF4-FFF2-40B4-BE49-F238E27FC236}">
                                  <a16:creationId xmlns:a16="http://schemas.microsoft.com/office/drawing/2014/main" id="{38C1D190-B2A7-4A37-8269-E9F09B5B851F}"/>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78" name="Group 55">
                              <a:extLst>
                                <a:ext uri="{FF2B5EF4-FFF2-40B4-BE49-F238E27FC236}">
                                  <a16:creationId xmlns:a16="http://schemas.microsoft.com/office/drawing/2014/main" id="{9BCCA9D8-7698-4AEC-B494-0C24BE52D87C}"/>
                                </a:ext>
                              </a:extLst>
                            </p:cNvPr>
                            <p:cNvGrpSpPr>
                              <a:grpSpLocks/>
                            </p:cNvGrpSpPr>
                            <p:nvPr/>
                          </p:nvGrpSpPr>
                          <p:grpSpPr bwMode="auto">
                            <a:xfrm>
                              <a:off x="2720" y="768"/>
                              <a:ext cx="230" cy="1456"/>
                              <a:chOff x="2720" y="768"/>
                              <a:chExt cx="230" cy="1456"/>
                            </a:xfrm>
                          </p:grpSpPr>
                          <p:sp>
                            <p:nvSpPr>
                              <p:cNvPr id="179" name="Freeform 56">
                                <a:extLst>
                                  <a:ext uri="{FF2B5EF4-FFF2-40B4-BE49-F238E27FC236}">
                                    <a16:creationId xmlns:a16="http://schemas.microsoft.com/office/drawing/2014/main" id="{B4BF2925-8819-4ECD-AEF7-A08A3C90536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0" name="Freeform 57">
                                <a:extLst>
                                  <a:ext uri="{FF2B5EF4-FFF2-40B4-BE49-F238E27FC236}">
                                    <a16:creationId xmlns:a16="http://schemas.microsoft.com/office/drawing/2014/main" id="{6419E8E8-F884-4F0A-BE5A-D64163FE06F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162" name="Straight Connector 161">
                          <a:extLst>
                            <a:ext uri="{FF2B5EF4-FFF2-40B4-BE49-F238E27FC236}">
                              <a16:creationId xmlns:a16="http://schemas.microsoft.com/office/drawing/2014/main" id="{41384608-556E-4A4D-AB10-1F5129FFCDFE}"/>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71EF9061-9A09-4C47-9194-569C06F7C68F}"/>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A0B7E968-4753-4353-9079-C09747B766E2}"/>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165" name="Arc 164">
                          <a:extLst>
                            <a:ext uri="{FF2B5EF4-FFF2-40B4-BE49-F238E27FC236}">
                              <a16:creationId xmlns:a16="http://schemas.microsoft.com/office/drawing/2014/main" id="{1806A0A9-F84D-4A46-9CCD-4C68727EF162}"/>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66" name="5-Point Star 865">
                          <a:extLst>
                            <a:ext uri="{FF2B5EF4-FFF2-40B4-BE49-F238E27FC236}">
                              <a16:creationId xmlns:a16="http://schemas.microsoft.com/office/drawing/2014/main" id="{C7478EFD-5B6A-4198-BC30-0E4832C1AFE3}"/>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67" name="5-Point Star 866">
                          <a:extLst>
                            <a:ext uri="{FF2B5EF4-FFF2-40B4-BE49-F238E27FC236}">
                              <a16:creationId xmlns:a16="http://schemas.microsoft.com/office/drawing/2014/main" id="{32663F6C-346C-4539-926C-92007C3A0BDB}"/>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68" name="5-Point Star 414">
                          <a:extLst>
                            <a:ext uri="{FF2B5EF4-FFF2-40B4-BE49-F238E27FC236}">
                              <a16:creationId xmlns:a16="http://schemas.microsoft.com/office/drawing/2014/main" id="{93C0B0CA-08D7-44DE-9846-5C019036CD37}"/>
                            </a:ext>
                          </a:extLst>
                        </p:cNvPr>
                        <p:cNvSpPr/>
                        <p:nvPr/>
                      </p:nvSpPr>
                      <p:spPr bwMode="auto">
                        <a:xfrm>
                          <a:off x="5754072" y="3118910"/>
                          <a:ext cx="147679"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153" name="Arc 152">
                      <a:extLst>
                        <a:ext uri="{FF2B5EF4-FFF2-40B4-BE49-F238E27FC236}">
                          <a16:creationId xmlns:a16="http://schemas.microsoft.com/office/drawing/2014/main" id="{AB41EC66-97EF-4A41-89E1-A71D4D1F3927}"/>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43" name="Straight Connector 42">
                    <a:extLst>
                      <a:ext uri="{FF2B5EF4-FFF2-40B4-BE49-F238E27FC236}">
                        <a16:creationId xmlns:a16="http://schemas.microsoft.com/office/drawing/2014/main" id="{00D6E018-45FB-400B-8C10-C4CAB4E706B8}"/>
                      </a:ext>
                    </a:extLst>
                  </p:cNvPr>
                  <p:cNvCxnSpPr>
                    <a:stCxn id="237" idx="3"/>
                  </p:cNvCxnSpPr>
                  <p:nvPr/>
                </p:nvCxnSpPr>
                <p:spPr bwMode="auto">
                  <a:xfrm flipH="1">
                    <a:off x="6385120" y="1711722"/>
                    <a:ext cx="644182" cy="289722"/>
                  </a:xfrm>
                  <a:prstGeom prst="line">
                    <a:avLst/>
                  </a:prstGeom>
                  <a:noFill/>
                  <a:ln w="12700" cap="flat" cmpd="sng" algn="ctr">
                    <a:solidFill>
                      <a:schemeClr val="bg2"/>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6A104C38-4849-46AB-B642-BD8877DD5F58}"/>
                      </a:ext>
                    </a:extLst>
                  </p:cNvPr>
                  <p:cNvCxnSpPr>
                    <a:stCxn id="136" idx="0"/>
                  </p:cNvCxnSpPr>
                  <p:nvPr/>
                </p:nvCxnSpPr>
                <p:spPr bwMode="auto">
                  <a:xfrm flipH="1" flipV="1">
                    <a:off x="7280618" y="1716888"/>
                    <a:ext cx="613963" cy="285534"/>
                  </a:xfrm>
                  <a:prstGeom prst="line">
                    <a:avLst/>
                  </a:prstGeom>
                  <a:noFill/>
                  <a:ln w="12700" cap="flat" cmpd="sng" algn="ctr">
                    <a:solidFill>
                      <a:schemeClr val="bg2"/>
                    </a:solidFill>
                    <a:prstDash val="solid"/>
                    <a:round/>
                    <a:headEnd type="none" w="med" len="med"/>
                    <a:tailEnd type="none" w="med" len="med"/>
                  </a:ln>
                  <a:effectLst/>
                </p:spPr>
              </p:cxnSp>
              <p:grpSp>
                <p:nvGrpSpPr>
                  <p:cNvPr id="45" name="Group 44">
                    <a:extLst>
                      <a:ext uri="{FF2B5EF4-FFF2-40B4-BE49-F238E27FC236}">
                        <a16:creationId xmlns:a16="http://schemas.microsoft.com/office/drawing/2014/main" id="{D03B9B85-BB43-4B9E-945C-68DD786E2780}"/>
                      </a:ext>
                    </a:extLst>
                  </p:cNvPr>
                  <p:cNvGrpSpPr/>
                  <p:nvPr/>
                </p:nvGrpSpPr>
                <p:grpSpPr>
                  <a:xfrm>
                    <a:off x="7180719" y="1798476"/>
                    <a:ext cx="1429881" cy="1468002"/>
                    <a:chOff x="5645466" y="1803063"/>
                    <a:chExt cx="1429881" cy="1468002"/>
                  </a:xfrm>
                </p:grpSpPr>
                <p:grpSp>
                  <p:nvGrpSpPr>
                    <p:cNvPr id="46" name="Group 45">
                      <a:extLst>
                        <a:ext uri="{FF2B5EF4-FFF2-40B4-BE49-F238E27FC236}">
                          <a16:creationId xmlns:a16="http://schemas.microsoft.com/office/drawing/2014/main" id="{A71BCD33-3C25-4D5F-BB36-55E7E0D6A9CE}"/>
                        </a:ext>
                      </a:extLst>
                    </p:cNvPr>
                    <p:cNvGrpSpPr/>
                    <p:nvPr/>
                  </p:nvGrpSpPr>
                  <p:grpSpPr>
                    <a:xfrm>
                      <a:off x="5645466" y="2007009"/>
                      <a:ext cx="1429881" cy="1264056"/>
                      <a:chOff x="5645466" y="2007009"/>
                      <a:chExt cx="1429881" cy="1264056"/>
                    </a:xfrm>
                  </p:grpSpPr>
                  <p:grpSp>
                    <p:nvGrpSpPr>
                      <p:cNvPr id="48" name="Group 47">
                        <a:extLst>
                          <a:ext uri="{FF2B5EF4-FFF2-40B4-BE49-F238E27FC236}">
                            <a16:creationId xmlns:a16="http://schemas.microsoft.com/office/drawing/2014/main" id="{34E01714-E503-4F42-A7B0-5E70A1F53BCA}"/>
                          </a:ext>
                        </a:extLst>
                      </p:cNvPr>
                      <p:cNvGrpSpPr/>
                      <p:nvPr/>
                    </p:nvGrpSpPr>
                    <p:grpSpPr>
                      <a:xfrm>
                        <a:off x="6250954" y="2007009"/>
                        <a:ext cx="216747" cy="278991"/>
                        <a:chOff x="4861390" y="2202981"/>
                        <a:chExt cx="472610" cy="602212"/>
                      </a:xfrm>
                    </p:grpSpPr>
                    <p:sp>
                      <p:nvSpPr>
                        <p:cNvPr id="136" name="Oval 135">
                          <a:extLst>
                            <a:ext uri="{FF2B5EF4-FFF2-40B4-BE49-F238E27FC236}">
                              <a16:creationId xmlns:a16="http://schemas.microsoft.com/office/drawing/2014/main" id="{EF201E32-91A9-4B67-BB95-C9CC514A68A3}"/>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37" name="Group 26">
                          <a:extLst>
                            <a:ext uri="{FF2B5EF4-FFF2-40B4-BE49-F238E27FC236}">
                              <a16:creationId xmlns:a16="http://schemas.microsoft.com/office/drawing/2014/main" id="{9554FF15-2A76-4C8F-BFAB-D661BE788619}"/>
                            </a:ext>
                          </a:extLst>
                        </p:cNvPr>
                        <p:cNvGrpSpPr>
                          <a:grpSpLocks/>
                        </p:cNvGrpSpPr>
                        <p:nvPr/>
                      </p:nvGrpSpPr>
                      <p:grpSpPr bwMode="auto">
                        <a:xfrm flipH="1">
                          <a:off x="4951250" y="2297324"/>
                          <a:ext cx="274777" cy="439717"/>
                          <a:chOff x="2308" y="1513"/>
                          <a:chExt cx="1162" cy="2570"/>
                        </a:xfrm>
                      </p:grpSpPr>
                      <p:grpSp>
                        <p:nvGrpSpPr>
                          <p:cNvPr id="138" name="Group 27">
                            <a:extLst>
                              <a:ext uri="{FF2B5EF4-FFF2-40B4-BE49-F238E27FC236}">
                                <a16:creationId xmlns:a16="http://schemas.microsoft.com/office/drawing/2014/main" id="{E090C579-E608-436F-94B3-D124244BA6F2}"/>
                              </a:ext>
                            </a:extLst>
                          </p:cNvPr>
                          <p:cNvGrpSpPr>
                            <a:grpSpLocks/>
                          </p:cNvGrpSpPr>
                          <p:nvPr/>
                        </p:nvGrpSpPr>
                        <p:grpSpPr bwMode="auto">
                          <a:xfrm>
                            <a:off x="2308" y="1740"/>
                            <a:ext cx="957" cy="2343"/>
                            <a:chOff x="2308" y="1740"/>
                            <a:chExt cx="957" cy="2343"/>
                          </a:xfrm>
                        </p:grpSpPr>
                        <p:sp>
                          <p:nvSpPr>
                            <p:cNvPr id="146" name="Freeform 28">
                              <a:extLst>
                                <a:ext uri="{FF2B5EF4-FFF2-40B4-BE49-F238E27FC236}">
                                  <a16:creationId xmlns:a16="http://schemas.microsoft.com/office/drawing/2014/main" id="{BBD40A5C-7F24-4F6E-B44A-DE7AB5CB1E3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7" name="Freeform 29">
                              <a:extLst>
                                <a:ext uri="{FF2B5EF4-FFF2-40B4-BE49-F238E27FC236}">
                                  <a16:creationId xmlns:a16="http://schemas.microsoft.com/office/drawing/2014/main" id="{34C783C9-81CE-4171-A491-8D40C6E1A70A}"/>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8" name="Freeform 30">
                              <a:extLst>
                                <a:ext uri="{FF2B5EF4-FFF2-40B4-BE49-F238E27FC236}">
                                  <a16:creationId xmlns:a16="http://schemas.microsoft.com/office/drawing/2014/main" id="{D883912A-2BE1-4545-8C5B-EE9D274E06B1}"/>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9" name="Freeform 31">
                              <a:extLst>
                                <a:ext uri="{FF2B5EF4-FFF2-40B4-BE49-F238E27FC236}">
                                  <a16:creationId xmlns:a16="http://schemas.microsoft.com/office/drawing/2014/main" id="{23867308-C152-4B8B-A7F6-04DCEC6F383F}"/>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0" name="Freeform 32">
                              <a:extLst>
                                <a:ext uri="{FF2B5EF4-FFF2-40B4-BE49-F238E27FC236}">
                                  <a16:creationId xmlns:a16="http://schemas.microsoft.com/office/drawing/2014/main" id="{E60C3C69-6769-4F2E-BC9D-176F95C15716}"/>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1" name="Freeform 33">
                              <a:extLst>
                                <a:ext uri="{FF2B5EF4-FFF2-40B4-BE49-F238E27FC236}">
                                  <a16:creationId xmlns:a16="http://schemas.microsoft.com/office/drawing/2014/main" id="{624E4D3A-6E94-486F-86C6-854815711AA6}"/>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39" name="Freeform 34">
                            <a:extLst>
                              <a:ext uri="{FF2B5EF4-FFF2-40B4-BE49-F238E27FC236}">
                                <a16:creationId xmlns:a16="http://schemas.microsoft.com/office/drawing/2014/main" id="{78EB3053-E005-49E4-BB79-79DB01890BE5}"/>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0" name="Freeform 35">
                            <a:extLst>
                              <a:ext uri="{FF2B5EF4-FFF2-40B4-BE49-F238E27FC236}">
                                <a16:creationId xmlns:a16="http://schemas.microsoft.com/office/drawing/2014/main" id="{4937EC25-C62E-48FD-841E-3811CDA2DEC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1" name="Oval 36">
                            <a:extLst>
                              <a:ext uri="{FF2B5EF4-FFF2-40B4-BE49-F238E27FC236}">
                                <a16:creationId xmlns:a16="http://schemas.microsoft.com/office/drawing/2014/main" id="{01501E6E-199A-4CB3-9DD7-C258E037CBCD}"/>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42" name="Oval 37">
                            <a:extLst>
                              <a:ext uri="{FF2B5EF4-FFF2-40B4-BE49-F238E27FC236}">
                                <a16:creationId xmlns:a16="http://schemas.microsoft.com/office/drawing/2014/main" id="{B9865604-5301-4AFB-B8E3-E8EFD2D2C321}"/>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43" name="Oval 38">
                            <a:extLst>
                              <a:ext uri="{FF2B5EF4-FFF2-40B4-BE49-F238E27FC236}">
                                <a16:creationId xmlns:a16="http://schemas.microsoft.com/office/drawing/2014/main" id="{D1931C25-D703-4D4A-AB9F-9D2CFAC271FE}"/>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44" name="Oval 39">
                            <a:extLst>
                              <a:ext uri="{FF2B5EF4-FFF2-40B4-BE49-F238E27FC236}">
                                <a16:creationId xmlns:a16="http://schemas.microsoft.com/office/drawing/2014/main" id="{195355CA-C973-475A-9581-5A3F0A5BF223}"/>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45" name="Oval 40">
                            <a:extLst>
                              <a:ext uri="{FF2B5EF4-FFF2-40B4-BE49-F238E27FC236}">
                                <a16:creationId xmlns:a16="http://schemas.microsoft.com/office/drawing/2014/main" id="{5AF0B498-B323-48C1-A98B-9F3A41EDFF97}"/>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49" name="Straight Connector 48">
                        <a:extLst>
                          <a:ext uri="{FF2B5EF4-FFF2-40B4-BE49-F238E27FC236}">
                            <a16:creationId xmlns:a16="http://schemas.microsoft.com/office/drawing/2014/main" id="{30C785FB-033F-43DB-ABD4-4E19A1E04F33}"/>
                          </a:ext>
                        </a:extLst>
                      </p:cNvPr>
                      <p:cNvCxnSpPr>
                        <a:stCxn id="136" idx="4"/>
                        <a:endCxn id="135"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50" name="Group 49">
                        <a:extLst>
                          <a:ext uri="{FF2B5EF4-FFF2-40B4-BE49-F238E27FC236}">
                            <a16:creationId xmlns:a16="http://schemas.microsoft.com/office/drawing/2014/main" id="{6678C1BC-4ECF-4ED5-8D6F-061DCF7914EF}"/>
                          </a:ext>
                        </a:extLst>
                      </p:cNvPr>
                      <p:cNvGrpSpPr/>
                      <p:nvPr/>
                    </p:nvGrpSpPr>
                    <p:grpSpPr>
                      <a:xfrm>
                        <a:off x="5645466" y="2666999"/>
                        <a:ext cx="402763" cy="604066"/>
                        <a:chOff x="5791199" y="2285996"/>
                        <a:chExt cx="615043" cy="988064"/>
                      </a:xfrm>
                    </p:grpSpPr>
                    <p:grpSp>
                      <p:nvGrpSpPr>
                        <p:cNvPr id="114" name="Group 113">
                          <a:extLst>
                            <a:ext uri="{FF2B5EF4-FFF2-40B4-BE49-F238E27FC236}">
                              <a16:creationId xmlns:a16="http://schemas.microsoft.com/office/drawing/2014/main" id="{A5169712-8ECB-4A1A-81E0-CAF50155CD8B}"/>
                            </a:ext>
                          </a:extLst>
                        </p:cNvPr>
                        <p:cNvGrpSpPr/>
                        <p:nvPr/>
                      </p:nvGrpSpPr>
                      <p:grpSpPr>
                        <a:xfrm>
                          <a:off x="5951864" y="2285996"/>
                          <a:ext cx="293887" cy="366793"/>
                          <a:chOff x="5951868" y="2050581"/>
                          <a:chExt cx="472610" cy="602212"/>
                        </a:xfrm>
                      </p:grpSpPr>
                      <p:sp>
                        <p:nvSpPr>
                          <p:cNvPr id="122" name="Oval 121">
                            <a:extLst>
                              <a:ext uri="{FF2B5EF4-FFF2-40B4-BE49-F238E27FC236}">
                                <a16:creationId xmlns:a16="http://schemas.microsoft.com/office/drawing/2014/main" id="{3295B356-BBB0-489B-A8C0-4478D44C52DA}"/>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3" name="Group 47">
                            <a:extLst>
                              <a:ext uri="{FF2B5EF4-FFF2-40B4-BE49-F238E27FC236}">
                                <a16:creationId xmlns:a16="http://schemas.microsoft.com/office/drawing/2014/main" id="{12DB645C-6D98-4138-84E2-31ADEB5FDACA}"/>
                              </a:ext>
                            </a:extLst>
                          </p:cNvPr>
                          <p:cNvGrpSpPr>
                            <a:grpSpLocks/>
                          </p:cNvGrpSpPr>
                          <p:nvPr/>
                        </p:nvGrpSpPr>
                        <p:grpSpPr bwMode="auto">
                          <a:xfrm flipH="1">
                            <a:off x="6019800" y="2086607"/>
                            <a:ext cx="391662" cy="504193"/>
                            <a:chOff x="2593" y="768"/>
                            <a:chExt cx="849" cy="1475"/>
                          </a:xfrm>
                        </p:grpSpPr>
                        <p:sp>
                          <p:nvSpPr>
                            <p:cNvPr id="124" name="Freeform 48">
                              <a:extLst>
                                <a:ext uri="{FF2B5EF4-FFF2-40B4-BE49-F238E27FC236}">
                                  <a16:creationId xmlns:a16="http://schemas.microsoft.com/office/drawing/2014/main" id="{3B6E7DA8-FF81-428D-A62A-83DB1F24802F}"/>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 name="Freeform 49">
                              <a:extLst>
                                <a:ext uri="{FF2B5EF4-FFF2-40B4-BE49-F238E27FC236}">
                                  <a16:creationId xmlns:a16="http://schemas.microsoft.com/office/drawing/2014/main" id="{22F9EBEA-02AB-4780-874F-D817E51FF8CF}"/>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 name="Freeform 50">
                              <a:extLst>
                                <a:ext uri="{FF2B5EF4-FFF2-40B4-BE49-F238E27FC236}">
                                  <a16:creationId xmlns:a16="http://schemas.microsoft.com/office/drawing/2014/main" id="{511BC141-8673-4550-87B9-7ACB70207C9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 name="Freeform 51">
                              <a:extLst>
                                <a:ext uri="{FF2B5EF4-FFF2-40B4-BE49-F238E27FC236}">
                                  <a16:creationId xmlns:a16="http://schemas.microsoft.com/office/drawing/2014/main" id="{A92A5A5F-8566-4D02-9869-C2590DC26AC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8" name="Freeform 52">
                              <a:extLst>
                                <a:ext uri="{FF2B5EF4-FFF2-40B4-BE49-F238E27FC236}">
                                  <a16:creationId xmlns:a16="http://schemas.microsoft.com/office/drawing/2014/main" id="{BA81F0EB-C254-499C-90A3-0F73D354A61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 name="Freeform 53">
                              <a:extLst>
                                <a:ext uri="{FF2B5EF4-FFF2-40B4-BE49-F238E27FC236}">
                                  <a16:creationId xmlns:a16="http://schemas.microsoft.com/office/drawing/2014/main" id="{88D47D87-88E2-410F-A276-F222A557A7E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0" name="Freeform 54">
                              <a:extLst>
                                <a:ext uri="{FF2B5EF4-FFF2-40B4-BE49-F238E27FC236}">
                                  <a16:creationId xmlns:a16="http://schemas.microsoft.com/office/drawing/2014/main" id="{FC962C9E-F4D8-4A3D-8F70-19E27D14E00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31" name="Group 55">
                              <a:extLst>
                                <a:ext uri="{FF2B5EF4-FFF2-40B4-BE49-F238E27FC236}">
                                  <a16:creationId xmlns:a16="http://schemas.microsoft.com/office/drawing/2014/main" id="{FB90E98A-99B6-427E-8A94-FD980198792D}"/>
                                </a:ext>
                              </a:extLst>
                            </p:cNvPr>
                            <p:cNvGrpSpPr>
                              <a:grpSpLocks/>
                            </p:cNvGrpSpPr>
                            <p:nvPr/>
                          </p:nvGrpSpPr>
                          <p:grpSpPr bwMode="auto">
                            <a:xfrm>
                              <a:off x="2720" y="768"/>
                              <a:ext cx="230" cy="1456"/>
                              <a:chOff x="2720" y="768"/>
                              <a:chExt cx="230" cy="1456"/>
                            </a:xfrm>
                          </p:grpSpPr>
                          <p:sp>
                            <p:nvSpPr>
                              <p:cNvPr id="132" name="Freeform 56">
                                <a:extLst>
                                  <a:ext uri="{FF2B5EF4-FFF2-40B4-BE49-F238E27FC236}">
                                    <a16:creationId xmlns:a16="http://schemas.microsoft.com/office/drawing/2014/main" id="{9EE14E43-DAAD-4778-A6E5-1CB07E9A1B88}"/>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35" name="Freeform 57">
                                <a:extLst>
                                  <a:ext uri="{FF2B5EF4-FFF2-40B4-BE49-F238E27FC236}">
                                    <a16:creationId xmlns:a16="http://schemas.microsoft.com/office/drawing/2014/main" id="{806F27ED-B862-4FA7-AD82-5DF092EFF88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115" name="Straight Connector 114">
                          <a:extLst>
                            <a:ext uri="{FF2B5EF4-FFF2-40B4-BE49-F238E27FC236}">
                              <a16:creationId xmlns:a16="http://schemas.microsoft.com/office/drawing/2014/main" id="{DC4D11AA-4757-479B-AEF2-5F1A974D884A}"/>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D37A5D1D-114A-4C39-8746-AFD24279446F}"/>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B852C6CE-C06C-44D1-8B05-6A3B0AD7D860}"/>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118" name="Arc 117">
                          <a:extLst>
                            <a:ext uri="{FF2B5EF4-FFF2-40B4-BE49-F238E27FC236}">
                              <a16:creationId xmlns:a16="http://schemas.microsoft.com/office/drawing/2014/main" id="{9B49E366-9E9F-4400-87FC-99CE1946F69D}"/>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9" name="5-Point Star 819">
                          <a:extLst>
                            <a:ext uri="{FF2B5EF4-FFF2-40B4-BE49-F238E27FC236}">
                              <a16:creationId xmlns:a16="http://schemas.microsoft.com/office/drawing/2014/main" id="{65987CB4-02A0-4EF9-9700-27AF1BD2948B}"/>
                            </a:ext>
                          </a:extLst>
                        </p:cNvPr>
                        <p:cNvSpPr/>
                        <p:nvPr/>
                      </p:nvSpPr>
                      <p:spPr bwMode="auto">
                        <a:xfrm>
                          <a:off x="5791199" y="3121653"/>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0" name="5-Point Star 820">
                          <a:extLst>
                            <a:ext uri="{FF2B5EF4-FFF2-40B4-BE49-F238E27FC236}">
                              <a16:creationId xmlns:a16="http://schemas.microsoft.com/office/drawing/2014/main" id="{E8376A16-29DB-47F1-9B01-22AE3D564E93}"/>
                            </a:ext>
                          </a:extLst>
                        </p:cNvPr>
                        <p:cNvSpPr/>
                        <p:nvPr/>
                      </p:nvSpPr>
                      <p:spPr bwMode="auto">
                        <a:xfrm>
                          <a:off x="6019798" y="312165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1" name="5-Point Star 821">
                          <a:extLst>
                            <a:ext uri="{FF2B5EF4-FFF2-40B4-BE49-F238E27FC236}">
                              <a16:creationId xmlns:a16="http://schemas.microsoft.com/office/drawing/2014/main" id="{93EB7EEC-D096-4CF7-9989-25552E94FD3F}"/>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51" name="Straight Connector 50">
                        <a:extLst>
                          <a:ext uri="{FF2B5EF4-FFF2-40B4-BE49-F238E27FC236}">
                            <a16:creationId xmlns:a16="http://schemas.microsoft.com/office/drawing/2014/main" id="{76516D91-803A-48EE-8A9A-259308B79164}"/>
                          </a:ext>
                        </a:extLst>
                      </p:cNvPr>
                      <p:cNvCxnSpPr>
                        <a:stCxn id="136"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0423D084-5B90-433F-B48B-69114811A1B3}"/>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53" name="Group 52">
                        <a:extLst>
                          <a:ext uri="{FF2B5EF4-FFF2-40B4-BE49-F238E27FC236}">
                            <a16:creationId xmlns:a16="http://schemas.microsoft.com/office/drawing/2014/main" id="{DFE8A0AB-6462-4D83-88BA-C4D7B5518C5E}"/>
                          </a:ext>
                        </a:extLst>
                      </p:cNvPr>
                      <p:cNvGrpSpPr/>
                      <p:nvPr/>
                    </p:nvGrpSpPr>
                    <p:grpSpPr>
                      <a:xfrm>
                        <a:off x="6159024" y="2667000"/>
                        <a:ext cx="402762" cy="604064"/>
                        <a:chOff x="5791200" y="2285999"/>
                        <a:chExt cx="615042" cy="988061"/>
                      </a:xfrm>
                    </p:grpSpPr>
                    <p:grpSp>
                      <p:nvGrpSpPr>
                        <p:cNvPr id="86" name="Group 85">
                          <a:extLst>
                            <a:ext uri="{FF2B5EF4-FFF2-40B4-BE49-F238E27FC236}">
                              <a16:creationId xmlns:a16="http://schemas.microsoft.com/office/drawing/2014/main" id="{92A6DD2D-314B-42B5-8766-B96089F2A30D}"/>
                            </a:ext>
                          </a:extLst>
                        </p:cNvPr>
                        <p:cNvGrpSpPr/>
                        <p:nvPr/>
                      </p:nvGrpSpPr>
                      <p:grpSpPr>
                        <a:xfrm>
                          <a:off x="5951870" y="2285999"/>
                          <a:ext cx="293887" cy="366793"/>
                          <a:chOff x="5951870" y="2050581"/>
                          <a:chExt cx="472610" cy="602212"/>
                        </a:xfrm>
                      </p:grpSpPr>
                      <p:sp>
                        <p:nvSpPr>
                          <p:cNvPr id="94" name="Oval 93">
                            <a:extLst>
                              <a:ext uri="{FF2B5EF4-FFF2-40B4-BE49-F238E27FC236}">
                                <a16:creationId xmlns:a16="http://schemas.microsoft.com/office/drawing/2014/main" id="{EB4D5E6F-BBB9-43BA-AAB4-3CEE955D951D}"/>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95" name="Group 47">
                            <a:extLst>
                              <a:ext uri="{FF2B5EF4-FFF2-40B4-BE49-F238E27FC236}">
                                <a16:creationId xmlns:a16="http://schemas.microsoft.com/office/drawing/2014/main" id="{884D4864-8579-439D-845D-23E67E27B75B}"/>
                              </a:ext>
                            </a:extLst>
                          </p:cNvPr>
                          <p:cNvGrpSpPr>
                            <a:grpSpLocks/>
                          </p:cNvGrpSpPr>
                          <p:nvPr/>
                        </p:nvGrpSpPr>
                        <p:grpSpPr bwMode="auto">
                          <a:xfrm flipH="1">
                            <a:off x="6019800" y="2086608"/>
                            <a:ext cx="391662" cy="504192"/>
                            <a:chOff x="2593" y="768"/>
                            <a:chExt cx="849" cy="1475"/>
                          </a:xfrm>
                        </p:grpSpPr>
                        <p:sp>
                          <p:nvSpPr>
                            <p:cNvPr id="96" name="Freeform 48">
                              <a:extLst>
                                <a:ext uri="{FF2B5EF4-FFF2-40B4-BE49-F238E27FC236}">
                                  <a16:creationId xmlns:a16="http://schemas.microsoft.com/office/drawing/2014/main" id="{966BCC88-FA08-4897-96B3-5196F846377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7" name="Freeform 49">
                              <a:extLst>
                                <a:ext uri="{FF2B5EF4-FFF2-40B4-BE49-F238E27FC236}">
                                  <a16:creationId xmlns:a16="http://schemas.microsoft.com/office/drawing/2014/main" id="{F98CB948-DDB4-4F0A-8F32-A089365807E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8" name="Freeform 50">
                              <a:extLst>
                                <a:ext uri="{FF2B5EF4-FFF2-40B4-BE49-F238E27FC236}">
                                  <a16:creationId xmlns:a16="http://schemas.microsoft.com/office/drawing/2014/main" id="{C612B037-23E0-415B-8B85-B1A2C45DC32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9" name="Freeform 51">
                              <a:extLst>
                                <a:ext uri="{FF2B5EF4-FFF2-40B4-BE49-F238E27FC236}">
                                  <a16:creationId xmlns:a16="http://schemas.microsoft.com/office/drawing/2014/main" id="{BBB7995B-93C3-43AA-B325-A64A4AE9C00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0" name="Freeform 52">
                              <a:extLst>
                                <a:ext uri="{FF2B5EF4-FFF2-40B4-BE49-F238E27FC236}">
                                  <a16:creationId xmlns:a16="http://schemas.microsoft.com/office/drawing/2014/main" id="{C90F8A65-F278-4A7F-9430-DBA767D7255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8" name="Freeform 53">
                              <a:extLst>
                                <a:ext uri="{FF2B5EF4-FFF2-40B4-BE49-F238E27FC236}">
                                  <a16:creationId xmlns:a16="http://schemas.microsoft.com/office/drawing/2014/main" id="{F1AA3A36-3178-40DD-87DF-CF949F6870F8}"/>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9" name="Freeform 54">
                              <a:extLst>
                                <a:ext uri="{FF2B5EF4-FFF2-40B4-BE49-F238E27FC236}">
                                  <a16:creationId xmlns:a16="http://schemas.microsoft.com/office/drawing/2014/main" id="{108ED52A-1D8E-4E5F-B783-35533D75231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11" name="Group 55">
                              <a:extLst>
                                <a:ext uri="{FF2B5EF4-FFF2-40B4-BE49-F238E27FC236}">
                                  <a16:creationId xmlns:a16="http://schemas.microsoft.com/office/drawing/2014/main" id="{48B0B240-9BE2-46EF-BAC7-63548F9B0B34}"/>
                                </a:ext>
                              </a:extLst>
                            </p:cNvPr>
                            <p:cNvGrpSpPr>
                              <a:grpSpLocks/>
                            </p:cNvGrpSpPr>
                            <p:nvPr/>
                          </p:nvGrpSpPr>
                          <p:grpSpPr bwMode="auto">
                            <a:xfrm>
                              <a:off x="2720" y="768"/>
                              <a:ext cx="230" cy="1456"/>
                              <a:chOff x="2720" y="768"/>
                              <a:chExt cx="230" cy="1456"/>
                            </a:xfrm>
                          </p:grpSpPr>
                          <p:sp>
                            <p:nvSpPr>
                              <p:cNvPr id="112" name="Freeform 56">
                                <a:extLst>
                                  <a:ext uri="{FF2B5EF4-FFF2-40B4-BE49-F238E27FC236}">
                                    <a16:creationId xmlns:a16="http://schemas.microsoft.com/office/drawing/2014/main" id="{7DCCA988-14DE-495F-ABAD-251DF18B4D9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3" name="Freeform 57">
                                <a:extLst>
                                  <a:ext uri="{FF2B5EF4-FFF2-40B4-BE49-F238E27FC236}">
                                    <a16:creationId xmlns:a16="http://schemas.microsoft.com/office/drawing/2014/main" id="{3E84CEDB-09A1-4BF8-B1D7-2333D87D6B39}"/>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87" name="Straight Connector 86">
                          <a:extLst>
                            <a:ext uri="{FF2B5EF4-FFF2-40B4-BE49-F238E27FC236}">
                              <a16:creationId xmlns:a16="http://schemas.microsoft.com/office/drawing/2014/main" id="{FC0A0065-7AB1-41F8-A99D-DC93048CEA88}"/>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7C105A02-A9BA-4C21-85C9-AF3DEAE721A3}"/>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AFD35D50-A5C5-4965-B164-0C5A4CADFBF0}"/>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90" name="Arc 89">
                          <a:extLst>
                            <a:ext uri="{FF2B5EF4-FFF2-40B4-BE49-F238E27FC236}">
                              <a16:creationId xmlns:a16="http://schemas.microsoft.com/office/drawing/2014/main" id="{7FD1FBD3-F250-447D-B29B-33B6ED252EB0}"/>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91" name="5-Point Star 799">
                          <a:extLst>
                            <a:ext uri="{FF2B5EF4-FFF2-40B4-BE49-F238E27FC236}">
                              <a16:creationId xmlns:a16="http://schemas.microsoft.com/office/drawing/2014/main" id="{569DAF76-663F-44AC-8B65-589101AD1D3A}"/>
                            </a:ext>
                          </a:extLst>
                        </p:cNvPr>
                        <p:cNvSpPr/>
                        <p:nvPr/>
                      </p:nvSpPr>
                      <p:spPr bwMode="auto">
                        <a:xfrm>
                          <a:off x="57912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92" name="5-Point Star 800">
                          <a:extLst>
                            <a:ext uri="{FF2B5EF4-FFF2-40B4-BE49-F238E27FC236}">
                              <a16:creationId xmlns:a16="http://schemas.microsoft.com/office/drawing/2014/main" id="{B51E4B37-6248-4D98-A22C-7200588FBBC4}"/>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93" name="5-Point Star 801">
                          <a:extLst>
                            <a:ext uri="{FF2B5EF4-FFF2-40B4-BE49-F238E27FC236}">
                              <a16:creationId xmlns:a16="http://schemas.microsoft.com/office/drawing/2014/main" id="{45572ECB-BFAC-4091-A5BC-C0DC171A0D3F}"/>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55" name="Group 54">
                        <a:extLst>
                          <a:ext uri="{FF2B5EF4-FFF2-40B4-BE49-F238E27FC236}">
                            <a16:creationId xmlns:a16="http://schemas.microsoft.com/office/drawing/2014/main" id="{B2E70E68-3544-4C25-B609-DFF2F133F5ED}"/>
                          </a:ext>
                        </a:extLst>
                      </p:cNvPr>
                      <p:cNvGrpSpPr/>
                      <p:nvPr/>
                    </p:nvGrpSpPr>
                    <p:grpSpPr>
                      <a:xfrm>
                        <a:off x="6672585" y="2667000"/>
                        <a:ext cx="402762" cy="604064"/>
                        <a:chOff x="5791200" y="2285999"/>
                        <a:chExt cx="615042" cy="988061"/>
                      </a:xfrm>
                    </p:grpSpPr>
                    <p:grpSp>
                      <p:nvGrpSpPr>
                        <p:cNvPr id="56" name="Group 55">
                          <a:extLst>
                            <a:ext uri="{FF2B5EF4-FFF2-40B4-BE49-F238E27FC236}">
                              <a16:creationId xmlns:a16="http://schemas.microsoft.com/office/drawing/2014/main" id="{E665A554-1D2D-4EAE-9193-1F23C4516896}"/>
                            </a:ext>
                          </a:extLst>
                        </p:cNvPr>
                        <p:cNvGrpSpPr/>
                        <p:nvPr/>
                      </p:nvGrpSpPr>
                      <p:grpSpPr>
                        <a:xfrm>
                          <a:off x="5951870" y="2285999"/>
                          <a:ext cx="293887" cy="366793"/>
                          <a:chOff x="5951870" y="2050581"/>
                          <a:chExt cx="472610" cy="602212"/>
                        </a:xfrm>
                      </p:grpSpPr>
                      <p:sp>
                        <p:nvSpPr>
                          <p:cNvPr id="64" name="Oval 63">
                            <a:extLst>
                              <a:ext uri="{FF2B5EF4-FFF2-40B4-BE49-F238E27FC236}">
                                <a16:creationId xmlns:a16="http://schemas.microsoft.com/office/drawing/2014/main" id="{353550B1-A34A-423C-B8A2-56CDDFC818B3}"/>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5" name="Group 47">
                            <a:extLst>
                              <a:ext uri="{FF2B5EF4-FFF2-40B4-BE49-F238E27FC236}">
                                <a16:creationId xmlns:a16="http://schemas.microsoft.com/office/drawing/2014/main" id="{900D30B6-B457-4D1F-9955-6A132958E8D6}"/>
                              </a:ext>
                            </a:extLst>
                          </p:cNvPr>
                          <p:cNvGrpSpPr>
                            <a:grpSpLocks/>
                          </p:cNvGrpSpPr>
                          <p:nvPr/>
                        </p:nvGrpSpPr>
                        <p:grpSpPr bwMode="auto">
                          <a:xfrm flipH="1">
                            <a:off x="6019800" y="2086608"/>
                            <a:ext cx="391662" cy="504192"/>
                            <a:chOff x="2593" y="768"/>
                            <a:chExt cx="849" cy="1475"/>
                          </a:xfrm>
                        </p:grpSpPr>
                        <p:sp>
                          <p:nvSpPr>
                            <p:cNvPr id="66" name="Freeform 48">
                              <a:extLst>
                                <a:ext uri="{FF2B5EF4-FFF2-40B4-BE49-F238E27FC236}">
                                  <a16:creationId xmlns:a16="http://schemas.microsoft.com/office/drawing/2014/main" id="{378BC080-6878-49AE-B3B8-E0A1E3FF563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 name="Freeform 49">
                              <a:extLst>
                                <a:ext uri="{FF2B5EF4-FFF2-40B4-BE49-F238E27FC236}">
                                  <a16:creationId xmlns:a16="http://schemas.microsoft.com/office/drawing/2014/main" id="{B0A060A3-2E3F-4543-91BF-98E4D283233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 name="Freeform 50">
                              <a:extLst>
                                <a:ext uri="{FF2B5EF4-FFF2-40B4-BE49-F238E27FC236}">
                                  <a16:creationId xmlns:a16="http://schemas.microsoft.com/office/drawing/2014/main" id="{BD23FA09-8C9C-46DD-98A5-A4CAD0A5F6F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9" name="Freeform 51">
                              <a:extLst>
                                <a:ext uri="{FF2B5EF4-FFF2-40B4-BE49-F238E27FC236}">
                                  <a16:creationId xmlns:a16="http://schemas.microsoft.com/office/drawing/2014/main" id="{CA98E269-40A8-4651-8AE0-0639F292402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0" name="Freeform 52">
                              <a:extLst>
                                <a:ext uri="{FF2B5EF4-FFF2-40B4-BE49-F238E27FC236}">
                                  <a16:creationId xmlns:a16="http://schemas.microsoft.com/office/drawing/2014/main" id="{76424F30-B792-4E31-B836-3EC66315B30C}"/>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 name="Freeform 53">
                              <a:extLst>
                                <a:ext uri="{FF2B5EF4-FFF2-40B4-BE49-F238E27FC236}">
                                  <a16:creationId xmlns:a16="http://schemas.microsoft.com/office/drawing/2014/main" id="{11B2EED0-17BC-4A3B-9375-6969080907B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2" name="Freeform 54">
                              <a:extLst>
                                <a:ext uri="{FF2B5EF4-FFF2-40B4-BE49-F238E27FC236}">
                                  <a16:creationId xmlns:a16="http://schemas.microsoft.com/office/drawing/2014/main" id="{F129C005-3205-4885-8B5E-6FBE263FF21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83" name="Group 55">
                              <a:extLst>
                                <a:ext uri="{FF2B5EF4-FFF2-40B4-BE49-F238E27FC236}">
                                  <a16:creationId xmlns:a16="http://schemas.microsoft.com/office/drawing/2014/main" id="{28A627D9-95B7-447B-BD7F-EC8F526F676A}"/>
                                </a:ext>
                              </a:extLst>
                            </p:cNvPr>
                            <p:cNvGrpSpPr>
                              <a:grpSpLocks/>
                            </p:cNvGrpSpPr>
                            <p:nvPr/>
                          </p:nvGrpSpPr>
                          <p:grpSpPr bwMode="auto">
                            <a:xfrm>
                              <a:off x="2720" y="768"/>
                              <a:ext cx="230" cy="1456"/>
                              <a:chOff x="2720" y="768"/>
                              <a:chExt cx="230" cy="1456"/>
                            </a:xfrm>
                          </p:grpSpPr>
                          <p:sp>
                            <p:nvSpPr>
                              <p:cNvPr id="84" name="Freeform 56">
                                <a:extLst>
                                  <a:ext uri="{FF2B5EF4-FFF2-40B4-BE49-F238E27FC236}">
                                    <a16:creationId xmlns:a16="http://schemas.microsoft.com/office/drawing/2014/main" id="{33B103CD-E8E5-4D3E-89D3-CB0B3C7F1B7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5" name="Freeform 57">
                                <a:extLst>
                                  <a:ext uri="{FF2B5EF4-FFF2-40B4-BE49-F238E27FC236}">
                                    <a16:creationId xmlns:a16="http://schemas.microsoft.com/office/drawing/2014/main" id="{9B9F20C3-70B1-4A5D-BFF7-3058697689A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57" name="Straight Connector 56">
                          <a:extLst>
                            <a:ext uri="{FF2B5EF4-FFF2-40B4-BE49-F238E27FC236}">
                              <a16:creationId xmlns:a16="http://schemas.microsoft.com/office/drawing/2014/main" id="{6BF5A6AA-6C44-46A4-A88C-BD3C516FBFCF}"/>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E7E73BB5-757F-4CDF-A7FB-4BDD00A88E51}"/>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DE52CFBC-A788-48AF-B836-C25480DFC9FB}"/>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60" name="Arc 59">
                          <a:extLst>
                            <a:ext uri="{FF2B5EF4-FFF2-40B4-BE49-F238E27FC236}">
                              <a16:creationId xmlns:a16="http://schemas.microsoft.com/office/drawing/2014/main" id="{E3BC04D9-E172-4863-BB9C-E3D8E93258BF}"/>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1" name="5-Point Star 779">
                          <a:extLst>
                            <a:ext uri="{FF2B5EF4-FFF2-40B4-BE49-F238E27FC236}">
                              <a16:creationId xmlns:a16="http://schemas.microsoft.com/office/drawing/2014/main" id="{BCC98928-2A41-496A-AFA3-CB1EA2CED02D}"/>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2" name="5-Point Star 780">
                          <a:extLst>
                            <a:ext uri="{FF2B5EF4-FFF2-40B4-BE49-F238E27FC236}">
                              <a16:creationId xmlns:a16="http://schemas.microsoft.com/office/drawing/2014/main" id="{22DE2BE3-ADEB-46E3-B50A-62BC90CBB430}"/>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3" name="5-Point Star 781">
                          <a:extLst>
                            <a:ext uri="{FF2B5EF4-FFF2-40B4-BE49-F238E27FC236}">
                              <a16:creationId xmlns:a16="http://schemas.microsoft.com/office/drawing/2014/main" id="{C5CD560E-3B93-459E-BD1B-32B8C15609B6}"/>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47" name="Arc 46">
                      <a:extLst>
                        <a:ext uri="{FF2B5EF4-FFF2-40B4-BE49-F238E27FC236}">
                          <a16:creationId xmlns:a16="http://schemas.microsoft.com/office/drawing/2014/main" id="{C81B29E0-4E02-4F02-BA9A-8EC93CAB9B16}"/>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cxnSp>
              <p:nvCxnSpPr>
                <p:cNvPr id="34" name="Straight Connector 33">
                  <a:extLst>
                    <a:ext uri="{FF2B5EF4-FFF2-40B4-BE49-F238E27FC236}">
                      <a16:creationId xmlns:a16="http://schemas.microsoft.com/office/drawing/2014/main" id="{0179A96A-EE41-4904-84A2-948B8FF12756}"/>
                    </a:ext>
                  </a:extLst>
                </p:cNvPr>
                <p:cNvCxnSpPr>
                  <a:stCxn id="436" idx="4"/>
                  <a:endCxn id="247" idx="28"/>
                </p:cNvCxnSpPr>
                <p:nvPr/>
              </p:nvCxnSpPr>
              <p:spPr bwMode="auto">
                <a:xfrm flipH="1">
                  <a:off x="3575606" y="1357001"/>
                  <a:ext cx="1539501" cy="527483"/>
                </a:xfrm>
                <a:prstGeom prst="line">
                  <a:avLst/>
                </a:prstGeom>
                <a:noFill/>
                <a:ln w="12700" cap="flat" cmpd="sng" algn="ctr">
                  <a:solidFill>
                    <a:schemeClr val="tx1"/>
                  </a:solidFill>
                  <a:prstDash val="solid"/>
                  <a:round/>
                  <a:headEnd type="none" w="med" len="med"/>
                  <a:tailEnd type="none" w="med" len="med"/>
                </a:ln>
                <a:effectLst/>
              </p:spPr>
            </p:cxnSp>
            <p:sp>
              <p:nvSpPr>
                <p:cNvPr id="35" name="Arc 34">
                  <a:extLst>
                    <a:ext uri="{FF2B5EF4-FFF2-40B4-BE49-F238E27FC236}">
                      <a16:creationId xmlns:a16="http://schemas.microsoft.com/office/drawing/2014/main" id="{0223B1E3-86F0-4F18-A14A-5DD40E945281}"/>
                    </a:ext>
                  </a:extLst>
                </p:cNvPr>
                <p:cNvSpPr/>
                <p:nvPr/>
              </p:nvSpPr>
              <p:spPr bwMode="auto">
                <a:xfrm rot="8011086">
                  <a:off x="2819233" y="1071611"/>
                  <a:ext cx="1351543" cy="1268738"/>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36" name="Arc 35">
                  <a:extLst>
                    <a:ext uri="{FF2B5EF4-FFF2-40B4-BE49-F238E27FC236}">
                      <a16:creationId xmlns:a16="http://schemas.microsoft.com/office/drawing/2014/main" id="{E9FAED47-7B14-4239-A6B8-FAD37F77A473}"/>
                    </a:ext>
                  </a:extLst>
                </p:cNvPr>
                <p:cNvSpPr/>
                <p:nvPr/>
              </p:nvSpPr>
              <p:spPr bwMode="auto">
                <a:xfrm rot="8011086">
                  <a:off x="6113357" y="1079824"/>
                  <a:ext cx="1351543" cy="1268738"/>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cxnSp>
              <p:nvCxnSpPr>
                <p:cNvPr id="37" name="Straight Connector 36">
                  <a:extLst>
                    <a:ext uri="{FF2B5EF4-FFF2-40B4-BE49-F238E27FC236}">
                      <a16:creationId xmlns:a16="http://schemas.microsoft.com/office/drawing/2014/main" id="{F983D705-5A31-483C-8F91-6F19CA5438F1}"/>
                    </a:ext>
                  </a:extLst>
                </p:cNvPr>
                <p:cNvCxnSpPr>
                  <a:stCxn id="436" idx="4"/>
                  <a:endCxn id="424" idx="1"/>
                </p:cNvCxnSpPr>
                <p:nvPr/>
              </p:nvCxnSpPr>
              <p:spPr bwMode="auto">
                <a:xfrm>
                  <a:off x="5115107" y="1357001"/>
                  <a:ext cx="1537445" cy="538645"/>
                </a:xfrm>
                <a:prstGeom prst="line">
                  <a:avLst/>
                </a:prstGeom>
                <a:noFill/>
                <a:ln w="12700" cap="flat" cmpd="sng" algn="ctr">
                  <a:solidFill>
                    <a:schemeClr val="tx1"/>
                  </a:solidFill>
                  <a:prstDash val="solid"/>
                  <a:round/>
                  <a:headEnd type="none" w="med" len="med"/>
                  <a:tailEnd type="none" w="med" len="med"/>
                </a:ln>
                <a:effectLst/>
              </p:spPr>
            </p:cxnSp>
            <p:sp>
              <p:nvSpPr>
                <p:cNvPr id="38" name="Text Box 77">
                  <a:extLst>
                    <a:ext uri="{FF2B5EF4-FFF2-40B4-BE49-F238E27FC236}">
                      <a16:creationId xmlns:a16="http://schemas.microsoft.com/office/drawing/2014/main" id="{BD5AD340-9C99-4D1A-98F8-F444F732854E}"/>
                    </a:ext>
                  </a:extLst>
                </p:cNvPr>
                <p:cNvSpPr txBox="1">
                  <a:spLocks noChangeArrowheads="1"/>
                </p:cNvSpPr>
                <p:nvPr/>
              </p:nvSpPr>
              <p:spPr bwMode="auto">
                <a:xfrm>
                  <a:off x="1975111" y="2602076"/>
                  <a:ext cx="5774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t>M</a:t>
                  </a:r>
                  <a:r>
                    <a:rPr lang="en-US" altLang="en-US" sz="1800" baseline="-25000" dirty="0"/>
                    <a:t>2</a:t>
                  </a:r>
                  <a:r>
                    <a:rPr lang="en-US" altLang="en-US" sz="1800" baseline="30000" dirty="0"/>
                    <a:t>w</a:t>
                  </a:r>
                  <a:endParaRPr lang="en-CA" altLang="en-US" sz="1800" i="0" dirty="0"/>
                </a:p>
              </p:txBody>
            </p:sp>
            <p:sp>
              <p:nvSpPr>
                <p:cNvPr id="39" name="Text Box 77">
                  <a:extLst>
                    <a:ext uri="{FF2B5EF4-FFF2-40B4-BE49-F238E27FC236}">
                      <a16:creationId xmlns:a16="http://schemas.microsoft.com/office/drawing/2014/main" id="{DF71493D-B9E0-44ED-A3A2-C8EBE6F220A9}"/>
                    </a:ext>
                  </a:extLst>
                </p:cNvPr>
                <p:cNvSpPr txBox="1">
                  <a:spLocks noChangeArrowheads="1"/>
                </p:cNvSpPr>
                <p:nvPr/>
              </p:nvSpPr>
              <p:spPr bwMode="auto">
                <a:xfrm>
                  <a:off x="2584711" y="1828408"/>
                  <a:ext cx="5437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solidFill>
                        <a:schemeClr val="bg2"/>
                      </a:solidFill>
                    </a:rPr>
                    <a:t>M</a:t>
                  </a:r>
                  <a:r>
                    <a:rPr lang="en-US" altLang="en-US" sz="1800" baseline="-25000" dirty="0">
                      <a:solidFill>
                        <a:schemeClr val="bg2"/>
                      </a:solidFill>
                    </a:rPr>
                    <a:t>1</a:t>
                  </a:r>
                  <a:r>
                    <a:rPr lang="en-US" altLang="en-US" sz="1800" baseline="30000" dirty="0">
                      <a:solidFill>
                        <a:schemeClr val="bg2"/>
                      </a:solidFill>
                    </a:rPr>
                    <a:t>b</a:t>
                  </a:r>
                  <a:endParaRPr lang="en-CA" altLang="en-US" sz="1800" i="0" dirty="0">
                    <a:solidFill>
                      <a:schemeClr val="bg2"/>
                    </a:solidFill>
                  </a:endParaRPr>
                </a:p>
              </p:txBody>
            </p:sp>
            <p:sp>
              <p:nvSpPr>
                <p:cNvPr id="40" name="Text Box 77">
                  <a:extLst>
                    <a:ext uri="{FF2B5EF4-FFF2-40B4-BE49-F238E27FC236}">
                      <a16:creationId xmlns:a16="http://schemas.microsoft.com/office/drawing/2014/main" id="{13E4B3B3-EB39-4D8F-9159-1D9E9B012E88}"/>
                    </a:ext>
                  </a:extLst>
                </p:cNvPr>
                <p:cNvSpPr txBox="1">
                  <a:spLocks noChangeArrowheads="1"/>
                </p:cNvSpPr>
                <p:nvPr/>
              </p:nvSpPr>
              <p:spPr bwMode="auto">
                <a:xfrm>
                  <a:off x="4202497" y="1066464"/>
                  <a:ext cx="5774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t>M</a:t>
                  </a:r>
                  <a:r>
                    <a:rPr lang="en-US" altLang="en-US" sz="1800" baseline="-25000" dirty="0"/>
                    <a:t>1</a:t>
                  </a:r>
                  <a:r>
                    <a:rPr lang="en-US" altLang="en-US" sz="1800" baseline="30000" dirty="0"/>
                    <a:t>w</a:t>
                  </a:r>
                  <a:endParaRPr lang="en-CA" altLang="en-US" sz="1800" i="0" dirty="0"/>
                </a:p>
              </p:txBody>
            </p:sp>
          </p:grpSp>
          <p:sp>
            <p:nvSpPr>
              <p:cNvPr id="28" name="Arc 27">
                <a:extLst>
                  <a:ext uri="{FF2B5EF4-FFF2-40B4-BE49-F238E27FC236}">
                    <a16:creationId xmlns:a16="http://schemas.microsoft.com/office/drawing/2014/main" id="{B8BE82D8-C182-44B6-96E8-B277F4A50678}"/>
                  </a:ext>
                </a:extLst>
              </p:cNvPr>
              <p:cNvSpPr/>
              <p:nvPr/>
            </p:nvSpPr>
            <p:spPr bwMode="auto">
              <a:xfrm rot="8011086">
                <a:off x="4463364" y="286092"/>
                <a:ext cx="1312049" cy="1298474"/>
              </a:xfrm>
              <a:prstGeom prst="arc">
                <a:avLst>
                  <a:gd name="adj1" fmla="val 16108693"/>
                  <a:gd name="adj2" fmla="val 0"/>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sp>
          <p:nvSpPr>
            <p:cNvPr id="25" name="Rectangle 2">
              <a:extLst>
                <a:ext uri="{FF2B5EF4-FFF2-40B4-BE49-F238E27FC236}">
                  <a16:creationId xmlns:a16="http://schemas.microsoft.com/office/drawing/2014/main" id="{1434CEFD-E238-4617-B726-2EE5FA5F8FFC}"/>
                </a:ext>
              </a:extLst>
            </p:cNvPr>
            <p:cNvSpPr txBox="1">
              <a:spLocks noChangeArrowheads="1"/>
            </p:cNvSpPr>
            <p:nvPr/>
          </p:nvSpPr>
          <p:spPr bwMode="auto">
            <a:xfrm>
              <a:off x="-552744" y="-114300"/>
              <a:ext cx="4289362"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a:t>A Game Tree</a:t>
              </a:r>
              <a:endParaRPr lang="en-CA" altLang="en-US" kern="0" dirty="0"/>
            </a:p>
          </p:txBody>
        </p:sp>
      </p:grpSp>
      <p:pic>
        <p:nvPicPr>
          <p:cNvPr id="453" name="Picture 6" descr="Related image">
            <a:extLst>
              <a:ext uri="{FF2B5EF4-FFF2-40B4-BE49-F238E27FC236}">
                <a16:creationId xmlns:a16="http://schemas.microsoft.com/office/drawing/2014/main" id="{371F91A8-9655-429D-A832-B1C841CA4AAE}"/>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pic>
        <p:nvPicPr>
          <p:cNvPr id="454" name="Picture 453">
            <a:extLst>
              <a:ext uri="{FF2B5EF4-FFF2-40B4-BE49-F238E27FC236}">
                <a16:creationId xmlns:a16="http://schemas.microsoft.com/office/drawing/2014/main" id="{21A47F8E-237B-41A1-A2CF-2D12125E8C9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58795" y="4710680"/>
            <a:ext cx="613290" cy="775589"/>
          </a:xfrm>
          <a:prstGeom prst="rect">
            <a:avLst/>
          </a:prstGeom>
        </p:spPr>
      </p:pic>
      <p:sp>
        <p:nvSpPr>
          <p:cNvPr id="455" name="AutoShape 38">
            <a:extLst>
              <a:ext uri="{FF2B5EF4-FFF2-40B4-BE49-F238E27FC236}">
                <a16:creationId xmlns:a16="http://schemas.microsoft.com/office/drawing/2014/main" id="{CE4D93A0-0434-42D8-9364-4362EB510905}"/>
              </a:ext>
            </a:extLst>
          </p:cNvPr>
          <p:cNvSpPr>
            <a:spLocks noChangeArrowheads="1"/>
          </p:cNvSpPr>
          <p:nvPr/>
        </p:nvSpPr>
        <p:spPr bwMode="auto">
          <a:xfrm>
            <a:off x="2129346" y="4742954"/>
            <a:ext cx="4534701" cy="1685555"/>
          </a:xfrm>
          <a:prstGeom prst="wedgeRoundRectCallout">
            <a:avLst>
              <a:gd name="adj1" fmla="val 54475"/>
              <a:gd name="adj2" fmla="val -41332"/>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hangingPunct="1">
              <a:spcBef>
                <a:spcPct val="0"/>
              </a:spcBef>
              <a:buNone/>
              <a:defRPr/>
            </a:pPr>
            <a:r>
              <a:rPr lang="en-US" altLang="en-US" sz="2400" dirty="0">
                <a:solidFill>
                  <a:srgbClr val="FFFFFF"/>
                </a:solidFill>
                <a:sym typeface="Symbol" pitchFamily="18" charset="2"/>
              </a:rPr>
              <a:t>We will first consider games</a:t>
            </a:r>
          </a:p>
          <a:p>
            <a:pPr marL="342900" indent="-342900" defTabSz="685800" eaLnBrk="1" hangingPunct="1">
              <a:spcBef>
                <a:spcPct val="0"/>
              </a:spcBef>
              <a:defRPr/>
            </a:pPr>
            <a:r>
              <a:rPr lang="en-US" altLang="en-US" sz="2400" dirty="0">
                <a:solidFill>
                  <a:srgbClr val="FFFFFF"/>
                </a:solidFill>
                <a:sym typeface="Symbol" pitchFamily="18" charset="2"/>
              </a:rPr>
              <a:t>adversary</a:t>
            </a:r>
          </a:p>
          <a:p>
            <a:pPr marL="342900" indent="-342900" defTabSz="685800" eaLnBrk="1" hangingPunct="1">
              <a:spcBef>
                <a:spcPct val="0"/>
              </a:spcBef>
              <a:defRPr/>
            </a:pPr>
            <a:r>
              <a:rPr lang="en-US" altLang="en-US" sz="2400" dirty="0">
                <a:solidFill>
                  <a:srgbClr val="FFFFFF"/>
                </a:solidFill>
                <a:sym typeface="Symbol" pitchFamily="18" charset="2"/>
              </a:rPr>
              <a:t>no randomness</a:t>
            </a:r>
          </a:p>
          <a:p>
            <a:pPr marL="342900" indent="-342900" defTabSz="685800" eaLnBrk="1" hangingPunct="1">
              <a:spcBef>
                <a:spcPct val="0"/>
              </a:spcBef>
              <a:defRPr/>
            </a:pPr>
            <a:r>
              <a:rPr lang="en-US" altLang="en-US" sz="2400" dirty="0">
                <a:solidFill>
                  <a:srgbClr val="FFFFFF"/>
                </a:solidFill>
                <a:sym typeface="Symbol" pitchFamily="18" charset="2"/>
              </a:rPr>
              <a:t>state graph forms a tree </a:t>
            </a:r>
          </a:p>
        </p:txBody>
      </p:sp>
    </p:spTree>
    <p:extLst>
      <p:ext uri="{BB962C8B-B14F-4D97-AF65-F5344CB8AC3E}">
        <p14:creationId xmlns:p14="http://schemas.microsoft.com/office/powerpoint/2010/main" val="1617158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5D8A864-7A4E-409F-9F46-D333E1270AF6}"/>
              </a:ext>
            </a:extLst>
          </p:cNvPr>
          <p:cNvGrpSpPr/>
          <p:nvPr/>
        </p:nvGrpSpPr>
        <p:grpSpPr>
          <a:xfrm>
            <a:off x="-552744" y="-225726"/>
            <a:ext cx="9591591" cy="3654726"/>
            <a:chOff x="-552744" y="-225726"/>
            <a:chExt cx="9591591" cy="3654726"/>
          </a:xfrm>
        </p:grpSpPr>
        <p:grpSp>
          <p:nvGrpSpPr>
            <p:cNvPr id="416" name="Group 415">
              <a:extLst>
                <a:ext uri="{FF2B5EF4-FFF2-40B4-BE49-F238E27FC236}">
                  <a16:creationId xmlns:a16="http://schemas.microsoft.com/office/drawing/2014/main" id="{EC1D2AA4-7543-40C5-AFE7-D7205F2601E3}"/>
                </a:ext>
              </a:extLst>
            </p:cNvPr>
            <p:cNvGrpSpPr/>
            <p:nvPr/>
          </p:nvGrpSpPr>
          <p:grpSpPr>
            <a:xfrm>
              <a:off x="128806" y="-225726"/>
              <a:ext cx="7243250" cy="3654726"/>
              <a:chOff x="1295400" y="279304"/>
              <a:chExt cx="7243250" cy="3654726"/>
            </a:xfrm>
          </p:grpSpPr>
          <p:grpSp>
            <p:nvGrpSpPr>
              <p:cNvPr id="417" name="Group 416">
                <a:extLst>
                  <a:ext uri="{FF2B5EF4-FFF2-40B4-BE49-F238E27FC236}">
                    <a16:creationId xmlns:a16="http://schemas.microsoft.com/office/drawing/2014/main" id="{0529E9CE-1DF9-4B2A-A536-98685CB967AE}"/>
                  </a:ext>
                </a:extLst>
              </p:cNvPr>
              <p:cNvGrpSpPr/>
              <p:nvPr/>
            </p:nvGrpSpPr>
            <p:grpSpPr>
              <a:xfrm>
                <a:off x="1295400" y="762000"/>
                <a:ext cx="7243250" cy="3172030"/>
                <a:chOff x="1295400" y="762000"/>
                <a:chExt cx="7243250" cy="3172030"/>
              </a:xfrm>
            </p:grpSpPr>
            <p:sp>
              <p:nvSpPr>
                <p:cNvPr id="419" name="Rectangle 418">
                  <a:extLst>
                    <a:ext uri="{FF2B5EF4-FFF2-40B4-BE49-F238E27FC236}">
                      <a16:creationId xmlns:a16="http://schemas.microsoft.com/office/drawing/2014/main" id="{2BDA98A0-789C-43A7-9FA8-36B64F75A76A}"/>
                    </a:ext>
                  </a:extLst>
                </p:cNvPr>
                <p:cNvSpPr/>
                <p:nvPr/>
              </p:nvSpPr>
              <p:spPr bwMode="auto">
                <a:xfrm>
                  <a:off x="1295400" y="762000"/>
                  <a:ext cx="7243250" cy="3172030"/>
                </a:xfrm>
                <a:prstGeom prst="rect">
                  <a:avLst/>
                </a:prstGeom>
                <a:solidFill>
                  <a:srgbClr val="00FF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20" name="Text Box 77">
                  <a:extLst>
                    <a:ext uri="{FF2B5EF4-FFF2-40B4-BE49-F238E27FC236}">
                      <a16:creationId xmlns:a16="http://schemas.microsoft.com/office/drawing/2014/main" id="{58A2B7AB-D26B-415A-9E88-F82ACF0CBDFE}"/>
                    </a:ext>
                  </a:extLst>
                </p:cNvPr>
                <p:cNvSpPr txBox="1">
                  <a:spLocks noChangeArrowheads="1"/>
                </p:cNvSpPr>
                <p:nvPr/>
              </p:nvSpPr>
              <p:spPr bwMode="auto">
                <a:xfrm>
                  <a:off x="1452050" y="3199086"/>
                  <a:ext cx="5437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solidFill>
                        <a:schemeClr val="bg2"/>
                      </a:solidFill>
                    </a:rPr>
                    <a:t>M</a:t>
                  </a:r>
                  <a:r>
                    <a:rPr lang="en-US" altLang="en-US" sz="1800" baseline="-25000" dirty="0">
                      <a:solidFill>
                        <a:schemeClr val="bg2"/>
                      </a:solidFill>
                    </a:rPr>
                    <a:t>2</a:t>
                  </a:r>
                  <a:r>
                    <a:rPr lang="en-US" altLang="en-US" sz="1800" baseline="30000" dirty="0">
                      <a:solidFill>
                        <a:schemeClr val="bg2"/>
                      </a:solidFill>
                    </a:rPr>
                    <a:t>b</a:t>
                  </a:r>
                  <a:endParaRPr lang="en-CA" altLang="en-US" sz="1800" i="0" dirty="0">
                    <a:solidFill>
                      <a:schemeClr val="bg2"/>
                    </a:solidFill>
                  </a:endParaRPr>
                </a:p>
              </p:txBody>
            </p:sp>
            <p:grpSp>
              <p:nvGrpSpPr>
                <p:cNvPr id="421" name="Group 420">
                  <a:extLst>
                    <a:ext uri="{FF2B5EF4-FFF2-40B4-BE49-F238E27FC236}">
                      <a16:creationId xmlns:a16="http://schemas.microsoft.com/office/drawing/2014/main" id="{F86A3AE9-28E5-4D67-950D-20F13F7725C6}"/>
                    </a:ext>
                  </a:extLst>
                </p:cNvPr>
                <p:cNvGrpSpPr/>
                <p:nvPr/>
              </p:nvGrpSpPr>
              <p:grpSpPr>
                <a:xfrm>
                  <a:off x="4968163" y="990208"/>
                  <a:ext cx="293887" cy="366793"/>
                  <a:chOff x="4861390" y="2202981"/>
                  <a:chExt cx="472610" cy="602212"/>
                </a:xfrm>
              </p:grpSpPr>
              <p:sp>
                <p:nvSpPr>
                  <p:cNvPr id="1214" name="Oval 1213">
                    <a:extLst>
                      <a:ext uri="{FF2B5EF4-FFF2-40B4-BE49-F238E27FC236}">
                        <a16:creationId xmlns:a16="http://schemas.microsoft.com/office/drawing/2014/main" id="{F1685691-3AED-4361-A58C-5DFA4F65A28A}"/>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15" name="Group 26">
                    <a:extLst>
                      <a:ext uri="{FF2B5EF4-FFF2-40B4-BE49-F238E27FC236}">
                        <a16:creationId xmlns:a16="http://schemas.microsoft.com/office/drawing/2014/main" id="{A1BAC0A3-B0AF-4A4E-B17E-AA88A2F946A9}"/>
                      </a:ext>
                    </a:extLst>
                  </p:cNvPr>
                  <p:cNvGrpSpPr>
                    <a:grpSpLocks/>
                  </p:cNvGrpSpPr>
                  <p:nvPr/>
                </p:nvGrpSpPr>
                <p:grpSpPr bwMode="auto">
                  <a:xfrm flipH="1">
                    <a:off x="4951250" y="2297324"/>
                    <a:ext cx="274777" cy="439717"/>
                    <a:chOff x="2308" y="1513"/>
                    <a:chExt cx="1162" cy="2570"/>
                  </a:xfrm>
                </p:grpSpPr>
                <p:grpSp>
                  <p:nvGrpSpPr>
                    <p:cNvPr id="1216" name="Group 27">
                      <a:extLst>
                        <a:ext uri="{FF2B5EF4-FFF2-40B4-BE49-F238E27FC236}">
                          <a16:creationId xmlns:a16="http://schemas.microsoft.com/office/drawing/2014/main" id="{E3E51F81-9A07-4C27-A117-B3EEC1B92F15}"/>
                        </a:ext>
                      </a:extLst>
                    </p:cNvPr>
                    <p:cNvGrpSpPr>
                      <a:grpSpLocks/>
                    </p:cNvGrpSpPr>
                    <p:nvPr/>
                  </p:nvGrpSpPr>
                  <p:grpSpPr bwMode="auto">
                    <a:xfrm>
                      <a:off x="2308" y="1740"/>
                      <a:ext cx="957" cy="2343"/>
                      <a:chOff x="2308" y="1740"/>
                      <a:chExt cx="957" cy="2343"/>
                    </a:xfrm>
                  </p:grpSpPr>
                  <p:sp>
                    <p:nvSpPr>
                      <p:cNvPr id="1224" name="Freeform 28">
                        <a:extLst>
                          <a:ext uri="{FF2B5EF4-FFF2-40B4-BE49-F238E27FC236}">
                            <a16:creationId xmlns:a16="http://schemas.microsoft.com/office/drawing/2014/main" id="{7C5E2686-7669-4364-9410-E6311CFB146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5" name="Freeform 29">
                        <a:extLst>
                          <a:ext uri="{FF2B5EF4-FFF2-40B4-BE49-F238E27FC236}">
                            <a16:creationId xmlns:a16="http://schemas.microsoft.com/office/drawing/2014/main" id="{F2F1BDA4-D857-4FFA-A69A-17FAD0E22C6D}"/>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6" name="Freeform 30">
                        <a:extLst>
                          <a:ext uri="{FF2B5EF4-FFF2-40B4-BE49-F238E27FC236}">
                            <a16:creationId xmlns:a16="http://schemas.microsoft.com/office/drawing/2014/main" id="{ADEC07F6-FC6E-46AD-B638-28DE9559CCD8}"/>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7" name="Freeform 31">
                        <a:extLst>
                          <a:ext uri="{FF2B5EF4-FFF2-40B4-BE49-F238E27FC236}">
                            <a16:creationId xmlns:a16="http://schemas.microsoft.com/office/drawing/2014/main" id="{1BD32062-60A3-4C47-A724-2972A7023A8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8" name="Freeform 32">
                        <a:extLst>
                          <a:ext uri="{FF2B5EF4-FFF2-40B4-BE49-F238E27FC236}">
                            <a16:creationId xmlns:a16="http://schemas.microsoft.com/office/drawing/2014/main" id="{70A84C17-D327-4379-AF9B-6FC956D0A895}"/>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9" name="Freeform 33">
                        <a:extLst>
                          <a:ext uri="{FF2B5EF4-FFF2-40B4-BE49-F238E27FC236}">
                            <a16:creationId xmlns:a16="http://schemas.microsoft.com/office/drawing/2014/main" id="{AD074D82-EC66-4F96-8CCC-E33CF7F4166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217" name="Freeform 34">
                      <a:extLst>
                        <a:ext uri="{FF2B5EF4-FFF2-40B4-BE49-F238E27FC236}">
                          <a16:creationId xmlns:a16="http://schemas.microsoft.com/office/drawing/2014/main" id="{75C07E0B-38BF-4D1B-999D-C627D2F3C1F2}"/>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8" name="Freeform 35">
                      <a:extLst>
                        <a:ext uri="{FF2B5EF4-FFF2-40B4-BE49-F238E27FC236}">
                          <a16:creationId xmlns:a16="http://schemas.microsoft.com/office/drawing/2014/main" id="{88D4B920-7D72-4AFF-8EC3-61B731E6EFE4}"/>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9" name="Oval 36">
                      <a:extLst>
                        <a:ext uri="{FF2B5EF4-FFF2-40B4-BE49-F238E27FC236}">
                          <a16:creationId xmlns:a16="http://schemas.microsoft.com/office/drawing/2014/main" id="{B4D62559-D539-49F9-8298-E9EC101A8820}"/>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20" name="Oval 37">
                      <a:extLst>
                        <a:ext uri="{FF2B5EF4-FFF2-40B4-BE49-F238E27FC236}">
                          <a16:creationId xmlns:a16="http://schemas.microsoft.com/office/drawing/2014/main" id="{468D1C02-EA91-4B51-8E5E-BC40CA5E854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21" name="Oval 38">
                      <a:extLst>
                        <a:ext uri="{FF2B5EF4-FFF2-40B4-BE49-F238E27FC236}">
                          <a16:creationId xmlns:a16="http://schemas.microsoft.com/office/drawing/2014/main" id="{F4FC72AE-3E87-4472-884A-1FE148AA224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22" name="Oval 39">
                      <a:extLst>
                        <a:ext uri="{FF2B5EF4-FFF2-40B4-BE49-F238E27FC236}">
                          <a16:creationId xmlns:a16="http://schemas.microsoft.com/office/drawing/2014/main" id="{7C7950C5-DC57-4EC4-BAB2-56611B668F9E}"/>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23" name="Oval 40">
                      <a:extLst>
                        <a:ext uri="{FF2B5EF4-FFF2-40B4-BE49-F238E27FC236}">
                          <a16:creationId xmlns:a16="http://schemas.microsoft.com/office/drawing/2014/main" id="{BC9D0BC3-F6E3-4FE2-8463-F47857970D5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grpSp>
              <p:nvGrpSpPr>
                <p:cNvPr id="422" name="Group 421">
                  <a:extLst>
                    <a:ext uri="{FF2B5EF4-FFF2-40B4-BE49-F238E27FC236}">
                      <a16:creationId xmlns:a16="http://schemas.microsoft.com/office/drawing/2014/main" id="{DE73110F-8FA1-4812-B64C-D0F52A683E83}"/>
                    </a:ext>
                  </a:extLst>
                </p:cNvPr>
                <p:cNvGrpSpPr/>
                <p:nvPr/>
              </p:nvGrpSpPr>
              <p:grpSpPr>
                <a:xfrm>
                  <a:off x="5268716" y="1841930"/>
                  <a:ext cx="2965134" cy="1872420"/>
                  <a:chOff x="5645466" y="1398645"/>
                  <a:chExt cx="2965134" cy="1872420"/>
                </a:xfrm>
              </p:grpSpPr>
              <p:grpSp>
                <p:nvGrpSpPr>
                  <p:cNvPr id="618" name="Group 617">
                    <a:extLst>
                      <a:ext uri="{FF2B5EF4-FFF2-40B4-BE49-F238E27FC236}">
                        <a16:creationId xmlns:a16="http://schemas.microsoft.com/office/drawing/2014/main" id="{6C785333-8CD7-4077-B253-7E0823F3891C}"/>
                      </a:ext>
                    </a:extLst>
                  </p:cNvPr>
                  <p:cNvGrpSpPr/>
                  <p:nvPr/>
                </p:nvGrpSpPr>
                <p:grpSpPr>
                  <a:xfrm>
                    <a:off x="6986263" y="1398645"/>
                    <a:ext cx="293887" cy="366793"/>
                    <a:chOff x="5951870" y="2050581"/>
                    <a:chExt cx="472610" cy="602212"/>
                  </a:xfrm>
                </p:grpSpPr>
                <p:sp>
                  <p:nvSpPr>
                    <p:cNvPr id="1202" name="Oval 1201">
                      <a:extLst>
                        <a:ext uri="{FF2B5EF4-FFF2-40B4-BE49-F238E27FC236}">
                          <a16:creationId xmlns:a16="http://schemas.microsoft.com/office/drawing/2014/main" id="{DEEADE15-2E46-4F6E-92B7-D1085F92EEB3}"/>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03" name="Group 47">
                      <a:extLst>
                        <a:ext uri="{FF2B5EF4-FFF2-40B4-BE49-F238E27FC236}">
                          <a16:creationId xmlns:a16="http://schemas.microsoft.com/office/drawing/2014/main" id="{A2B6119D-0565-418C-9ABB-5C899FF6BD72}"/>
                        </a:ext>
                      </a:extLst>
                    </p:cNvPr>
                    <p:cNvGrpSpPr>
                      <a:grpSpLocks/>
                    </p:cNvGrpSpPr>
                    <p:nvPr/>
                  </p:nvGrpSpPr>
                  <p:grpSpPr bwMode="auto">
                    <a:xfrm flipH="1">
                      <a:off x="6019800" y="2086608"/>
                      <a:ext cx="391662" cy="504192"/>
                      <a:chOff x="2593" y="768"/>
                      <a:chExt cx="849" cy="1475"/>
                    </a:xfrm>
                  </p:grpSpPr>
                  <p:sp>
                    <p:nvSpPr>
                      <p:cNvPr id="1204" name="Freeform 48">
                        <a:extLst>
                          <a:ext uri="{FF2B5EF4-FFF2-40B4-BE49-F238E27FC236}">
                            <a16:creationId xmlns:a16="http://schemas.microsoft.com/office/drawing/2014/main" id="{D7A88461-278B-4358-935E-6D27BD35CD41}"/>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5" name="Freeform 49">
                        <a:extLst>
                          <a:ext uri="{FF2B5EF4-FFF2-40B4-BE49-F238E27FC236}">
                            <a16:creationId xmlns:a16="http://schemas.microsoft.com/office/drawing/2014/main" id="{971FB24E-A47E-4FE1-8DE3-177D34A3E5E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6" name="Freeform 50">
                        <a:extLst>
                          <a:ext uri="{FF2B5EF4-FFF2-40B4-BE49-F238E27FC236}">
                            <a16:creationId xmlns:a16="http://schemas.microsoft.com/office/drawing/2014/main" id="{70FC8C15-FBBF-47E6-B9F8-7ECA224C5973}"/>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7" name="Freeform 51">
                        <a:extLst>
                          <a:ext uri="{FF2B5EF4-FFF2-40B4-BE49-F238E27FC236}">
                            <a16:creationId xmlns:a16="http://schemas.microsoft.com/office/drawing/2014/main" id="{7C40509D-1E18-45CE-9584-E13CE65CCE18}"/>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8" name="Freeform 52">
                        <a:extLst>
                          <a:ext uri="{FF2B5EF4-FFF2-40B4-BE49-F238E27FC236}">
                            <a16:creationId xmlns:a16="http://schemas.microsoft.com/office/drawing/2014/main" id="{835232A7-2D39-4F72-8AB7-FEB0BA75E7D2}"/>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9" name="Freeform 53">
                        <a:extLst>
                          <a:ext uri="{FF2B5EF4-FFF2-40B4-BE49-F238E27FC236}">
                            <a16:creationId xmlns:a16="http://schemas.microsoft.com/office/drawing/2014/main" id="{1E19C827-735F-43F3-B867-98EBB5C9A2C2}"/>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0" name="Freeform 54">
                        <a:extLst>
                          <a:ext uri="{FF2B5EF4-FFF2-40B4-BE49-F238E27FC236}">
                            <a16:creationId xmlns:a16="http://schemas.microsoft.com/office/drawing/2014/main" id="{279D6CAC-53E2-49DB-A940-400324876C4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211" name="Group 55">
                        <a:extLst>
                          <a:ext uri="{FF2B5EF4-FFF2-40B4-BE49-F238E27FC236}">
                            <a16:creationId xmlns:a16="http://schemas.microsoft.com/office/drawing/2014/main" id="{B5CB80C3-F14C-4CA3-AE61-413E4F110964}"/>
                          </a:ext>
                        </a:extLst>
                      </p:cNvPr>
                      <p:cNvGrpSpPr>
                        <a:grpSpLocks/>
                      </p:cNvGrpSpPr>
                      <p:nvPr/>
                    </p:nvGrpSpPr>
                    <p:grpSpPr bwMode="auto">
                      <a:xfrm>
                        <a:off x="2720" y="768"/>
                        <a:ext cx="230" cy="1456"/>
                        <a:chOff x="2720" y="768"/>
                        <a:chExt cx="230" cy="1456"/>
                      </a:xfrm>
                    </p:grpSpPr>
                    <p:sp>
                      <p:nvSpPr>
                        <p:cNvPr id="1212" name="Freeform 56">
                          <a:extLst>
                            <a:ext uri="{FF2B5EF4-FFF2-40B4-BE49-F238E27FC236}">
                              <a16:creationId xmlns:a16="http://schemas.microsoft.com/office/drawing/2014/main" id="{5288D8C3-C453-4AB6-82A8-CA98E1F4420D}"/>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3" name="Freeform 57">
                          <a:extLst>
                            <a:ext uri="{FF2B5EF4-FFF2-40B4-BE49-F238E27FC236}">
                              <a16:creationId xmlns:a16="http://schemas.microsoft.com/office/drawing/2014/main" id="{04DDF664-5EC6-48BF-83FE-57D0B66E5D1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grpSp>
                <p:nvGrpSpPr>
                  <p:cNvPr id="619" name="Group 618">
                    <a:extLst>
                      <a:ext uri="{FF2B5EF4-FFF2-40B4-BE49-F238E27FC236}">
                        <a16:creationId xmlns:a16="http://schemas.microsoft.com/office/drawing/2014/main" id="{8AEBE416-4C58-49D5-8551-7FA6C7D998DA}"/>
                      </a:ext>
                    </a:extLst>
                  </p:cNvPr>
                  <p:cNvGrpSpPr/>
                  <p:nvPr/>
                </p:nvGrpSpPr>
                <p:grpSpPr>
                  <a:xfrm>
                    <a:off x="5645466" y="1803063"/>
                    <a:ext cx="1429881" cy="1468002"/>
                    <a:chOff x="5645466" y="1803063"/>
                    <a:chExt cx="1429881" cy="1468002"/>
                  </a:xfrm>
                </p:grpSpPr>
                <p:grpSp>
                  <p:nvGrpSpPr>
                    <p:cNvPr id="708" name="Group 707">
                      <a:extLst>
                        <a:ext uri="{FF2B5EF4-FFF2-40B4-BE49-F238E27FC236}">
                          <a16:creationId xmlns:a16="http://schemas.microsoft.com/office/drawing/2014/main" id="{1261EC13-A252-404A-8D36-4045D885DB42}"/>
                        </a:ext>
                      </a:extLst>
                    </p:cNvPr>
                    <p:cNvGrpSpPr/>
                    <p:nvPr/>
                  </p:nvGrpSpPr>
                  <p:grpSpPr>
                    <a:xfrm>
                      <a:off x="5645466" y="2007009"/>
                      <a:ext cx="1429881" cy="1264056"/>
                      <a:chOff x="5645466" y="2007009"/>
                      <a:chExt cx="1429881" cy="1264056"/>
                    </a:xfrm>
                  </p:grpSpPr>
                  <p:grpSp>
                    <p:nvGrpSpPr>
                      <p:cNvPr id="710" name="Group 709">
                        <a:extLst>
                          <a:ext uri="{FF2B5EF4-FFF2-40B4-BE49-F238E27FC236}">
                            <a16:creationId xmlns:a16="http://schemas.microsoft.com/office/drawing/2014/main" id="{6063720A-8640-4732-8B91-2052BEABE501}"/>
                          </a:ext>
                        </a:extLst>
                      </p:cNvPr>
                      <p:cNvGrpSpPr/>
                      <p:nvPr/>
                    </p:nvGrpSpPr>
                    <p:grpSpPr>
                      <a:xfrm>
                        <a:off x="6250954" y="2007009"/>
                        <a:ext cx="216747" cy="278991"/>
                        <a:chOff x="4861390" y="2202981"/>
                        <a:chExt cx="472610" cy="602212"/>
                      </a:xfrm>
                    </p:grpSpPr>
                    <p:sp>
                      <p:nvSpPr>
                        <p:cNvPr id="1186" name="Oval 1185">
                          <a:extLst>
                            <a:ext uri="{FF2B5EF4-FFF2-40B4-BE49-F238E27FC236}">
                              <a16:creationId xmlns:a16="http://schemas.microsoft.com/office/drawing/2014/main" id="{324474A5-65D6-4F57-951A-A99035BE6C63}"/>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187" name="Group 26">
                          <a:extLst>
                            <a:ext uri="{FF2B5EF4-FFF2-40B4-BE49-F238E27FC236}">
                              <a16:creationId xmlns:a16="http://schemas.microsoft.com/office/drawing/2014/main" id="{3CE4FF72-7FF1-41C8-A4D8-9165FC66CF4D}"/>
                            </a:ext>
                          </a:extLst>
                        </p:cNvPr>
                        <p:cNvGrpSpPr>
                          <a:grpSpLocks/>
                        </p:cNvGrpSpPr>
                        <p:nvPr/>
                      </p:nvGrpSpPr>
                      <p:grpSpPr bwMode="auto">
                        <a:xfrm flipH="1">
                          <a:off x="4951250" y="2297324"/>
                          <a:ext cx="274777" cy="439717"/>
                          <a:chOff x="2308" y="1513"/>
                          <a:chExt cx="1162" cy="2570"/>
                        </a:xfrm>
                      </p:grpSpPr>
                      <p:grpSp>
                        <p:nvGrpSpPr>
                          <p:cNvPr id="1188" name="Group 27">
                            <a:extLst>
                              <a:ext uri="{FF2B5EF4-FFF2-40B4-BE49-F238E27FC236}">
                                <a16:creationId xmlns:a16="http://schemas.microsoft.com/office/drawing/2014/main" id="{F5E80676-0F66-4897-BE2D-EDB2DFF1F85B}"/>
                              </a:ext>
                            </a:extLst>
                          </p:cNvPr>
                          <p:cNvGrpSpPr>
                            <a:grpSpLocks/>
                          </p:cNvGrpSpPr>
                          <p:nvPr/>
                        </p:nvGrpSpPr>
                        <p:grpSpPr bwMode="auto">
                          <a:xfrm>
                            <a:off x="2308" y="1740"/>
                            <a:ext cx="957" cy="2343"/>
                            <a:chOff x="2308" y="1740"/>
                            <a:chExt cx="957" cy="2343"/>
                          </a:xfrm>
                        </p:grpSpPr>
                        <p:sp>
                          <p:nvSpPr>
                            <p:cNvPr id="1196" name="Freeform 28">
                              <a:extLst>
                                <a:ext uri="{FF2B5EF4-FFF2-40B4-BE49-F238E27FC236}">
                                  <a16:creationId xmlns:a16="http://schemas.microsoft.com/office/drawing/2014/main" id="{149B5E0F-95E4-4C95-A7AA-F6A2148C2FAE}"/>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97" name="Freeform 29">
                              <a:extLst>
                                <a:ext uri="{FF2B5EF4-FFF2-40B4-BE49-F238E27FC236}">
                                  <a16:creationId xmlns:a16="http://schemas.microsoft.com/office/drawing/2014/main" id="{576F5CE2-3A15-4EFB-BB77-B0C714D045DF}"/>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98" name="Freeform 30">
                              <a:extLst>
                                <a:ext uri="{FF2B5EF4-FFF2-40B4-BE49-F238E27FC236}">
                                  <a16:creationId xmlns:a16="http://schemas.microsoft.com/office/drawing/2014/main" id="{03635EED-71B8-4EF9-B5AC-CBCFD0FC75B3}"/>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99" name="Freeform 31">
                              <a:extLst>
                                <a:ext uri="{FF2B5EF4-FFF2-40B4-BE49-F238E27FC236}">
                                  <a16:creationId xmlns:a16="http://schemas.microsoft.com/office/drawing/2014/main" id="{CEF52DA7-09C8-4F61-BED5-0740D3DC97A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0" name="Freeform 32">
                              <a:extLst>
                                <a:ext uri="{FF2B5EF4-FFF2-40B4-BE49-F238E27FC236}">
                                  <a16:creationId xmlns:a16="http://schemas.microsoft.com/office/drawing/2014/main" id="{C30C7BD6-48A8-4732-AF76-89AF983406F4}"/>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1" name="Freeform 33">
                              <a:extLst>
                                <a:ext uri="{FF2B5EF4-FFF2-40B4-BE49-F238E27FC236}">
                                  <a16:creationId xmlns:a16="http://schemas.microsoft.com/office/drawing/2014/main" id="{2F9BEBAE-AF06-4314-93EF-EEDDEB39BA9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189" name="Freeform 34">
                            <a:extLst>
                              <a:ext uri="{FF2B5EF4-FFF2-40B4-BE49-F238E27FC236}">
                                <a16:creationId xmlns:a16="http://schemas.microsoft.com/office/drawing/2014/main" id="{CA802390-D90B-4996-A495-413E53C945BB}"/>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90" name="Freeform 35">
                            <a:extLst>
                              <a:ext uri="{FF2B5EF4-FFF2-40B4-BE49-F238E27FC236}">
                                <a16:creationId xmlns:a16="http://schemas.microsoft.com/office/drawing/2014/main" id="{CD732BB4-A0DB-413D-B2B0-3F53D97C8907}"/>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91" name="Oval 36">
                            <a:extLst>
                              <a:ext uri="{FF2B5EF4-FFF2-40B4-BE49-F238E27FC236}">
                                <a16:creationId xmlns:a16="http://schemas.microsoft.com/office/drawing/2014/main" id="{093F8380-D4DD-4275-BE42-8C1EC16E1340}"/>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92" name="Oval 37">
                            <a:extLst>
                              <a:ext uri="{FF2B5EF4-FFF2-40B4-BE49-F238E27FC236}">
                                <a16:creationId xmlns:a16="http://schemas.microsoft.com/office/drawing/2014/main" id="{73FCA075-D706-4D9A-885B-D40008869D3D}"/>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93" name="Oval 38">
                            <a:extLst>
                              <a:ext uri="{FF2B5EF4-FFF2-40B4-BE49-F238E27FC236}">
                                <a16:creationId xmlns:a16="http://schemas.microsoft.com/office/drawing/2014/main" id="{94289B0E-EE1A-4BE8-88C7-D92DC71F3B33}"/>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94" name="Oval 39">
                            <a:extLst>
                              <a:ext uri="{FF2B5EF4-FFF2-40B4-BE49-F238E27FC236}">
                                <a16:creationId xmlns:a16="http://schemas.microsoft.com/office/drawing/2014/main" id="{885701E7-4D98-4F31-82CC-504E39420762}"/>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95" name="Oval 40">
                            <a:extLst>
                              <a:ext uri="{FF2B5EF4-FFF2-40B4-BE49-F238E27FC236}">
                                <a16:creationId xmlns:a16="http://schemas.microsoft.com/office/drawing/2014/main" id="{ED3EF403-069B-4564-BA63-3F9AD06405AC}"/>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711" name="Straight Connector 710">
                        <a:extLst>
                          <a:ext uri="{FF2B5EF4-FFF2-40B4-BE49-F238E27FC236}">
                            <a16:creationId xmlns:a16="http://schemas.microsoft.com/office/drawing/2014/main" id="{E0565548-8EC7-43F5-9470-EDCC0A2A4E5F}"/>
                          </a:ext>
                        </a:extLst>
                      </p:cNvPr>
                      <p:cNvCxnSpPr>
                        <a:stCxn id="1186" idx="4"/>
                        <a:endCxn id="1185"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712" name="Group 711">
                        <a:extLst>
                          <a:ext uri="{FF2B5EF4-FFF2-40B4-BE49-F238E27FC236}">
                            <a16:creationId xmlns:a16="http://schemas.microsoft.com/office/drawing/2014/main" id="{562790CE-F946-4DAA-8E41-998A0F5E74BB}"/>
                          </a:ext>
                        </a:extLst>
                      </p:cNvPr>
                      <p:cNvGrpSpPr/>
                      <p:nvPr/>
                    </p:nvGrpSpPr>
                    <p:grpSpPr>
                      <a:xfrm>
                        <a:off x="5645466" y="2666999"/>
                        <a:ext cx="402763" cy="604066"/>
                        <a:chOff x="5791199" y="2285996"/>
                        <a:chExt cx="615043" cy="988064"/>
                      </a:xfrm>
                    </p:grpSpPr>
                    <p:grpSp>
                      <p:nvGrpSpPr>
                        <p:cNvPr id="1166" name="Group 1165">
                          <a:extLst>
                            <a:ext uri="{FF2B5EF4-FFF2-40B4-BE49-F238E27FC236}">
                              <a16:creationId xmlns:a16="http://schemas.microsoft.com/office/drawing/2014/main" id="{81161322-F7C1-4219-9AC4-303DFB3B6F59}"/>
                            </a:ext>
                          </a:extLst>
                        </p:cNvPr>
                        <p:cNvGrpSpPr/>
                        <p:nvPr/>
                      </p:nvGrpSpPr>
                      <p:grpSpPr>
                        <a:xfrm>
                          <a:off x="5951864" y="2285996"/>
                          <a:ext cx="293887" cy="366793"/>
                          <a:chOff x="5951868" y="2050581"/>
                          <a:chExt cx="472610" cy="602212"/>
                        </a:xfrm>
                      </p:grpSpPr>
                      <p:sp>
                        <p:nvSpPr>
                          <p:cNvPr id="1174" name="Oval 1173">
                            <a:extLst>
                              <a:ext uri="{FF2B5EF4-FFF2-40B4-BE49-F238E27FC236}">
                                <a16:creationId xmlns:a16="http://schemas.microsoft.com/office/drawing/2014/main" id="{28D7FD92-38A9-4050-83E2-0633840E5FC6}"/>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175" name="Group 47">
                            <a:extLst>
                              <a:ext uri="{FF2B5EF4-FFF2-40B4-BE49-F238E27FC236}">
                                <a16:creationId xmlns:a16="http://schemas.microsoft.com/office/drawing/2014/main" id="{B2906F19-27B7-4F0F-B301-28D678CC8E4E}"/>
                              </a:ext>
                            </a:extLst>
                          </p:cNvPr>
                          <p:cNvGrpSpPr>
                            <a:grpSpLocks/>
                          </p:cNvGrpSpPr>
                          <p:nvPr/>
                        </p:nvGrpSpPr>
                        <p:grpSpPr bwMode="auto">
                          <a:xfrm flipH="1">
                            <a:off x="6019800" y="2086607"/>
                            <a:ext cx="391662" cy="504193"/>
                            <a:chOff x="2593" y="768"/>
                            <a:chExt cx="849" cy="1475"/>
                          </a:xfrm>
                        </p:grpSpPr>
                        <p:sp>
                          <p:nvSpPr>
                            <p:cNvPr id="1176" name="Freeform 48">
                              <a:extLst>
                                <a:ext uri="{FF2B5EF4-FFF2-40B4-BE49-F238E27FC236}">
                                  <a16:creationId xmlns:a16="http://schemas.microsoft.com/office/drawing/2014/main" id="{1D708925-D66C-4482-A0BC-2599C1FC7A3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7" name="Freeform 49">
                              <a:extLst>
                                <a:ext uri="{FF2B5EF4-FFF2-40B4-BE49-F238E27FC236}">
                                  <a16:creationId xmlns:a16="http://schemas.microsoft.com/office/drawing/2014/main" id="{E3C16D36-17EA-417A-A322-71FD4D62A8A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8" name="Freeform 50">
                              <a:extLst>
                                <a:ext uri="{FF2B5EF4-FFF2-40B4-BE49-F238E27FC236}">
                                  <a16:creationId xmlns:a16="http://schemas.microsoft.com/office/drawing/2014/main" id="{F27CEA82-4760-4723-BCF0-9D96C480DD2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9" name="Freeform 51">
                              <a:extLst>
                                <a:ext uri="{FF2B5EF4-FFF2-40B4-BE49-F238E27FC236}">
                                  <a16:creationId xmlns:a16="http://schemas.microsoft.com/office/drawing/2014/main" id="{2E65320E-FD93-49FC-AB7F-4C661F99C30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80" name="Freeform 52">
                              <a:extLst>
                                <a:ext uri="{FF2B5EF4-FFF2-40B4-BE49-F238E27FC236}">
                                  <a16:creationId xmlns:a16="http://schemas.microsoft.com/office/drawing/2014/main" id="{5A38745D-77A4-4353-97DC-13DF068E33A8}"/>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81" name="Freeform 53">
                              <a:extLst>
                                <a:ext uri="{FF2B5EF4-FFF2-40B4-BE49-F238E27FC236}">
                                  <a16:creationId xmlns:a16="http://schemas.microsoft.com/office/drawing/2014/main" id="{92326920-799D-41AC-AD29-6AF19FAB2DF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82" name="Freeform 54">
                              <a:extLst>
                                <a:ext uri="{FF2B5EF4-FFF2-40B4-BE49-F238E27FC236}">
                                  <a16:creationId xmlns:a16="http://schemas.microsoft.com/office/drawing/2014/main" id="{F21C4E0C-8B6A-4057-BD40-F840FDF33BC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183" name="Group 55">
                              <a:extLst>
                                <a:ext uri="{FF2B5EF4-FFF2-40B4-BE49-F238E27FC236}">
                                  <a16:creationId xmlns:a16="http://schemas.microsoft.com/office/drawing/2014/main" id="{EB85B393-F75F-4B64-A8FC-7362A3A76445}"/>
                                </a:ext>
                              </a:extLst>
                            </p:cNvPr>
                            <p:cNvGrpSpPr>
                              <a:grpSpLocks/>
                            </p:cNvGrpSpPr>
                            <p:nvPr/>
                          </p:nvGrpSpPr>
                          <p:grpSpPr bwMode="auto">
                            <a:xfrm>
                              <a:off x="2720" y="768"/>
                              <a:ext cx="230" cy="1456"/>
                              <a:chOff x="2720" y="768"/>
                              <a:chExt cx="230" cy="1456"/>
                            </a:xfrm>
                          </p:grpSpPr>
                          <p:sp>
                            <p:nvSpPr>
                              <p:cNvPr id="1184" name="Freeform 56">
                                <a:extLst>
                                  <a:ext uri="{FF2B5EF4-FFF2-40B4-BE49-F238E27FC236}">
                                    <a16:creationId xmlns:a16="http://schemas.microsoft.com/office/drawing/2014/main" id="{AA7220E8-34FF-46F9-9FBF-3F2830908DC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85" name="Freeform 57">
                                <a:extLst>
                                  <a:ext uri="{FF2B5EF4-FFF2-40B4-BE49-F238E27FC236}">
                                    <a16:creationId xmlns:a16="http://schemas.microsoft.com/office/drawing/2014/main" id="{1644BC68-5021-4934-8F27-A2EA0452229D}"/>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1167" name="Straight Connector 1166">
                          <a:extLst>
                            <a:ext uri="{FF2B5EF4-FFF2-40B4-BE49-F238E27FC236}">
                              <a16:creationId xmlns:a16="http://schemas.microsoft.com/office/drawing/2014/main" id="{3AB5D7F3-1399-4A86-85BC-970AB73ECD2D}"/>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1168" name="Straight Connector 1167">
                          <a:extLst>
                            <a:ext uri="{FF2B5EF4-FFF2-40B4-BE49-F238E27FC236}">
                              <a16:creationId xmlns:a16="http://schemas.microsoft.com/office/drawing/2014/main" id="{01307ADE-C4E0-4D0F-A03F-1E2322D103E0}"/>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1169" name="Straight Connector 1168">
                          <a:extLst>
                            <a:ext uri="{FF2B5EF4-FFF2-40B4-BE49-F238E27FC236}">
                              <a16:creationId xmlns:a16="http://schemas.microsoft.com/office/drawing/2014/main" id="{E1AD7984-E5EE-46B3-BF9B-8EC82C5026E4}"/>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1170" name="Arc 1169">
                          <a:extLst>
                            <a:ext uri="{FF2B5EF4-FFF2-40B4-BE49-F238E27FC236}">
                              <a16:creationId xmlns:a16="http://schemas.microsoft.com/office/drawing/2014/main" id="{82C15913-F092-471E-A156-8C59F1A84896}"/>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71" name="5-Point Star 1091">
                          <a:extLst>
                            <a:ext uri="{FF2B5EF4-FFF2-40B4-BE49-F238E27FC236}">
                              <a16:creationId xmlns:a16="http://schemas.microsoft.com/office/drawing/2014/main" id="{F28FCCE5-7147-4A65-9AF2-6629EBCFBD5D}"/>
                            </a:ext>
                          </a:extLst>
                        </p:cNvPr>
                        <p:cNvSpPr/>
                        <p:nvPr/>
                      </p:nvSpPr>
                      <p:spPr bwMode="auto">
                        <a:xfrm>
                          <a:off x="5791199" y="3121653"/>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72" name="5-Point Star 1092">
                          <a:extLst>
                            <a:ext uri="{FF2B5EF4-FFF2-40B4-BE49-F238E27FC236}">
                              <a16:creationId xmlns:a16="http://schemas.microsoft.com/office/drawing/2014/main" id="{0933B19C-3DD4-471D-85C0-EC8628EB9B37}"/>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73" name="5-Point Star 1093">
                          <a:extLst>
                            <a:ext uri="{FF2B5EF4-FFF2-40B4-BE49-F238E27FC236}">
                              <a16:creationId xmlns:a16="http://schemas.microsoft.com/office/drawing/2014/main" id="{08C52F0E-F9B8-4C06-97BA-F2A2305D23C0}"/>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713" name="Straight Connector 712">
                        <a:extLst>
                          <a:ext uri="{FF2B5EF4-FFF2-40B4-BE49-F238E27FC236}">
                            <a16:creationId xmlns:a16="http://schemas.microsoft.com/office/drawing/2014/main" id="{264490F5-76EA-47CB-975B-12A6BC94B71E}"/>
                          </a:ext>
                        </a:extLst>
                      </p:cNvPr>
                      <p:cNvCxnSpPr>
                        <a:stCxn id="1186"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714" name="Straight Connector 713">
                        <a:extLst>
                          <a:ext uri="{FF2B5EF4-FFF2-40B4-BE49-F238E27FC236}">
                            <a16:creationId xmlns:a16="http://schemas.microsoft.com/office/drawing/2014/main" id="{5FF5293F-675B-4294-857E-A59FD5F3F43C}"/>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715" name="Group 714">
                        <a:extLst>
                          <a:ext uri="{FF2B5EF4-FFF2-40B4-BE49-F238E27FC236}">
                            <a16:creationId xmlns:a16="http://schemas.microsoft.com/office/drawing/2014/main" id="{977A2769-18EC-4528-989B-2074B0846C0D}"/>
                          </a:ext>
                        </a:extLst>
                      </p:cNvPr>
                      <p:cNvGrpSpPr/>
                      <p:nvPr/>
                    </p:nvGrpSpPr>
                    <p:grpSpPr>
                      <a:xfrm>
                        <a:off x="6159024" y="2667000"/>
                        <a:ext cx="402762" cy="604064"/>
                        <a:chOff x="5791200" y="2285999"/>
                        <a:chExt cx="615042" cy="988061"/>
                      </a:xfrm>
                    </p:grpSpPr>
                    <p:grpSp>
                      <p:nvGrpSpPr>
                        <p:cNvPr id="737" name="Group 736">
                          <a:extLst>
                            <a:ext uri="{FF2B5EF4-FFF2-40B4-BE49-F238E27FC236}">
                              <a16:creationId xmlns:a16="http://schemas.microsoft.com/office/drawing/2014/main" id="{92303BDE-4EF3-444B-A6A2-EEC6F71E03DC}"/>
                            </a:ext>
                          </a:extLst>
                        </p:cNvPr>
                        <p:cNvGrpSpPr/>
                        <p:nvPr/>
                      </p:nvGrpSpPr>
                      <p:grpSpPr>
                        <a:xfrm>
                          <a:off x="5951870" y="2285999"/>
                          <a:ext cx="293887" cy="366793"/>
                          <a:chOff x="5951870" y="2050581"/>
                          <a:chExt cx="472610" cy="602212"/>
                        </a:xfrm>
                      </p:grpSpPr>
                      <p:sp>
                        <p:nvSpPr>
                          <p:cNvPr id="1154" name="Oval 1153">
                            <a:extLst>
                              <a:ext uri="{FF2B5EF4-FFF2-40B4-BE49-F238E27FC236}">
                                <a16:creationId xmlns:a16="http://schemas.microsoft.com/office/drawing/2014/main" id="{7CD35ED4-FA8A-47C2-A1F9-115A3F451151}"/>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155" name="Group 47">
                            <a:extLst>
                              <a:ext uri="{FF2B5EF4-FFF2-40B4-BE49-F238E27FC236}">
                                <a16:creationId xmlns:a16="http://schemas.microsoft.com/office/drawing/2014/main" id="{7DB0A18C-C879-4F72-89F5-F6D612771516}"/>
                              </a:ext>
                            </a:extLst>
                          </p:cNvPr>
                          <p:cNvGrpSpPr>
                            <a:grpSpLocks/>
                          </p:cNvGrpSpPr>
                          <p:nvPr/>
                        </p:nvGrpSpPr>
                        <p:grpSpPr bwMode="auto">
                          <a:xfrm flipH="1">
                            <a:off x="6019800" y="2086608"/>
                            <a:ext cx="391662" cy="504192"/>
                            <a:chOff x="2593" y="768"/>
                            <a:chExt cx="849" cy="1475"/>
                          </a:xfrm>
                        </p:grpSpPr>
                        <p:sp>
                          <p:nvSpPr>
                            <p:cNvPr id="1156" name="Freeform 48">
                              <a:extLst>
                                <a:ext uri="{FF2B5EF4-FFF2-40B4-BE49-F238E27FC236}">
                                  <a16:creationId xmlns:a16="http://schemas.microsoft.com/office/drawing/2014/main" id="{005E25A0-446A-4B3E-8E44-491CC22CB46F}"/>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7" name="Freeform 49">
                              <a:extLst>
                                <a:ext uri="{FF2B5EF4-FFF2-40B4-BE49-F238E27FC236}">
                                  <a16:creationId xmlns:a16="http://schemas.microsoft.com/office/drawing/2014/main" id="{57245CCF-FEAD-4042-978A-6F51B4463E9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8" name="Freeform 50">
                              <a:extLst>
                                <a:ext uri="{FF2B5EF4-FFF2-40B4-BE49-F238E27FC236}">
                                  <a16:creationId xmlns:a16="http://schemas.microsoft.com/office/drawing/2014/main" id="{D60DE1BC-E0FE-424E-8A78-AC374D28F14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9" name="Freeform 51">
                              <a:extLst>
                                <a:ext uri="{FF2B5EF4-FFF2-40B4-BE49-F238E27FC236}">
                                  <a16:creationId xmlns:a16="http://schemas.microsoft.com/office/drawing/2014/main" id="{1B4E2D09-D3C9-44BE-84B3-D2D946AB39A6}"/>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0" name="Freeform 52">
                              <a:extLst>
                                <a:ext uri="{FF2B5EF4-FFF2-40B4-BE49-F238E27FC236}">
                                  <a16:creationId xmlns:a16="http://schemas.microsoft.com/office/drawing/2014/main" id="{BA29AFB3-E488-4A7E-84A0-59902B8E6CCB}"/>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1" name="Freeform 53">
                              <a:extLst>
                                <a:ext uri="{FF2B5EF4-FFF2-40B4-BE49-F238E27FC236}">
                                  <a16:creationId xmlns:a16="http://schemas.microsoft.com/office/drawing/2014/main" id="{D7AF9AD6-2DCD-4B2E-9670-432639881A2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2" name="Freeform 54">
                              <a:extLst>
                                <a:ext uri="{FF2B5EF4-FFF2-40B4-BE49-F238E27FC236}">
                                  <a16:creationId xmlns:a16="http://schemas.microsoft.com/office/drawing/2014/main" id="{29B21505-14F7-4639-8585-1696897CCC1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163" name="Group 55">
                              <a:extLst>
                                <a:ext uri="{FF2B5EF4-FFF2-40B4-BE49-F238E27FC236}">
                                  <a16:creationId xmlns:a16="http://schemas.microsoft.com/office/drawing/2014/main" id="{6B57C8E7-5EA1-4B77-B33F-85247EBB03E8}"/>
                                </a:ext>
                              </a:extLst>
                            </p:cNvPr>
                            <p:cNvGrpSpPr>
                              <a:grpSpLocks/>
                            </p:cNvGrpSpPr>
                            <p:nvPr/>
                          </p:nvGrpSpPr>
                          <p:grpSpPr bwMode="auto">
                            <a:xfrm>
                              <a:off x="2720" y="768"/>
                              <a:ext cx="230" cy="1456"/>
                              <a:chOff x="2720" y="768"/>
                              <a:chExt cx="230" cy="1456"/>
                            </a:xfrm>
                          </p:grpSpPr>
                          <p:sp>
                            <p:nvSpPr>
                              <p:cNvPr id="1164" name="Freeform 56">
                                <a:extLst>
                                  <a:ext uri="{FF2B5EF4-FFF2-40B4-BE49-F238E27FC236}">
                                    <a16:creationId xmlns:a16="http://schemas.microsoft.com/office/drawing/2014/main" id="{E64B7A05-C4EC-4A4C-8DAC-9A2548A7784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5" name="Freeform 57">
                                <a:extLst>
                                  <a:ext uri="{FF2B5EF4-FFF2-40B4-BE49-F238E27FC236}">
                                    <a16:creationId xmlns:a16="http://schemas.microsoft.com/office/drawing/2014/main" id="{02CB8E46-81EC-4F0C-BF49-F7567030C12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738" name="Straight Connector 737">
                          <a:extLst>
                            <a:ext uri="{FF2B5EF4-FFF2-40B4-BE49-F238E27FC236}">
                              <a16:creationId xmlns:a16="http://schemas.microsoft.com/office/drawing/2014/main" id="{2908CF85-8BA1-445A-9874-6486859D5DD2}"/>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739" name="Straight Connector 738">
                          <a:extLst>
                            <a:ext uri="{FF2B5EF4-FFF2-40B4-BE49-F238E27FC236}">
                              <a16:creationId xmlns:a16="http://schemas.microsoft.com/office/drawing/2014/main" id="{1F7F81A2-C2B5-423E-8FE6-2BD130561D40}"/>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745" name="Straight Connector 744">
                          <a:extLst>
                            <a:ext uri="{FF2B5EF4-FFF2-40B4-BE49-F238E27FC236}">
                              <a16:creationId xmlns:a16="http://schemas.microsoft.com/office/drawing/2014/main" id="{0D0FC624-42A0-4D50-87FC-C41F9982BD44}"/>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865" name="Arc 864">
                          <a:extLst>
                            <a:ext uri="{FF2B5EF4-FFF2-40B4-BE49-F238E27FC236}">
                              <a16:creationId xmlns:a16="http://schemas.microsoft.com/office/drawing/2014/main" id="{E895DD14-CA03-4ABF-B748-C0468A60D2FC}"/>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51" name="5-Point Star 1071">
                          <a:extLst>
                            <a:ext uri="{FF2B5EF4-FFF2-40B4-BE49-F238E27FC236}">
                              <a16:creationId xmlns:a16="http://schemas.microsoft.com/office/drawing/2014/main" id="{6C51CC43-78D2-4B7F-84A3-B40D09410692}"/>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52" name="5-Point Star 1072">
                          <a:extLst>
                            <a:ext uri="{FF2B5EF4-FFF2-40B4-BE49-F238E27FC236}">
                              <a16:creationId xmlns:a16="http://schemas.microsoft.com/office/drawing/2014/main" id="{6ACCFA18-3DE6-4475-AD74-7C350D82BDDE}"/>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53" name="5-Point Star 1073">
                          <a:extLst>
                            <a:ext uri="{FF2B5EF4-FFF2-40B4-BE49-F238E27FC236}">
                              <a16:creationId xmlns:a16="http://schemas.microsoft.com/office/drawing/2014/main" id="{95CAC65E-F44E-4544-903F-F946B3FFC792}"/>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716" name="Group 715">
                        <a:extLst>
                          <a:ext uri="{FF2B5EF4-FFF2-40B4-BE49-F238E27FC236}">
                            <a16:creationId xmlns:a16="http://schemas.microsoft.com/office/drawing/2014/main" id="{E8E56754-63D0-4717-B8AC-95C103634973}"/>
                          </a:ext>
                        </a:extLst>
                      </p:cNvPr>
                      <p:cNvGrpSpPr/>
                      <p:nvPr/>
                    </p:nvGrpSpPr>
                    <p:grpSpPr>
                      <a:xfrm>
                        <a:off x="6672585" y="2667000"/>
                        <a:ext cx="402762" cy="604064"/>
                        <a:chOff x="5791200" y="2285999"/>
                        <a:chExt cx="615042" cy="988061"/>
                      </a:xfrm>
                    </p:grpSpPr>
                    <p:grpSp>
                      <p:nvGrpSpPr>
                        <p:cNvPr id="717" name="Group 716">
                          <a:extLst>
                            <a:ext uri="{FF2B5EF4-FFF2-40B4-BE49-F238E27FC236}">
                              <a16:creationId xmlns:a16="http://schemas.microsoft.com/office/drawing/2014/main" id="{BDF2E864-18E5-4A9B-8B9F-2422ED289936}"/>
                            </a:ext>
                          </a:extLst>
                        </p:cNvPr>
                        <p:cNvGrpSpPr/>
                        <p:nvPr/>
                      </p:nvGrpSpPr>
                      <p:grpSpPr>
                        <a:xfrm>
                          <a:off x="5951870" y="2285999"/>
                          <a:ext cx="293887" cy="366793"/>
                          <a:chOff x="5951870" y="2050581"/>
                          <a:chExt cx="472610" cy="602212"/>
                        </a:xfrm>
                      </p:grpSpPr>
                      <p:sp>
                        <p:nvSpPr>
                          <p:cNvPr id="725" name="Oval 724">
                            <a:extLst>
                              <a:ext uri="{FF2B5EF4-FFF2-40B4-BE49-F238E27FC236}">
                                <a16:creationId xmlns:a16="http://schemas.microsoft.com/office/drawing/2014/main" id="{93E6D735-02D5-489E-859F-2F8C937BC3DD}"/>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726" name="Group 47">
                            <a:extLst>
                              <a:ext uri="{FF2B5EF4-FFF2-40B4-BE49-F238E27FC236}">
                                <a16:creationId xmlns:a16="http://schemas.microsoft.com/office/drawing/2014/main" id="{B9E563E2-E8C5-4DAB-A740-89C2F7A135E7}"/>
                              </a:ext>
                            </a:extLst>
                          </p:cNvPr>
                          <p:cNvGrpSpPr>
                            <a:grpSpLocks/>
                          </p:cNvGrpSpPr>
                          <p:nvPr/>
                        </p:nvGrpSpPr>
                        <p:grpSpPr bwMode="auto">
                          <a:xfrm flipH="1">
                            <a:off x="6019800" y="2086608"/>
                            <a:ext cx="391662" cy="504192"/>
                            <a:chOff x="2593" y="768"/>
                            <a:chExt cx="849" cy="1475"/>
                          </a:xfrm>
                        </p:grpSpPr>
                        <p:sp>
                          <p:nvSpPr>
                            <p:cNvPr id="727" name="Freeform 48">
                              <a:extLst>
                                <a:ext uri="{FF2B5EF4-FFF2-40B4-BE49-F238E27FC236}">
                                  <a16:creationId xmlns:a16="http://schemas.microsoft.com/office/drawing/2014/main" id="{A773B1BC-B8CB-4AB0-83FA-024FF9CBD731}"/>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8" name="Freeform 49">
                              <a:extLst>
                                <a:ext uri="{FF2B5EF4-FFF2-40B4-BE49-F238E27FC236}">
                                  <a16:creationId xmlns:a16="http://schemas.microsoft.com/office/drawing/2014/main" id="{3D903048-65EA-4F7E-AB0D-94D1F061029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9" name="Freeform 50">
                              <a:extLst>
                                <a:ext uri="{FF2B5EF4-FFF2-40B4-BE49-F238E27FC236}">
                                  <a16:creationId xmlns:a16="http://schemas.microsoft.com/office/drawing/2014/main" id="{0CB1449A-B8F9-4376-8A4A-DA3815D1E24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0" name="Freeform 51">
                              <a:extLst>
                                <a:ext uri="{FF2B5EF4-FFF2-40B4-BE49-F238E27FC236}">
                                  <a16:creationId xmlns:a16="http://schemas.microsoft.com/office/drawing/2014/main" id="{2BE1A3A6-0631-435A-9213-DAD4A73509BD}"/>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1" name="Freeform 52">
                              <a:extLst>
                                <a:ext uri="{FF2B5EF4-FFF2-40B4-BE49-F238E27FC236}">
                                  <a16:creationId xmlns:a16="http://schemas.microsoft.com/office/drawing/2014/main" id="{50D8B438-080C-423F-A3FB-1A4F49A30E62}"/>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2" name="Freeform 53">
                              <a:extLst>
                                <a:ext uri="{FF2B5EF4-FFF2-40B4-BE49-F238E27FC236}">
                                  <a16:creationId xmlns:a16="http://schemas.microsoft.com/office/drawing/2014/main" id="{450EE24F-2D58-4360-98AC-5E29438D335E}"/>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3" name="Freeform 54">
                              <a:extLst>
                                <a:ext uri="{FF2B5EF4-FFF2-40B4-BE49-F238E27FC236}">
                                  <a16:creationId xmlns:a16="http://schemas.microsoft.com/office/drawing/2014/main" id="{6EF625C3-55EF-44BC-BF81-60EAE8302ED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734" name="Group 55">
                              <a:extLst>
                                <a:ext uri="{FF2B5EF4-FFF2-40B4-BE49-F238E27FC236}">
                                  <a16:creationId xmlns:a16="http://schemas.microsoft.com/office/drawing/2014/main" id="{702F6DE8-44E2-4D10-AC55-336D3CA24E60}"/>
                                </a:ext>
                              </a:extLst>
                            </p:cNvPr>
                            <p:cNvGrpSpPr>
                              <a:grpSpLocks/>
                            </p:cNvGrpSpPr>
                            <p:nvPr/>
                          </p:nvGrpSpPr>
                          <p:grpSpPr bwMode="auto">
                            <a:xfrm>
                              <a:off x="2720" y="768"/>
                              <a:ext cx="230" cy="1456"/>
                              <a:chOff x="2720" y="768"/>
                              <a:chExt cx="230" cy="1456"/>
                            </a:xfrm>
                          </p:grpSpPr>
                          <p:sp>
                            <p:nvSpPr>
                              <p:cNvPr id="735" name="Freeform 56">
                                <a:extLst>
                                  <a:ext uri="{FF2B5EF4-FFF2-40B4-BE49-F238E27FC236}">
                                    <a16:creationId xmlns:a16="http://schemas.microsoft.com/office/drawing/2014/main" id="{1C40677F-26C5-40ED-AEF4-F1713DBA525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6" name="Freeform 57">
                                <a:extLst>
                                  <a:ext uri="{FF2B5EF4-FFF2-40B4-BE49-F238E27FC236}">
                                    <a16:creationId xmlns:a16="http://schemas.microsoft.com/office/drawing/2014/main" id="{896367A7-C8D7-48C9-A61C-DA32755643D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718" name="Straight Connector 717">
                          <a:extLst>
                            <a:ext uri="{FF2B5EF4-FFF2-40B4-BE49-F238E27FC236}">
                              <a16:creationId xmlns:a16="http://schemas.microsoft.com/office/drawing/2014/main" id="{F1ED9B82-2148-4C63-B0E5-1EE2347161CD}"/>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719" name="Straight Connector 718">
                          <a:extLst>
                            <a:ext uri="{FF2B5EF4-FFF2-40B4-BE49-F238E27FC236}">
                              <a16:creationId xmlns:a16="http://schemas.microsoft.com/office/drawing/2014/main" id="{D98EEA95-DFD9-4D1B-B231-D18BE4804029}"/>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720" name="Straight Connector 719">
                          <a:extLst>
                            <a:ext uri="{FF2B5EF4-FFF2-40B4-BE49-F238E27FC236}">
                              <a16:creationId xmlns:a16="http://schemas.microsoft.com/office/drawing/2014/main" id="{B5ADCD6C-D665-41F9-B950-2B54699C4E05}"/>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721" name="Arc 720">
                          <a:extLst>
                            <a:ext uri="{FF2B5EF4-FFF2-40B4-BE49-F238E27FC236}">
                              <a16:creationId xmlns:a16="http://schemas.microsoft.com/office/drawing/2014/main" id="{5A75D153-E33B-4067-8290-07C5371716F0}"/>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22" name="5-Point Star 1051">
                          <a:extLst>
                            <a:ext uri="{FF2B5EF4-FFF2-40B4-BE49-F238E27FC236}">
                              <a16:creationId xmlns:a16="http://schemas.microsoft.com/office/drawing/2014/main" id="{591476A9-3C15-4B71-A1C5-9885211AB01C}"/>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23" name="5-Point Star 1052">
                          <a:extLst>
                            <a:ext uri="{FF2B5EF4-FFF2-40B4-BE49-F238E27FC236}">
                              <a16:creationId xmlns:a16="http://schemas.microsoft.com/office/drawing/2014/main" id="{1E254E8A-F200-4639-819E-4F6BA286A7E0}"/>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24" name="5-Point Star 1053">
                          <a:extLst>
                            <a:ext uri="{FF2B5EF4-FFF2-40B4-BE49-F238E27FC236}">
                              <a16:creationId xmlns:a16="http://schemas.microsoft.com/office/drawing/2014/main" id="{4389A5CE-0DF7-4BA6-B093-0F37BB10D3E1}"/>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709" name="Arc 708">
                      <a:extLst>
                        <a:ext uri="{FF2B5EF4-FFF2-40B4-BE49-F238E27FC236}">
                          <a16:creationId xmlns:a16="http://schemas.microsoft.com/office/drawing/2014/main" id="{A38181F2-CF58-4FB7-829D-25D747ACFAB1}"/>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620" name="Straight Connector 619">
                    <a:extLst>
                      <a:ext uri="{FF2B5EF4-FFF2-40B4-BE49-F238E27FC236}">
                        <a16:creationId xmlns:a16="http://schemas.microsoft.com/office/drawing/2014/main" id="{73ED1AF2-85D1-43C5-8A5D-57226A8EF589}"/>
                      </a:ext>
                    </a:extLst>
                  </p:cNvPr>
                  <p:cNvCxnSpPr>
                    <a:stCxn id="1202" idx="3"/>
                  </p:cNvCxnSpPr>
                  <p:nvPr/>
                </p:nvCxnSpPr>
                <p:spPr bwMode="auto">
                  <a:xfrm flipH="1">
                    <a:off x="6385120" y="1711722"/>
                    <a:ext cx="644182" cy="289722"/>
                  </a:xfrm>
                  <a:prstGeom prst="line">
                    <a:avLst/>
                  </a:prstGeom>
                  <a:noFill/>
                  <a:ln w="12700" cap="flat" cmpd="sng" algn="ctr">
                    <a:solidFill>
                      <a:schemeClr val="bg2"/>
                    </a:solidFill>
                    <a:prstDash val="solid"/>
                    <a:round/>
                    <a:headEnd type="none" w="med" len="med"/>
                    <a:tailEnd type="none" w="med" len="med"/>
                  </a:ln>
                  <a:effectLst/>
                </p:spPr>
              </p:cxnSp>
              <p:cxnSp>
                <p:nvCxnSpPr>
                  <p:cNvPr id="621" name="Straight Connector 620">
                    <a:extLst>
                      <a:ext uri="{FF2B5EF4-FFF2-40B4-BE49-F238E27FC236}">
                        <a16:creationId xmlns:a16="http://schemas.microsoft.com/office/drawing/2014/main" id="{E78890CF-F7CF-4688-BEF5-E810BF433A3F}"/>
                      </a:ext>
                    </a:extLst>
                  </p:cNvPr>
                  <p:cNvCxnSpPr>
                    <a:stCxn id="692" idx="0"/>
                  </p:cNvCxnSpPr>
                  <p:nvPr/>
                </p:nvCxnSpPr>
                <p:spPr bwMode="auto">
                  <a:xfrm flipH="1" flipV="1">
                    <a:off x="7280618" y="1716888"/>
                    <a:ext cx="613963" cy="285534"/>
                  </a:xfrm>
                  <a:prstGeom prst="line">
                    <a:avLst/>
                  </a:prstGeom>
                  <a:noFill/>
                  <a:ln w="12700" cap="flat" cmpd="sng" algn="ctr">
                    <a:solidFill>
                      <a:schemeClr val="bg2"/>
                    </a:solidFill>
                    <a:prstDash val="solid"/>
                    <a:round/>
                    <a:headEnd type="none" w="med" len="med"/>
                    <a:tailEnd type="none" w="med" len="med"/>
                  </a:ln>
                  <a:effectLst/>
                </p:spPr>
              </p:cxnSp>
              <p:grpSp>
                <p:nvGrpSpPr>
                  <p:cNvPr id="622" name="Group 621">
                    <a:extLst>
                      <a:ext uri="{FF2B5EF4-FFF2-40B4-BE49-F238E27FC236}">
                        <a16:creationId xmlns:a16="http://schemas.microsoft.com/office/drawing/2014/main" id="{5363BEFA-BE76-46F8-B7D3-FB4710F2A50B}"/>
                      </a:ext>
                    </a:extLst>
                  </p:cNvPr>
                  <p:cNvGrpSpPr/>
                  <p:nvPr/>
                </p:nvGrpSpPr>
                <p:grpSpPr>
                  <a:xfrm>
                    <a:off x="7180719" y="1798476"/>
                    <a:ext cx="1429881" cy="1468002"/>
                    <a:chOff x="5645466" y="1803063"/>
                    <a:chExt cx="1429881" cy="1468002"/>
                  </a:xfrm>
                </p:grpSpPr>
                <p:grpSp>
                  <p:nvGrpSpPr>
                    <p:cNvPr id="623" name="Group 622">
                      <a:extLst>
                        <a:ext uri="{FF2B5EF4-FFF2-40B4-BE49-F238E27FC236}">
                          <a16:creationId xmlns:a16="http://schemas.microsoft.com/office/drawing/2014/main" id="{8D35FBCA-B78E-4FDC-A2A3-B9B8DDAEB74D}"/>
                        </a:ext>
                      </a:extLst>
                    </p:cNvPr>
                    <p:cNvGrpSpPr/>
                    <p:nvPr/>
                  </p:nvGrpSpPr>
                  <p:grpSpPr>
                    <a:xfrm>
                      <a:off x="5645466" y="2007009"/>
                      <a:ext cx="1429881" cy="1264056"/>
                      <a:chOff x="5645466" y="2007009"/>
                      <a:chExt cx="1429881" cy="1264056"/>
                    </a:xfrm>
                  </p:grpSpPr>
                  <p:grpSp>
                    <p:nvGrpSpPr>
                      <p:cNvPr id="625" name="Group 624">
                        <a:extLst>
                          <a:ext uri="{FF2B5EF4-FFF2-40B4-BE49-F238E27FC236}">
                            <a16:creationId xmlns:a16="http://schemas.microsoft.com/office/drawing/2014/main" id="{DE104DFB-745D-4A47-91DA-03AA1FBBA6DB}"/>
                          </a:ext>
                        </a:extLst>
                      </p:cNvPr>
                      <p:cNvGrpSpPr/>
                      <p:nvPr/>
                    </p:nvGrpSpPr>
                    <p:grpSpPr>
                      <a:xfrm>
                        <a:off x="6250954" y="2007009"/>
                        <a:ext cx="216747" cy="278991"/>
                        <a:chOff x="4861390" y="2202981"/>
                        <a:chExt cx="472610" cy="602212"/>
                      </a:xfrm>
                    </p:grpSpPr>
                    <p:sp>
                      <p:nvSpPr>
                        <p:cNvPr id="692" name="Oval 691">
                          <a:extLst>
                            <a:ext uri="{FF2B5EF4-FFF2-40B4-BE49-F238E27FC236}">
                              <a16:creationId xmlns:a16="http://schemas.microsoft.com/office/drawing/2014/main" id="{170FE336-FB0F-4BE9-9F94-D4AB0C850932}"/>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93" name="Group 26">
                          <a:extLst>
                            <a:ext uri="{FF2B5EF4-FFF2-40B4-BE49-F238E27FC236}">
                              <a16:creationId xmlns:a16="http://schemas.microsoft.com/office/drawing/2014/main" id="{54EE50BE-1F27-4F9A-89B0-616BD20B4CA5}"/>
                            </a:ext>
                          </a:extLst>
                        </p:cNvPr>
                        <p:cNvGrpSpPr>
                          <a:grpSpLocks/>
                        </p:cNvGrpSpPr>
                        <p:nvPr/>
                      </p:nvGrpSpPr>
                      <p:grpSpPr bwMode="auto">
                        <a:xfrm flipH="1">
                          <a:off x="4951250" y="2297324"/>
                          <a:ext cx="274777" cy="439717"/>
                          <a:chOff x="2308" y="1513"/>
                          <a:chExt cx="1162" cy="2570"/>
                        </a:xfrm>
                      </p:grpSpPr>
                      <p:grpSp>
                        <p:nvGrpSpPr>
                          <p:cNvPr id="694" name="Group 27">
                            <a:extLst>
                              <a:ext uri="{FF2B5EF4-FFF2-40B4-BE49-F238E27FC236}">
                                <a16:creationId xmlns:a16="http://schemas.microsoft.com/office/drawing/2014/main" id="{BCB83AEC-7FE5-41A5-93A9-5F18C11E2FF2}"/>
                              </a:ext>
                            </a:extLst>
                          </p:cNvPr>
                          <p:cNvGrpSpPr>
                            <a:grpSpLocks/>
                          </p:cNvGrpSpPr>
                          <p:nvPr/>
                        </p:nvGrpSpPr>
                        <p:grpSpPr bwMode="auto">
                          <a:xfrm>
                            <a:off x="2308" y="1740"/>
                            <a:ext cx="957" cy="2343"/>
                            <a:chOff x="2308" y="1740"/>
                            <a:chExt cx="957" cy="2343"/>
                          </a:xfrm>
                        </p:grpSpPr>
                        <p:sp>
                          <p:nvSpPr>
                            <p:cNvPr id="702" name="Freeform 28">
                              <a:extLst>
                                <a:ext uri="{FF2B5EF4-FFF2-40B4-BE49-F238E27FC236}">
                                  <a16:creationId xmlns:a16="http://schemas.microsoft.com/office/drawing/2014/main" id="{C70F03C7-DFD2-4EBA-8A7F-1A440A9276EF}"/>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03" name="Freeform 29">
                              <a:extLst>
                                <a:ext uri="{FF2B5EF4-FFF2-40B4-BE49-F238E27FC236}">
                                  <a16:creationId xmlns:a16="http://schemas.microsoft.com/office/drawing/2014/main" id="{68494BBA-B25B-4374-A94C-F971168CFAA9}"/>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04" name="Freeform 30">
                              <a:extLst>
                                <a:ext uri="{FF2B5EF4-FFF2-40B4-BE49-F238E27FC236}">
                                  <a16:creationId xmlns:a16="http://schemas.microsoft.com/office/drawing/2014/main" id="{B43D366D-51B9-40A8-90A2-E5B487C4AFA6}"/>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05" name="Freeform 31">
                              <a:extLst>
                                <a:ext uri="{FF2B5EF4-FFF2-40B4-BE49-F238E27FC236}">
                                  <a16:creationId xmlns:a16="http://schemas.microsoft.com/office/drawing/2014/main" id="{272C4F7C-F74E-4724-BB5D-E15009A2DBD4}"/>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06" name="Freeform 32">
                              <a:extLst>
                                <a:ext uri="{FF2B5EF4-FFF2-40B4-BE49-F238E27FC236}">
                                  <a16:creationId xmlns:a16="http://schemas.microsoft.com/office/drawing/2014/main" id="{EBD5D8CD-FCC7-454A-9FE6-3F8A6C1EBB66}"/>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07" name="Freeform 33">
                              <a:extLst>
                                <a:ext uri="{FF2B5EF4-FFF2-40B4-BE49-F238E27FC236}">
                                  <a16:creationId xmlns:a16="http://schemas.microsoft.com/office/drawing/2014/main" id="{3AD7C9E4-C60E-4ACB-871C-94FD94BBB87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95" name="Freeform 34">
                            <a:extLst>
                              <a:ext uri="{FF2B5EF4-FFF2-40B4-BE49-F238E27FC236}">
                                <a16:creationId xmlns:a16="http://schemas.microsoft.com/office/drawing/2014/main" id="{393E8B37-36FC-4141-87F4-1A64691A10F9}"/>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96" name="Freeform 35">
                            <a:extLst>
                              <a:ext uri="{FF2B5EF4-FFF2-40B4-BE49-F238E27FC236}">
                                <a16:creationId xmlns:a16="http://schemas.microsoft.com/office/drawing/2014/main" id="{0C0B7EC6-0850-46E9-8F33-F1BB2A54654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97" name="Oval 36">
                            <a:extLst>
                              <a:ext uri="{FF2B5EF4-FFF2-40B4-BE49-F238E27FC236}">
                                <a16:creationId xmlns:a16="http://schemas.microsoft.com/office/drawing/2014/main" id="{71363CAA-4AA1-4A56-9AA3-84057A1801A5}"/>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98" name="Oval 37">
                            <a:extLst>
                              <a:ext uri="{FF2B5EF4-FFF2-40B4-BE49-F238E27FC236}">
                                <a16:creationId xmlns:a16="http://schemas.microsoft.com/office/drawing/2014/main" id="{DDD5C8CC-797D-488E-B429-D45B3EB839E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99" name="Oval 38">
                            <a:extLst>
                              <a:ext uri="{FF2B5EF4-FFF2-40B4-BE49-F238E27FC236}">
                                <a16:creationId xmlns:a16="http://schemas.microsoft.com/office/drawing/2014/main" id="{C0EE9A11-6F10-4A8E-9135-EBFC46010E4C}"/>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700" name="Oval 39">
                            <a:extLst>
                              <a:ext uri="{FF2B5EF4-FFF2-40B4-BE49-F238E27FC236}">
                                <a16:creationId xmlns:a16="http://schemas.microsoft.com/office/drawing/2014/main" id="{2817EA5D-09A4-4818-9CE9-63C26CCA48F7}"/>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701" name="Oval 40">
                            <a:extLst>
                              <a:ext uri="{FF2B5EF4-FFF2-40B4-BE49-F238E27FC236}">
                                <a16:creationId xmlns:a16="http://schemas.microsoft.com/office/drawing/2014/main" id="{6498FE30-33A7-4240-A926-CEF0F4DB19E5}"/>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626" name="Straight Connector 625">
                        <a:extLst>
                          <a:ext uri="{FF2B5EF4-FFF2-40B4-BE49-F238E27FC236}">
                            <a16:creationId xmlns:a16="http://schemas.microsoft.com/office/drawing/2014/main" id="{9DFD40D0-ABB1-4CD0-B7C9-42A524926EAA}"/>
                          </a:ext>
                        </a:extLst>
                      </p:cNvPr>
                      <p:cNvCxnSpPr>
                        <a:stCxn id="692" idx="4"/>
                        <a:endCxn id="691"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627" name="Group 626">
                        <a:extLst>
                          <a:ext uri="{FF2B5EF4-FFF2-40B4-BE49-F238E27FC236}">
                            <a16:creationId xmlns:a16="http://schemas.microsoft.com/office/drawing/2014/main" id="{0DB2C608-E63A-4890-AD04-33BAFD53C01E}"/>
                          </a:ext>
                        </a:extLst>
                      </p:cNvPr>
                      <p:cNvGrpSpPr/>
                      <p:nvPr/>
                    </p:nvGrpSpPr>
                    <p:grpSpPr>
                      <a:xfrm>
                        <a:off x="5645466" y="2666999"/>
                        <a:ext cx="402763" cy="604066"/>
                        <a:chOff x="5791199" y="2285996"/>
                        <a:chExt cx="615043" cy="988064"/>
                      </a:xfrm>
                    </p:grpSpPr>
                    <p:grpSp>
                      <p:nvGrpSpPr>
                        <p:cNvPr id="672" name="Group 671">
                          <a:extLst>
                            <a:ext uri="{FF2B5EF4-FFF2-40B4-BE49-F238E27FC236}">
                              <a16:creationId xmlns:a16="http://schemas.microsoft.com/office/drawing/2014/main" id="{D76F920E-7CF3-4525-AA3E-23B01EF07F70}"/>
                            </a:ext>
                          </a:extLst>
                        </p:cNvPr>
                        <p:cNvGrpSpPr/>
                        <p:nvPr/>
                      </p:nvGrpSpPr>
                      <p:grpSpPr>
                        <a:xfrm>
                          <a:off x="5951864" y="2285996"/>
                          <a:ext cx="293887" cy="366793"/>
                          <a:chOff x="5951868" y="2050581"/>
                          <a:chExt cx="472610" cy="602212"/>
                        </a:xfrm>
                      </p:grpSpPr>
                      <p:sp>
                        <p:nvSpPr>
                          <p:cNvPr id="680" name="Oval 679">
                            <a:extLst>
                              <a:ext uri="{FF2B5EF4-FFF2-40B4-BE49-F238E27FC236}">
                                <a16:creationId xmlns:a16="http://schemas.microsoft.com/office/drawing/2014/main" id="{2A970C6D-BDAE-48A2-B551-2C8E7BB46C11}"/>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81" name="Group 47">
                            <a:extLst>
                              <a:ext uri="{FF2B5EF4-FFF2-40B4-BE49-F238E27FC236}">
                                <a16:creationId xmlns:a16="http://schemas.microsoft.com/office/drawing/2014/main" id="{F4247BB1-3E65-4E0E-8E37-D956C6A4AC5C}"/>
                              </a:ext>
                            </a:extLst>
                          </p:cNvPr>
                          <p:cNvGrpSpPr>
                            <a:grpSpLocks/>
                          </p:cNvGrpSpPr>
                          <p:nvPr/>
                        </p:nvGrpSpPr>
                        <p:grpSpPr bwMode="auto">
                          <a:xfrm flipH="1">
                            <a:off x="6019800" y="2086607"/>
                            <a:ext cx="391662" cy="504193"/>
                            <a:chOff x="2593" y="768"/>
                            <a:chExt cx="849" cy="1475"/>
                          </a:xfrm>
                        </p:grpSpPr>
                        <p:sp>
                          <p:nvSpPr>
                            <p:cNvPr id="682" name="Freeform 48">
                              <a:extLst>
                                <a:ext uri="{FF2B5EF4-FFF2-40B4-BE49-F238E27FC236}">
                                  <a16:creationId xmlns:a16="http://schemas.microsoft.com/office/drawing/2014/main" id="{821C239F-44CF-4ACF-9682-8D0F6C04B706}"/>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3" name="Freeform 49">
                              <a:extLst>
                                <a:ext uri="{FF2B5EF4-FFF2-40B4-BE49-F238E27FC236}">
                                  <a16:creationId xmlns:a16="http://schemas.microsoft.com/office/drawing/2014/main" id="{D4F91135-063F-47EA-9FAB-86841D31B0EE}"/>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4" name="Freeform 50">
                              <a:extLst>
                                <a:ext uri="{FF2B5EF4-FFF2-40B4-BE49-F238E27FC236}">
                                  <a16:creationId xmlns:a16="http://schemas.microsoft.com/office/drawing/2014/main" id="{F93359CF-C547-4BEE-811C-3B431AC2171F}"/>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5" name="Freeform 51">
                              <a:extLst>
                                <a:ext uri="{FF2B5EF4-FFF2-40B4-BE49-F238E27FC236}">
                                  <a16:creationId xmlns:a16="http://schemas.microsoft.com/office/drawing/2014/main" id="{0B1390D6-E78C-42AD-B00C-79CEF5D64810}"/>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6" name="Freeform 52">
                              <a:extLst>
                                <a:ext uri="{FF2B5EF4-FFF2-40B4-BE49-F238E27FC236}">
                                  <a16:creationId xmlns:a16="http://schemas.microsoft.com/office/drawing/2014/main" id="{E66D4E97-1357-4753-BA55-EFA392DCEDE5}"/>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7" name="Freeform 53">
                              <a:extLst>
                                <a:ext uri="{FF2B5EF4-FFF2-40B4-BE49-F238E27FC236}">
                                  <a16:creationId xmlns:a16="http://schemas.microsoft.com/office/drawing/2014/main" id="{71B86E7D-90D5-48E1-81A3-CCECE400A20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8" name="Freeform 54">
                              <a:extLst>
                                <a:ext uri="{FF2B5EF4-FFF2-40B4-BE49-F238E27FC236}">
                                  <a16:creationId xmlns:a16="http://schemas.microsoft.com/office/drawing/2014/main" id="{1168328A-C80E-4269-9C9B-6DC83A21E771}"/>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89" name="Group 55">
                              <a:extLst>
                                <a:ext uri="{FF2B5EF4-FFF2-40B4-BE49-F238E27FC236}">
                                  <a16:creationId xmlns:a16="http://schemas.microsoft.com/office/drawing/2014/main" id="{6856243B-C5A3-449D-9CF4-FF72909FB2EE}"/>
                                </a:ext>
                              </a:extLst>
                            </p:cNvPr>
                            <p:cNvGrpSpPr>
                              <a:grpSpLocks/>
                            </p:cNvGrpSpPr>
                            <p:nvPr/>
                          </p:nvGrpSpPr>
                          <p:grpSpPr bwMode="auto">
                            <a:xfrm>
                              <a:off x="2720" y="768"/>
                              <a:ext cx="230" cy="1456"/>
                              <a:chOff x="2720" y="768"/>
                              <a:chExt cx="230" cy="1456"/>
                            </a:xfrm>
                          </p:grpSpPr>
                          <p:sp>
                            <p:nvSpPr>
                              <p:cNvPr id="690" name="Freeform 56">
                                <a:extLst>
                                  <a:ext uri="{FF2B5EF4-FFF2-40B4-BE49-F238E27FC236}">
                                    <a16:creationId xmlns:a16="http://schemas.microsoft.com/office/drawing/2014/main" id="{B4917B21-719D-4966-B023-3ED88282C7DD}"/>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91" name="Freeform 57">
                                <a:extLst>
                                  <a:ext uri="{FF2B5EF4-FFF2-40B4-BE49-F238E27FC236}">
                                    <a16:creationId xmlns:a16="http://schemas.microsoft.com/office/drawing/2014/main" id="{2349469E-1AAC-4E47-A27F-A394237E28ED}"/>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673" name="Straight Connector 672">
                          <a:extLst>
                            <a:ext uri="{FF2B5EF4-FFF2-40B4-BE49-F238E27FC236}">
                              <a16:creationId xmlns:a16="http://schemas.microsoft.com/office/drawing/2014/main" id="{DCE9D5A0-B760-4DC8-BBAE-783278FAE79D}"/>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674" name="Straight Connector 673">
                          <a:extLst>
                            <a:ext uri="{FF2B5EF4-FFF2-40B4-BE49-F238E27FC236}">
                              <a16:creationId xmlns:a16="http://schemas.microsoft.com/office/drawing/2014/main" id="{47682BBA-2230-449A-815C-162A9689325F}"/>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675" name="Straight Connector 674">
                          <a:extLst>
                            <a:ext uri="{FF2B5EF4-FFF2-40B4-BE49-F238E27FC236}">
                              <a16:creationId xmlns:a16="http://schemas.microsoft.com/office/drawing/2014/main" id="{67A1817B-E190-4FB4-9F0C-5585392EE7EA}"/>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676" name="Arc 675">
                          <a:extLst>
                            <a:ext uri="{FF2B5EF4-FFF2-40B4-BE49-F238E27FC236}">
                              <a16:creationId xmlns:a16="http://schemas.microsoft.com/office/drawing/2014/main" id="{507F95B2-7120-48E0-940B-9EF3636661C3}"/>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77" name="5-Point Star 1006">
                          <a:extLst>
                            <a:ext uri="{FF2B5EF4-FFF2-40B4-BE49-F238E27FC236}">
                              <a16:creationId xmlns:a16="http://schemas.microsoft.com/office/drawing/2014/main" id="{2D7AD201-B815-4488-8F41-8E6AF282D216}"/>
                            </a:ext>
                          </a:extLst>
                        </p:cNvPr>
                        <p:cNvSpPr/>
                        <p:nvPr/>
                      </p:nvSpPr>
                      <p:spPr bwMode="auto">
                        <a:xfrm>
                          <a:off x="5791199" y="3121653"/>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78" name="5-Point Star 1007">
                          <a:extLst>
                            <a:ext uri="{FF2B5EF4-FFF2-40B4-BE49-F238E27FC236}">
                              <a16:creationId xmlns:a16="http://schemas.microsoft.com/office/drawing/2014/main" id="{02AF453A-E20A-44BE-9CFC-43839F06ED39}"/>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79" name="5-Point Star 1008">
                          <a:extLst>
                            <a:ext uri="{FF2B5EF4-FFF2-40B4-BE49-F238E27FC236}">
                              <a16:creationId xmlns:a16="http://schemas.microsoft.com/office/drawing/2014/main" id="{83AAEB18-25A2-4C06-A81E-8262FFB48890}"/>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628" name="Straight Connector 627">
                        <a:extLst>
                          <a:ext uri="{FF2B5EF4-FFF2-40B4-BE49-F238E27FC236}">
                            <a16:creationId xmlns:a16="http://schemas.microsoft.com/office/drawing/2014/main" id="{90061FC6-26E1-4653-89C9-03AB39B11C2C}"/>
                          </a:ext>
                        </a:extLst>
                      </p:cNvPr>
                      <p:cNvCxnSpPr>
                        <a:stCxn id="692"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629" name="Straight Connector 628">
                        <a:extLst>
                          <a:ext uri="{FF2B5EF4-FFF2-40B4-BE49-F238E27FC236}">
                            <a16:creationId xmlns:a16="http://schemas.microsoft.com/office/drawing/2014/main" id="{61B9E401-1DD2-4B19-BEEE-DA6B444CB9BF}"/>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630" name="Group 629">
                        <a:extLst>
                          <a:ext uri="{FF2B5EF4-FFF2-40B4-BE49-F238E27FC236}">
                            <a16:creationId xmlns:a16="http://schemas.microsoft.com/office/drawing/2014/main" id="{5DB41152-DFB4-4619-B422-A8A6DBAECE20}"/>
                          </a:ext>
                        </a:extLst>
                      </p:cNvPr>
                      <p:cNvGrpSpPr/>
                      <p:nvPr/>
                    </p:nvGrpSpPr>
                    <p:grpSpPr>
                      <a:xfrm>
                        <a:off x="6159024" y="2667000"/>
                        <a:ext cx="402762" cy="604064"/>
                        <a:chOff x="5791200" y="2285999"/>
                        <a:chExt cx="615042" cy="988061"/>
                      </a:xfrm>
                    </p:grpSpPr>
                    <p:grpSp>
                      <p:nvGrpSpPr>
                        <p:cNvPr id="652" name="Group 651">
                          <a:extLst>
                            <a:ext uri="{FF2B5EF4-FFF2-40B4-BE49-F238E27FC236}">
                              <a16:creationId xmlns:a16="http://schemas.microsoft.com/office/drawing/2014/main" id="{CA7B95A6-F817-4F0C-B613-68347698E580}"/>
                            </a:ext>
                          </a:extLst>
                        </p:cNvPr>
                        <p:cNvGrpSpPr/>
                        <p:nvPr/>
                      </p:nvGrpSpPr>
                      <p:grpSpPr>
                        <a:xfrm>
                          <a:off x="5951870" y="2285999"/>
                          <a:ext cx="293887" cy="366793"/>
                          <a:chOff x="5951870" y="2050581"/>
                          <a:chExt cx="472610" cy="602212"/>
                        </a:xfrm>
                      </p:grpSpPr>
                      <p:sp>
                        <p:nvSpPr>
                          <p:cNvPr id="660" name="Oval 659">
                            <a:extLst>
                              <a:ext uri="{FF2B5EF4-FFF2-40B4-BE49-F238E27FC236}">
                                <a16:creationId xmlns:a16="http://schemas.microsoft.com/office/drawing/2014/main" id="{42D39AE3-0257-455E-B359-A5A6773AB358}"/>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61" name="Group 47">
                            <a:extLst>
                              <a:ext uri="{FF2B5EF4-FFF2-40B4-BE49-F238E27FC236}">
                                <a16:creationId xmlns:a16="http://schemas.microsoft.com/office/drawing/2014/main" id="{B2389982-7788-4367-805A-9950724D8767}"/>
                              </a:ext>
                            </a:extLst>
                          </p:cNvPr>
                          <p:cNvGrpSpPr>
                            <a:grpSpLocks/>
                          </p:cNvGrpSpPr>
                          <p:nvPr/>
                        </p:nvGrpSpPr>
                        <p:grpSpPr bwMode="auto">
                          <a:xfrm flipH="1">
                            <a:off x="6019800" y="2086608"/>
                            <a:ext cx="391662" cy="504192"/>
                            <a:chOff x="2593" y="768"/>
                            <a:chExt cx="849" cy="1475"/>
                          </a:xfrm>
                        </p:grpSpPr>
                        <p:sp>
                          <p:nvSpPr>
                            <p:cNvPr id="662" name="Freeform 48">
                              <a:extLst>
                                <a:ext uri="{FF2B5EF4-FFF2-40B4-BE49-F238E27FC236}">
                                  <a16:creationId xmlns:a16="http://schemas.microsoft.com/office/drawing/2014/main" id="{133A6D03-E456-4828-89D4-D64BF43ECE7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3" name="Freeform 49">
                              <a:extLst>
                                <a:ext uri="{FF2B5EF4-FFF2-40B4-BE49-F238E27FC236}">
                                  <a16:creationId xmlns:a16="http://schemas.microsoft.com/office/drawing/2014/main" id="{9145B7AB-F575-480A-BBBF-332C21697AB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4" name="Freeform 50">
                              <a:extLst>
                                <a:ext uri="{FF2B5EF4-FFF2-40B4-BE49-F238E27FC236}">
                                  <a16:creationId xmlns:a16="http://schemas.microsoft.com/office/drawing/2014/main" id="{C89242E9-62F6-488A-9C32-BC07B86B183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5" name="Freeform 51">
                              <a:extLst>
                                <a:ext uri="{FF2B5EF4-FFF2-40B4-BE49-F238E27FC236}">
                                  <a16:creationId xmlns:a16="http://schemas.microsoft.com/office/drawing/2014/main" id="{D5110D3A-0C83-442B-9AD2-E822C276C84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6" name="Freeform 52">
                              <a:extLst>
                                <a:ext uri="{FF2B5EF4-FFF2-40B4-BE49-F238E27FC236}">
                                  <a16:creationId xmlns:a16="http://schemas.microsoft.com/office/drawing/2014/main" id="{0D378D10-4972-4B58-88DA-0BD59B0F080A}"/>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7" name="Freeform 53">
                              <a:extLst>
                                <a:ext uri="{FF2B5EF4-FFF2-40B4-BE49-F238E27FC236}">
                                  <a16:creationId xmlns:a16="http://schemas.microsoft.com/office/drawing/2014/main" id="{B4F39AA5-7FE0-4234-9876-910EB4DBE0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8" name="Freeform 54">
                              <a:extLst>
                                <a:ext uri="{FF2B5EF4-FFF2-40B4-BE49-F238E27FC236}">
                                  <a16:creationId xmlns:a16="http://schemas.microsoft.com/office/drawing/2014/main" id="{7EF1AF2B-310B-49C7-9303-43349B6492B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69" name="Group 55">
                              <a:extLst>
                                <a:ext uri="{FF2B5EF4-FFF2-40B4-BE49-F238E27FC236}">
                                  <a16:creationId xmlns:a16="http://schemas.microsoft.com/office/drawing/2014/main" id="{471346CB-4859-454F-A0DE-98C1E41167DF}"/>
                                </a:ext>
                              </a:extLst>
                            </p:cNvPr>
                            <p:cNvGrpSpPr>
                              <a:grpSpLocks/>
                            </p:cNvGrpSpPr>
                            <p:nvPr/>
                          </p:nvGrpSpPr>
                          <p:grpSpPr bwMode="auto">
                            <a:xfrm>
                              <a:off x="2720" y="768"/>
                              <a:ext cx="230" cy="1456"/>
                              <a:chOff x="2720" y="768"/>
                              <a:chExt cx="230" cy="1456"/>
                            </a:xfrm>
                          </p:grpSpPr>
                          <p:sp>
                            <p:nvSpPr>
                              <p:cNvPr id="670" name="Freeform 56">
                                <a:extLst>
                                  <a:ext uri="{FF2B5EF4-FFF2-40B4-BE49-F238E27FC236}">
                                    <a16:creationId xmlns:a16="http://schemas.microsoft.com/office/drawing/2014/main" id="{334BF8DA-48DA-47C5-B74A-804887DE682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1" name="Freeform 57">
                                <a:extLst>
                                  <a:ext uri="{FF2B5EF4-FFF2-40B4-BE49-F238E27FC236}">
                                    <a16:creationId xmlns:a16="http://schemas.microsoft.com/office/drawing/2014/main" id="{9BFF4E99-1EE8-4EB9-8DEB-6975BF1D427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653" name="Straight Connector 652">
                          <a:extLst>
                            <a:ext uri="{FF2B5EF4-FFF2-40B4-BE49-F238E27FC236}">
                              <a16:creationId xmlns:a16="http://schemas.microsoft.com/office/drawing/2014/main" id="{29399D84-25EA-4D8C-A638-A35CBCC9BA17}"/>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654" name="Straight Connector 653">
                          <a:extLst>
                            <a:ext uri="{FF2B5EF4-FFF2-40B4-BE49-F238E27FC236}">
                              <a16:creationId xmlns:a16="http://schemas.microsoft.com/office/drawing/2014/main" id="{83B4DE68-3BA9-49DC-BDC7-2FE55C933846}"/>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655" name="Straight Connector 654">
                          <a:extLst>
                            <a:ext uri="{FF2B5EF4-FFF2-40B4-BE49-F238E27FC236}">
                              <a16:creationId xmlns:a16="http://schemas.microsoft.com/office/drawing/2014/main" id="{FCFB51E6-E5CD-4451-A935-56B53BAFB8C5}"/>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656" name="Arc 655">
                          <a:extLst>
                            <a:ext uri="{FF2B5EF4-FFF2-40B4-BE49-F238E27FC236}">
                              <a16:creationId xmlns:a16="http://schemas.microsoft.com/office/drawing/2014/main" id="{81A6A0D0-A31D-4937-8926-7CB11574EE5C}"/>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57" name="5-Point Star 986">
                          <a:extLst>
                            <a:ext uri="{FF2B5EF4-FFF2-40B4-BE49-F238E27FC236}">
                              <a16:creationId xmlns:a16="http://schemas.microsoft.com/office/drawing/2014/main" id="{1B96177D-3E70-4963-8288-6A820D92D016}"/>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58" name="5-Point Star 987">
                          <a:extLst>
                            <a:ext uri="{FF2B5EF4-FFF2-40B4-BE49-F238E27FC236}">
                              <a16:creationId xmlns:a16="http://schemas.microsoft.com/office/drawing/2014/main" id="{190F0EC2-E795-4257-8B72-7F7E9DA0CB8D}"/>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59" name="5-Point Star 988">
                          <a:extLst>
                            <a:ext uri="{FF2B5EF4-FFF2-40B4-BE49-F238E27FC236}">
                              <a16:creationId xmlns:a16="http://schemas.microsoft.com/office/drawing/2014/main" id="{43007B9E-54A1-4C51-A861-38D4798AFDE6}"/>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631" name="Group 630">
                        <a:extLst>
                          <a:ext uri="{FF2B5EF4-FFF2-40B4-BE49-F238E27FC236}">
                            <a16:creationId xmlns:a16="http://schemas.microsoft.com/office/drawing/2014/main" id="{940D205C-B5F2-423A-B906-7D206B20A984}"/>
                          </a:ext>
                        </a:extLst>
                      </p:cNvPr>
                      <p:cNvGrpSpPr/>
                      <p:nvPr/>
                    </p:nvGrpSpPr>
                    <p:grpSpPr>
                      <a:xfrm>
                        <a:off x="6672585" y="2667000"/>
                        <a:ext cx="402762" cy="604064"/>
                        <a:chOff x="5791200" y="2285999"/>
                        <a:chExt cx="615042" cy="988061"/>
                      </a:xfrm>
                    </p:grpSpPr>
                    <p:grpSp>
                      <p:nvGrpSpPr>
                        <p:cNvPr id="632" name="Group 631">
                          <a:extLst>
                            <a:ext uri="{FF2B5EF4-FFF2-40B4-BE49-F238E27FC236}">
                              <a16:creationId xmlns:a16="http://schemas.microsoft.com/office/drawing/2014/main" id="{BDACB8CA-04B8-45F1-9AD9-202C75E903EC}"/>
                            </a:ext>
                          </a:extLst>
                        </p:cNvPr>
                        <p:cNvGrpSpPr/>
                        <p:nvPr/>
                      </p:nvGrpSpPr>
                      <p:grpSpPr>
                        <a:xfrm>
                          <a:off x="5951870" y="2285999"/>
                          <a:ext cx="293887" cy="366793"/>
                          <a:chOff x="5951870" y="2050581"/>
                          <a:chExt cx="472610" cy="602212"/>
                        </a:xfrm>
                      </p:grpSpPr>
                      <p:sp>
                        <p:nvSpPr>
                          <p:cNvPr id="640" name="Oval 639">
                            <a:extLst>
                              <a:ext uri="{FF2B5EF4-FFF2-40B4-BE49-F238E27FC236}">
                                <a16:creationId xmlns:a16="http://schemas.microsoft.com/office/drawing/2014/main" id="{DEF69B4E-DAEF-4ECB-BE03-724BB39B0ED2}"/>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41" name="Group 47">
                            <a:extLst>
                              <a:ext uri="{FF2B5EF4-FFF2-40B4-BE49-F238E27FC236}">
                                <a16:creationId xmlns:a16="http://schemas.microsoft.com/office/drawing/2014/main" id="{DBE4A0AE-9D7D-498C-B613-FBB73E8BCC49}"/>
                              </a:ext>
                            </a:extLst>
                          </p:cNvPr>
                          <p:cNvGrpSpPr>
                            <a:grpSpLocks/>
                          </p:cNvGrpSpPr>
                          <p:nvPr/>
                        </p:nvGrpSpPr>
                        <p:grpSpPr bwMode="auto">
                          <a:xfrm flipH="1">
                            <a:off x="6019800" y="2086608"/>
                            <a:ext cx="391662" cy="504192"/>
                            <a:chOff x="2593" y="768"/>
                            <a:chExt cx="849" cy="1475"/>
                          </a:xfrm>
                        </p:grpSpPr>
                        <p:sp>
                          <p:nvSpPr>
                            <p:cNvPr id="642" name="Freeform 48">
                              <a:extLst>
                                <a:ext uri="{FF2B5EF4-FFF2-40B4-BE49-F238E27FC236}">
                                  <a16:creationId xmlns:a16="http://schemas.microsoft.com/office/drawing/2014/main" id="{1BA97CB6-016C-4017-822F-614204EFCCC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43" name="Freeform 49">
                              <a:extLst>
                                <a:ext uri="{FF2B5EF4-FFF2-40B4-BE49-F238E27FC236}">
                                  <a16:creationId xmlns:a16="http://schemas.microsoft.com/office/drawing/2014/main" id="{3AF4C35A-816F-4D25-B3A0-AE49AC8983F6}"/>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44" name="Freeform 50">
                              <a:extLst>
                                <a:ext uri="{FF2B5EF4-FFF2-40B4-BE49-F238E27FC236}">
                                  <a16:creationId xmlns:a16="http://schemas.microsoft.com/office/drawing/2014/main" id="{E224544F-F466-4A7B-AE1E-008F4935DE64}"/>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45" name="Freeform 51">
                              <a:extLst>
                                <a:ext uri="{FF2B5EF4-FFF2-40B4-BE49-F238E27FC236}">
                                  <a16:creationId xmlns:a16="http://schemas.microsoft.com/office/drawing/2014/main" id="{C65DF4CC-4DCF-4942-91A4-18E520DDE640}"/>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46" name="Freeform 52">
                              <a:extLst>
                                <a:ext uri="{FF2B5EF4-FFF2-40B4-BE49-F238E27FC236}">
                                  <a16:creationId xmlns:a16="http://schemas.microsoft.com/office/drawing/2014/main" id="{BD07A734-224A-4B7A-820F-18F7E9AE2CC1}"/>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47" name="Freeform 53">
                              <a:extLst>
                                <a:ext uri="{FF2B5EF4-FFF2-40B4-BE49-F238E27FC236}">
                                  <a16:creationId xmlns:a16="http://schemas.microsoft.com/office/drawing/2014/main" id="{C3F67365-8E39-4142-A605-C17380ADA0E2}"/>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48" name="Freeform 54">
                              <a:extLst>
                                <a:ext uri="{FF2B5EF4-FFF2-40B4-BE49-F238E27FC236}">
                                  <a16:creationId xmlns:a16="http://schemas.microsoft.com/office/drawing/2014/main" id="{B4F2110C-4433-471E-9F31-266A2449112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49" name="Group 55">
                              <a:extLst>
                                <a:ext uri="{FF2B5EF4-FFF2-40B4-BE49-F238E27FC236}">
                                  <a16:creationId xmlns:a16="http://schemas.microsoft.com/office/drawing/2014/main" id="{CBA85FB8-DD87-46BF-BAED-A761D761CC59}"/>
                                </a:ext>
                              </a:extLst>
                            </p:cNvPr>
                            <p:cNvGrpSpPr>
                              <a:grpSpLocks/>
                            </p:cNvGrpSpPr>
                            <p:nvPr/>
                          </p:nvGrpSpPr>
                          <p:grpSpPr bwMode="auto">
                            <a:xfrm>
                              <a:off x="2720" y="768"/>
                              <a:ext cx="230" cy="1456"/>
                              <a:chOff x="2720" y="768"/>
                              <a:chExt cx="230" cy="1456"/>
                            </a:xfrm>
                          </p:grpSpPr>
                          <p:sp>
                            <p:nvSpPr>
                              <p:cNvPr id="650" name="Freeform 56">
                                <a:extLst>
                                  <a:ext uri="{FF2B5EF4-FFF2-40B4-BE49-F238E27FC236}">
                                    <a16:creationId xmlns:a16="http://schemas.microsoft.com/office/drawing/2014/main" id="{3C7CC569-D6AB-4D57-9DFB-FAB3631DC2B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1" name="Freeform 57">
                                <a:extLst>
                                  <a:ext uri="{FF2B5EF4-FFF2-40B4-BE49-F238E27FC236}">
                                    <a16:creationId xmlns:a16="http://schemas.microsoft.com/office/drawing/2014/main" id="{6090F09A-E556-47CD-BF13-0C5A3998D3C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633" name="Straight Connector 632">
                          <a:extLst>
                            <a:ext uri="{FF2B5EF4-FFF2-40B4-BE49-F238E27FC236}">
                              <a16:creationId xmlns:a16="http://schemas.microsoft.com/office/drawing/2014/main" id="{79002E25-30B7-488C-BB6A-47213198F763}"/>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634" name="Straight Connector 633">
                          <a:extLst>
                            <a:ext uri="{FF2B5EF4-FFF2-40B4-BE49-F238E27FC236}">
                              <a16:creationId xmlns:a16="http://schemas.microsoft.com/office/drawing/2014/main" id="{1B0940BF-EC04-4BEA-96C1-55E1384F245F}"/>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635" name="Straight Connector 634">
                          <a:extLst>
                            <a:ext uri="{FF2B5EF4-FFF2-40B4-BE49-F238E27FC236}">
                              <a16:creationId xmlns:a16="http://schemas.microsoft.com/office/drawing/2014/main" id="{D4C1712F-7A50-4487-870D-A30275A8DADB}"/>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636" name="Arc 635">
                          <a:extLst>
                            <a:ext uri="{FF2B5EF4-FFF2-40B4-BE49-F238E27FC236}">
                              <a16:creationId xmlns:a16="http://schemas.microsoft.com/office/drawing/2014/main" id="{9CC9D456-2D9F-404B-B8F3-5ABE7FD5A4A2}"/>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37" name="5-Point Star 966">
                          <a:extLst>
                            <a:ext uri="{FF2B5EF4-FFF2-40B4-BE49-F238E27FC236}">
                              <a16:creationId xmlns:a16="http://schemas.microsoft.com/office/drawing/2014/main" id="{7F123F6B-C9F9-4861-9A27-027DB772D51E}"/>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38" name="5-Point Star 967">
                          <a:extLst>
                            <a:ext uri="{FF2B5EF4-FFF2-40B4-BE49-F238E27FC236}">
                              <a16:creationId xmlns:a16="http://schemas.microsoft.com/office/drawing/2014/main" id="{EE90F8AA-19DE-45EC-9C9E-DB89BD2C4601}"/>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39" name="5-Point Star 968">
                          <a:extLst>
                            <a:ext uri="{FF2B5EF4-FFF2-40B4-BE49-F238E27FC236}">
                              <a16:creationId xmlns:a16="http://schemas.microsoft.com/office/drawing/2014/main" id="{0F799208-2196-4993-BA9B-4A80405EC725}"/>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624" name="Arc 623">
                      <a:extLst>
                        <a:ext uri="{FF2B5EF4-FFF2-40B4-BE49-F238E27FC236}">
                          <a16:creationId xmlns:a16="http://schemas.microsoft.com/office/drawing/2014/main" id="{2263812A-246B-4A74-8A2C-41FA32133D48}"/>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grpSp>
              <p:nvGrpSpPr>
                <p:cNvPr id="423" name="Group 422">
                  <a:extLst>
                    <a:ext uri="{FF2B5EF4-FFF2-40B4-BE49-F238E27FC236}">
                      <a16:creationId xmlns:a16="http://schemas.microsoft.com/office/drawing/2014/main" id="{DB579589-20AA-400B-BBC3-F2E83A76186A}"/>
                    </a:ext>
                  </a:extLst>
                </p:cNvPr>
                <p:cNvGrpSpPr/>
                <p:nvPr/>
              </p:nvGrpSpPr>
              <p:grpSpPr>
                <a:xfrm>
                  <a:off x="1985450" y="1841930"/>
                  <a:ext cx="2965134" cy="1872420"/>
                  <a:chOff x="5645466" y="1398645"/>
                  <a:chExt cx="2965134" cy="1872420"/>
                </a:xfrm>
              </p:grpSpPr>
              <p:grpSp>
                <p:nvGrpSpPr>
                  <p:cNvPr id="431" name="Group 430">
                    <a:extLst>
                      <a:ext uri="{FF2B5EF4-FFF2-40B4-BE49-F238E27FC236}">
                        <a16:creationId xmlns:a16="http://schemas.microsoft.com/office/drawing/2014/main" id="{191FDAA2-5B07-4C06-A723-C5122FEF2598}"/>
                      </a:ext>
                    </a:extLst>
                  </p:cNvPr>
                  <p:cNvGrpSpPr/>
                  <p:nvPr/>
                </p:nvGrpSpPr>
                <p:grpSpPr>
                  <a:xfrm>
                    <a:off x="6986263" y="1398645"/>
                    <a:ext cx="293887" cy="366793"/>
                    <a:chOff x="5951870" y="2050581"/>
                    <a:chExt cx="472610" cy="602212"/>
                  </a:xfrm>
                </p:grpSpPr>
                <p:sp>
                  <p:nvSpPr>
                    <p:cNvPr id="606" name="Oval 605">
                      <a:extLst>
                        <a:ext uri="{FF2B5EF4-FFF2-40B4-BE49-F238E27FC236}">
                          <a16:creationId xmlns:a16="http://schemas.microsoft.com/office/drawing/2014/main" id="{D97222F2-0723-4F8F-8F7D-DC0D33AC970A}"/>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07" name="Group 47">
                      <a:extLst>
                        <a:ext uri="{FF2B5EF4-FFF2-40B4-BE49-F238E27FC236}">
                          <a16:creationId xmlns:a16="http://schemas.microsoft.com/office/drawing/2014/main" id="{446ACA0E-4258-4995-8676-C2F28D7E5975}"/>
                        </a:ext>
                      </a:extLst>
                    </p:cNvPr>
                    <p:cNvGrpSpPr>
                      <a:grpSpLocks/>
                    </p:cNvGrpSpPr>
                    <p:nvPr/>
                  </p:nvGrpSpPr>
                  <p:grpSpPr bwMode="auto">
                    <a:xfrm flipH="1">
                      <a:off x="6019800" y="2086608"/>
                      <a:ext cx="391662" cy="504192"/>
                      <a:chOff x="2593" y="768"/>
                      <a:chExt cx="849" cy="1475"/>
                    </a:xfrm>
                  </p:grpSpPr>
                  <p:sp>
                    <p:nvSpPr>
                      <p:cNvPr id="608" name="Freeform 48">
                        <a:extLst>
                          <a:ext uri="{FF2B5EF4-FFF2-40B4-BE49-F238E27FC236}">
                            <a16:creationId xmlns:a16="http://schemas.microsoft.com/office/drawing/2014/main" id="{AB831D7C-EBEA-47A4-84A6-6F5E40E8B4DB}"/>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09" name="Freeform 49">
                        <a:extLst>
                          <a:ext uri="{FF2B5EF4-FFF2-40B4-BE49-F238E27FC236}">
                            <a16:creationId xmlns:a16="http://schemas.microsoft.com/office/drawing/2014/main" id="{FFA7044A-4E48-44B4-AA45-35CFFFC7198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0" name="Freeform 50">
                        <a:extLst>
                          <a:ext uri="{FF2B5EF4-FFF2-40B4-BE49-F238E27FC236}">
                            <a16:creationId xmlns:a16="http://schemas.microsoft.com/office/drawing/2014/main" id="{77B25BBE-2AB8-46C4-A729-773701506418}"/>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1" name="Freeform 51">
                        <a:extLst>
                          <a:ext uri="{FF2B5EF4-FFF2-40B4-BE49-F238E27FC236}">
                            <a16:creationId xmlns:a16="http://schemas.microsoft.com/office/drawing/2014/main" id="{12961CE1-4B52-49B0-8EF4-27F31B033FA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2" name="Freeform 52">
                        <a:extLst>
                          <a:ext uri="{FF2B5EF4-FFF2-40B4-BE49-F238E27FC236}">
                            <a16:creationId xmlns:a16="http://schemas.microsoft.com/office/drawing/2014/main" id="{05F2C7D0-B771-4FAD-9182-C82E97F7712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3" name="Freeform 53">
                        <a:extLst>
                          <a:ext uri="{FF2B5EF4-FFF2-40B4-BE49-F238E27FC236}">
                            <a16:creationId xmlns:a16="http://schemas.microsoft.com/office/drawing/2014/main" id="{53D04F2E-68C6-4AFA-8C45-2E60125F0B4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4" name="Freeform 54">
                        <a:extLst>
                          <a:ext uri="{FF2B5EF4-FFF2-40B4-BE49-F238E27FC236}">
                            <a16:creationId xmlns:a16="http://schemas.microsoft.com/office/drawing/2014/main" id="{C5F7CAB0-D5A1-49DC-B3B8-3B65FA591AEA}"/>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15" name="Group 55">
                        <a:extLst>
                          <a:ext uri="{FF2B5EF4-FFF2-40B4-BE49-F238E27FC236}">
                            <a16:creationId xmlns:a16="http://schemas.microsoft.com/office/drawing/2014/main" id="{D2C84B0F-6DD3-4120-A865-5F264C2318CC}"/>
                          </a:ext>
                        </a:extLst>
                      </p:cNvPr>
                      <p:cNvGrpSpPr>
                        <a:grpSpLocks/>
                      </p:cNvGrpSpPr>
                      <p:nvPr/>
                    </p:nvGrpSpPr>
                    <p:grpSpPr bwMode="auto">
                      <a:xfrm>
                        <a:off x="2720" y="768"/>
                        <a:ext cx="230" cy="1456"/>
                        <a:chOff x="2720" y="768"/>
                        <a:chExt cx="230" cy="1456"/>
                      </a:xfrm>
                    </p:grpSpPr>
                    <p:sp>
                      <p:nvSpPr>
                        <p:cNvPr id="616" name="Freeform 56">
                          <a:extLst>
                            <a:ext uri="{FF2B5EF4-FFF2-40B4-BE49-F238E27FC236}">
                              <a16:creationId xmlns:a16="http://schemas.microsoft.com/office/drawing/2014/main" id="{49FAA949-2B7C-4256-B375-ABC82984C9A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 name="Freeform 57">
                          <a:extLst>
                            <a:ext uri="{FF2B5EF4-FFF2-40B4-BE49-F238E27FC236}">
                              <a16:creationId xmlns:a16="http://schemas.microsoft.com/office/drawing/2014/main" id="{1C2B98B8-0032-45DD-A237-9A09D082253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grpSp>
                <p:nvGrpSpPr>
                  <p:cNvPr id="432" name="Group 431">
                    <a:extLst>
                      <a:ext uri="{FF2B5EF4-FFF2-40B4-BE49-F238E27FC236}">
                        <a16:creationId xmlns:a16="http://schemas.microsoft.com/office/drawing/2014/main" id="{AC2B258C-8F69-43DA-B838-35BF24F67B20}"/>
                      </a:ext>
                    </a:extLst>
                  </p:cNvPr>
                  <p:cNvGrpSpPr/>
                  <p:nvPr/>
                </p:nvGrpSpPr>
                <p:grpSpPr>
                  <a:xfrm>
                    <a:off x="5645466" y="1803063"/>
                    <a:ext cx="1429952" cy="1468002"/>
                    <a:chOff x="5645466" y="1803063"/>
                    <a:chExt cx="1429952" cy="1468002"/>
                  </a:xfrm>
                </p:grpSpPr>
                <p:grpSp>
                  <p:nvGrpSpPr>
                    <p:cNvPr id="521" name="Group 520">
                      <a:extLst>
                        <a:ext uri="{FF2B5EF4-FFF2-40B4-BE49-F238E27FC236}">
                          <a16:creationId xmlns:a16="http://schemas.microsoft.com/office/drawing/2014/main" id="{BEC80618-FB20-4357-9DF4-9227164B2E64}"/>
                        </a:ext>
                      </a:extLst>
                    </p:cNvPr>
                    <p:cNvGrpSpPr/>
                    <p:nvPr/>
                  </p:nvGrpSpPr>
                  <p:grpSpPr>
                    <a:xfrm>
                      <a:off x="5645466" y="2007009"/>
                      <a:ext cx="1429952" cy="1264056"/>
                      <a:chOff x="5645466" y="2007009"/>
                      <a:chExt cx="1429952" cy="1264056"/>
                    </a:xfrm>
                  </p:grpSpPr>
                  <p:grpSp>
                    <p:nvGrpSpPr>
                      <p:cNvPr id="523" name="Group 522">
                        <a:extLst>
                          <a:ext uri="{FF2B5EF4-FFF2-40B4-BE49-F238E27FC236}">
                            <a16:creationId xmlns:a16="http://schemas.microsoft.com/office/drawing/2014/main" id="{C2A0511A-0734-4041-B404-FAFAD6E7217C}"/>
                          </a:ext>
                        </a:extLst>
                      </p:cNvPr>
                      <p:cNvGrpSpPr/>
                      <p:nvPr/>
                    </p:nvGrpSpPr>
                    <p:grpSpPr>
                      <a:xfrm>
                        <a:off x="6250954" y="2007009"/>
                        <a:ext cx="216747" cy="278991"/>
                        <a:chOff x="4861390" y="2202981"/>
                        <a:chExt cx="472610" cy="602212"/>
                      </a:xfrm>
                    </p:grpSpPr>
                    <p:sp>
                      <p:nvSpPr>
                        <p:cNvPr id="590" name="Oval 589">
                          <a:extLst>
                            <a:ext uri="{FF2B5EF4-FFF2-40B4-BE49-F238E27FC236}">
                              <a16:creationId xmlns:a16="http://schemas.microsoft.com/office/drawing/2014/main" id="{7D2C2D58-A7D7-4F44-B784-2CD9B5F203CE}"/>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91" name="Group 26">
                          <a:extLst>
                            <a:ext uri="{FF2B5EF4-FFF2-40B4-BE49-F238E27FC236}">
                              <a16:creationId xmlns:a16="http://schemas.microsoft.com/office/drawing/2014/main" id="{975562CA-C723-4BE3-AEF3-834DFD82FD74}"/>
                            </a:ext>
                          </a:extLst>
                        </p:cNvPr>
                        <p:cNvGrpSpPr>
                          <a:grpSpLocks/>
                        </p:cNvGrpSpPr>
                        <p:nvPr/>
                      </p:nvGrpSpPr>
                      <p:grpSpPr bwMode="auto">
                        <a:xfrm flipH="1">
                          <a:off x="4951250" y="2297324"/>
                          <a:ext cx="274777" cy="439717"/>
                          <a:chOff x="2308" y="1513"/>
                          <a:chExt cx="1162" cy="2570"/>
                        </a:xfrm>
                      </p:grpSpPr>
                      <p:grpSp>
                        <p:nvGrpSpPr>
                          <p:cNvPr id="592" name="Group 27">
                            <a:extLst>
                              <a:ext uri="{FF2B5EF4-FFF2-40B4-BE49-F238E27FC236}">
                                <a16:creationId xmlns:a16="http://schemas.microsoft.com/office/drawing/2014/main" id="{895CD5AC-1292-4432-9185-13288E58A85D}"/>
                              </a:ext>
                            </a:extLst>
                          </p:cNvPr>
                          <p:cNvGrpSpPr>
                            <a:grpSpLocks/>
                          </p:cNvGrpSpPr>
                          <p:nvPr/>
                        </p:nvGrpSpPr>
                        <p:grpSpPr bwMode="auto">
                          <a:xfrm>
                            <a:off x="2308" y="1740"/>
                            <a:ext cx="957" cy="2343"/>
                            <a:chOff x="2308" y="1740"/>
                            <a:chExt cx="957" cy="2343"/>
                          </a:xfrm>
                        </p:grpSpPr>
                        <p:sp>
                          <p:nvSpPr>
                            <p:cNvPr id="600" name="Freeform 28">
                              <a:extLst>
                                <a:ext uri="{FF2B5EF4-FFF2-40B4-BE49-F238E27FC236}">
                                  <a16:creationId xmlns:a16="http://schemas.microsoft.com/office/drawing/2014/main" id="{EB544F6F-A2EA-4A20-A3E3-80BD12FD01E1}"/>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01" name="Freeform 29">
                              <a:extLst>
                                <a:ext uri="{FF2B5EF4-FFF2-40B4-BE49-F238E27FC236}">
                                  <a16:creationId xmlns:a16="http://schemas.microsoft.com/office/drawing/2014/main" id="{21011B86-2AEA-4248-A00E-39D02DB675B5}"/>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02" name="Freeform 30">
                              <a:extLst>
                                <a:ext uri="{FF2B5EF4-FFF2-40B4-BE49-F238E27FC236}">
                                  <a16:creationId xmlns:a16="http://schemas.microsoft.com/office/drawing/2014/main" id="{40D9BCC6-E151-4988-90FE-2C1BD30E37F2}"/>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03" name="Freeform 31">
                              <a:extLst>
                                <a:ext uri="{FF2B5EF4-FFF2-40B4-BE49-F238E27FC236}">
                                  <a16:creationId xmlns:a16="http://schemas.microsoft.com/office/drawing/2014/main" id="{BE31BC7F-4218-4A56-8945-1208D7F2DCBF}"/>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04" name="Freeform 32">
                              <a:extLst>
                                <a:ext uri="{FF2B5EF4-FFF2-40B4-BE49-F238E27FC236}">
                                  <a16:creationId xmlns:a16="http://schemas.microsoft.com/office/drawing/2014/main" id="{866519D0-69B0-4548-87F9-703F4B1B087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05" name="Freeform 33">
                              <a:extLst>
                                <a:ext uri="{FF2B5EF4-FFF2-40B4-BE49-F238E27FC236}">
                                  <a16:creationId xmlns:a16="http://schemas.microsoft.com/office/drawing/2014/main" id="{CFE1D759-912C-4250-941A-557BEF83DDF9}"/>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593" name="Freeform 34">
                            <a:extLst>
                              <a:ext uri="{FF2B5EF4-FFF2-40B4-BE49-F238E27FC236}">
                                <a16:creationId xmlns:a16="http://schemas.microsoft.com/office/drawing/2014/main" id="{5F06AB76-170A-431F-A4C2-ED7586B9E0AA}"/>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94" name="Freeform 35">
                            <a:extLst>
                              <a:ext uri="{FF2B5EF4-FFF2-40B4-BE49-F238E27FC236}">
                                <a16:creationId xmlns:a16="http://schemas.microsoft.com/office/drawing/2014/main" id="{4FA02519-C233-462D-8BE1-8EC6113101DE}"/>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95" name="Oval 36">
                            <a:extLst>
                              <a:ext uri="{FF2B5EF4-FFF2-40B4-BE49-F238E27FC236}">
                                <a16:creationId xmlns:a16="http://schemas.microsoft.com/office/drawing/2014/main" id="{9C15E062-53CE-4DD4-A033-73D247C448B7}"/>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96" name="Oval 37">
                            <a:extLst>
                              <a:ext uri="{FF2B5EF4-FFF2-40B4-BE49-F238E27FC236}">
                                <a16:creationId xmlns:a16="http://schemas.microsoft.com/office/drawing/2014/main" id="{487D8B43-611C-4301-A07D-CE278C10107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97" name="Oval 38">
                            <a:extLst>
                              <a:ext uri="{FF2B5EF4-FFF2-40B4-BE49-F238E27FC236}">
                                <a16:creationId xmlns:a16="http://schemas.microsoft.com/office/drawing/2014/main" id="{0F3BA54E-9064-44CC-85AE-298F4F0039CD}"/>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98" name="Oval 39">
                            <a:extLst>
                              <a:ext uri="{FF2B5EF4-FFF2-40B4-BE49-F238E27FC236}">
                                <a16:creationId xmlns:a16="http://schemas.microsoft.com/office/drawing/2014/main" id="{8789A8C7-8CE8-4F81-AE53-05B92523E038}"/>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99" name="Oval 40">
                            <a:extLst>
                              <a:ext uri="{FF2B5EF4-FFF2-40B4-BE49-F238E27FC236}">
                                <a16:creationId xmlns:a16="http://schemas.microsoft.com/office/drawing/2014/main" id="{25CC2EE5-3C26-496E-8E78-343458A7E05C}"/>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524" name="Straight Connector 523">
                        <a:extLst>
                          <a:ext uri="{FF2B5EF4-FFF2-40B4-BE49-F238E27FC236}">
                            <a16:creationId xmlns:a16="http://schemas.microsoft.com/office/drawing/2014/main" id="{DBE460B3-9237-4790-8F63-94461701C8F8}"/>
                          </a:ext>
                        </a:extLst>
                      </p:cNvPr>
                      <p:cNvCxnSpPr>
                        <a:stCxn id="590" idx="4"/>
                        <a:endCxn id="589"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525" name="Group 524">
                        <a:extLst>
                          <a:ext uri="{FF2B5EF4-FFF2-40B4-BE49-F238E27FC236}">
                            <a16:creationId xmlns:a16="http://schemas.microsoft.com/office/drawing/2014/main" id="{192F358B-7E75-4714-937D-679DB859BFD6}"/>
                          </a:ext>
                        </a:extLst>
                      </p:cNvPr>
                      <p:cNvGrpSpPr/>
                      <p:nvPr/>
                    </p:nvGrpSpPr>
                    <p:grpSpPr>
                      <a:xfrm>
                        <a:off x="5645466" y="2666999"/>
                        <a:ext cx="402763" cy="604066"/>
                        <a:chOff x="5791199" y="2285996"/>
                        <a:chExt cx="615043" cy="988064"/>
                      </a:xfrm>
                    </p:grpSpPr>
                    <p:grpSp>
                      <p:nvGrpSpPr>
                        <p:cNvPr id="570" name="Group 569">
                          <a:extLst>
                            <a:ext uri="{FF2B5EF4-FFF2-40B4-BE49-F238E27FC236}">
                              <a16:creationId xmlns:a16="http://schemas.microsoft.com/office/drawing/2014/main" id="{58138A04-1304-43BE-B099-3F042D7886ED}"/>
                            </a:ext>
                          </a:extLst>
                        </p:cNvPr>
                        <p:cNvGrpSpPr/>
                        <p:nvPr/>
                      </p:nvGrpSpPr>
                      <p:grpSpPr>
                        <a:xfrm>
                          <a:off x="5951864" y="2285996"/>
                          <a:ext cx="293887" cy="366793"/>
                          <a:chOff x="5951868" y="2050581"/>
                          <a:chExt cx="472610" cy="602212"/>
                        </a:xfrm>
                      </p:grpSpPr>
                      <p:sp>
                        <p:nvSpPr>
                          <p:cNvPr id="578" name="Oval 577">
                            <a:extLst>
                              <a:ext uri="{FF2B5EF4-FFF2-40B4-BE49-F238E27FC236}">
                                <a16:creationId xmlns:a16="http://schemas.microsoft.com/office/drawing/2014/main" id="{66460759-D72A-4476-B0BE-B4485DD34D9E}"/>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79" name="Group 47">
                            <a:extLst>
                              <a:ext uri="{FF2B5EF4-FFF2-40B4-BE49-F238E27FC236}">
                                <a16:creationId xmlns:a16="http://schemas.microsoft.com/office/drawing/2014/main" id="{7E7B82EB-4C09-44B5-8770-C3A30310645E}"/>
                              </a:ext>
                            </a:extLst>
                          </p:cNvPr>
                          <p:cNvGrpSpPr>
                            <a:grpSpLocks/>
                          </p:cNvGrpSpPr>
                          <p:nvPr/>
                        </p:nvGrpSpPr>
                        <p:grpSpPr bwMode="auto">
                          <a:xfrm flipH="1">
                            <a:off x="6019800" y="2086607"/>
                            <a:ext cx="391662" cy="504193"/>
                            <a:chOff x="2593" y="768"/>
                            <a:chExt cx="849" cy="1475"/>
                          </a:xfrm>
                        </p:grpSpPr>
                        <p:sp>
                          <p:nvSpPr>
                            <p:cNvPr id="580" name="Freeform 48">
                              <a:extLst>
                                <a:ext uri="{FF2B5EF4-FFF2-40B4-BE49-F238E27FC236}">
                                  <a16:creationId xmlns:a16="http://schemas.microsoft.com/office/drawing/2014/main" id="{9F10EEEC-370D-48EB-8BD4-B1193BB8C16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1" name="Freeform 49">
                              <a:extLst>
                                <a:ext uri="{FF2B5EF4-FFF2-40B4-BE49-F238E27FC236}">
                                  <a16:creationId xmlns:a16="http://schemas.microsoft.com/office/drawing/2014/main" id="{A77B19ED-ED46-442D-8880-983CAEBE777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2" name="Freeform 50">
                              <a:extLst>
                                <a:ext uri="{FF2B5EF4-FFF2-40B4-BE49-F238E27FC236}">
                                  <a16:creationId xmlns:a16="http://schemas.microsoft.com/office/drawing/2014/main" id="{322A8D76-3322-40D4-A007-FF072763FBF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3" name="Freeform 51">
                              <a:extLst>
                                <a:ext uri="{FF2B5EF4-FFF2-40B4-BE49-F238E27FC236}">
                                  <a16:creationId xmlns:a16="http://schemas.microsoft.com/office/drawing/2014/main" id="{99955951-548F-441B-A7E7-19F67B7E86E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4" name="Freeform 52">
                              <a:extLst>
                                <a:ext uri="{FF2B5EF4-FFF2-40B4-BE49-F238E27FC236}">
                                  <a16:creationId xmlns:a16="http://schemas.microsoft.com/office/drawing/2014/main" id="{4C7CAD34-6AA8-41E7-8691-5D23C6354E8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5" name="Freeform 53">
                              <a:extLst>
                                <a:ext uri="{FF2B5EF4-FFF2-40B4-BE49-F238E27FC236}">
                                  <a16:creationId xmlns:a16="http://schemas.microsoft.com/office/drawing/2014/main" id="{39F1A180-B9D9-4E08-8636-E4B2B59D50A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6" name="Freeform 54">
                              <a:extLst>
                                <a:ext uri="{FF2B5EF4-FFF2-40B4-BE49-F238E27FC236}">
                                  <a16:creationId xmlns:a16="http://schemas.microsoft.com/office/drawing/2014/main" id="{B3E9D2A1-AFD9-4C7E-B966-9AF0496A7BF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87" name="Group 55">
                              <a:extLst>
                                <a:ext uri="{FF2B5EF4-FFF2-40B4-BE49-F238E27FC236}">
                                  <a16:creationId xmlns:a16="http://schemas.microsoft.com/office/drawing/2014/main" id="{C3B450D6-1BF4-42F2-94BB-42FF05E45FB5}"/>
                                </a:ext>
                              </a:extLst>
                            </p:cNvPr>
                            <p:cNvGrpSpPr>
                              <a:grpSpLocks/>
                            </p:cNvGrpSpPr>
                            <p:nvPr/>
                          </p:nvGrpSpPr>
                          <p:grpSpPr bwMode="auto">
                            <a:xfrm>
                              <a:off x="2720" y="768"/>
                              <a:ext cx="230" cy="1456"/>
                              <a:chOff x="2720" y="768"/>
                              <a:chExt cx="230" cy="1456"/>
                            </a:xfrm>
                          </p:grpSpPr>
                          <p:sp>
                            <p:nvSpPr>
                              <p:cNvPr id="588" name="Freeform 56">
                                <a:extLst>
                                  <a:ext uri="{FF2B5EF4-FFF2-40B4-BE49-F238E27FC236}">
                                    <a16:creationId xmlns:a16="http://schemas.microsoft.com/office/drawing/2014/main" id="{D6DA804F-F2C4-4EAC-BD4C-63B0994DA99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9" name="Freeform 57">
                                <a:extLst>
                                  <a:ext uri="{FF2B5EF4-FFF2-40B4-BE49-F238E27FC236}">
                                    <a16:creationId xmlns:a16="http://schemas.microsoft.com/office/drawing/2014/main" id="{4E7CF978-F890-48BD-BCA3-2A36C92D7506}"/>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571" name="Straight Connector 570">
                          <a:extLst>
                            <a:ext uri="{FF2B5EF4-FFF2-40B4-BE49-F238E27FC236}">
                              <a16:creationId xmlns:a16="http://schemas.microsoft.com/office/drawing/2014/main" id="{375AEC9F-87E9-4CD4-9DB8-1A61B5763A41}"/>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572" name="Straight Connector 571">
                          <a:extLst>
                            <a:ext uri="{FF2B5EF4-FFF2-40B4-BE49-F238E27FC236}">
                              <a16:creationId xmlns:a16="http://schemas.microsoft.com/office/drawing/2014/main" id="{093CA4CE-F551-4FE8-8963-80E7FD5F00E0}"/>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573" name="Straight Connector 572">
                          <a:extLst>
                            <a:ext uri="{FF2B5EF4-FFF2-40B4-BE49-F238E27FC236}">
                              <a16:creationId xmlns:a16="http://schemas.microsoft.com/office/drawing/2014/main" id="{3A47D118-20FD-462B-9F26-7E75B152B0E9}"/>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574" name="Arc 573">
                          <a:extLst>
                            <a:ext uri="{FF2B5EF4-FFF2-40B4-BE49-F238E27FC236}">
                              <a16:creationId xmlns:a16="http://schemas.microsoft.com/office/drawing/2014/main" id="{4470E08B-EB39-4DAA-8F70-DC930BE1CBEC}"/>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75" name="5-Point Star 904">
                          <a:extLst>
                            <a:ext uri="{FF2B5EF4-FFF2-40B4-BE49-F238E27FC236}">
                              <a16:creationId xmlns:a16="http://schemas.microsoft.com/office/drawing/2014/main" id="{E5F9CA0B-4B71-439D-A245-254B1829953E}"/>
                            </a:ext>
                          </a:extLst>
                        </p:cNvPr>
                        <p:cNvSpPr/>
                        <p:nvPr/>
                      </p:nvSpPr>
                      <p:spPr bwMode="auto">
                        <a:xfrm>
                          <a:off x="5791199" y="3121653"/>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76" name="5-Point Star 905">
                          <a:extLst>
                            <a:ext uri="{FF2B5EF4-FFF2-40B4-BE49-F238E27FC236}">
                              <a16:creationId xmlns:a16="http://schemas.microsoft.com/office/drawing/2014/main" id="{C9204858-010D-4DA3-A958-ECD1987913DA}"/>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77" name="5-Point Star 906">
                          <a:extLst>
                            <a:ext uri="{FF2B5EF4-FFF2-40B4-BE49-F238E27FC236}">
                              <a16:creationId xmlns:a16="http://schemas.microsoft.com/office/drawing/2014/main" id="{9A48310F-3B62-472A-A119-36CA0F1A8CA3}"/>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526" name="Straight Connector 525">
                        <a:extLst>
                          <a:ext uri="{FF2B5EF4-FFF2-40B4-BE49-F238E27FC236}">
                            <a16:creationId xmlns:a16="http://schemas.microsoft.com/office/drawing/2014/main" id="{E8D68C46-B070-4056-BF09-6385F51BC18B}"/>
                          </a:ext>
                        </a:extLst>
                      </p:cNvPr>
                      <p:cNvCxnSpPr>
                        <a:stCxn id="590"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527" name="Straight Connector 526">
                        <a:extLst>
                          <a:ext uri="{FF2B5EF4-FFF2-40B4-BE49-F238E27FC236}">
                            <a16:creationId xmlns:a16="http://schemas.microsoft.com/office/drawing/2014/main" id="{736BABCD-93D7-4A37-8AE6-E787DF7EF7C8}"/>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528" name="Group 527">
                        <a:extLst>
                          <a:ext uri="{FF2B5EF4-FFF2-40B4-BE49-F238E27FC236}">
                            <a16:creationId xmlns:a16="http://schemas.microsoft.com/office/drawing/2014/main" id="{00317465-B992-403F-B0DB-47202BD1C357}"/>
                          </a:ext>
                        </a:extLst>
                      </p:cNvPr>
                      <p:cNvGrpSpPr/>
                      <p:nvPr/>
                    </p:nvGrpSpPr>
                    <p:grpSpPr>
                      <a:xfrm>
                        <a:off x="6159024" y="2667000"/>
                        <a:ext cx="402762" cy="604064"/>
                        <a:chOff x="5791200" y="2285999"/>
                        <a:chExt cx="615042" cy="988061"/>
                      </a:xfrm>
                    </p:grpSpPr>
                    <p:grpSp>
                      <p:nvGrpSpPr>
                        <p:cNvPr id="550" name="Group 549">
                          <a:extLst>
                            <a:ext uri="{FF2B5EF4-FFF2-40B4-BE49-F238E27FC236}">
                              <a16:creationId xmlns:a16="http://schemas.microsoft.com/office/drawing/2014/main" id="{E46C4759-77EC-4319-BC4B-D7285205BF6A}"/>
                            </a:ext>
                          </a:extLst>
                        </p:cNvPr>
                        <p:cNvGrpSpPr/>
                        <p:nvPr/>
                      </p:nvGrpSpPr>
                      <p:grpSpPr>
                        <a:xfrm>
                          <a:off x="5951870" y="2285999"/>
                          <a:ext cx="293887" cy="366793"/>
                          <a:chOff x="5951870" y="2050581"/>
                          <a:chExt cx="472610" cy="602212"/>
                        </a:xfrm>
                      </p:grpSpPr>
                      <p:sp>
                        <p:nvSpPr>
                          <p:cNvPr id="558" name="Oval 557">
                            <a:extLst>
                              <a:ext uri="{FF2B5EF4-FFF2-40B4-BE49-F238E27FC236}">
                                <a16:creationId xmlns:a16="http://schemas.microsoft.com/office/drawing/2014/main" id="{AA973B2B-E4F3-4652-B882-B7B60C397407}"/>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59" name="Group 47">
                            <a:extLst>
                              <a:ext uri="{FF2B5EF4-FFF2-40B4-BE49-F238E27FC236}">
                                <a16:creationId xmlns:a16="http://schemas.microsoft.com/office/drawing/2014/main" id="{A095A08E-263B-4B9E-BBC4-A6F0E5B1B6A7}"/>
                              </a:ext>
                            </a:extLst>
                          </p:cNvPr>
                          <p:cNvGrpSpPr>
                            <a:grpSpLocks/>
                          </p:cNvGrpSpPr>
                          <p:nvPr/>
                        </p:nvGrpSpPr>
                        <p:grpSpPr bwMode="auto">
                          <a:xfrm flipH="1">
                            <a:off x="6019800" y="2086608"/>
                            <a:ext cx="391662" cy="504192"/>
                            <a:chOff x="2593" y="768"/>
                            <a:chExt cx="849" cy="1475"/>
                          </a:xfrm>
                        </p:grpSpPr>
                        <p:sp>
                          <p:nvSpPr>
                            <p:cNvPr id="560" name="Freeform 48">
                              <a:extLst>
                                <a:ext uri="{FF2B5EF4-FFF2-40B4-BE49-F238E27FC236}">
                                  <a16:creationId xmlns:a16="http://schemas.microsoft.com/office/drawing/2014/main" id="{C88ED147-D604-4820-A777-A0CE59129797}"/>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1" name="Freeform 49">
                              <a:extLst>
                                <a:ext uri="{FF2B5EF4-FFF2-40B4-BE49-F238E27FC236}">
                                  <a16:creationId xmlns:a16="http://schemas.microsoft.com/office/drawing/2014/main" id="{43F2778D-21F1-4FAA-983D-1D47B640E8FE}"/>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2" name="Freeform 50">
                              <a:extLst>
                                <a:ext uri="{FF2B5EF4-FFF2-40B4-BE49-F238E27FC236}">
                                  <a16:creationId xmlns:a16="http://schemas.microsoft.com/office/drawing/2014/main" id="{77C097C4-1B5F-45D8-8F10-64153209BD5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3" name="Freeform 51">
                              <a:extLst>
                                <a:ext uri="{FF2B5EF4-FFF2-40B4-BE49-F238E27FC236}">
                                  <a16:creationId xmlns:a16="http://schemas.microsoft.com/office/drawing/2014/main" id="{E8955C1B-886E-4CA4-8B21-8E5CA9B3EAC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4" name="Freeform 52">
                              <a:extLst>
                                <a:ext uri="{FF2B5EF4-FFF2-40B4-BE49-F238E27FC236}">
                                  <a16:creationId xmlns:a16="http://schemas.microsoft.com/office/drawing/2014/main" id="{C4B403ED-3BB8-480F-BA01-5F2C5ABFFF82}"/>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5" name="Freeform 53">
                              <a:extLst>
                                <a:ext uri="{FF2B5EF4-FFF2-40B4-BE49-F238E27FC236}">
                                  <a16:creationId xmlns:a16="http://schemas.microsoft.com/office/drawing/2014/main" id="{19D85F33-58E3-45B9-A58D-AA15B683023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6" name="Freeform 54">
                              <a:extLst>
                                <a:ext uri="{FF2B5EF4-FFF2-40B4-BE49-F238E27FC236}">
                                  <a16:creationId xmlns:a16="http://schemas.microsoft.com/office/drawing/2014/main" id="{F2F07362-4D2A-4104-BD4F-D3AA8DF05B7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67" name="Group 55">
                              <a:extLst>
                                <a:ext uri="{FF2B5EF4-FFF2-40B4-BE49-F238E27FC236}">
                                  <a16:creationId xmlns:a16="http://schemas.microsoft.com/office/drawing/2014/main" id="{2F946526-2E5B-4FB5-803A-E4F2AFD36575}"/>
                                </a:ext>
                              </a:extLst>
                            </p:cNvPr>
                            <p:cNvGrpSpPr>
                              <a:grpSpLocks/>
                            </p:cNvGrpSpPr>
                            <p:nvPr/>
                          </p:nvGrpSpPr>
                          <p:grpSpPr bwMode="auto">
                            <a:xfrm>
                              <a:off x="2720" y="768"/>
                              <a:ext cx="230" cy="1456"/>
                              <a:chOff x="2720" y="768"/>
                              <a:chExt cx="230" cy="1456"/>
                            </a:xfrm>
                          </p:grpSpPr>
                          <p:sp>
                            <p:nvSpPr>
                              <p:cNvPr id="568" name="Freeform 56">
                                <a:extLst>
                                  <a:ext uri="{FF2B5EF4-FFF2-40B4-BE49-F238E27FC236}">
                                    <a16:creationId xmlns:a16="http://schemas.microsoft.com/office/drawing/2014/main" id="{FA967156-2F06-4A93-93B0-BAB5115628F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9" name="Freeform 57">
                                <a:extLst>
                                  <a:ext uri="{FF2B5EF4-FFF2-40B4-BE49-F238E27FC236}">
                                    <a16:creationId xmlns:a16="http://schemas.microsoft.com/office/drawing/2014/main" id="{4C627CEB-8311-4FDA-89C4-B117B61D1B4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551" name="Straight Connector 550">
                          <a:extLst>
                            <a:ext uri="{FF2B5EF4-FFF2-40B4-BE49-F238E27FC236}">
                              <a16:creationId xmlns:a16="http://schemas.microsoft.com/office/drawing/2014/main" id="{FD336DDC-C2E5-4EFE-97EC-C1B4D029A0DA}"/>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552" name="Straight Connector 551">
                          <a:extLst>
                            <a:ext uri="{FF2B5EF4-FFF2-40B4-BE49-F238E27FC236}">
                              <a16:creationId xmlns:a16="http://schemas.microsoft.com/office/drawing/2014/main" id="{873C4471-FD7B-45F1-8DAC-4146C204EC89}"/>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553" name="Straight Connector 552">
                          <a:extLst>
                            <a:ext uri="{FF2B5EF4-FFF2-40B4-BE49-F238E27FC236}">
                              <a16:creationId xmlns:a16="http://schemas.microsoft.com/office/drawing/2014/main" id="{B85818CD-7A60-463C-A004-76C14CD2F734}"/>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554" name="Arc 553">
                          <a:extLst>
                            <a:ext uri="{FF2B5EF4-FFF2-40B4-BE49-F238E27FC236}">
                              <a16:creationId xmlns:a16="http://schemas.microsoft.com/office/drawing/2014/main" id="{1B99E5B4-289B-4B8B-8E75-C6FA9D75612C}"/>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55" name="5-Point Star 884">
                          <a:extLst>
                            <a:ext uri="{FF2B5EF4-FFF2-40B4-BE49-F238E27FC236}">
                              <a16:creationId xmlns:a16="http://schemas.microsoft.com/office/drawing/2014/main" id="{F095EDC9-DB33-4CBB-B276-072B53246B1B}"/>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56" name="5-Point Star 885">
                          <a:extLst>
                            <a:ext uri="{FF2B5EF4-FFF2-40B4-BE49-F238E27FC236}">
                              <a16:creationId xmlns:a16="http://schemas.microsoft.com/office/drawing/2014/main" id="{53361AF9-62F1-482E-9599-6AC6CA01597A}"/>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57" name="5-Point Star 886">
                          <a:extLst>
                            <a:ext uri="{FF2B5EF4-FFF2-40B4-BE49-F238E27FC236}">
                              <a16:creationId xmlns:a16="http://schemas.microsoft.com/office/drawing/2014/main" id="{9EB60065-90AB-435F-B5BE-7802E580AF71}"/>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529" name="Group 528">
                        <a:extLst>
                          <a:ext uri="{FF2B5EF4-FFF2-40B4-BE49-F238E27FC236}">
                            <a16:creationId xmlns:a16="http://schemas.microsoft.com/office/drawing/2014/main" id="{BB5640FE-32DE-4BD0-A588-98655FD6844F}"/>
                          </a:ext>
                        </a:extLst>
                      </p:cNvPr>
                      <p:cNvGrpSpPr/>
                      <p:nvPr/>
                    </p:nvGrpSpPr>
                    <p:grpSpPr>
                      <a:xfrm>
                        <a:off x="6648335" y="2667000"/>
                        <a:ext cx="427083" cy="604064"/>
                        <a:chOff x="5754072" y="2285999"/>
                        <a:chExt cx="652170" cy="988061"/>
                      </a:xfrm>
                    </p:grpSpPr>
                    <p:grpSp>
                      <p:nvGrpSpPr>
                        <p:cNvPr id="530" name="Group 529">
                          <a:extLst>
                            <a:ext uri="{FF2B5EF4-FFF2-40B4-BE49-F238E27FC236}">
                              <a16:creationId xmlns:a16="http://schemas.microsoft.com/office/drawing/2014/main" id="{B2C7631B-D38C-4F99-88F7-CCCF2C4B3EE7}"/>
                            </a:ext>
                          </a:extLst>
                        </p:cNvPr>
                        <p:cNvGrpSpPr/>
                        <p:nvPr/>
                      </p:nvGrpSpPr>
                      <p:grpSpPr>
                        <a:xfrm>
                          <a:off x="5951870" y="2285999"/>
                          <a:ext cx="293887" cy="366793"/>
                          <a:chOff x="5951870" y="2050581"/>
                          <a:chExt cx="472610" cy="602212"/>
                        </a:xfrm>
                      </p:grpSpPr>
                      <p:sp>
                        <p:nvSpPr>
                          <p:cNvPr id="538" name="Oval 537">
                            <a:extLst>
                              <a:ext uri="{FF2B5EF4-FFF2-40B4-BE49-F238E27FC236}">
                                <a16:creationId xmlns:a16="http://schemas.microsoft.com/office/drawing/2014/main" id="{DE805610-2B62-4926-8B69-7069FF9AE858}"/>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39" name="Group 47">
                            <a:extLst>
                              <a:ext uri="{FF2B5EF4-FFF2-40B4-BE49-F238E27FC236}">
                                <a16:creationId xmlns:a16="http://schemas.microsoft.com/office/drawing/2014/main" id="{8B8FBBF9-102D-4928-81AF-8A013339D936}"/>
                              </a:ext>
                            </a:extLst>
                          </p:cNvPr>
                          <p:cNvGrpSpPr>
                            <a:grpSpLocks/>
                          </p:cNvGrpSpPr>
                          <p:nvPr/>
                        </p:nvGrpSpPr>
                        <p:grpSpPr bwMode="auto">
                          <a:xfrm flipH="1">
                            <a:off x="6019800" y="2086608"/>
                            <a:ext cx="391662" cy="504192"/>
                            <a:chOff x="2593" y="768"/>
                            <a:chExt cx="849" cy="1475"/>
                          </a:xfrm>
                        </p:grpSpPr>
                        <p:sp>
                          <p:nvSpPr>
                            <p:cNvPr id="540" name="Freeform 48">
                              <a:extLst>
                                <a:ext uri="{FF2B5EF4-FFF2-40B4-BE49-F238E27FC236}">
                                  <a16:creationId xmlns:a16="http://schemas.microsoft.com/office/drawing/2014/main" id="{7100D464-3EDD-4967-96FC-6553BA815881}"/>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1" name="Freeform 49">
                              <a:extLst>
                                <a:ext uri="{FF2B5EF4-FFF2-40B4-BE49-F238E27FC236}">
                                  <a16:creationId xmlns:a16="http://schemas.microsoft.com/office/drawing/2014/main" id="{6AEB16A6-A688-4366-96BF-AFD6FAA07168}"/>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2" name="Freeform 50">
                              <a:extLst>
                                <a:ext uri="{FF2B5EF4-FFF2-40B4-BE49-F238E27FC236}">
                                  <a16:creationId xmlns:a16="http://schemas.microsoft.com/office/drawing/2014/main" id="{12B3D047-CA7B-4538-A362-0BCCBE187D22}"/>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3" name="Freeform 51">
                              <a:extLst>
                                <a:ext uri="{FF2B5EF4-FFF2-40B4-BE49-F238E27FC236}">
                                  <a16:creationId xmlns:a16="http://schemas.microsoft.com/office/drawing/2014/main" id="{2DE0230D-8211-4833-AE9B-F3CE4C46200F}"/>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4" name="Freeform 52">
                              <a:extLst>
                                <a:ext uri="{FF2B5EF4-FFF2-40B4-BE49-F238E27FC236}">
                                  <a16:creationId xmlns:a16="http://schemas.microsoft.com/office/drawing/2014/main" id="{F1AE5388-5509-4C1B-8282-7AEA5A0D632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5" name="Freeform 53">
                              <a:extLst>
                                <a:ext uri="{FF2B5EF4-FFF2-40B4-BE49-F238E27FC236}">
                                  <a16:creationId xmlns:a16="http://schemas.microsoft.com/office/drawing/2014/main" id="{DCCA5FC9-3AD2-44A4-9364-2724C7ABA4D2}"/>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6" name="Freeform 54">
                              <a:extLst>
                                <a:ext uri="{FF2B5EF4-FFF2-40B4-BE49-F238E27FC236}">
                                  <a16:creationId xmlns:a16="http://schemas.microsoft.com/office/drawing/2014/main" id="{F53F3109-471C-4B68-9088-6F8AA34837BE}"/>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47" name="Group 55">
                              <a:extLst>
                                <a:ext uri="{FF2B5EF4-FFF2-40B4-BE49-F238E27FC236}">
                                  <a16:creationId xmlns:a16="http://schemas.microsoft.com/office/drawing/2014/main" id="{22C50C96-B21D-4C10-BC41-5FA36B3BC7AC}"/>
                                </a:ext>
                              </a:extLst>
                            </p:cNvPr>
                            <p:cNvGrpSpPr>
                              <a:grpSpLocks/>
                            </p:cNvGrpSpPr>
                            <p:nvPr/>
                          </p:nvGrpSpPr>
                          <p:grpSpPr bwMode="auto">
                            <a:xfrm>
                              <a:off x="2720" y="768"/>
                              <a:ext cx="230" cy="1456"/>
                              <a:chOff x="2720" y="768"/>
                              <a:chExt cx="230" cy="1456"/>
                            </a:xfrm>
                          </p:grpSpPr>
                          <p:sp>
                            <p:nvSpPr>
                              <p:cNvPr id="548" name="Freeform 56">
                                <a:extLst>
                                  <a:ext uri="{FF2B5EF4-FFF2-40B4-BE49-F238E27FC236}">
                                    <a16:creationId xmlns:a16="http://schemas.microsoft.com/office/drawing/2014/main" id="{A8CED190-B9E5-4804-B6B2-2248D2C704D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9" name="Freeform 57">
                                <a:extLst>
                                  <a:ext uri="{FF2B5EF4-FFF2-40B4-BE49-F238E27FC236}">
                                    <a16:creationId xmlns:a16="http://schemas.microsoft.com/office/drawing/2014/main" id="{98992261-183F-4DC2-A418-74C7998E98F7}"/>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531" name="Straight Connector 530">
                          <a:extLst>
                            <a:ext uri="{FF2B5EF4-FFF2-40B4-BE49-F238E27FC236}">
                              <a16:creationId xmlns:a16="http://schemas.microsoft.com/office/drawing/2014/main" id="{FF81A65E-EAF7-4AFE-AB7D-6B1F4E497E19}"/>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532" name="Straight Connector 531">
                          <a:extLst>
                            <a:ext uri="{FF2B5EF4-FFF2-40B4-BE49-F238E27FC236}">
                              <a16:creationId xmlns:a16="http://schemas.microsoft.com/office/drawing/2014/main" id="{448FE6F6-9251-497F-85CE-5AFD47F03048}"/>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533" name="Straight Connector 532">
                          <a:extLst>
                            <a:ext uri="{FF2B5EF4-FFF2-40B4-BE49-F238E27FC236}">
                              <a16:creationId xmlns:a16="http://schemas.microsoft.com/office/drawing/2014/main" id="{A5473B80-722A-429C-86B0-C7DE6F832D1C}"/>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534" name="Arc 533">
                          <a:extLst>
                            <a:ext uri="{FF2B5EF4-FFF2-40B4-BE49-F238E27FC236}">
                              <a16:creationId xmlns:a16="http://schemas.microsoft.com/office/drawing/2014/main" id="{2D3A46D1-7D6A-4F36-90BC-444217C25534}"/>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35" name="5-Point Star 865">
                          <a:extLst>
                            <a:ext uri="{FF2B5EF4-FFF2-40B4-BE49-F238E27FC236}">
                              <a16:creationId xmlns:a16="http://schemas.microsoft.com/office/drawing/2014/main" id="{BEBD26CB-CE1F-41D2-BE15-AF75E71E293E}"/>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36" name="5-Point Star 866">
                          <a:extLst>
                            <a:ext uri="{FF2B5EF4-FFF2-40B4-BE49-F238E27FC236}">
                              <a16:creationId xmlns:a16="http://schemas.microsoft.com/office/drawing/2014/main" id="{074BEF74-50F0-463D-8437-1CC6032C14FC}"/>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37" name="5-Point Star 414">
                          <a:extLst>
                            <a:ext uri="{FF2B5EF4-FFF2-40B4-BE49-F238E27FC236}">
                              <a16:creationId xmlns:a16="http://schemas.microsoft.com/office/drawing/2014/main" id="{640D9125-FD0A-42F4-AAE1-E251344D7047}"/>
                            </a:ext>
                          </a:extLst>
                        </p:cNvPr>
                        <p:cNvSpPr/>
                        <p:nvPr/>
                      </p:nvSpPr>
                      <p:spPr bwMode="auto">
                        <a:xfrm>
                          <a:off x="5754072" y="3118910"/>
                          <a:ext cx="147679"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522" name="Arc 521">
                      <a:extLst>
                        <a:ext uri="{FF2B5EF4-FFF2-40B4-BE49-F238E27FC236}">
                          <a16:creationId xmlns:a16="http://schemas.microsoft.com/office/drawing/2014/main" id="{3EF08B4A-6D28-40C3-B435-D5C89193523D}"/>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433" name="Straight Connector 432">
                    <a:extLst>
                      <a:ext uri="{FF2B5EF4-FFF2-40B4-BE49-F238E27FC236}">
                        <a16:creationId xmlns:a16="http://schemas.microsoft.com/office/drawing/2014/main" id="{FF1EBFA7-CE75-4F98-BB5D-3D27FAB20608}"/>
                      </a:ext>
                    </a:extLst>
                  </p:cNvPr>
                  <p:cNvCxnSpPr>
                    <a:stCxn id="606" idx="3"/>
                  </p:cNvCxnSpPr>
                  <p:nvPr/>
                </p:nvCxnSpPr>
                <p:spPr bwMode="auto">
                  <a:xfrm flipH="1">
                    <a:off x="6385120" y="1711722"/>
                    <a:ext cx="644182" cy="289722"/>
                  </a:xfrm>
                  <a:prstGeom prst="line">
                    <a:avLst/>
                  </a:prstGeom>
                  <a:noFill/>
                  <a:ln w="12700" cap="flat" cmpd="sng" algn="ctr">
                    <a:solidFill>
                      <a:schemeClr val="bg2"/>
                    </a:solidFill>
                    <a:prstDash val="solid"/>
                    <a:round/>
                    <a:headEnd type="none" w="med" len="med"/>
                    <a:tailEnd type="none" w="med" len="med"/>
                  </a:ln>
                  <a:effectLst/>
                </p:spPr>
              </p:cxnSp>
              <p:cxnSp>
                <p:nvCxnSpPr>
                  <p:cNvPr id="434" name="Straight Connector 433">
                    <a:extLst>
                      <a:ext uri="{FF2B5EF4-FFF2-40B4-BE49-F238E27FC236}">
                        <a16:creationId xmlns:a16="http://schemas.microsoft.com/office/drawing/2014/main" id="{54EECD86-8C78-4D95-A8D4-024D74A46DA8}"/>
                      </a:ext>
                    </a:extLst>
                  </p:cNvPr>
                  <p:cNvCxnSpPr>
                    <a:stCxn id="505" idx="0"/>
                  </p:cNvCxnSpPr>
                  <p:nvPr/>
                </p:nvCxnSpPr>
                <p:spPr bwMode="auto">
                  <a:xfrm flipH="1" flipV="1">
                    <a:off x="7280618" y="1716888"/>
                    <a:ext cx="613963" cy="285534"/>
                  </a:xfrm>
                  <a:prstGeom prst="line">
                    <a:avLst/>
                  </a:prstGeom>
                  <a:noFill/>
                  <a:ln w="12700" cap="flat" cmpd="sng" algn="ctr">
                    <a:solidFill>
                      <a:schemeClr val="bg2"/>
                    </a:solidFill>
                    <a:prstDash val="solid"/>
                    <a:round/>
                    <a:headEnd type="none" w="med" len="med"/>
                    <a:tailEnd type="none" w="med" len="med"/>
                  </a:ln>
                  <a:effectLst/>
                </p:spPr>
              </p:cxnSp>
              <p:grpSp>
                <p:nvGrpSpPr>
                  <p:cNvPr id="435" name="Group 434">
                    <a:extLst>
                      <a:ext uri="{FF2B5EF4-FFF2-40B4-BE49-F238E27FC236}">
                        <a16:creationId xmlns:a16="http://schemas.microsoft.com/office/drawing/2014/main" id="{54C893F6-D71E-42D7-A6AF-F06EE729C7A6}"/>
                      </a:ext>
                    </a:extLst>
                  </p:cNvPr>
                  <p:cNvGrpSpPr/>
                  <p:nvPr/>
                </p:nvGrpSpPr>
                <p:grpSpPr>
                  <a:xfrm>
                    <a:off x="7180719" y="1798476"/>
                    <a:ext cx="1429881" cy="1468002"/>
                    <a:chOff x="5645466" y="1803063"/>
                    <a:chExt cx="1429881" cy="1468002"/>
                  </a:xfrm>
                </p:grpSpPr>
                <p:grpSp>
                  <p:nvGrpSpPr>
                    <p:cNvPr id="436" name="Group 435">
                      <a:extLst>
                        <a:ext uri="{FF2B5EF4-FFF2-40B4-BE49-F238E27FC236}">
                          <a16:creationId xmlns:a16="http://schemas.microsoft.com/office/drawing/2014/main" id="{5AF486BA-658C-483A-A207-C72DF2FBC4F6}"/>
                        </a:ext>
                      </a:extLst>
                    </p:cNvPr>
                    <p:cNvGrpSpPr/>
                    <p:nvPr/>
                  </p:nvGrpSpPr>
                  <p:grpSpPr>
                    <a:xfrm>
                      <a:off x="5645466" y="2007009"/>
                      <a:ext cx="1429881" cy="1264056"/>
                      <a:chOff x="5645466" y="2007009"/>
                      <a:chExt cx="1429881" cy="1264056"/>
                    </a:xfrm>
                  </p:grpSpPr>
                  <p:grpSp>
                    <p:nvGrpSpPr>
                      <p:cNvPr id="438" name="Group 437">
                        <a:extLst>
                          <a:ext uri="{FF2B5EF4-FFF2-40B4-BE49-F238E27FC236}">
                            <a16:creationId xmlns:a16="http://schemas.microsoft.com/office/drawing/2014/main" id="{FDD447DB-DD22-4F48-BF03-13E4EACBA067}"/>
                          </a:ext>
                        </a:extLst>
                      </p:cNvPr>
                      <p:cNvGrpSpPr/>
                      <p:nvPr/>
                    </p:nvGrpSpPr>
                    <p:grpSpPr>
                      <a:xfrm>
                        <a:off x="6250954" y="2007009"/>
                        <a:ext cx="216747" cy="278991"/>
                        <a:chOff x="4861390" y="2202981"/>
                        <a:chExt cx="472610" cy="602212"/>
                      </a:xfrm>
                    </p:grpSpPr>
                    <p:sp>
                      <p:nvSpPr>
                        <p:cNvPr id="505" name="Oval 504">
                          <a:extLst>
                            <a:ext uri="{FF2B5EF4-FFF2-40B4-BE49-F238E27FC236}">
                              <a16:creationId xmlns:a16="http://schemas.microsoft.com/office/drawing/2014/main" id="{A7B5A7C1-156C-40FC-B345-707D32300103}"/>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06" name="Group 26">
                          <a:extLst>
                            <a:ext uri="{FF2B5EF4-FFF2-40B4-BE49-F238E27FC236}">
                              <a16:creationId xmlns:a16="http://schemas.microsoft.com/office/drawing/2014/main" id="{2602E355-1FF4-4AC6-B273-D36E86BB98D2}"/>
                            </a:ext>
                          </a:extLst>
                        </p:cNvPr>
                        <p:cNvGrpSpPr>
                          <a:grpSpLocks/>
                        </p:cNvGrpSpPr>
                        <p:nvPr/>
                      </p:nvGrpSpPr>
                      <p:grpSpPr bwMode="auto">
                        <a:xfrm flipH="1">
                          <a:off x="4951250" y="2297324"/>
                          <a:ext cx="274777" cy="439717"/>
                          <a:chOff x="2308" y="1513"/>
                          <a:chExt cx="1162" cy="2570"/>
                        </a:xfrm>
                      </p:grpSpPr>
                      <p:grpSp>
                        <p:nvGrpSpPr>
                          <p:cNvPr id="507" name="Group 27">
                            <a:extLst>
                              <a:ext uri="{FF2B5EF4-FFF2-40B4-BE49-F238E27FC236}">
                                <a16:creationId xmlns:a16="http://schemas.microsoft.com/office/drawing/2014/main" id="{131FEA85-8FB9-43C3-AB76-55DB5F0E91E7}"/>
                              </a:ext>
                            </a:extLst>
                          </p:cNvPr>
                          <p:cNvGrpSpPr>
                            <a:grpSpLocks/>
                          </p:cNvGrpSpPr>
                          <p:nvPr/>
                        </p:nvGrpSpPr>
                        <p:grpSpPr bwMode="auto">
                          <a:xfrm>
                            <a:off x="2308" y="1740"/>
                            <a:ext cx="957" cy="2343"/>
                            <a:chOff x="2308" y="1740"/>
                            <a:chExt cx="957" cy="2343"/>
                          </a:xfrm>
                        </p:grpSpPr>
                        <p:sp>
                          <p:nvSpPr>
                            <p:cNvPr id="515" name="Freeform 28">
                              <a:extLst>
                                <a:ext uri="{FF2B5EF4-FFF2-40B4-BE49-F238E27FC236}">
                                  <a16:creationId xmlns:a16="http://schemas.microsoft.com/office/drawing/2014/main" id="{51EC68D8-13CC-4E9E-A98D-7581683AAF2A}"/>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6" name="Freeform 29">
                              <a:extLst>
                                <a:ext uri="{FF2B5EF4-FFF2-40B4-BE49-F238E27FC236}">
                                  <a16:creationId xmlns:a16="http://schemas.microsoft.com/office/drawing/2014/main" id="{6D48A6FC-750C-475C-9C04-BA411EA602DB}"/>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7" name="Freeform 30">
                              <a:extLst>
                                <a:ext uri="{FF2B5EF4-FFF2-40B4-BE49-F238E27FC236}">
                                  <a16:creationId xmlns:a16="http://schemas.microsoft.com/office/drawing/2014/main" id="{5CB741CF-03F3-4305-8EFF-89ECA71771F0}"/>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8" name="Freeform 31">
                              <a:extLst>
                                <a:ext uri="{FF2B5EF4-FFF2-40B4-BE49-F238E27FC236}">
                                  <a16:creationId xmlns:a16="http://schemas.microsoft.com/office/drawing/2014/main" id="{A68A8A64-37A6-4266-9190-D25FD0009A06}"/>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9" name="Freeform 32">
                              <a:extLst>
                                <a:ext uri="{FF2B5EF4-FFF2-40B4-BE49-F238E27FC236}">
                                  <a16:creationId xmlns:a16="http://schemas.microsoft.com/office/drawing/2014/main" id="{CD148DB2-8CA9-49D7-9B61-55BDAE6D52B6}"/>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20" name="Freeform 33">
                              <a:extLst>
                                <a:ext uri="{FF2B5EF4-FFF2-40B4-BE49-F238E27FC236}">
                                  <a16:creationId xmlns:a16="http://schemas.microsoft.com/office/drawing/2014/main" id="{D81FBF10-C1AE-4EB3-9D34-CD11A5D59E5F}"/>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508" name="Freeform 34">
                            <a:extLst>
                              <a:ext uri="{FF2B5EF4-FFF2-40B4-BE49-F238E27FC236}">
                                <a16:creationId xmlns:a16="http://schemas.microsoft.com/office/drawing/2014/main" id="{9E2A94F2-7370-4733-9A07-903958032291}"/>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9" name="Freeform 35">
                            <a:extLst>
                              <a:ext uri="{FF2B5EF4-FFF2-40B4-BE49-F238E27FC236}">
                                <a16:creationId xmlns:a16="http://schemas.microsoft.com/office/drawing/2014/main" id="{1C3AC7CF-60CB-4463-A370-0548D8A42C9D}"/>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0" name="Oval 36">
                            <a:extLst>
                              <a:ext uri="{FF2B5EF4-FFF2-40B4-BE49-F238E27FC236}">
                                <a16:creationId xmlns:a16="http://schemas.microsoft.com/office/drawing/2014/main" id="{33026B09-5A76-447F-9409-9F84DC49B885}"/>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1" name="Oval 37">
                            <a:extLst>
                              <a:ext uri="{FF2B5EF4-FFF2-40B4-BE49-F238E27FC236}">
                                <a16:creationId xmlns:a16="http://schemas.microsoft.com/office/drawing/2014/main" id="{CDF32CAF-2118-40DC-B21F-D9FEF2D44B23}"/>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2" name="Oval 38">
                            <a:extLst>
                              <a:ext uri="{FF2B5EF4-FFF2-40B4-BE49-F238E27FC236}">
                                <a16:creationId xmlns:a16="http://schemas.microsoft.com/office/drawing/2014/main" id="{AB061B56-93D6-4121-885F-A8CBC0ADA27E}"/>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3" name="Oval 39">
                            <a:extLst>
                              <a:ext uri="{FF2B5EF4-FFF2-40B4-BE49-F238E27FC236}">
                                <a16:creationId xmlns:a16="http://schemas.microsoft.com/office/drawing/2014/main" id="{A98558E1-B20F-4934-B975-DF70E3A0FF4C}"/>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14" name="Oval 40">
                            <a:extLst>
                              <a:ext uri="{FF2B5EF4-FFF2-40B4-BE49-F238E27FC236}">
                                <a16:creationId xmlns:a16="http://schemas.microsoft.com/office/drawing/2014/main" id="{B1CB6FB7-56A6-4F0A-A00E-BFC3FA6FF0BD}"/>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439" name="Straight Connector 438">
                        <a:extLst>
                          <a:ext uri="{FF2B5EF4-FFF2-40B4-BE49-F238E27FC236}">
                            <a16:creationId xmlns:a16="http://schemas.microsoft.com/office/drawing/2014/main" id="{B63D89F3-F7DE-4135-95C7-BCE6212BC2D7}"/>
                          </a:ext>
                        </a:extLst>
                      </p:cNvPr>
                      <p:cNvCxnSpPr>
                        <a:stCxn id="505" idx="4"/>
                        <a:endCxn id="504"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440" name="Group 439">
                        <a:extLst>
                          <a:ext uri="{FF2B5EF4-FFF2-40B4-BE49-F238E27FC236}">
                            <a16:creationId xmlns:a16="http://schemas.microsoft.com/office/drawing/2014/main" id="{16A175EC-5D86-4AD6-B1D2-8D9A94A71AB9}"/>
                          </a:ext>
                        </a:extLst>
                      </p:cNvPr>
                      <p:cNvGrpSpPr/>
                      <p:nvPr/>
                    </p:nvGrpSpPr>
                    <p:grpSpPr>
                      <a:xfrm>
                        <a:off x="5645466" y="2666999"/>
                        <a:ext cx="402763" cy="604066"/>
                        <a:chOff x="5791199" y="2285996"/>
                        <a:chExt cx="615043" cy="988064"/>
                      </a:xfrm>
                    </p:grpSpPr>
                    <p:grpSp>
                      <p:nvGrpSpPr>
                        <p:cNvPr id="485" name="Group 484">
                          <a:extLst>
                            <a:ext uri="{FF2B5EF4-FFF2-40B4-BE49-F238E27FC236}">
                              <a16:creationId xmlns:a16="http://schemas.microsoft.com/office/drawing/2014/main" id="{BA0C57EF-8C7E-4273-953E-59DDB98FFFE3}"/>
                            </a:ext>
                          </a:extLst>
                        </p:cNvPr>
                        <p:cNvGrpSpPr/>
                        <p:nvPr/>
                      </p:nvGrpSpPr>
                      <p:grpSpPr>
                        <a:xfrm>
                          <a:off x="5951864" y="2285996"/>
                          <a:ext cx="293887" cy="366793"/>
                          <a:chOff x="5951868" y="2050581"/>
                          <a:chExt cx="472610" cy="602212"/>
                        </a:xfrm>
                      </p:grpSpPr>
                      <p:sp>
                        <p:nvSpPr>
                          <p:cNvPr id="493" name="Oval 492">
                            <a:extLst>
                              <a:ext uri="{FF2B5EF4-FFF2-40B4-BE49-F238E27FC236}">
                                <a16:creationId xmlns:a16="http://schemas.microsoft.com/office/drawing/2014/main" id="{41CE2DF4-6545-42B8-8BF6-CA1372DE916D}"/>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494" name="Group 47">
                            <a:extLst>
                              <a:ext uri="{FF2B5EF4-FFF2-40B4-BE49-F238E27FC236}">
                                <a16:creationId xmlns:a16="http://schemas.microsoft.com/office/drawing/2014/main" id="{E63AEE9D-4728-4D08-94AA-68EA6511B1B6}"/>
                              </a:ext>
                            </a:extLst>
                          </p:cNvPr>
                          <p:cNvGrpSpPr>
                            <a:grpSpLocks/>
                          </p:cNvGrpSpPr>
                          <p:nvPr/>
                        </p:nvGrpSpPr>
                        <p:grpSpPr bwMode="auto">
                          <a:xfrm flipH="1">
                            <a:off x="6019800" y="2086607"/>
                            <a:ext cx="391662" cy="504193"/>
                            <a:chOff x="2593" y="768"/>
                            <a:chExt cx="849" cy="1475"/>
                          </a:xfrm>
                        </p:grpSpPr>
                        <p:sp>
                          <p:nvSpPr>
                            <p:cNvPr id="495" name="Freeform 48">
                              <a:extLst>
                                <a:ext uri="{FF2B5EF4-FFF2-40B4-BE49-F238E27FC236}">
                                  <a16:creationId xmlns:a16="http://schemas.microsoft.com/office/drawing/2014/main" id="{593236F8-F5D3-486B-B242-70D9B0C3218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96" name="Freeform 49">
                              <a:extLst>
                                <a:ext uri="{FF2B5EF4-FFF2-40B4-BE49-F238E27FC236}">
                                  <a16:creationId xmlns:a16="http://schemas.microsoft.com/office/drawing/2014/main" id="{1F980A2F-21E5-4FC9-9B25-68ED4C298B2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97" name="Freeform 50">
                              <a:extLst>
                                <a:ext uri="{FF2B5EF4-FFF2-40B4-BE49-F238E27FC236}">
                                  <a16:creationId xmlns:a16="http://schemas.microsoft.com/office/drawing/2014/main" id="{24241916-76CB-453A-843B-A84CC35E9C5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98" name="Freeform 51">
                              <a:extLst>
                                <a:ext uri="{FF2B5EF4-FFF2-40B4-BE49-F238E27FC236}">
                                  <a16:creationId xmlns:a16="http://schemas.microsoft.com/office/drawing/2014/main" id="{1D1A1C9B-9882-4E86-B9BD-D6D6D012058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99" name="Freeform 52">
                              <a:extLst>
                                <a:ext uri="{FF2B5EF4-FFF2-40B4-BE49-F238E27FC236}">
                                  <a16:creationId xmlns:a16="http://schemas.microsoft.com/office/drawing/2014/main" id="{16A93205-CA66-406F-9F37-DAB1202F0940}"/>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0" name="Freeform 53">
                              <a:extLst>
                                <a:ext uri="{FF2B5EF4-FFF2-40B4-BE49-F238E27FC236}">
                                  <a16:creationId xmlns:a16="http://schemas.microsoft.com/office/drawing/2014/main" id="{837F67D0-3476-4D69-BFA1-3054E87EDF1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1" name="Freeform 54">
                              <a:extLst>
                                <a:ext uri="{FF2B5EF4-FFF2-40B4-BE49-F238E27FC236}">
                                  <a16:creationId xmlns:a16="http://schemas.microsoft.com/office/drawing/2014/main" id="{FF94853D-AB2A-449B-9214-65D90A237F4C}"/>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02" name="Group 55">
                              <a:extLst>
                                <a:ext uri="{FF2B5EF4-FFF2-40B4-BE49-F238E27FC236}">
                                  <a16:creationId xmlns:a16="http://schemas.microsoft.com/office/drawing/2014/main" id="{2938EA16-569C-45B5-9616-8C88282000B7}"/>
                                </a:ext>
                              </a:extLst>
                            </p:cNvPr>
                            <p:cNvGrpSpPr>
                              <a:grpSpLocks/>
                            </p:cNvGrpSpPr>
                            <p:nvPr/>
                          </p:nvGrpSpPr>
                          <p:grpSpPr bwMode="auto">
                            <a:xfrm>
                              <a:off x="2720" y="768"/>
                              <a:ext cx="230" cy="1456"/>
                              <a:chOff x="2720" y="768"/>
                              <a:chExt cx="230" cy="1456"/>
                            </a:xfrm>
                          </p:grpSpPr>
                          <p:sp>
                            <p:nvSpPr>
                              <p:cNvPr id="503" name="Freeform 56">
                                <a:extLst>
                                  <a:ext uri="{FF2B5EF4-FFF2-40B4-BE49-F238E27FC236}">
                                    <a16:creationId xmlns:a16="http://schemas.microsoft.com/office/drawing/2014/main" id="{BE01F10C-9245-4A3D-AC2B-32EA47B98F9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4" name="Freeform 57">
                                <a:extLst>
                                  <a:ext uri="{FF2B5EF4-FFF2-40B4-BE49-F238E27FC236}">
                                    <a16:creationId xmlns:a16="http://schemas.microsoft.com/office/drawing/2014/main" id="{114F98F5-8E45-4F9F-9FB8-5A39BF6C74D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486" name="Straight Connector 485">
                          <a:extLst>
                            <a:ext uri="{FF2B5EF4-FFF2-40B4-BE49-F238E27FC236}">
                              <a16:creationId xmlns:a16="http://schemas.microsoft.com/office/drawing/2014/main" id="{CCB404B3-138E-4F97-BED2-F500801497AF}"/>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487" name="Straight Connector 486">
                          <a:extLst>
                            <a:ext uri="{FF2B5EF4-FFF2-40B4-BE49-F238E27FC236}">
                              <a16:creationId xmlns:a16="http://schemas.microsoft.com/office/drawing/2014/main" id="{02151985-F257-4697-9A9F-F49F6D3B9C38}"/>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488" name="Straight Connector 487">
                          <a:extLst>
                            <a:ext uri="{FF2B5EF4-FFF2-40B4-BE49-F238E27FC236}">
                              <a16:creationId xmlns:a16="http://schemas.microsoft.com/office/drawing/2014/main" id="{6EB45EAF-DAD9-42CC-81E4-3E9AD03120E8}"/>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489" name="Arc 488">
                          <a:extLst>
                            <a:ext uri="{FF2B5EF4-FFF2-40B4-BE49-F238E27FC236}">
                              <a16:creationId xmlns:a16="http://schemas.microsoft.com/office/drawing/2014/main" id="{C33D0E68-2A7D-430C-91C3-ECB52E1A7B12}"/>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90" name="5-Point Star 819">
                          <a:extLst>
                            <a:ext uri="{FF2B5EF4-FFF2-40B4-BE49-F238E27FC236}">
                              <a16:creationId xmlns:a16="http://schemas.microsoft.com/office/drawing/2014/main" id="{F91CDB55-36D3-4246-B6BE-B602F464FC68}"/>
                            </a:ext>
                          </a:extLst>
                        </p:cNvPr>
                        <p:cNvSpPr/>
                        <p:nvPr/>
                      </p:nvSpPr>
                      <p:spPr bwMode="auto">
                        <a:xfrm>
                          <a:off x="5791199" y="3121653"/>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91" name="5-Point Star 820">
                          <a:extLst>
                            <a:ext uri="{FF2B5EF4-FFF2-40B4-BE49-F238E27FC236}">
                              <a16:creationId xmlns:a16="http://schemas.microsoft.com/office/drawing/2014/main" id="{977231CD-B2ED-4349-A052-5934F4C85C26}"/>
                            </a:ext>
                          </a:extLst>
                        </p:cNvPr>
                        <p:cNvSpPr/>
                        <p:nvPr/>
                      </p:nvSpPr>
                      <p:spPr bwMode="auto">
                        <a:xfrm>
                          <a:off x="6019798" y="312165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92" name="5-Point Star 821">
                          <a:extLst>
                            <a:ext uri="{FF2B5EF4-FFF2-40B4-BE49-F238E27FC236}">
                              <a16:creationId xmlns:a16="http://schemas.microsoft.com/office/drawing/2014/main" id="{90037142-DB20-4411-9FE6-8C4FEE174CEB}"/>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441" name="Straight Connector 440">
                        <a:extLst>
                          <a:ext uri="{FF2B5EF4-FFF2-40B4-BE49-F238E27FC236}">
                            <a16:creationId xmlns:a16="http://schemas.microsoft.com/office/drawing/2014/main" id="{85A9E692-BD5F-42CC-818A-436E15119930}"/>
                          </a:ext>
                        </a:extLst>
                      </p:cNvPr>
                      <p:cNvCxnSpPr>
                        <a:stCxn id="505"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442" name="Straight Connector 441">
                        <a:extLst>
                          <a:ext uri="{FF2B5EF4-FFF2-40B4-BE49-F238E27FC236}">
                            <a16:creationId xmlns:a16="http://schemas.microsoft.com/office/drawing/2014/main" id="{A0AF85F4-F9CA-49D6-986C-9D78ABA29FAF}"/>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443" name="Group 442">
                        <a:extLst>
                          <a:ext uri="{FF2B5EF4-FFF2-40B4-BE49-F238E27FC236}">
                            <a16:creationId xmlns:a16="http://schemas.microsoft.com/office/drawing/2014/main" id="{263226B8-7A17-493C-A922-240E93F61FA4}"/>
                          </a:ext>
                        </a:extLst>
                      </p:cNvPr>
                      <p:cNvGrpSpPr/>
                      <p:nvPr/>
                    </p:nvGrpSpPr>
                    <p:grpSpPr>
                      <a:xfrm>
                        <a:off x="6159024" y="2667000"/>
                        <a:ext cx="402762" cy="604064"/>
                        <a:chOff x="5791200" y="2285999"/>
                        <a:chExt cx="615042" cy="988061"/>
                      </a:xfrm>
                    </p:grpSpPr>
                    <p:grpSp>
                      <p:nvGrpSpPr>
                        <p:cNvPr id="465" name="Group 464">
                          <a:extLst>
                            <a:ext uri="{FF2B5EF4-FFF2-40B4-BE49-F238E27FC236}">
                              <a16:creationId xmlns:a16="http://schemas.microsoft.com/office/drawing/2014/main" id="{4BDADCE3-8FC8-4E89-AEB5-8F64306B0B5D}"/>
                            </a:ext>
                          </a:extLst>
                        </p:cNvPr>
                        <p:cNvGrpSpPr/>
                        <p:nvPr/>
                      </p:nvGrpSpPr>
                      <p:grpSpPr>
                        <a:xfrm>
                          <a:off x="5951870" y="2285999"/>
                          <a:ext cx="293887" cy="366793"/>
                          <a:chOff x="5951870" y="2050581"/>
                          <a:chExt cx="472610" cy="602212"/>
                        </a:xfrm>
                      </p:grpSpPr>
                      <p:sp>
                        <p:nvSpPr>
                          <p:cNvPr id="473" name="Oval 472">
                            <a:extLst>
                              <a:ext uri="{FF2B5EF4-FFF2-40B4-BE49-F238E27FC236}">
                                <a16:creationId xmlns:a16="http://schemas.microsoft.com/office/drawing/2014/main" id="{0B286007-30B9-47C9-9C7C-1941DB07D87C}"/>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474" name="Group 47">
                            <a:extLst>
                              <a:ext uri="{FF2B5EF4-FFF2-40B4-BE49-F238E27FC236}">
                                <a16:creationId xmlns:a16="http://schemas.microsoft.com/office/drawing/2014/main" id="{A5F4505B-A2D0-49C0-AEDD-EE212D85FE6C}"/>
                              </a:ext>
                            </a:extLst>
                          </p:cNvPr>
                          <p:cNvGrpSpPr>
                            <a:grpSpLocks/>
                          </p:cNvGrpSpPr>
                          <p:nvPr/>
                        </p:nvGrpSpPr>
                        <p:grpSpPr bwMode="auto">
                          <a:xfrm flipH="1">
                            <a:off x="6019800" y="2086608"/>
                            <a:ext cx="391662" cy="504192"/>
                            <a:chOff x="2593" y="768"/>
                            <a:chExt cx="849" cy="1475"/>
                          </a:xfrm>
                        </p:grpSpPr>
                        <p:sp>
                          <p:nvSpPr>
                            <p:cNvPr id="475" name="Freeform 48">
                              <a:extLst>
                                <a:ext uri="{FF2B5EF4-FFF2-40B4-BE49-F238E27FC236}">
                                  <a16:creationId xmlns:a16="http://schemas.microsoft.com/office/drawing/2014/main" id="{366E2ACE-2E4C-4B1A-A257-EA807AE65547}"/>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76" name="Freeform 49">
                              <a:extLst>
                                <a:ext uri="{FF2B5EF4-FFF2-40B4-BE49-F238E27FC236}">
                                  <a16:creationId xmlns:a16="http://schemas.microsoft.com/office/drawing/2014/main" id="{B95D4B5C-CFBA-4BAC-B7AC-90B83C16CE6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77" name="Freeform 50">
                              <a:extLst>
                                <a:ext uri="{FF2B5EF4-FFF2-40B4-BE49-F238E27FC236}">
                                  <a16:creationId xmlns:a16="http://schemas.microsoft.com/office/drawing/2014/main" id="{FE50C6C3-DCA5-483E-9045-E8A165EED12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78" name="Freeform 51">
                              <a:extLst>
                                <a:ext uri="{FF2B5EF4-FFF2-40B4-BE49-F238E27FC236}">
                                  <a16:creationId xmlns:a16="http://schemas.microsoft.com/office/drawing/2014/main" id="{41B70EE4-0BBC-4B88-B2A4-AAA2760B3709}"/>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79" name="Freeform 52">
                              <a:extLst>
                                <a:ext uri="{FF2B5EF4-FFF2-40B4-BE49-F238E27FC236}">
                                  <a16:creationId xmlns:a16="http://schemas.microsoft.com/office/drawing/2014/main" id="{DF13B0B3-8CE8-4F9B-AC33-EE11FF5B0A50}"/>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80" name="Freeform 53">
                              <a:extLst>
                                <a:ext uri="{FF2B5EF4-FFF2-40B4-BE49-F238E27FC236}">
                                  <a16:creationId xmlns:a16="http://schemas.microsoft.com/office/drawing/2014/main" id="{32B503EE-0A57-4459-9FA8-7CB22933FAE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81" name="Freeform 54">
                              <a:extLst>
                                <a:ext uri="{FF2B5EF4-FFF2-40B4-BE49-F238E27FC236}">
                                  <a16:creationId xmlns:a16="http://schemas.microsoft.com/office/drawing/2014/main" id="{DC1A650C-6008-4C5C-B3B6-D3A76945E91E}"/>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482" name="Group 55">
                              <a:extLst>
                                <a:ext uri="{FF2B5EF4-FFF2-40B4-BE49-F238E27FC236}">
                                  <a16:creationId xmlns:a16="http://schemas.microsoft.com/office/drawing/2014/main" id="{154A9C90-FD0D-4F43-9BAA-7C3E36DEE8BA}"/>
                                </a:ext>
                              </a:extLst>
                            </p:cNvPr>
                            <p:cNvGrpSpPr>
                              <a:grpSpLocks/>
                            </p:cNvGrpSpPr>
                            <p:nvPr/>
                          </p:nvGrpSpPr>
                          <p:grpSpPr bwMode="auto">
                            <a:xfrm>
                              <a:off x="2720" y="768"/>
                              <a:ext cx="230" cy="1456"/>
                              <a:chOff x="2720" y="768"/>
                              <a:chExt cx="230" cy="1456"/>
                            </a:xfrm>
                          </p:grpSpPr>
                          <p:sp>
                            <p:nvSpPr>
                              <p:cNvPr id="483" name="Freeform 56">
                                <a:extLst>
                                  <a:ext uri="{FF2B5EF4-FFF2-40B4-BE49-F238E27FC236}">
                                    <a16:creationId xmlns:a16="http://schemas.microsoft.com/office/drawing/2014/main" id="{C78C0AA5-B2CB-465B-B1AC-3708A4A4446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84" name="Freeform 57">
                                <a:extLst>
                                  <a:ext uri="{FF2B5EF4-FFF2-40B4-BE49-F238E27FC236}">
                                    <a16:creationId xmlns:a16="http://schemas.microsoft.com/office/drawing/2014/main" id="{81DD6069-C79B-4A42-848F-179BD2541B9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466" name="Straight Connector 465">
                          <a:extLst>
                            <a:ext uri="{FF2B5EF4-FFF2-40B4-BE49-F238E27FC236}">
                              <a16:creationId xmlns:a16="http://schemas.microsoft.com/office/drawing/2014/main" id="{9BBDC123-A221-4AB5-98EC-43DE3DC24768}"/>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467" name="Straight Connector 466">
                          <a:extLst>
                            <a:ext uri="{FF2B5EF4-FFF2-40B4-BE49-F238E27FC236}">
                              <a16:creationId xmlns:a16="http://schemas.microsoft.com/office/drawing/2014/main" id="{CEE335A9-F076-4DB9-A398-EDDD8FCE042F}"/>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468" name="Straight Connector 467">
                          <a:extLst>
                            <a:ext uri="{FF2B5EF4-FFF2-40B4-BE49-F238E27FC236}">
                              <a16:creationId xmlns:a16="http://schemas.microsoft.com/office/drawing/2014/main" id="{65F6FFA6-E25D-48C5-8E63-1BFDAF06D27A}"/>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469" name="Arc 468">
                          <a:extLst>
                            <a:ext uri="{FF2B5EF4-FFF2-40B4-BE49-F238E27FC236}">
                              <a16:creationId xmlns:a16="http://schemas.microsoft.com/office/drawing/2014/main" id="{B39FD4EA-2B07-4329-935E-D255AB5B559D}"/>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70" name="5-Point Star 799">
                          <a:extLst>
                            <a:ext uri="{FF2B5EF4-FFF2-40B4-BE49-F238E27FC236}">
                              <a16:creationId xmlns:a16="http://schemas.microsoft.com/office/drawing/2014/main" id="{C0AACD37-BF2C-461E-A529-C3A1E83F92E7}"/>
                            </a:ext>
                          </a:extLst>
                        </p:cNvPr>
                        <p:cNvSpPr/>
                        <p:nvPr/>
                      </p:nvSpPr>
                      <p:spPr bwMode="auto">
                        <a:xfrm>
                          <a:off x="57912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71" name="5-Point Star 800">
                          <a:extLst>
                            <a:ext uri="{FF2B5EF4-FFF2-40B4-BE49-F238E27FC236}">
                              <a16:creationId xmlns:a16="http://schemas.microsoft.com/office/drawing/2014/main" id="{45C3A5F4-7C96-42DB-945C-56E0CA3B8FB0}"/>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72" name="5-Point Star 801">
                          <a:extLst>
                            <a:ext uri="{FF2B5EF4-FFF2-40B4-BE49-F238E27FC236}">
                              <a16:creationId xmlns:a16="http://schemas.microsoft.com/office/drawing/2014/main" id="{8C7B5266-C69D-47FC-9FF3-6A0A68284394}"/>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444" name="Group 443">
                        <a:extLst>
                          <a:ext uri="{FF2B5EF4-FFF2-40B4-BE49-F238E27FC236}">
                            <a16:creationId xmlns:a16="http://schemas.microsoft.com/office/drawing/2014/main" id="{DA50F21A-1A2C-4541-BCA1-AFF02005723B}"/>
                          </a:ext>
                        </a:extLst>
                      </p:cNvPr>
                      <p:cNvGrpSpPr/>
                      <p:nvPr/>
                    </p:nvGrpSpPr>
                    <p:grpSpPr>
                      <a:xfrm>
                        <a:off x="6672585" y="2667000"/>
                        <a:ext cx="402762" cy="604064"/>
                        <a:chOff x="5791200" y="2285999"/>
                        <a:chExt cx="615042" cy="988061"/>
                      </a:xfrm>
                    </p:grpSpPr>
                    <p:grpSp>
                      <p:nvGrpSpPr>
                        <p:cNvPr id="445" name="Group 444">
                          <a:extLst>
                            <a:ext uri="{FF2B5EF4-FFF2-40B4-BE49-F238E27FC236}">
                              <a16:creationId xmlns:a16="http://schemas.microsoft.com/office/drawing/2014/main" id="{3FD13A08-96C1-45C0-B260-975BEDB86791}"/>
                            </a:ext>
                          </a:extLst>
                        </p:cNvPr>
                        <p:cNvGrpSpPr/>
                        <p:nvPr/>
                      </p:nvGrpSpPr>
                      <p:grpSpPr>
                        <a:xfrm>
                          <a:off x="5951870" y="2285999"/>
                          <a:ext cx="293887" cy="366793"/>
                          <a:chOff x="5951870" y="2050581"/>
                          <a:chExt cx="472610" cy="602212"/>
                        </a:xfrm>
                      </p:grpSpPr>
                      <p:sp>
                        <p:nvSpPr>
                          <p:cNvPr id="453" name="Oval 452">
                            <a:extLst>
                              <a:ext uri="{FF2B5EF4-FFF2-40B4-BE49-F238E27FC236}">
                                <a16:creationId xmlns:a16="http://schemas.microsoft.com/office/drawing/2014/main" id="{6BEFDDDC-99CE-4FA0-852D-F141A11A370C}"/>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454" name="Group 47">
                            <a:extLst>
                              <a:ext uri="{FF2B5EF4-FFF2-40B4-BE49-F238E27FC236}">
                                <a16:creationId xmlns:a16="http://schemas.microsoft.com/office/drawing/2014/main" id="{6221CCF2-08E7-4A8A-91C8-FAB98F8C4558}"/>
                              </a:ext>
                            </a:extLst>
                          </p:cNvPr>
                          <p:cNvGrpSpPr>
                            <a:grpSpLocks/>
                          </p:cNvGrpSpPr>
                          <p:nvPr/>
                        </p:nvGrpSpPr>
                        <p:grpSpPr bwMode="auto">
                          <a:xfrm flipH="1">
                            <a:off x="6019800" y="2086608"/>
                            <a:ext cx="391662" cy="504192"/>
                            <a:chOff x="2593" y="768"/>
                            <a:chExt cx="849" cy="1475"/>
                          </a:xfrm>
                        </p:grpSpPr>
                        <p:sp>
                          <p:nvSpPr>
                            <p:cNvPr id="455" name="Freeform 48">
                              <a:extLst>
                                <a:ext uri="{FF2B5EF4-FFF2-40B4-BE49-F238E27FC236}">
                                  <a16:creationId xmlns:a16="http://schemas.microsoft.com/office/drawing/2014/main" id="{996ED425-273C-4EF9-A6F1-19018482A5D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56" name="Freeform 49">
                              <a:extLst>
                                <a:ext uri="{FF2B5EF4-FFF2-40B4-BE49-F238E27FC236}">
                                  <a16:creationId xmlns:a16="http://schemas.microsoft.com/office/drawing/2014/main" id="{63F3C990-FA7C-47E4-9CA6-BDFB49DCD1D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57" name="Freeform 50">
                              <a:extLst>
                                <a:ext uri="{FF2B5EF4-FFF2-40B4-BE49-F238E27FC236}">
                                  <a16:creationId xmlns:a16="http://schemas.microsoft.com/office/drawing/2014/main" id="{4BEFF8C1-0F7B-4605-9156-815592093D7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58" name="Freeform 51">
                              <a:extLst>
                                <a:ext uri="{FF2B5EF4-FFF2-40B4-BE49-F238E27FC236}">
                                  <a16:creationId xmlns:a16="http://schemas.microsoft.com/office/drawing/2014/main" id="{EAA85638-CADB-4CAD-A56B-4B98ADCCED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59" name="Freeform 52">
                              <a:extLst>
                                <a:ext uri="{FF2B5EF4-FFF2-40B4-BE49-F238E27FC236}">
                                  <a16:creationId xmlns:a16="http://schemas.microsoft.com/office/drawing/2014/main" id="{3F5943A1-6035-4B12-88F1-CADA6B8DB03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60" name="Freeform 53">
                              <a:extLst>
                                <a:ext uri="{FF2B5EF4-FFF2-40B4-BE49-F238E27FC236}">
                                  <a16:creationId xmlns:a16="http://schemas.microsoft.com/office/drawing/2014/main" id="{A2EF0553-EA1D-45A0-99F5-E681CD84E67F}"/>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61" name="Freeform 54">
                              <a:extLst>
                                <a:ext uri="{FF2B5EF4-FFF2-40B4-BE49-F238E27FC236}">
                                  <a16:creationId xmlns:a16="http://schemas.microsoft.com/office/drawing/2014/main" id="{09CE0328-A117-4B1C-B053-515E1289D8E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462" name="Group 55">
                              <a:extLst>
                                <a:ext uri="{FF2B5EF4-FFF2-40B4-BE49-F238E27FC236}">
                                  <a16:creationId xmlns:a16="http://schemas.microsoft.com/office/drawing/2014/main" id="{4939B88B-6B54-4B78-92A5-F6CBC1D18E99}"/>
                                </a:ext>
                              </a:extLst>
                            </p:cNvPr>
                            <p:cNvGrpSpPr>
                              <a:grpSpLocks/>
                            </p:cNvGrpSpPr>
                            <p:nvPr/>
                          </p:nvGrpSpPr>
                          <p:grpSpPr bwMode="auto">
                            <a:xfrm>
                              <a:off x="2720" y="768"/>
                              <a:ext cx="230" cy="1456"/>
                              <a:chOff x="2720" y="768"/>
                              <a:chExt cx="230" cy="1456"/>
                            </a:xfrm>
                          </p:grpSpPr>
                          <p:sp>
                            <p:nvSpPr>
                              <p:cNvPr id="463" name="Freeform 56">
                                <a:extLst>
                                  <a:ext uri="{FF2B5EF4-FFF2-40B4-BE49-F238E27FC236}">
                                    <a16:creationId xmlns:a16="http://schemas.microsoft.com/office/drawing/2014/main" id="{4BE3DF12-421A-40EC-ACFD-93C282CD102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64" name="Freeform 57">
                                <a:extLst>
                                  <a:ext uri="{FF2B5EF4-FFF2-40B4-BE49-F238E27FC236}">
                                    <a16:creationId xmlns:a16="http://schemas.microsoft.com/office/drawing/2014/main" id="{77928EE9-02F3-4361-8D0D-CF97C3F4426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446" name="Straight Connector 445">
                          <a:extLst>
                            <a:ext uri="{FF2B5EF4-FFF2-40B4-BE49-F238E27FC236}">
                              <a16:creationId xmlns:a16="http://schemas.microsoft.com/office/drawing/2014/main" id="{3D1C954E-C97F-493B-ACB5-365E7D839E01}"/>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447" name="Straight Connector 446">
                          <a:extLst>
                            <a:ext uri="{FF2B5EF4-FFF2-40B4-BE49-F238E27FC236}">
                              <a16:creationId xmlns:a16="http://schemas.microsoft.com/office/drawing/2014/main" id="{F001C902-B472-429D-8F41-CAB0ACDACE69}"/>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448" name="Straight Connector 447">
                          <a:extLst>
                            <a:ext uri="{FF2B5EF4-FFF2-40B4-BE49-F238E27FC236}">
                              <a16:creationId xmlns:a16="http://schemas.microsoft.com/office/drawing/2014/main" id="{B51B3406-DA22-41A7-8359-1AFD979E7DEA}"/>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449" name="Arc 448">
                          <a:extLst>
                            <a:ext uri="{FF2B5EF4-FFF2-40B4-BE49-F238E27FC236}">
                              <a16:creationId xmlns:a16="http://schemas.microsoft.com/office/drawing/2014/main" id="{A039CD3A-5222-4B7B-967D-4A2268C357A0}"/>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50" name="5-Point Star 779">
                          <a:extLst>
                            <a:ext uri="{FF2B5EF4-FFF2-40B4-BE49-F238E27FC236}">
                              <a16:creationId xmlns:a16="http://schemas.microsoft.com/office/drawing/2014/main" id="{F4FC0B97-D471-4E4B-967F-DF48B2559A00}"/>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51" name="5-Point Star 780">
                          <a:extLst>
                            <a:ext uri="{FF2B5EF4-FFF2-40B4-BE49-F238E27FC236}">
                              <a16:creationId xmlns:a16="http://schemas.microsoft.com/office/drawing/2014/main" id="{DFEAF003-965D-47EF-B902-BED3B1A9BEBE}"/>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52" name="5-Point Star 781">
                          <a:extLst>
                            <a:ext uri="{FF2B5EF4-FFF2-40B4-BE49-F238E27FC236}">
                              <a16:creationId xmlns:a16="http://schemas.microsoft.com/office/drawing/2014/main" id="{3D1EA051-6147-4DB5-8232-BB4DB302D8C7}"/>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437" name="Arc 436">
                      <a:extLst>
                        <a:ext uri="{FF2B5EF4-FFF2-40B4-BE49-F238E27FC236}">
                          <a16:creationId xmlns:a16="http://schemas.microsoft.com/office/drawing/2014/main" id="{A8ED8986-0105-4D95-9F19-EF4923C118BE}"/>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cxnSp>
              <p:nvCxnSpPr>
                <p:cNvPr id="424" name="Straight Connector 423">
                  <a:extLst>
                    <a:ext uri="{FF2B5EF4-FFF2-40B4-BE49-F238E27FC236}">
                      <a16:creationId xmlns:a16="http://schemas.microsoft.com/office/drawing/2014/main" id="{E653A2A3-9194-418B-AAA6-8F5D077A0401}"/>
                    </a:ext>
                  </a:extLst>
                </p:cNvPr>
                <p:cNvCxnSpPr>
                  <a:stCxn id="1214" idx="4"/>
                  <a:endCxn id="616" idx="28"/>
                </p:cNvCxnSpPr>
                <p:nvPr/>
              </p:nvCxnSpPr>
              <p:spPr bwMode="auto">
                <a:xfrm flipH="1">
                  <a:off x="3575606" y="1357001"/>
                  <a:ext cx="1539501" cy="527483"/>
                </a:xfrm>
                <a:prstGeom prst="line">
                  <a:avLst/>
                </a:prstGeom>
                <a:noFill/>
                <a:ln w="12700" cap="flat" cmpd="sng" algn="ctr">
                  <a:solidFill>
                    <a:schemeClr val="tx1"/>
                  </a:solidFill>
                  <a:prstDash val="solid"/>
                  <a:round/>
                  <a:headEnd type="none" w="med" len="med"/>
                  <a:tailEnd type="none" w="med" len="med"/>
                </a:ln>
                <a:effectLst/>
              </p:spPr>
            </p:cxnSp>
            <p:sp>
              <p:nvSpPr>
                <p:cNvPr id="425" name="Arc 424">
                  <a:extLst>
                    <a:ext uri="{FF2B5EF4-FFF2-40B4-BE49-F238E27FC236}">
                      <a16:creationId xmlns:a16="http://schemas.microsoft.com/office/drawing/2014/main" id="{79109496-613E-4043-B3BE-D1A8AC4B17EF}"/>
                    </a:ext>
                  </a:extLst>
                </p:cNvPr>
                <p:cNvSpPr/>
                <p:nvPr/>
              </p:nvSpPr>
              <p:spPr bwMode="auto">
                <a:xfrm rot="8011086">
                  <a:off x="2819233" y="1071611"/>
                  <a:ext cx="1351543" cy="1268738"/>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26" name="Arc 425">
                  <a:extLst>
                    <a:ext uri="{FF2B5EF4-FFF2-40B4-BE49-F238E27FC236}">
                      <a16:creationId xmlns:a16="http://schemas.microsoft.com/office/drawing/2014/main" id="{7BC368A4-12BB-4649-8DA8-95F2CBCC22DA}"/>
                    </a:ext>
                  </a:extLst>
                </p:cNvPr>
                <p:cNvSpPr/>
                <p:nvPr/>
              </p:nvSpPr>
              <p:spPr bwMode="auto">
                <a:xfrm rot="8011086">
                  <a:off x="6113357" y="1079824"/>
                  <a:ext cx="1351543" cy="1268738"/>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cxnSp>
              <p:nvCxnSpPr>
                <p:cNvPr id="427" name="Straight Connector 426">
                  <a:extLst>
                    <a:ext uri="{FF2B5EF4-FFF2-40B4-BE49-F238E27FC236}">
                      <a16:creationId xmlns:a16="http://schemas.microsoft.com/office/drawing/2014/main" id="{D2D1C80C-0BD9-452E-962E-8363F15F8CE4}"/>
                    </a:ext>
                  </a:extLst>
                </p:cNvPr>
                <p:cNvCxnSpPr>
                  <a:stCxn id="1214" idx="4"/>
                  <a:endCxn id="1202" idx="1"/>
                </p:cNvCxnSpPr>
                <p:nvPr/>
              </p:nvCxnSpPr>
              <p:spPr bwMode="auto">
                <a:xfrm>
                  <a:off x="5115107" y="1357001"/>
                  <a:ext cx="1537445" cy="538645"/>
                </a:xfrm>
                <a:prstGeom prst="line">
                  <a:avLst/>
                </a:prstGeom>
                <a:noFill/>
                <a:ln w="12700" cap="flat" cmpd="sng" algn="ctr">
                  <a:solidFill>
                    <a:schemeClr val="tx1"/>
                  </a:solidFill>
                  <a:prstDash val="solid"/>
                  <a:round/>
                  <a:headEnd type="none" w="med" len="med"/>
                  <a:tailEnd type="none" w="med" len="med"/>
                </a:ln>
                <a:effectLst/>
              </p:spPr>
            </p:cxnSp>
            <p:sp>
              <p:nvSpPr>
                <p:cNvPr id="428" name="Text Box 77">
                  <a:extLst>
                    <a:ext uri="{FF2B5EF4-FFF2-40B4-BE49-F238E27FC236}">
                      <a16:creationId xmlns:a16="http://schemas.microsoft.com/office/drawing/2014/main" id="{B6E11314-3BDD-4CDE-A72E-044EAA6EBC47}"/>
                    </a:ext>
                  </a:extLst>
                </p:cNvPr>
                <p:cNvSpPr txBox="1">
                  <a:spLocks noChangeArrowheads="1"/>
                </p:cNvSpPr>
                <p:nvPr/>
              </p:nvSpPr>
              <p:spPr bwMode="auto">
                <a:xfrm>
                  <a:off x="1975111" y="2602076"/>
                  <a:ext cx="5774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t>M</a:t>
                  </a:r>
                  <a:r>
                    <a:rPr lang="en-US" altLang="en-US" sz="1800" baseline="-25000" dirty="0"/>
                    <a:t>2</a:t>
                  </a:r>
                  <a:r>
                    <a:rPr lang="en-US" altLang="en-US" sz="1800" baseline="30000" dirty="0"/>
                    <a:t>w</a:t>
                  </a:r>
                  <a:endParaRPr lang="en-CA" altLang="en-US" sz="1800" i="0" dirty="0"/>
                </a:p>
              </p:txBody>
            </p:sp>
            <p:sp>
              <p:nvSpPr>
                <p:cNvPr id="429" name="Text Box 77">
                  <a:extLst>
                    <a:ext uri="{FF2B5EF4-FFF2-40B4-BE49-F238E27FC236}">
                      <a16:creationId xmlns:a16="http://schemas.microsoft.com/office/drawing/2014/main" id="{0A3E83E1-ABBE-421A-84D4-46D36653D020}"/>
                    </a:ext>
                  </a:extLst>
                </p:cNvPr>
                <p:cNvSpPr txBox="1">
                  <a:spLocks noChangeArrowheads="1"/>
                </p:cNvSpPr>
                <p:nvPr/>
              </p:nvSpPr>
              <p:spPr bwMode="auto">
                <a:xfrm>
                  <a:off x="2584711" y="1828408"/>
                  <a:ext cx="5437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solidFill>
                        <a:schemeClr val="bg2"/>
                      </a:solidFill>
                    </a:rPr>
                    <a:t>M</a:t>
                  </a:r>
                  <a:r>
                    <a:rPr lang="en-US" altLang="en-US" sz="1800" baseline="-25000" dirty="0">
                      <a:solidFill>
                        <a:schemeClr val="bg2"/>
                      </a:solidFill>
                    </a:rPr>
                    <a:t>1</a:t>
                  </a:r>
                  <a:r>
                    <a:rPr lang="en-US" altLang="en-US" sz="1800" baseline="30000" dirty="0">
                      <a:solidFill>
                        <a:schemeClr val="bg2"/>
                      </a:solidFill>
                    </a:rPr>
                    <a:t>b</a:t>
                  </a:r>
                  <a:endParaRPr lang="en-CA" altLang="en-US" sz="1800" i="0" dirty="0">
                    <a:solidFill>
                      <a:schemeClr val="bg2"/>
                    </a:solidFill>
                  </a:endParaRPr>
                </a:p>
              </p:txBody>
            </p:sp>
            <p:sp>
              <p:nvSpPr>
                <p:cNvPr id="430" name="Text Box 77">
                  <a:extLst>
                    <a:ext uri="{FF2B5EF4-FFF2-40B4-BE49-F238E27FC236}">
                      <a16:creationId xmlns:a16="http://schemas.microsoft.com/office/drawing/2014/main" id="{D98FB5EA-C8B2-4134-AA1C-7F2DF9434F60}"/>
                    </a:ext>
                  </a:extLst>
                </p:cNvPr>
                <p:cNvSpPr txBox="1">
                  <a:spLocks noChangeArrowheads="1"/>
                </p:cNvSpPr>
                <p:nvPr/>
              </p:nvSpPr>
              <p:spPr bwMode="auto">
                <a:xfrm>
                  <a:off x="4202497" y="1066464"/>
                  <a:ext cx="5774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t>M</a:t>
                  </a:r>
                  <a:r>
                    <a:rPr lang="en-US" altLang="en-US" sz="1800" baseline="-25000" dirty="0"/>
                    <a:t>1</a:t>
                  </a:r>
                  <a:r>
                    <a:rPr lang="en-US" altLang="en-US" sz="1800" baseline="30000" dirty="0"/>
                    <a:t>w</a:t>
                  </a:r>
                  <a:endParaRPr lang="en-CA" altLang="en-US" sz="1800" i="0" dirty="0"/>
                </a:p>
              </p:txBody>
            </p:sp>
          </p:grpSp>
          <p:sp>
            <p:nvSpPr>
              <p:cNvPr id="418" name="Arc 417">
                <a:extLst>
                  <a:ext uri="{FF2B5EF4-FFF2-40B4-BE49-F238E27FC236}">
                    <a16:creationId xmlns:a16="http://schemas.microsoft.com/office/drawing/2014/main" id="{F59A1808-D785-431A-AA0D-688048283BBB}"/>
                  </a:ext>
                </a:extLst>
              </p:cNvPr>
              <p:cNvSpPr/>
              <p:nvPr/>
            </p:nvSpPr>
            <p:spPr bwMode="auto">
              <a:xfrm rot="8011086">
                <a:off x="4463364" y="286092"/>
                <a:ext cx="1312049" cy="1298474"/>
              </a:xfrm>
              <a:prstGeom prst="arc">
                <a:avLst>
                  <a:gd name="adj1" fmla="val 16108693"/>
                  <a:gd name="adj2" fmla="val 0"/>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sp>
          <p:nvSpPr>
            <p:cNvPr id="1230" name="Rectangle 2">
              <a:extLst>
                <a:ext uri="{FF2B5EF4-FFF2-40B4-BE49-F238E27FC236}">
                  <a16:creationId xmlns:a16="http://schemas.microsoft.com/office/drawing/2014/main" id="{6567A1A7-2A78-45F7-8431-B4A9303F8802}"/>
                </a:ext>
              </a:extLst>
            </p:cNvPr>
            <p:cNvSpPr txBox="1">
              <a:spLocks noChangeArrowheads="1"/>
            </p:cNvSpPr>
            <p:nvPr/>
          </p:nvSpPr>
          <p:spPr bwMode="auto">
            <a:xfrm>
              <a:off x="-552744" y="-114300"/>
              <a:ext cx="4289362"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a:t>A Game Tree</a:t>
              </a:r>
              <a:endParaRPr lang="en-CA" altLang="en-US" kern="0" dirty="0"/>
            </a:p>
          </p:txBody>
        </p:sp>
        <p:pic>
          <p:nvPicPr>
            <p:cNvPr id="1231" name="Picture 6" descr="Related image">
              <a:extLst>
                <a:ext uri="{FF2B5EF4-FFF2-40B4-BE49-F238E27FC236}">
                  <a16:creationId xmlns:a16="http://schemas.microsoft.com/office/drawing/2014/main" id="{9A146F41-CEE5-44A0-BC84-704A18628F5F}"/>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grpSp>
      <p:pic>
        <p:nvPicPr>
          <p:cNvPr id="4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 name="AutoShape 8"/>
          <p:cNvSpPr>
            <a:spLocks noChangeArrowheads="1"/>
          </p:cNvSpPr>
          <p:nvPr/>
        </p:nvSpPr>
        <p:spPr bwMode="auto">
          <a:xfrm>
            <a:off x="1361380" y="3868163"/>
            <a:ext cx="7243250" cy="2801487"/>
          </a:xfrm>
          <a:prstGeom prst="wedgeRectCallout">
            <a:avLst>
              <a:gd name="adj1" fmla="val -58030"/>
              <a:gd name="adj2" fmla="val -2655"/>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dirty="0"/>
              <a:t>This is a two-move game tree:</a:t>
            </a:r>
          </a:p>
          <a:p>
            <a:pPr marL="342900" indent="-342900" eaLnBrk="1" hangingPunct="1">
              <a:spcBef>
                <a:spcPct val="0"/>
              </a:spcBef>
            </a:pPr>
            <a:r>
              <a:rPr lang="en-US" altLang="en-US" sz="2400" dirty="0"/>
              <a:t>Each node</a:t>
            </a:r>
            <a:r>
              <a:rPr lang="en-US" sz="2400" dirty="0"/>
              <a:t> tells you where each </a:t>
            </a:r>
            <a:r>
              <a:rPr lang="en-US" altLang="en-US" sz="2400" dirty="0">
                <a:sym typeface="Symbol" pitchFamily="18" charset="2"/>
              </a:rPr>
              <a:t>pieces on the board is.</a:t>
            </a:r>
            <a:endParaRPr lang="en-US" altLang="en-US" sz="2400" dirty="0"/>
          </a:p>
          <a:p>
            <a:pPr marL="342900" indent="-342900" eaLnBrk="1" hangingPunct="1">
              <a:spcBef>
                <a:spcPct val="0"/>
              </a:spcBef>
            </a:pPr>
            <a:r>
              <a:rPr lang="en-US" altLang="en-US" sz="2400" dirty="0"/>
              <a:t>White chooses amongst her possible moves.</a:t>
            </a:r>
            <a:endParaRPr lang="en-CA" altLang="en-US" sz="2400" dirty="0"/>
          </a:p>
          <a:p>
            <a:pPr marL="342900" indent="-342900" eaLnBrk="1" hangingPunct="1">
              <a:spcBef>
                <a:spcPct val="0"/>
              </a:spcBef>
            </a:pPr>
            <a:r>
              <a:rPr lang="en-US" altLang="en-US" sz="2400" dirty="0"/>
              <a:t>Black chooses amongst his possible moves.</a:t>
            </a:r>
            <a:endParaRPr lang="en-US" altLang="en-US" sz="2400" baseline="30000" dirty="0"/>
          </a:p>
          <a:p>
            <a:pPr marL="342900" indent="-342900" eaLnBrk="1" hangingPunct="1">
              <a:spcBef>
                <a:spcPct val="0"/>
              </a:spcBef>
            </a:pPr>
            <a:r>
              <a:rPr lang="en-US" altLang="en-US" sz="2400" dirty="0"/>
              <a:t>White moves.</a:t>
            </a:r>
            <a:endParaRPr lang="en-CA" altLang="en-US" sz="2400" dirty="0"/>
          </a:p>
          <a:p>
            <a:pPr marL="342900" indent="-342900" eaLnBrk="1" hangingPunct="1">
              <a:spcBef>
                <a:spcPct val="0"/>
              </a:spcBef>
            </a:pPr>
            <a:r>
              <a:rPr lang="en-US" altLang="en-US" sz="2400" dirty="0"/>
              <a:t>Black moves.</a:t>
            </a:r>
            <a:endParaRPr lang="en-CA" altLang="en-US" sz="2400" dirty="0"/>
          </a:p>
          <a:p>
            <a:pPr marL="342900" indent="-342900" eaLnBrk="1" hangingPunct="1">
              <a:spcBef>
                <a:spcPct val="0"/>
              </a:spcBef>
            </a:pPr>
            <a:r>
              <a:rPr lang="en-US" altLang="en-US" sz="2400" dirty="0"/>
              <a:t>Black wins.</a:t>
            </a:r>
            <a:endParaRPr lang="en-US" altLang="en-US" sz="2400" baseline="30000" dirty="0"/>
          </a:p>
        </p:txBody>
      </p:sp>
      <p:cxnSp>
        <p:nvCxnSpPr>
          <p:cNvPr id="741" name="Straight Connector 740"/>
          <p:cNvCxnSpPr>
            <a:cxnSpLocks/>
            <a:endCxn id="616" idx="31"/>
          </p:cNvCxnSpPr>
          <p:nvPr/>
        </p:nvCxnSpPr>
        <p:spPr bwMode="auto">
          <a:xfrm flipH="1">
            <a:off x="2398685" y="848984"/>
            <a:ext cx="1600466" cy="534218"/>
          </a:xfrm>
          <a:prstGeom prst="line">
            <a:avLst/>
          </a:prstGeom>
          <a:noFill/>
          <a:ln w="38100" cap="flat" cmpd="sng" algn="ctr">
            <a:solidFill>
              <a:schemeClr val="tx1"/>
            </a:solidFill>
            <a:prstDash val="solid"/>
            <a:round/>
            <a:headEnd type="none" w="med" len="med"/>
            <a:tailEnd type="none" w="med" len="med"/>
          </a:ln>
          <a:effectLst/>
        </p:spPr>
      </p:cxnSp>
      <p:cxnSp>
        <p:nvCxnSpPr>
          <p:cNvPr id="742" name="Straight Connector 741"/>
          <p:cNvCxnSpPr>
            <a:cxnSpLocks/>
          </p:cNvCxnSpPr>
          <p:nvPr/>
        </p:nvCxnSpPr>
        <p:spPr bwMode="auto">
          <a:xfrm flipV="1">
            <a:off x="2585054" y="2223407"/>
            <a:ext cx="488270" cy="414687"/>
          </a:xfrm>
          <a:prstGeom prst="line">
            <a:avLst/>
          </a:prstGeom>
          <a:noFill/>
          <a:ln w="38100" cap="flat" cmpd="sng" algn="ctr">
            <a:solidFill>
              <a:schemeClr val="tx1"/>
            </a:solidFill>
            <a:prstDash val="solid"/>
            <a:round/>
            <a:headEnd type="none" w="med" len="med"/>
            <a:tailEnd type="none" w="med" len="med"/>
          </a:ln>
          <a:effectLst/>
        </p:spPr>
      </p:cxnSp>
      <p:cxnSp>
        <p:nvCxnSpPr>
          <p:cNvPr id="743" name="Straight Connector 742"/>
          <p:cNvCxnSpPr>
            <a:cxnSpLocks/>
            <a:stCxn id="493" idx="4"/>
            <a:endCxn id="491" idx="0"/>
          </p:cNvCxnSpPr>
          <p:nvPr/>
        </p:nvCxnSpPr>
        <p:spPr bwMode="auto">
          <a:xfrm flipH="1">
            <a:off x="2552163" y="2824911"/>
            <a:ext cx="3385" cy="286644"/>
          </a:xfrm>
          <a:prstGeom prst="line">
            <a:avLst/>
          </a:prstGeom>
          <a:noFill/>
          <a:ln w="38100" cap="flat" cmpd="sng" algn="ctr">
            <a:solidFill>
              <a:schemeClr val="bg2"/>
            </a:solidFill>
            <a:prstDash val="solid"/>
            <a:round/>
            <a:headEnd type="none" w="med" len="med"/>
            <a:tailEnd type="none" w="med" len="med"/>
          </a:ln>
          <a:effectLst/>
        </p:spPr>
      </p:cxnSp>
      <p:cxnSp>
        <p:nvCxnSpPr>
          <p:cNvPr id="744" name="Straight Connector 743"/>
          <p:cNvCxnSpPr>
            <a:cxnSpLocks/>
            <a:stCxn id="505" idx="0"/>
          </p:cNvCxnSpPr>
          <p:nvPr/>
        </p:nvCxnSpPr>
        <p:spPr bwMode="auto">
          <a:xfrm flipH="1" flipV="1">
            <a:off x="2439261" y="1630547"/>
            <a:ext cx="628710" cy="310130"/>
          </a:xfrm>
          <a:prstGeom prst="line">
            <a:avLst/>
          </a:prstGeom>
          <a:noFill/>
          <a:ln w="38100" cap="flat" cmpd="sng" algn="ctr">
            <a:solidFill>
              <a:schemeClr val="bg2"/>
            </a:solidFill>
            <a:prstDash val="solid"/>
            <a:round/>
            <a:headEnd type="none" w="med" len="med"/>
            <a:tailEnd type="none" w="med" len="med"/>
          </a:ln>
          <a:effectLst/>
        </p:spPr>
      </p:cxnSp>
      <p:sp>
        <p:nvSpPr>
          <p:cNvPr id="740" name="Oval 739"/>
          <p:cNvSpPr/>
          <p:nvPr/>
        </p:nvSpPr>
        <p:spPr bwMode="auto">
          <a:xfrm>
            <a:off x="2448349" y="3033634"/>
            <a:ext cx="213846" cy="257762"/>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nvGrpSpPr>
          <p:cNvPr id="746" name="Group 745">
            <a:extLst>
              <a:ext uri="{FF2B5EF4-FFF2-40B4-BE49-F238E27FC236}">
                <a16:creationId xmlns:a16="http://schemas.microsoft.com/office/drawing/2014/main" id="{A88C0D0B-390C-45B6-BEE7-22205023237F}"/>
              </a:ext>
            </a:extLst>
          </p:cNvPr>
          <p:cNvGrpSpPr/>
          <p:nvPr/>
        </p:nvGrpSpPr>
        <p:grpSpPr>
          <a:xfrm>
            <a:off x="4170633" y="5428050"/>
            <a:ext cx="4786380" cy="1129805"/>
            <a:chOff x="3925386" y="3561595"/>
            <a:chExt cx="4786380" cy="1129805"/>
          </a:xfrm>
        </p:grpSpPr>
        <p:grpSp>
          <p:nvGrpSpPr>
            <p:cNvPr id="747" name="Group 29">
              <a:extLst>
                <a:ext uri="{FF2B5EF4-FFF2-40B4-BE49-F238E27FC236}">
                  <a16:creationId xmlns:a16="http://schemas.microsoft.com/office/drawing/2014/main" id="{ECB40289-112E-47F1-B9BE-54FF4E46E071}"/>
                </a:ext>
              </a:extLst>
            </p:cNvPr>
            <p:cNvGrpSpPr>
              <a:grpSpLocks/>
            </p:cNvGrpSpPr>
            <p:nvPr/>
          </p:nvGrpSpPr>
          <p:grpSpPr bwMode="auto">
            <a:xfrm>
              <a:off x="7794175" y="3761407"/>
              <a:ext cx="917591" cy="929993"/>
              <a:chOff x="2065" y="1551"/>
              <a:chExt cx="1628" cy="1988"/>
            </a:xfrm>
          </p:grpSpPr>
          <p:sp>
            <p:nvSpPr>
              <p:cNvPr id="749" name="Freeform 30">
                <a:extLst>
                  <a:ext uri="{FF2B5EF4-FFF2-40B4-BE49-F238E27FC236}">
                    <a16:creationId xmlns:a16="http://schemas.microsoft.com/office/drawing/2014/main" id="{70AD0177-DEE1-4A7B-AFF8-EA10776D071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0" name="Freeform 31">
                <a:extLst>
                  <a:ext uri="{FF2B5EF4-FFF2-40B4-BE49-F238E27FC236}">
                    <a16:creationId xmlns:a16="http://schemas.microsoft.com/office/drawing/2014/main" id="{1FC4CF98-A7CA-48B5-94E4-46F9481EE9A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1" name="Freeform 32">
                <a:extLst>
                  <a:ext uri="{FF2B5EF4-FFF2-40B4-BE49-F238E27FC236}">
                    <a16:creationId xmlns:a16="http://schemas.microsoft.com/office/drawing/2014/main" id="{A5616F3A-C361-4350-909A-F7CB4B35589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2" name="Freeform 33">
                <a:extLst>
                  <a:ext uri="{FF2B5EF4-FFF2-40B4-BE49-F238E27FC236}">
                    <a16:creationId xmlns:a16="http://schemas.microsoft.com/office/drawing/2014/main" id="{EC3448FA-B69A-4939-AD1E-D04B7F9CE5C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3" name="Freeform 34">
                <a:extLst>
                  <a:ext uri="{FF2B5EF4-FFF2-40B4-BE49-F238E27FC236}">
                    <a16:creationId xmlns:a16="http://schemas.microsoft.com/office/drawing/2014/main" id="{C042C6E1-54FB-49FA-B695-6D6AC5215CF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4" name="Freeform 35">
                <a:extLst>
                  <a:ext uri="{FF2B5EF4-FFF2-40B4-BE49-F238E27FC236}">
                    <a16:creationId xmlns:a16="http://schemas.microsoft.com/office/drawing/2014/main" id="{159E8FCD-4765-454A-95DB-D06161798FC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5" name="Freeform 36">
                <a:extLst>
                  <a:ext uri="{FF2B5EF4-FFF2-40B4-BE49-F238E27FC236}">
                    <a16:creationId xmlns:a16="http://schemas.microsoft.com/office/drawing/2014/main" id="{304F2898-359A-4C4C-A2EA-F0C94B7CF01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6" name="Freeform 37">
                <a:extLst>
                  <a:ext uri="{FF2B5EF4-FFF2-40B4-BE49-F238E27FC236}">
                    <a16:creationId xmlns:a16="http://schemas.microsoft.com/office/drawing/2014/main" id="{DEBAB4EE-C30B-4FB7-9194-9C49A57B8C1B}"/>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7" name="Freeform 38">
                <a:extLst>
                  <a:ext uri="{FF2B5EF4-FFF2-40B4-BE49-F238E27FC236}">
                    <a16:creationId xmlns:a16="http://schemas.microsoft.com/office/drawing/2014/main" id="{C70C05A1-F556-42AC-80B1-0359A6E8242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8" name="Freeform 39">
                <a:extLst>
                  <a:ext uri="{FF2B5EF4-FFF2-40B4-BE49-F238E27FC236}">
                    <a16:creationId xmlns:a16="http://schemas.microsoft.com/office/drawing/2014/main" id="{991EDF9A-EC9A-4374-9871-49918A54385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9" name="Freeform 40">
                <a:extLst>
                  <a:ext uri="{FF2B5EF4-FFF2-40B4-BE49-F238E27FC236}">
                    <a16:creationId xmlns:a16="http://schemas.microsoft.com/office/drawing/2014/main" id="{A35D27E9-BAAD-41AE-A2DD-106795E3564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0" name="Freeform 41">
                <a:extLst>
                  <a:ext uri="{FF2B5EF4-FFF2-40B4-BE49-F238E27FC236}">
                    <a16:creationId xmlns:a16="http://schemas.microsoft.com/office/drawing/2014/main" id="{CE88CB2A-7B9B-4667-9034-F69C39DB1A7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1" name="Freeform 42">
                <a:extLst>
                  <a:ext uri="{FF2B5EF4-FFF2-40B4-BE49-F238E27FC236}">
                    <a16:creationId xmlns:a16="http://schemas.microsoft.com/office/drawing/2014/main" id="{802326BE-9E74-40F8-93C5-124289F6BEA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2" name="Freeform 43">
                <a:extLst>
                  <a:ext uri="{FF2B5EF4-FFF2-40B4-BE49-F238E27FC236}">
                    <a16:creationId xmlns:a16="http://schemas.microsoft.com/office/drawing/2014/main" id="{CD9ADD93-ABC9-486C-8F54-DDF6839F608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3" name="Freeform 44">
                <a:extLst>
                  <a:ext uri="{FF2B5EF4-FFF2-40B4-BE49-F238E27FC236}">
                    <a16:creationId xmlns:a16="http://schemas.microsoft.com/office/drawing/2014/main" id="{BB34D835-9BB6-4D86-8A0E-0B0929CB53C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4" name="Freeform 45">
                <a:extLst>
                  <a:ext uri="{FF2B5EF4-FFF2-40B4-BE49-F238E27FC236}">
                    <a16:creationId xmlns:a16="http://schemas.microsoft.com/office/drawing/2014/main" id="{75A030B6-5E5F-4334-8CC6-25B49A0197B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5" name="Freeform 46">
                <a:extLst>
                  <a:ext uri="{FF2B5EF4-FFF2-40B4-BE49-F238E27FC236}">
                    <a16:creationId xmlns:a16="http://schemas.microsoft.com/office/drawing/2014/main" id="{8E79CF53-52FD-4E2D-B5DA-BA4FD10CD0F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748" name="AutoShape 35">
              <a:extLst>
                <a:ext uri="{FF2B5EF4-FFF2-40B4-BE49-F238E27FC236}">
                  <a16:creationId xmlns:a16="http://schemas.microsoft.com/office/drawing/2014/main" id="{AFA177D1-59BA-4960-BC6A-DC149D751218}"/>
                </a:ext>
              </a:extLst>
            </p:cNvPr>
            <p:cNvSpPr>
              <a:spLocks noChangeArrowheads="1"/>
            </p:cNvSpPr>
            <p:nvPr/>
          </p:nvSpPr>
          <p:spPr bwMode="auto">
            <a:xfrm>
              <a:off x="3925386" y="3561595"/>
              <a:ext cx="3983917" cy="1004005"/>
            </a:xfrm>
            <a:prstGeom prst="wedgeRoundRectCallout">
              <a:avLst>
                <a:gd name="adj1" fmla="val 54321"/>
                <a:gd name="adj2" fmla="val -807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Aft>
                  <a:spcPts val="0"/>
                </a:spcAft>
                <a:buNone/>
              </a:pPr>
              <a:r>
                <a:rPr lang="en-US" sz="2400" dirty="0"/>
                <a:t>What are the optimal moves</a:t>
              </a:r>
            </a:p>
            <a:p>
              <a:pPr>
                <a:spcAft>
                  <a:spcPts val="0"/>
                </a:spcAft>
                <a:buNone/>
              </a:pPr>
              <a:r>
                <a:rPr lang="en-US" sz="2400" dirty="0"/>
                <a:t>and with these who will win?</a:t>
              </a:r>
              <a:endParaRPr lang="en-CA" sz="2400" dirty="0"/>
            </a:p>
          </p:txBody>
        </p:sp>
      </p:grpSp>
    </p:spTree>
    <p:extLst>
      <p:ext uri="{BB962C8B-B14F-4D97-AF65-F5344CB8AC3E}">
        <p14:creationId xmlns:p14="http://schemas.microsoft.com/office/powerpoint/2010/main" val="3206964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 calcmode="lin" valueType="num">
                                      <p:cBhvr additive="base">
                                        <p:cTn id="7" dur="500" fill="hold"/>
                                        <p:tgtEl>
                                          <p:spTgt spid="98"/>
                                        </p:tgtEl>
                                        <p:attrNameLst>
                                          <p:attrName>ppt_x</p:attrName>
                                        </p:attrNameLst>
                                      </p:cBhvr>
                                      <p:tavLst>
                                        <p:tav tm="0">
                                          <p:val>
                                            <p:strVal val="#ppt_x"/>
                                          </p:val>
                                        </p:tav>
                                        <p:tav tm="100000">
                                          <p:val>
                                            <p:strVal val="#ppt_x"/>
                                          </p:val>
                                        </p:tav>
                                      </p:tavLst>
                                    </p:anim>
                                    <p:anim calcmode="lin" valueType="num">
                                      <p:cBhvr additive="base">
                                        <p:cTn id="8" dur="500" fill="hold"/>
                                        <p:tgtEl>
                                          <p:spTgt spid="9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ppt_x"/>
                                          </p:val>
                                        </p:tav>
                                        <p:tav tm="100000">
                                          <p:val>
                                            <p:strVal val="#ppt_x"/>
                                          </p:val>
                                        </p:tav>
                                      </p:tavLst>
                                    </p:anim>
                                    <p:anim calcmode="lin" valueType="num">
                                      <p:cBhvr additive="base">
                                        <p:cTn id="12" dur="500" fill="hold"/>
                                        <p:tgtEl>
                                          <p:spTgt spid="4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98">
                                            <p:txEl>
                                              <p:pRg st="0" end="0"/>
                                            </p:txEl>
                                          </p:spTgt>
                                        </p:tgtEl>
                                        <p:attrNameLst>
                                          <p:attrName>style.visibility</p:attrName>
                                        </p:attrNameLst>
                                      </p:cBhvr>
                                      <p:to>
                                        <p:strVal val="visible"/>
                                      </p:to>
                                    </p:set>
                                    <p:anim calcmode="lin" valueType="num">
                                      <p:cBhvr additive="base">
                                        <p:cTn id="15" dur="500" fill="hold"/>
                                        <p:tgtEl>
                                          <p:spTgt spid="98">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9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98">
                                            <p:txEl>
                                              <p:pRg st="1" end="1"/>
                                            </p:txEl>
                                          </p:spTgt>
                                        </p:tgtEl>
                                        <p:attrNameLst>
                                          <p:attrName>style.visibility</p:attrName>
                                        </p:attrNameLst>
                                      </p:cBhvr>
                                      <p:to>
                                        <p:strVal val="visible"/>
                                      </p:to>
                                    </p:set>
                                    <p:anim calcmode="lin" valueType="num">
                                      <p:cBhvr additive="base">
                                        <p:cTn id="21" dur="500" fill="hold"/>
                                        <p:tgtEl>
                                          <p:spTgt spid="98">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9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98">
                                            <p:txEl>
                                              <p:pRg st="2" end="2"/>
                                            </p:txEl>
                                          </p:spTgt>
                                        </p:tgtEl>
                                        <p:attrNameLst>
                                          <p:attrName>style.visibility</p:attrName>
                                        </p:attrNameLst>
                                      </p:cBhvr>
                                      <p:to>
                                        <p:strVal val="visible"/>
                                      </p:to>
                                    </p:set>
                                    <p:anim calcmode="lin" valueType="num">
                                      <p:cBhvr additive="base">
                                        <p:cTn id="27" dur="500" fill="hold"/>
                                        <p:tgtEl>
                                          <p:spTgt spid="98">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98">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41"/>
                                        </p:tgtEl>
                                        <p:attrNameLst>
                                          <p:attrName>style.visibility</p:attrName>
                                        </p:attrNameLst>
                                      </p:cBhvr>
                                      <p:to>
                                        <p:strVal val="visible"/>
                                      </p:to>
                                    </p:set>
                                    <p:anim calcmode="lin" valueType="num">
                                      <p:cBhvr additive="base">
                                        <p:cTn id="31" dur="500" fill="hold"/>
                                        <p:tgtEl>
                                          <p:spTgt spid="741"/>
                                        </p:tgtEl>
                                        <p:attrNameLst>
                                          <p:attrName>ppt_x</p:attrName>
                                        </p:attrNameLst>
                                      </p:cBhvr>
                                      <p:tavLst>
                                        <p:tav tm="0">
                                          <p:val>
                                            <p:strVal val="#ppt_x"/>
                                          </p:val>
                                        </p:tav>
                                        <p:tav tm="100000">
                                          <p:val>
                                            <p:strVal val="#ppt_x"/>
                                          </p:val>
                                        </p:tav>
                                      </p:tavLst>
                                    </p:anim>
                                    <p:anim calcmode="lin" valueType="num">
                                      <p:cBhvr additive="base">
                                        <p:cTn id="32" dur="500" fill="hold"/>
                                        <p:tgtEl>
                                          <p:spTgt spid="74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98">
                                            <p:txEl>
                                              <p:pRg st="3" end="3"/>
                                            </p:txEl>
                                          </p:spTgt>
                                        </p:tgtEl>
                                        <p:attrNameLst>
                                          <p:attrName>style.visibility</p:attrName>
                                        </p:attrNameLst>
                                      </p:cBhvr>
                                      <p:to>
                                        <p:strVal val="visible"/>
                                      </p:to>
                                    </p:set>
                                    <p:anim calcmode="lin" valueType="num">
                                      <p:cBhvr additive="base">
                                        <p:cTn id="37" dur="500" fill="hold"/>
                                        <p:tgtEl>
                                          <p:spTgt spid="98">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98">
                                            <p:txEl>
                                              <p:pRg st="3" end="3"/>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744"/>
                                        </p:tgtEl>
                                        <p:attrNameLst>
                                          <p:attrName>style.visibility</p:attrName>
                                        </p:attrNameLst>
                                      </p:cBhvr>
                                      <p:to>
                                        <p:strVal val="visible"/>
                                      </p:to>
                                    </p:set>
                                    <p:anim calcmode="lin" valueType="num">
                                      <p:cBhvr additive="base">
                                        <p:cTn id="41" dur="500" fill="hold"/>
                                        <p:tgtEl>
                                          <p:spTgt spid="744"/>
                                        </p:tgtEl>
                                        <p:attrNameLst>
                                          <p:attrName>ppt_x</p:attrName>
                                        </p:attrNameLst>
                                      </p:cBhvr>
                                      <p:tavLst>
                                        <p:tav tm="0">
                                          <p:val>
                                            <p:strVal val="#ppt_x"/>
                                          </p:val>
                                        </p:tav>
                                        <p:tav tm="100000">
                                          <p:val>
                                            <p:strVal val="#ppt_x"/>
                                          </p:val>
                                        </p:tav>
                                      </p:tavLst>
                                    </p:anim>
                                    <p:anim calcmode="lin" valueType="num">
                                      <p:cBhvr additive="base">
                                        <p:cTn id="42" dur="500" fill="hold"/>
                                        <p:tgtEl>
                                          <p:spTgt spid="744"/>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98">
                                            <p:txEl>
                                              <p:pRg st="4" end="4"/>
                                            </p:txEl>
                                          </p:spTgt>
                                        </p:tgtEl>
                                        <p:attrNameLst>
                                          <p:attrName>style.visibility</p:attrName>
                                        </p:attrNameLst>
                                      </p:cBhvr>
                                      <p:to>
                                        <p:strVal val="visible"/>
                                      </p:to>
                                    </p:set>
                                    <p:anim calcmode="lin" valueType="num">
                                      <p:cBhvr additive="base">
                                        <p:cTn id="47" dur="500" fill="hold"/>
                                        <p:tgtEl>
                                          <p:spTgt spid="98">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98">
                                            <p:txEl>
                                              <p:pRg st="4" end="4"/>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42"/>
                                        </p:tgtEl>
                                        <p:attrNameLst>
                                          <p:attrName>style.visibility</p:attrName>
                                        </p:attrNameLst>
                                      </p:cBhvr>
                                      <p:to>
                                        <p:strVal val="visible"/>
                                      </p:to>
                                    </p:set>
                                    <p:anim calcmode="lin" valueType="num">
                                      <p:cBhvr additive="base">
                                        <p:cTn id="51" dur="500" fill="hold"/>
                                        <p:tgtEl>
                                          <p:spTgt spid="742"/>
                                        </p:tgtEl>
                                        <p:attrNameLst>
                                          <p:attrName>ppt_x</p:attrName>
                                        </p:attrNameLst>
                                      </p:cBhvr>
                                      <p:tavLst>
                                        <p:tav tm="0">
                                          <p:val>
                                            <p:strVal val="#ppt_x"/>
                                          </p:val>
                                        </p:tav>
                                        <p:tav tm="100000">
                                          <p:val>
                                            <p:strVal val="#ppt_x"/>
                                          </p:val>
                                        </p:tav>
                                      </p:tavLst>
                                    </p:anim>
                                    <p:anim calcmode="lin" valueType="num">
                                      <p:cBhvr additive="base">
                                        <p:cTn id="52" dur="500" fill="hold"/>
                                        <p:tgtEl>
                                          <p:spTgt spid="742"/>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98">
                                            <p:txEl>
                                              <p:pRg st="5" end="5"/>
                                            </p:txEl>
                                          </p:spTgt>
                                        </p:tgtEl>
                                        <p:attrNameLst>
                                          <p:attrName>style.visibility</p:attrName>
                                        </p:attrNameLst>
                                      </p:cBhvr>
                                      <p:to>
                                        <p:strVal val="visible"/>
                                      </p:to>
                                    </p:set>
                                    <p:anim calcmode="lin" valueType="num">
                                      <p:cBhvr additive="base">
                                        <p:cTn id="57" dur="500" fill="hold"/>
                                        <p:tgtEl>
                                          <p:spTgt spid="98">
                                            <p:txEl>
                                              <p:pRg st="5" end="5"/>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98">
                                            <p:txEl>
                                              <p:pRg st="5" end="5"/>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743"/>
                                        </p:tgtEl>
                                        <p:attrNameLst>
                                          <p:attrName>style.visibility</p:attrName>
                                        </p:attrNameLst>
                                      </p:cBhvr>
                                      <p:to>
                                        <p:strVal val="visible"/>
                                      </p:to>
                                    </p:set>
                                    <p:anim calcmode="lin" valueType="num">
                                      <p:cBhvr additive="base">
                                        <p:cTn id="61" dur="500" fill="hold"/>
                                        <p:tgtEl>
                                          <p:spTgt spid="743"/>
                                        </p:tgtEl>
                                        <p:attrNameLst>
                                          <p:attrName>ppt_x</p:attrName>
                                        </p:attrNameLst>
                                      </p:cBhvr>
                                      <p:tavLst>
                                        <p:tav tm="0">
                                          <p:val>
                                            <p:strVal val="#ppt_x"/>
                                          </p:val>
                                        </p:tav>
                                        <p:tav tm="100000">
                                          <p:val>
                                            <p:strVal val="#ppt_x"/>
                                          </p:val>
                                        </p:tav>
                                      </p:tavLst>
                                    </p:anim>
                                    <p:anim calcmode="lin" valueType="num">
                                      <p:cBhvr additive="base">
                                        <p:cTn id="62" dur="500" fill="hold"/>
                                        <p:tgtEl>
                                          <p:spTgt spid="743"/>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98">
                                            <p:txEl>
                                              <p:pRg st="6" end="6"/>
                                            </p:txEl>
                                          </p:spTgt>
                                        </p:tgtEl>
                                        <p:attrNameLst>
                                          <p:attrName>style.visibility</p:attrName>
                                        </p:attrNameLst>
                                      </p:cBhvr>
                                      <p:to>
                                        <p:strVal val="visible"/>
                                      </p:to>
                                    </p:set>
                                    <p:anim calcmode="lin" valueType="num">
                                      <p:cBhvr additive="base">
                                        <p:cTn id="67" dur="500" fill="hold"/>
                                        <p:tgtEl>
                                          <p:spTgt spid="98">
                                            <p:txEl>
                                              <p:pRg st="6" end="6"/>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98">
                                            <p:txEl>
                                              <p:pRg st="6" end="6"/>
                                            </p:txEl>
                                          </p:spTgt>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740"/>
                                        </p:tgtEl>
                                        <p:attrNameLst>
                                          <p:attrName>style.visibility</p:attrName>
                                        </p:attrNameLst>
                                      </p:cBhvr>
                                      <p:to>
                                        <p:strVal val="visible"/>
                                      </p:to>
                                    </p:set>
                                    <p:anim calcmode="lin" valueType="num">
                                      <p:cBhvr additive="base">
                                        <p:cTn id="71" dur="500" fill="hold"/>
                                        <p:tgtEl>
                                          <p:spTgt spid="740"/>
                                        </p:tgtEl>
                                        <p:attrNameLst>
                                          <p:attrName>ppt_x</p:attrName>
                                        </p:attrNameLst>
                                      </p:cBhvr>
                                      <p:tavLst>
                                        <p:tav tm="0">
                                          <p:val>
                                            <p:strVal val="#ppt_x"/>
                                          </p:val>
                                        </p:tav>
                                        <p:tav tm="100000">
                                          <p:val>
                                            <p:strVal val="#ppt_x"/>
                                          </p:val>
                                        </p:tav>
                                      </p:tavLst>
                                    </p:anim>
                                    <p:anim calcmode="lin" valueType="num">
                                      <p:cBhvr additive="base">
                                        <p:cTn id="72" dur="500" fill="hold"/>
                                        <p:tgtEl>
                                          <p:spTgt spid="74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746"/>
                                        </p:tgtEl>
                                        <p:attrNameLst>
                                          <p:attrName>style.visibility</p:attrName>
                                        </p:attrNameLst>
                                      </p:cBhvr>
                                      <p:to>
                                        <p:strVal val="visible"/>
                                      </p:to>
                                    </p:set>
                                    <p:anim calcmode="lin" valueType="num">
                                      <p:cBhvr additive="base">
                                        <p:cTn id="77" dur="500" fill="hold"/>
                                        <p:tgtEl>
                                          <p:spTgt spid="746"/>
                                        </p:tgtEl>
                                        <p:attrNameLst>
                                          <p:attrName>ppt_x</p:attrName>
                                        </p:attrNameLst>
                                      </p:cBhvr>
                                      <p:tavLst>
                                        <p:tav tm="0">
                                          <p:val>
                                            <p:strVal val="#ppt_x"/>
                                          </p:val>
                                        </p:tav>
                                        <p:tav tm="100000">
                                          <p:val>
                                            <p:strVal val="#ppt_x"/>
                                          </p:val>
                                        </p:tav>
                                      </p:tavLst>
                                    </p:anim>
                                    <p:anim calcmode="lin" valueType="num">
                                      <p:cBhvr additive="base">
                                        <p:cTn id="78" dur="500" fill="hold"/>
                                        <p:tgtEl>
                                          <p:spTgt spid="7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7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63">
            <a:extLst>
              <a:ext uri="{FF2B5EF4-FFF2-40B4-BE49-F238E27FC236}">
                <a16:creationId xmlns:a16="http://schemas.microsoft.com/office/drawing/2014/main" id="{88CF4D96-1150-4699-BC1C-FCC2022C86A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Convolutional Networks</a:t>
            </a:r>
          </a:p>
        </p:txBody>
      </p:sp>
      <p:pic>
        <p:nvPicPr>
          <p:cNvPr id="22" name="Picture 2" descr="Kitty Cat Faces Pattern Bandana | Zazzle.com">
            <a:extLst>
              <a:ext uri="{FF2B5EF4-FFF2-40B4-BE49-F238E27FC236}">
                <a16:creationId xmlns:a16="http://schemas.microsoft.com/office/drawing/2014/main" id="{F60812DC-70EB-422E-8AFF-B58CCA3F33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47800"/>
            <a:ext cx="4272822" cy="4272822"/>
          </a:xfrm>
          <a:prstGeom prst="rect">
            <a:avLst/>
          </a:prstGeom>
          <a:noFill/>
          <a:extLst>
            <a:ext uri="{909E8E84-426E-40DD-AFC4-6F175D3DCCD1}">
              <a14:hiddenFill xmlns:a14="http://schemas.microsoft.com/office/drawing/2010/main">
                <a:solidFill>
                  <a:srgbClr val="FFFFFF"/>
                </a:solidFill>
              </a14:hiddenFill>
            </a:ext>
          </a:extLst>
        </p:spPr>
      </p:pic>
      <p:sp>
        <p:nvSpPr>
          <p:cNvPr id="10" name="Text Box 33">
            <a:extLst>
              <a:ext uri="{FF2B5EF4-FFF2-40B4-BE49-F238E27FC236}">
                <a16:creationId xmlns:a16="http://schemas.microsoft.com/office/drawing/2014/main" id="{9FF25364-5F71-48E0-BE60-ADF599991C5E}"/>
              </a:ext>
            </a:extLst>
          </p:cNvPr>
          <p:cNvSpPr txBox="1">
            <a:spLocks noChangeArrowheads="1"/>
          </p:cNvSpPr>
          <p:nvPr/>
        </p:nvSpPr>
        <p:spPr bwMode="auto">
          <a:xfrm>
            <a:off x="4553974" y="2799381"/>
            <a:ext cx="4513826" cy="156966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anose="02020603050405020304" pitchFamily="18" charset="0"/>
                <a:cs typeface="Times New Roman" panose="02020603050405020304" pitchFamily="18" charset="0"/>
              </a:rPr>
              <a:t>This is a cat, no mater how it is</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located</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sized</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rotated</a:t>
            </a:r>
          </a:p>
        </p:txBody>
      </p:sp>
      <p:pic>
        <p:nvPicPr>
          <p:cNvPr id="12294" name="Picture 6" descr="Image result for cat">
            <a:extLst>
              <a:ext uri="{FF2B5EF4-FFF2-40B4-BE49-F238E27FC236}">
                <a16:creationId xmlns:a16="http://schemas.microsoft.com/office/drawing/2014/main" id="{D5314BA8-AB22-40DB-8DB8-E8703642A99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3736" t="18844" r="33264" b="34596"/>
          <a:stretch/>
        </p:blipFill>
        <p:spPr bwMode="auto">
          <a:xfrm>
            <a:off x="685800" y="655188"/>
            <a:ext cx="4032980" cy="3791094"/>
          </a:xfrm>
          <a:prstGeom prst="rect">
            <a:avLst/>
          </a:prstGeom>
          <a:noFill/>
          <a:extLst>
            <a:ext uri="{909E8E84-426E-40DD-AFC4-6F175D3DCCD1}">
              <a14:hiddenFill xmlns:a14="http://schemas.microsoft.com/office/drawing/2010/main">
                <a:solidFill>
                  <a:srgbClr val="FFFFFF"/>
                </a:solidFill>
              </a14:hiddenFill>
            </a:ext>
          </a:extLst>
        </p:spPr>
      </p:pic>
      <p:pic>
        <p:nvPicPr>
          <p:cNvPr id="12290" name="Picture 2" descr="Image result for cat">
            <a:extLst>
              <a:ext uri="{FF2B5EF4-FFF2-40B4-BE49-F238E27FC236}">
                <a16:creationId xmlns:a16="http://schemas.microsoft.com/office/drawing/2014/main" id="{389A7DDD-07F3-457A-8C15-769117F98389}"/>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0540" t="7618" r="57212" b="40978"/>
          <a:stretch/>
        </p:blipFill>
        <p:spPr bwMode="auto">
          <a:xfrm>
            <a:off x="4491334" y="25609"/>
            <a:ext cx="2900066" cy="2723455"/>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descr="Image result for cat">
            <a:extLst>
              <a:ext uri="{FF2B5EF4-FFF2-40B4-BE49-F238E27FC236}">
                <a16:creationId xmlns:a16="http://schemas.microsoft.com/office/drawing/2014/main" id="{1BDF8EEA-9E12-4D59-BFF7-9ECC24A7496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5642" r="24576" b="48597"/>
          <a:stretch/>
        </p:blipFill>
        <p:spPr bwMode="auto">
          <a:xfrm>
            <a:off x="358982" y="4371339"/>
            <a:ext cx="2917617" cy="2221078"/>
          </a:xfrm>
          <a:prstGeom prst="rect">
            <a:avLst/>
          </a:prstGeom>
          <a:noFill/>
          <a:extLst>
            <a:ext uri="{909E8E84-426E-40DD-AFC4-6F175D3DCCD1}">
              <a14:hiddenFill xmlns:a14="http://schemas.microsoft.com/office/drawing/2010/main">
                <a:solidFill>
                  <a:srgbClr val="FFFFFF"/>
                </a:solidFill>
              </a14:hiddenFill>
            </a:ext>
          </a:extLst>
        </p:spPr>
      </p:pic>
      <p:sp>
        <p:nvSpPr>
          <p:cNvPr id="46" name="Text Box 33"/>
          <p:cNvSpPr txBox="1">
            <a:spLocks noChangeArrowheads="1"/>
          </p:cNvSpPr>
          <p:nvPr/>
        </p:nvSpPr>
        <p:spPr bwMode="auto">
          <a:xfrm>
            <a:off x="1249680" y="5623353"/>
            <a:ext cx="7924800" cy="1200329"/>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anose="02020603050405020304" pitchFamily="18" charset="0"/>
                <a:cs typeface="Times New Roman" panose="02020603050405020304" pitchFamily="18" charset="0"/>
              </a:rPr>
              <a:t>Convolution</a:t>
            </a:r>
            <a:r>
              <a:rPr lang="en-US" altLang="en-US" sz="2400" dirty="0">
                <a:latin typeface="Times New Roman" panose="02020603050405020304" pitchFamily="18" charset="0"/>
                <a:cs typeface="Times New Roman" panose="02020603050405020304" pitchFamily="18" charset="0"/>
              </a:rPr>
              <a:t> learn with an invariant in </a:t>
            </a:r>
            <a:r>
              <a:rPr lang="en-US" altLang="en-US" sz="2400" dirty="0">
                <a:solidFill>
                  <a:srgbClr val="FF00FF"/>
                </a:solidFill>
                <a:latin typeface="Times New Roman" panose="02020603050405020304" pitchFamily="18" charset="0"/>
                <a:cs typeface="Times New Roman" panose="02020603050405020304" pitchFamily="18" charset="0"/>
              </a:rPr>
              <a:t>space</a:t>
            </a:r>
            <a:r>
              <a:rPr lang="en-US" altLang="en-US" sz="2400" dirty="0">
                <a:latin typeface="Times New Roman" panose="02020603050405020304" pitchFamily="18" charset="0"/>
                <a:cs typeface="Times New Roman" panose="02020603050405020304" pitchFamily="18" charset="0"/>
              </a:rPr>
              <a:t>.</a:t>
            </a:r>
          </a:p>
          <a:p>
            <a:pPr>
              <a:spcBef>
                <a:spcPct val="0"/>
              </a:spcBef>
            </a:pPr>
            <a:r>
              <a:rPr lang="en-US" altLang="en-US" sz="2400" dirty="0">
                <a:solidFill>
                  <a:schemeClr val="tx2"/>
                </a:solidFill>
                <a:latin typeface="Times New Roman" panose="02020603050405020304" pitchFamily="18" charset="0"/>
                <a:cs typeface="Times New Roman" panose="02020603050405020304" pitchFamily="18" charset="0"/>
              </a:rPr>
              <a:t>Recurrent Nets</a:t>
            </a:r>
            <a:r>
              <a:rPr lang="en-US" altLang="en-US" sz="2400" dirty="0">
                <a:latin typeface="Times New Roman" panose="02020603050405020304" pitchFamily="18" charset="0"/>
                <a:cs typeface="Times New Roman" panose="02020603050405020304" pitchFamily="18" charset="0"/>
              </a:rPr>
              <a:t> with an invariant in </a:t>
            </a:r>
            <a:r>
              <a:rPr lang="en-US" altLang="en-US" sz="2400" dirty="0">
                <a:solidFill>
                  <a:srgbClr val="FF00FF"/>
                </a:solidFill>
                <a:latin typeface="Times New Roman" panose="02020603050405020304" pitchFamily="18" charset="0"/>
                <a:cs typeface="Times New Roman" panose="02020603050405020304" pitchFamily="18" charset="0"/>
              </a:rPr>
              <a:t>time</a:t>
            </a:r>
            <a:r>
              <a:rPr lang="en-US" altLang="en-US" sz="2400" dirty="0">
                <a:latin typeface="Times New Roman" panose="02020603050405020304" pitchFamily="18" charset="0"/>
                <a:cs typeface="Times New Roman" panose="02020603050405020304" pitchFamily="18" charset="0"/>
              </a:rPr>
              <a:t>.</a:t>
            </a:r>
          </a:p>
          <a:p>
            <a:pPr>
              <a:spcBef>
                <a:spcPct val="0"/>
              </a:spcBef>
            </a:pPr>
            <a:r>
              <a:rPr lang="en-US" sz="2400" dirty="0">
                <a:solidFill>
                  <a:schemeClr val="tx2"/>
                </a:solidFill>
                <a:latin typeface="Times New Roman" panose="02020603050405020304" pitchFamily="18" charset="0"/>
                <a:cs typeface="Times New Roman" panose="02020603050405020304" pitchFamily="18" charset="0"/>
              </a:rPr>
              <a:t>Geoffrey Hinton</a:t>
            </a:r>
            <a:r>
              <a:rPr lang="en-US" sz="2400" dirty="0">
                <a:latin typeface="Times New Roman" panose="02020603050405020304" pitchFamily="18" charset="0"/>
                <a:cs typeface="Times New Roman" panose="02020603050405020304" pitchFamily="18" charset="0"/>
              </a:rPr>
              <a:t> gave a talk about an invariant in </a:t>
            </a:r>
            <a:r>
              <a:rPr lang="en-US" sz="2400" dirty="0">
                <a:solidFill>
                  <a:srgbClr val="FF00FF"/>
                </a:solidFill>
                <a:latin typeface="Times New Roman" panose="02020603050405020304" pitchFamily="18" charset="0"/>
                <a:cs typeface="Times New Roman" panose="02020603050405020304" pitchFamily="18" charset="0"/>
              </a:rPr>
              <a:t>rotations</a:t>
            </a:r>
            <a:r>
              <a:rPr lang="en-US" sz="2400" dirty="0">
                <a:latin typeface="Times New Roman" panose="02020603050405020304" pitchFamily="18" charset="0"/>
                <a:cs typeface="Times New Roman" panose="02020603050405020304" pitchFamily="18" charset="0"/>
              </a:rPr>
              <a:t>.</a:t>
            </a:r>
            <a:endParaRPr lang="en-US" alt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5555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
                                            <p:txEl>
                                              <p:pRg st="1" end="1"/>
                                            </p:txEl>
                                          </p:spTgt>
                                        </p:tgtEl>
                                        <p:attrNameLst>
                                          <p:attrName>style.visibility</p:attrName>
                                        </p:attrNameLst>
                                      </p:cBhvr>
                                      <p:to>
                                        <p:strVal val="visible"/>
                                      </p:to>
                                    </p:set>
                                    <p:anim calcmode="lin" valueType="num">
                                      <p:cBhvr additive="base">
                                        <p:cTn id="17"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0-#ppt_w/2"/>
                                          </p:val>
                                        </p:tav>
                                        <p:tav tm="100000">
                                          <p:val>
                                            <p:strVal val="#ppt_x"/>
                                          </p:val>
                                        </p:tav>
                                      </p:tavLst>
                                    </p:anim>
                                    <p:anim calcmode="lin" valueType="num">
                                      <p:cBhvr additive="base">
                                        <p:cTn id="22"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
                                            <p:txEl>
                                              <p:pRg st="2" end="2"/>
                                            </p:txEl>
                                          </p:spTgt>
                                        </p:tgtEl>
                                        <p:attrNameLst>
                                          <p:attrName>style.visibility</p:attrName>
                                        </p:attrNameLst>
                                      </p:cBhvr>
                                      <p:to>
                                        <p:strVal val="visible"/>
                                      </p:to>
                                    </p:set>
                                    <p:anim calcmode="lin" valueType="num">
                                      <p:cBhvr additive="base">
                                        <p:cTn id="27"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2294"/>
                                        </p:tgtEl>
                                        <p:attrNameLst>
                                          <p:attrName>style.visibility</p:attrName>
                                        </p:attrNameLst>
                                      </p:cBhvr>
                                      <p:to>
                                        <p:strVal val="visible"/>
                                      </p:to>
                                    </p:set>
                                    <p:anim calcmode="lin" valueType="num">
                                      <p:cBhvr additive="base">
                                        <p:cTn id="31" dur="500" fill="hold"/>
                                        <p:tgtEl>
                                          <p:spTgt spid="12294"/>
                                        </p:tgtEl>
                                        <p:attrNameLst>
                                          <p:attrName>ppt_x</p:attrName>
                                        </p:attrNameLst>
                                      </p:cBhvr>
                                      <p:tavLst>
                                        <p:tav tm="0">
                                          <p:val>
                                            <p:strVal val="0-#ppt_w/2"/>
                                          </p:val>
                                        </p:tav>
                                        <p:tav tm="100000">
                                          <p:val>
                                            <p:strVal val="#ppt_x"/>
                                          </p:val>
                                        </p:tav>
                                      </p:tavLst>
                                    </p:anim>
                                    <p:anim calcmode="lin" valueType="num">
                                      <p:cBhvr additive="base">
                                        <p:cTn id="32" dur="500" fill="hold"/>
                                        <p:tgtEl>
                                          <p:spTgt spid="1229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
                                            <p:txEl>
                                              <p:pRg st="3" end="3"/>
                                            </p:txEl>
                                          </p:spTgt>
                                        </p:tgtEl>
                                        <p:attrNameLst>
                                          <p:attrName>style.visibility</p:attrName>
                                        </p:attrNameLst>
                                      </p:cBhvr>
                                      <p:to>
                                        <p:strVal val="visible"/>
                                      </p:to>
                                    </p:set>
                                    <p:anim calcmode="lin" valueType="num">
                                      <p:cBhvr additive="base">
                                        <p:cTn id="37"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
                                            <p:txEl>
                                              <p:pRg st="3" end="3"/>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2292"/>
                                        </p:tgtEl>
                                        <p:attrNameLst>
                                          <p:attrName>style.visibility</p:attrName>
                                        </p:attrNameLst>
                                      </p:cBhvr>
                                      <p:to>
                                        <p:strVal val="visible"/>
                                      </p:to>
                                    </p:set>
                                    <p:anim calcmode="lin" valueType="num">
                                      <p:cBhvr additive="base">
                                        <p:cTn id="41" dur="500" fill="hold"/>
                                        <p:tgtEl>
                                          <p:spTgt spid="12292"/>
                                        </p:tgtEl>
                                        <p:attrNameLst>
                                          <p:attrName>ppt_x</p:attrName>
                                        </p:attrNameLst>
                                      </p:cBhvr>
                                      <p:tavLst>
                                        <p:tav tm="0">
                                          <p:val>
                                            <p:strVal val="0-#ppt_w/2"/>
                                          </p:val>
                                        </p:tav>
                                        <p:tav tm="100000">
                                          <p:val>
                                            <p:strVal val="#ppt_x"/>
                                          </p:val>
                                        </p:tav>
                                      </p:tavLst>
                                    </p:anim>
                                    <p:anim calcmode="lin" valueType="num">
                                      <p:cBhvr additive="base">
                                        <p:cTn id="42" dur="500" fill="hold"/>
                                        <p:tgtEl>
                                          <p:spTgt spid="12292"/>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2290"/>
                                        </p:tgtEl>
                                        <p:attrNameLst>
                                          <p:attrName>style.visibility</p:attrName>
                                        </p:attrNameLst>
                                      </p:cBhvr>
                                      <p:to>
                                        <p:strVal val="visible"/>
                                      </p:to>
                                    </p:set>
                                    <p:anim calcmode="lin" valueType="num">
                                      <p:cBhvr additive="base">
                                        <p:cTn id="45" dur="500" fill="hold"/>
                                        <p:tgtEl>
                                          <p:spTgt spid="12290"/>
                                        </p:tgtEl>
                                        <p:attrNameLst>
                                          <p:attrName>ppt_x</p:attrName>
                                        </p:attrNameLst>
                                      </p:cBhvr>
                                      <p:tavLst>
                                        <p:tav tm="0">
                                          <p:val>
                                            <p:strVal val="0-#ppt_w/2"/>
                                          </p:val>
                                        </p:tav>
                                        <p:tav tm="100000">
                                          <p:val>
                                            <p:strVal val="#ppt_x"/>
                                          </p:val>
                                        </p:tav>
                                      </p:tavLst>
                                    </p:anim>
                                    <p:anim calcmode="lin" valueType="num">
                                      <p:cBhvr additive="base">
                                        <p:cTn id="46" dur="500" fill="hold"/>
                                        <p:tgtEl>
                                          <p:spTgt spid="12290"/>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6">
                                            <p:txEl>
                                              <p:pRg st="0" end="0"/>
                                            </p:txEl>
                                          </p:spTgt>
                                        </p:tgtEl>
                                        <p:attrNameLst>
                                          <p:attrName>style.visibility</p:attrName>
                                        </p:attrNameLst>
                                      </p:cBhvr>
                                      <p:to>
                                        <p:strVal val="visible"/>
                                      </p:to>
                                    </p:set>
                                    <p:anim calcmode="lin" valueType="num">
                                      <p:cBhvr additive="base">
                                        <p:cTn id="51"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46">
                                            <p:txEl>
                                              <p:pRg st="1" end="1"/>
                                            </p:txEl>
                                          </p:spTgt>
                                        </p:tgtEl>
                                        <p:attrNameLst>
                                          <p:attrName>style.visibility</p:attrName>
                                        </p:attrNameLst>
                                      </p:cBhvr>
                                      <p:to>
                                        <p:strVal val="visible"/>
                                      </p:to>
                                    </p:set>
                                    <p:anim calcmode="lin" valueType="num">
                                      <p:cBhvr additive="base">
                                        <p:cTn id="57" dur="500" fill="hold"/>
                                        <p:tgtEl>
                                          <p:spTgt spid="46">
                                            <p:txEl>
                                              <p:pRg st="1" end="1"/>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46">
                                            <p:txEl>
                                              <p:pRg st="2" end="2"/>
                                            </p:txEl>
                                          </p:spTgt>
                                        </p:tgtEl>
                                        <p:attrNameLst>
                                          <p:attrName>style.visibility</p:attrName>
                                        </p:attrNameLst>
                                      </p:cBhvr>
                                      <p:to>
                                        <p:strVal val="visible"/>
                                      </p:to>
                                    </p:set>
                                    <p:anim calcmode="lin" valueType="num">
                                      <p:cBhvr additive="base">
                                        <p:cTn id="63" dur="500" fill="hold"/>
                                        <p:tgtEl>
                                          <p:spTgt spid="46">
                                            <p:txEl>
                                              <p:pRg st="2" end="2"/>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4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3" name="Group 482">
            <a:extLst>
              <a:ext uri="{FF2B5EF4-FFF2-40B4-BE49-F238E27FC236}">
                <a16:creationId xmlns:a16="http://schemas.microsoft.com/office/drawing/2014/main" id="{809B7241-5C4A-48CB-B2A6-044BB95186E7}"/>
              </a:ext>
            </a:extLst>
          </p:cNvPr>
          <p:cNvGrpSpPr/>
          <p:nvPr/>
        </p:nvGrpSpPr>
        <p:grpSpPr>
          <a:xfrm>
            <a:off x="-552744" y="-225726"/>
            <a:ext cx="9591591" cy="3654726"/>
            <a:chOff x="-552744" y="-225726"/>
            <a:chExt cx="9591591" cy="3654726"/>
          </a:xfrm>
        </p:grpSpPr>
        <p:grpSp>
          <p:nvGrpSpPr>
            <p:cNvPr id="484" name="Group 483">
              <a:extLst>
                <a:ext uri="{FF2B5EF4-FFF2-40B4-BE49-F238E27FC236}">
                  <a16:creationId xmlns:a16="http://schemas.microsoft.com/office/drawing/2014/main" id="{38925AD4-D7F9-4D55-BBAA-C84F11F93C4F}"/>
                </a:ext>
              </a:extLst>
            </p:cNvPr>
            <p:cNvGrpSpPr/>
            <p:nvPr/>
          </p:nvGrpSpPr>
          <p:grpSpPr>
            <a:xfrm>
              <a:off x="128806" y="-225726"/>
              <a:ext cx="7243250" cy="3654726"/>
              <a:chOff x="1295400" y="279304"/>
              <a:chExt cx="7243250" cy="3654726"/>
            </a:xfrm>
          </p:grpSpPr>
          <p:grpSp>
            <p:nvGrpSpPr>
              <p:cNvPr id="487" name="Group 486">
                <a:extLst>
                  <a:ext uri="{FF2B5EF4-FFF2-40B4-BE49-F238E27FC236}">
                    <a16:creationId xmlns:a16="http://schemas.microsoft.com/office/drawing/2014/main" id="{501DA7C0-506E-4A25-A17F-A2742A20FCBC}"/>
                  </a:ext>
                </a:extLst>
              </p:cNvPr>
              <p:cNvGrpSpPr/>
              <p:nvPr/>
            </p:nvGrpSpPr>
            <p:grpSpPr>
              <a:xfrm>
                <a:off x="1295400" y="762000"/>
                <a:ext cx="7243250" cy="3172030"/>
                <a:chOff x="1295400" y="762000"/>
                <a:chExt cx="7243250" cy="3172030"/>
              </a:xfrm>
            </p:grpSpPr>
            <p:sp>
              <p:nvSpPr>
                <p:cNvPr id="489" name="Rectangle 488">
                  <a:extLst>
                    <a:ext uri="{FF2B5EF4-FFF2-40B4-BE49-F238E27FC236}">
                      <a16:creationId xmlns:a16="http://schemas.microsoft.com/office/drawing/2014/main" id="{838205F6-08D7-4113-8E81-74AAB6E816A8}"/>
                    </a:ext>
                  </a:extLst>
                </p:cNvPr>
                <p:cNvSpPr/>
                <p:nvPr/>
              </p:nvSpPr>
              <p:spPr bwMode="auto">
                <a:xfrm>
                  <a:off x="1295400" y="762000"/>
                  <a:ext cx="7243250" cy="3172030"/>
                </a:xfrm>
                <a:prstGeom prst="rect">
                  <a:avLst/>
                </a:prstGeom>
                <a:solidFill>
                  <a:srgbClr val="00FF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90" name="Text Box 77">
                  <a:extLst>
                    <a:ext uri="{FF2B5EF4-FFF2-40B4-BE49-F238E27FC236}">
                      <a16:creationId xmlns:a16="http://schemas.microsoft.com/office/drawing/2014/main" id="{F5AE3E3F-11D0-4DD9-ACDD-6B3404733B24}"/>
                    </a:ext>
                  </a:extLst>
                </p:cNvPr>
                <p:cNvSpPr txBox="1">
                  <a:spLocks noChangeArrowheads="1"/>
                </p:cNvSpPr>
                <p:nvPr/>
              </p:nvSpPr>
              <p:spPr bwMode="auto">
                <a:xfrm>
                  <a:off x="1452050" y="3199086"/>
                  <a:ext cx="5437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solidFill>
                        <a:schemeClr val="bg2"/>
                      </a:solidFill>
                    </a:rPr>
                    <a:t>M</a:t>
                  </a:r>
                  <a:r>
                    <a:rPr lang="en-US" altLang="en-US" sz="1800" baseline="-25000" dirty="0">
                      <a:solidFill>
                        <a:schemeClr val="bg2"/>
                      </a:solidFill>
                    </a:rPr>
                    <a:t>2</a:t>
                  </a:r>
                  <a:r>
                    <a:rPr lang="en-US" altLang="en-US" sz="1800" baseline="30000" dirty="0">
                      <a:solidFill>
                        <a:schemeClr val="bg2"/>
                      </a:solidFill>
                    </a:rPr>
                    <a:t>b</a:t>
                  </a:r>
                  <a:endParaRPr lang="en-CA" altLang="en-US" sz="1800" i="0" dirty="0">
                    <a:solidFill>
                      <a:schemeClr val="bg2"/>
                    </a:solidFill>
                  </a:endParaRPr>
                </a:p>
              </p:txBody>
            </p:sp>
            <p:grpSp>
              <p:nvGrpSpPr>
                <p:cNvPr id="491" name="Group 490">
                  <a:extLst>
                    <a:ext uri="{FF2B5EF4-FFF2-40B4-BE49-F238E27FC236}">
                      <a16:creationId xmlns:a16="http://schemas.microsoft.com/office/drawing/2014/main" id="{E248B2C7-4544-450F-A5BC-C2064D05E986}"/>
                    </a:ext>
                  </a:extLst>
                </p:cNvPr>
                <p:cNvGrpSpPr/>
                <p:nvPr/>
              </p:nvGrpSpPr>
              <p:grpSpPr>
                <a:xfrm>
                  <a:off x="4968163" y="990208"/>
                  <a:ext cx="293887" cy="366793"/>
                  <a:chOff x="4861390" y="2202981"/>
                  <a:chExt cx="472610" cy="602212"/>
                </a:xfrm>
              </p:grpSpPr>
              <p:sp>
                <p:nvSpPr>
                  <p:cNvPr id="1279" name="Oval 1278">
                    <a:extLst>
                      <a:ext uri="{FF2B5EF4-FFF2-40B4-BE49-F238E27FC236}">
                        <a16:creationId xmlns:a16="http://schemas.microsoft.com/office/drawing/2014/main" id="{9442BE3D-F43C-436C-A60A-34C1862AA4DA}"/>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80" name="Group 26">
                    <a:extLst>
                      <a:ext uri="{FF2B5EF4-FFF2-40B4-BE49-F238E27FC236}">
                        <a16:creationId xmlns:a16="http://schemas.microsoft.com/office/drawing/2014/main" id="{6E10CD3E-085C-44BE-B745-E6C68D181E35}"/>
                      </a:ext>
                    </a:extLst>
                  </p:cNvPr>
                  <p:cNvGrpSpPr>
                    <a:grpSpLocks/>
                  </p:cNvGrpSpPr>
                  <p:nvPr/>
                </p:nvGrpSpPr>
                <p:grpSpPr bwMode="auto">
                  <a:xfrm flipH="1">
                    <a:off x="4951250" y="2297324"/>
                    <a:ext cx="274777" cy="439717"/>
                    <a:chOff x="2308" y="1513"/>
                    <a:chExt cx="1162" cy="2570"/>
                  </a:xfrm>
                </p:grpSpPr>
                <p:grpSp>
                  <p:nvGrpSpPr>
                    <p:cNvPr id="1281" name="Group 27">
                      <a:extLst>
                        <a:ext uri="{FF2B5EF4-FFF2-40B4-BE49-F238E27FC236}">
                          <a16:creationId xmlns:a16="http://schemas.microsoft.com/office/drawing/2014/main" id="{D28D339E-80C6-4AFF-BAD8-B8E3DBAB1C54}"/>
                        </a:ext>
                      </a:extLst>
                    </p:cNvPr>
                    <p:cNvGrpSpPr>
                      <a:grpSpLocks/>
                    </p:cNvGrpSpPr>
                    <p:nvPr/>
                  </p:nvGrpSpPr>
                  <p:grpSpPr bwMode="auto">
                    <a:xfrm>
                      <a:off x="2308" y="1740"/>
                      <a:ext cx="957" cy="2343"/>
                      <a:chOff x="2308" y="1740"/>
                      <a:chExt cx="957" cy="2343"/>
                    </a:xfrm>
                  </p:grpSpPr>
                  <p:sp>
                    <p:nvSpPr>
                      <p:cNvPr id="1289" name="Freeform 28">
                        <a:extLst>
                          <a:ext uri="{FF2B5EF4-FFF2-40B4-BE49-F238E27FC236}">
                            <a16:creationId xmlns:a16="http://schemas.microsoft.com/office/drawing/2014/main" id="{222EA3B9-EB8E-4A73-B96E-F33B1C5EB3F2}"/>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0" name="Freeform 29">
                        <a:extLst>
                          <a:ext uri="{FF2B5EF4-FFF2-40B4-BE49-F238E27FC236}">
                            <a16:creationId xmlns:a16="http://schemas.microsoft.com/office/drawing/2014/main" id="{F9EB3BE5-12A6-4BDB-90F9-EDDE4072B934}"/>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4" name="Freeform 30">
                        <a:extLst>
                          <a:ext uri="{FF2B5EF4-FFF2-40B4-BE49-F238E27FC236}">
                            <a16:creationId xmlns:a16="http://schemas.microsoft.com/office/drawing/2014/main" id="{74A5634A-6F22-4E6B-A8FC-E6C8EC1A1662}"/>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5" name="Freeform 31">
                        <a:extLst>
                          <a:ext uri="{FF2B5EF4-FFF2-40B4-BE49-F238E27FC236}">
                            <a16:creationId xmlns:a16="http://schemas.microsoft.com/office/drawing/2014/main" id="{5745761A-7B06-4B9C-BBED-6E93D8C0F74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6" name="Freeform 32">
                        <a:extLst>
                          <a:ext uri="{FF2B5EF4-FFF2-40B4-BE49-F238E27FC236}">
                            <a16:creationId xmlns:a16="http://schemas.microsoft.com/office/drawing/2014/main" id="{6398083F-1538-47B8-AD00-F320D469D5E5}"/>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7" name="Freeform 33">
                        <a:extLst>
                          <a:ext uri="{FF2B5EF4-FFF2-40B4-BE49-F238E27FC236}">
                            <a16:creationId xmlns:a16="http://schemas.microsoft.com/office/drawing/2014/main" id="{DF5DA2C6-8437-46DB-B0B0-69E8870B1A1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282" name="Freeform 34">
                      <a:extLst>
                        <a:ext uri="{FF2B5EF4-FFF2-40B4-BE49-F238E27FC236}">
                          <a16:creationId xmlns:a16="http://schemas.microsoft.com/office/drawing/2014/main" id="{18D926FA-D1D2-419F-A447-A853BBBCBA84}"/>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83" name="Freeform 35">
                      <a:extLst>
                        <a:ext uri="{FF2B5EF4-FFF2-40B4-BE49-F238E27FC236}">
                          <a16:creationId xmlns:a16="http://schemas.microsoft.com/office/drawing/2014/main" id="{0AE6FED1-3B3E-4517-8664-B89679EF087F}"/>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84" name="Oval 36">
                      <a:extLst>
                        <a:ext uri="{FF2B5EF4-FFF2-40B4-BE49-F238E27FC236}">
                          <a16:creationId xmlns:a16="http://schemas.microsoft.com/office/drawing/2014/main" id="{35E52B67-5152-4B87-99E8-D61B37E9F7AB}"/>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85" name="Oval 37">
                      <a:extLst>
                        <a:ext uri="{FF2B5EF4-FFF2-40B4-BE49-F238E27FC236}">
                          <a16:creationId xmlns:a16="http://schemas.microsoft.com/office/drawing/2014/main" id="{4BF013F3-D257-48FA-861C-6FE804A93B4D}"/>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86" name="Oval 38">
                      <a:extLst>
                        <a:ext uri="{FF2B5EF4-FFF2-40B4-BE49-F238E27FC236}">
                          <a16:creationId xmlns:a16="http://schemas.microsoft.com/office/drawing/2014/main" id="{0BB16DE5-9B08-4877-B5F8-390A44BBAAA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87" name="Oval 39">
                      <a:extLst>
                        <a:ext uri="{FF2B5EF4-FFF2-40B4-BE49-F238E27FC236}">
                          <a16:creationId xmlns:a16="http://schemas.microsoft.com/office/drawing/2014/main" id="{C2128AD6-F3AE-4D70-ABE5-4FC44E1B27E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88" name="Oval 40">
                      <a:extLst>
                        <a:ext uri="{FF2B5EF4-FFF2-40B4-BE49-F238E27FC236}">
                          <a16:creationId xmlns:a16="http://schemas.microsoft.com/office/drawing/2014/main" id="{A20D84CE-5A00-4E36-9595-F90F37B2C4BE}"/>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grpSp>
              <p:nvGrpSpPr>
                <p:cNvPr id="492" name="Group 491">
                  <a:extLst>
                    <a:ext uri="{FF2B5EF4-FFF2-40B4-BE49-F238E27FC236}">
                      <a16:creationId xmlns:a16="http://schemas.microsoft.com/office/drawing/2014/main" id="{184731F1-CA1B-4D7D-986B-BD3C897E4B06}"/>
                    </a:ext>
                  </a:extLst>
                </p:cNvPr>
                <p:cNvGrpSpPr/>
                <p:nvPr/>
              </p:nvGrpSpPr>
              <p:grpSpPr>
                <a:xfrm>
                  <a:off x="5268716" y="1841930"/>
                  <a:ext cx="2965134" cy="1872420"/>
                  <a:chOff x="5645466" y="1398645"/>
                  <a:chExt cx="2965134" cy="1872420"/>
                </a:xfrm>
              </p:grpSpPr>
              <p:grpSp>
                <p:nvGrpSpPr>
                  <p:cNvPr id="688" name="Group 687">
                    <a:extLst>
                      <a:ext uri="{FF2B5EF4-FFF2-40B4-BE49-F238E27FC236}">
                        <a16:creationId xmlns:a16="http://schemas.microsoft.com/office/drawing/2014/main" id="{87D89459-B2C3-45F4-A20F-18ED823AC823}"/>
                      </a:ext>
                    </a:extLst>
                  </p:cNvPr>
                  <p:cNvGrpSpPr/>
                  <p:nvPr/>
                </p:nvGrpSpPr>
                <p:grpSpPr>
                  <a:xfrm>
                    <a:off x="6986263" y="1398645"/>
                    <a:ext cx="293887" cy="366793"/>
                    <a:chOff x="5951870" y="2050581"/>
                    <a:chExt cx="472610" cy="602212"/>
                  </a:xfrm>
                </p:grpSpPr>
                <p:sp>
                  <p:nvSpPr>
                    <p:cNvPr id="1267" name="Oval 1266">
                      <a:extLst>
                        <a:ext uri="{FF2B5EF4-FFF2-40B4-BE49-F238E27FC236}">
                          <a16:creationId xmlns:a16="http://schemas.microsoft.com/office/drawing/2014/main" id="{1355D86B-94BD-4F81-B7B0-12EC8C126644}"/>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68" name="Group 47">
                      <a:extLst>
                        <a:ext uri="{FF2B5EF4-FFF2-40B4-BE49-F238E27FC236}">
                          <a16:creationId xmlns:a16="http://schemas.microsoft.com/office/drawing/2014/main" id="{C6046D1B-6D42-41A3-BBB6-BB20B6EC3BBC}"/>
                        </a:ext>
                      </a:extLst>
                    </p:cNvPr>
                    <p:cNvGrpSpPr>
                      <a:grpSpLocks/>
                    </p:cNvGrpSpPr>
                    <p:nvPr/>
                  </p:nvGrpSpPr>
                  <p:grpSpPr bwMode="auto">
                    <a:xfrm flipH="1">
                      <a:off x="6019800" y="2086608"/>
                      <a:ext cx="391662" cy="504192"/>
                      <a:chOff x="2593" y="768"/>
                      <a:chExt cx="849" cy="1475"/>
                    </a:xfrm>
                  </p:grpSpPr>
                  <p:sp>
                    <p:nvSpPr>
                      <p:cNvPr id="1269" name="Freeform 48">
                        <a:extLst>
                          <a:ext uri="{FF2B5EF4-FFF2-40B4-BE49-F238E27FC236}">
                            <a16:creationId xmlns:a16="http://schemas.microsoft.com/office/drawing/2014/main" id="{8A833D07-5DAE-4004-8E1F-58DC51310E4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0" name="Freeform 49">
                        <a:extLst>
                          <a:ext uri="{FF2B5EF4-FFF2-40B4-BE49-F238E27FC236}">
                            <a16:creationId xmlns:a16="http://schemas.microsoft.com/office/drawing/2014/main" id="{95874786-D1DB-4B17-BB16-2DFB2D6A7C8F}"/>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1" name="Freeform 50">
                        <a:extLst>
                          <a:ext uri="{FF2B5EF4-FFF2-40B4-BE49-F238E27FC236}">
                            <a16:creationId xmlns:a16="http://schemas.microsoft.com/office/drawing/2014/main" id="{3682B085-4ECC-4C56-9AE0-2A43FB13209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2" name="Freeform 51">
                        <a:extLst>
                          <a:ext uri="{FF2B5EF4-FFF2-40B4-BE49-F238E27FC236}">
                            <a16:creationId xmlns:a16="http://schemas.microsoft.com/office/drawing/2014/main" id="{37566912-905E-49C4-8F6C-0D461082E1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3" name="Freeform 52">
                        <a:extLst>
                          <a:ext uri="{FF2B5EF4-FFF2-40B4-BE49-F238E27FC236}">
                            <a16:creationId xmlns:a16="http://schemas.microsoft.com/office/drawing/2014/main" id="{DF7CB369-5D85-474F-B8E2-E0501551695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4" name="Freeform 53">
                        <a:extLst>
                          <a:ext uri="{FF2B5EF4-FFF2-40B4-BE49-F238E27FC236}">
                            <a16:creationId xmlns:a16="http://schemas.microsoft.com/office/drawing/2014/main" id="{854746E0-CE9C-4214-99C5-F1CF5C6BA348}"/>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5" name="Freeform 54">
                        <a:extLst>
                          <a:ext uri="{FF2B5EF4-FFF2-40B4-BE49-F238E27FC236}">
                            <a16:creationId xmlns:a16="http://schemas.microsoft.com/office/drawing/2014/main" id="{A7246D33-752D-4C7E-9593-0141ABE0CF7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276" name="Group 55">
                        <a:extLst>
                          <a:ext uri="{FF2B5EF4-FFF2-40B4-BE49-F238E27FC236}">
                            <a16:creationId xmlns:a16="http://schemas.microsoft.com/office/drawing/2014/main" id="{B3A85103-20DB-45A4-ADEB-AFA39041EAC0}"/>
                          </a:ext>
                        </a:extLst>
                      </p:cNvPr>
                      <p:cNvGrpSpPr>
                        <a:grpSpLocks/>
                      </p:cNvGrpSpPr>
                      <p:nvPr/>
                    </p:nvGrpSpPr>
                    <p:grpSpPr bwMode="auto">
                      <a:xfrm>
                        <a:off x="2720" y="768"/>
                        <a:ext cx="230" cy="1456"/>
                        <a:chOff x="2720" y="768"/>
                        <a:chExt cx="230" cy="1456"/>
                      </a:xfrm>
                    </p:grpSpPr>
                    <p:sp>
                      <p:nvSpPr>
                        <p:cNvPr id="1277" name="Freeform 56">
                          <a:extLst>
                            <a:ext uri="{FF2B5EF4-FFF2-40B4-BE49-F238E27FC236}">
                              <a16:creationId xmlns:a16="http://schemas.microsoft.com/office/drawing/2014/main" id="{EDA352AD-7ED8-49F3-B42E-91FCE8D03DE8}"/>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8" name="Freeform 57">
                          <a:extLst>
                            <a:ext uri="{FF2B5EF4-FFF2-40B4-BE49-F238E27FC236}">
                              <a16:creationId xmlns:a16="http://schemas.microsoft.com/office/drawing/2014/main" id="{3704284A-E10E-4551-9331-5786A87E5DF9}"/>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grpSp>
                <p:nvGrpSpPr>
                  <p:cNvPr id="689" name="Group 688">
                    <a:extLst>
                      <a:ext uri="{FF2B5EF4-FFF2-40B4-BE49-F238E27FC236}">
                        <a16:creationId xmlns:a16="http://schemas.microsoft.com/office/drawing/2014/main" id="{8C43D1E6-72FF-4CA6-A7C3-51538214457A}"/>
                      </a:ext>
                    </a:extLst>
                  </p:cNvPr>
                  <p:cNvGrpSpPr/>
                  <p:nvPr/>
                </p:nvGrpSpPr>
                <p:grpSpPr>
                  <a:xfrm>
                    <a:off x="5645466" y="1803063"/>
                    <a:ext cx="1429881" cy="1468002"/>
                    <a:chOff x="5645466" y="1803063"/>
                    <a:chExt cx="1429881" cy="1468002"/>
                  </a:xfrm>
                </p:grpSpPr>
                <p:grpSp>
                  <p:nvGrpSpPr>
                    <p:cNvPr id="1182" name="Group 1181">
                      <a:extLst>
                        <a:ext uri="{FF2B5EF4-FFF2-40B4-BE49-F238E27FC236}">
                          <a16:creationId xmlns:a16="http://schemas.microsoft.com/office/drawing/2014/main" id="{A3A35017-C526-41A8-BEA8-A15500D2C87C}"/>
                        </a:ext>
                      </a:extLst>
                    </p:cNvPr>
                    <p:cNvGrpSpPr/>
                    <p:nvPr/>
                  </p:nvGrpSpPr>
                  <p:grpSpPr>
                    <a:xfrm>
                      <a:off x="5645466" y="2007009"/>
                      <a:ext cx="1429881" cy="1264056"/>
                      <a:chOff x="5645466" y="2007009"/>
                      <a:chExt cx="1429881" cy="1264056"/>
                    </a:xfrm>
                  </p:grpSpPr>
                  <p:grpSp>
                    <p:nvGrpSpPr>
                      <p:cNvPr id="1184" name="Group 1183">
                        <a:extLst>
                          <a:ext uri="{FF2B5EF4-FFF2-40B4-BE49-F238E27FC236}">
                            <a16:creationId xmlns:a16="http://schemas.microsoft.com/office/drawing/2014/main" id="{A717DE8E-5E24-4BB2-BEB1-86142A30DA0A}"/>
                          </a:ext>
                        </a:extLst>
                      </p:cNvPr>
                      <p:cNvGrpSpPr/>
                      <p:nvPr/>
                    </p:nvGrpSpPr>
                    <p:grpSpPr>
                      <a:xfrm>
                        <a:off x="6250954" y="2007009"/>
                        <a:ext cx="216747" cy="278991"/>
                        <a:chOff x="4861390" y="2202981"/>
                        <a:chExt cx="472610" cy="602212"/>
                      </a:xfrm>
                    </p:grpSpPr>
                    <p:sp>
                      <p:nvSpPr>
                        <p:cNvPr id="1251" name="Oval 1250">
                          <a:extLst>
                            <a:ext uri="{FF2B5EF4-FFF2-40B4-BE49-F238E27FC236}">
                              <a16:creationId xmlns:a16="http://schemas.microsoft.com/office/drawing/2014/main" id="{FCF45D68-F547-4CDB-B4C6-B11CBEFED997}"/>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52" name="Group 26">
                          <a:extLst>
                            <a:ext uri="{FF2B5EF4-FFF2-40B4-BE49-F238E27FC236}">
                              <a16:creationId xmlns:a16="http://schemas.microsoft.com/office/drawing/2014/main" id="{6D9371AA-E919-462A-8023-BB9192EED120}"/>
                            </a:ext>
                          </a:extLst>
                        </p:cNvPr>
                        <p:cNvGrpSpPr>
                          <a:grpSpLocks/>
                        </p:cNvGrpSpPr>
                        <p:nvPr/>
                      </p:nvGrpSpPr>
                      <p:grpSpPr bwMode="auto">
                        <a:xfrm flipH="1">
                          <a:off x="4951250" y="2297324"/>
                          <a:ext cx="274777" cy="439717"/>
                          <a:chOff x="2308" y="1513"/>
                          <a:chExt cx="1162" cy="2570"/>
                        </a:xfrm>
                      </p:grpSpPr>
                      <p:grpSp>
                        <p:nvGrpSpPr>
                          <p:cNvPr id="1253" name="Group 27">
                            <a:extLst>
                              <a:ext uri="{FF2B5EF4-FFF2-40B4-BE49-F238E27FC236}">
                                <a16:creationId xmlns:a16="http://schemas.microsoft.com/office/drawing/2014/main" id="{B5771CA9-6C52-4F01-B38C-E546A5B3A122}"/>
                              </a:ext>
                            </a:extLst>
                          </p:cNvPr>
                          <p:cNvGrpSpPr>
                            <a:grpSpLocks/>
                          </p:cNvGrpSpPr>
                          <p:nvPr/>
                        </p:nvGrpSpPr>
                        <p:grpSpPr bwMode="auto">
                          <a:xfrm>
                            <a:off x="2308" y="1740"/>
                            <a:ext cx="957" cy="2343"/>
                            <a:chOff x="2308" y="1740"/>
                            <a:chExt cx="957" cy="2343"/>
                          </a:xfrm>
                        </p:grpSpPr>
                        <p:sp>
                          <p:nvSpPr>
                            <p:cNvPr id="1261" name="Freeform 28">
                              <a:extLst>
                                <a:ext uri="{FF2B5EF4-FFF2-40B4-BE49-F238E27FC236}">
                                  <a16:creationId xmlns:a16="http://schemas.microsoft.com/office/drawing/2014/main" id="{E0CD0E82-3E86-4828-908B-05233D94C46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2" name="Freeform 29">
                              <a:extLst>
                                <a:ext uri="{FF2B5EF4-FFF2-40B4-BE49-F238E27FC236}">
                                  <a16:creationId xmlns:a16="http://schemas.microsoft.com/office/drawing/2014/main" id="{A896CEA8-AB95-4E91-8D3A-25561F2FC309}"/>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3" name="Freeform 30">
                              <a:extLst>
                                <a:ext uri="{FF2B5EF4-FFF2-40B4-BE49-F238E27FC236}">
                                  <a16:creationId xmlns:a16="http://schemas.microsoft.com/office/drawing/2014/main" id="{6A62BAE5-6D1C-4E74-9193-C59D49BC2DDA}"/>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4" name="Freeform 31">
                              <a:extLst>
                                <a:ext uri="{FF2B5EF4-FFF2-40B4-BE49-F238E27FC236}">
                                  <a16:creationId xmlns:a16="http://schemas.microsoft.com/office/drawing/2014/main" id="{42409B07-28CD-4708-9904-FAAE84401778}"/>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5" name="Freeform 32">
                              <a:extLst>
                                <a:ext uri="{FF2B5EF4-FFF2-40B4-BE49-F238E27FC236}">
                                  <a16:creationId xmlns:a16="http://schemas.microsoft.com/office/drawing/2014/main" id="{CF73F73E-ABA3-4984-BC60-3844E004817C}"/>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6" name="Freeform 33">
                              <a:extLst>
                                <a:ext uri="{FF2B5EF4-FFF2-40B4-BE49-F238E27FC236}">
                                  <a16:creationId xmlns:a16="http://schemas.microsoft.com/office/drawing/2014/main" id="{B4346E2E-ABFE-44F2-A08F-9FEDE1ED8B1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254" name="Freeform 34">
                            <a:extLst>
                              <a:ext uri="{FF2B5EF4-FFF2-40B4-BE49-F238E27FC236}">
                                <a16:creationId xmlns:a16="http://schemas.microsoft.com/office/drawing/2014/main" id="{AA018663-3EBC-4092-B3EB-AF30FD2DBBF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5" name="Freeform 35">
                            <a:extLst>
                              <a:ext uri="{FF2B5EF4-FFF2-40B4-BE49-F238E27FC236}">
                                <a16:creationId xmlns:a16="http://schemas.microsoft.com/office/drawing/2014/main" id="{1EEA6667-BBFB-4428-8439-52BD3DB42CC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6" name="Oval 36">
                            <a:extLst>
                              <a:ext uri="{FF2B5EF4-FFF2-40B4-BE49-F238E27FC236}">
                                <a16:creationId xmlns:a16="http://schemas.microsoft.com/office/drawing/2014/main" id="{42D4FB84-578B-4559-AA35-5CB2A3A3E428}"/>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57" name="Oval 37">
                            <a:extLst>
                              <a:ext uri="{FF2B5EF4-FFF2-40B4-BE49-F238E27FC236}">
                                <a16:creationId xmlns:a16="http://schemas.microsoft.com/office/drawing/2014/main" id="{3D07610A-4F31-4B96-9F7A-CF5ED50F9F2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58" name="Oval 38">
                            <a:extLst>
                              <a:ext uri="{FF2B5EF4-FFF2-40B4-BE49-F238E27FC236}">
                                <a16:creationId xmlns:a16="http://schemas.microsoft.com/office/drawing/2014/main" id="{A318892E-F292-4E8C-AFC2-71FCBFF8231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59" name="Oval 39">
                            <a:extLst>
                              <a:ext uri="{FF2B5EF4-FFF2-40B4-BE49-F238E27FC236}">
                                <a16:creationId xmlns:a16="http://schemas.microsoft.com/office/drawing/2014/main" id="{6F5D79AA-8AAC-458B-AD60-D39AD41875D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60" name="Oval 40">
                            <a:extLst>
                              <a:ext uri="{FF2B5EF4-FFF2-40B4-BE49-F238E27FC236}">
                                <a16:creationId xmlns:a16="http://schemas.microsoft.com/office/drawing/2014/main" id="{88B650C8-D911-4E89-B359-B54D447817B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1185" name="Straight Connector 1184">
                        <a:extLst>
                          <a:ext uri="{FF2B5EF4-FFF2-40B4-BE49-F238E27FC236}">
                            <a16:creationId xmlns:a16="http://schemas.microsoft.com/office/drawing/2014/main" id="{5042382F-A3D6-4900-96AC-EC76FB5C7A52}"/>
                          </a:ext>
                        </a:extLst>
                      </p:cNvPr>
                      <p:cNvCxnSpPr>
                        <a:stCxn id="1251" idx="4"/>
                        <a:endCxn id="1250"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1186" name="Group 1185">
                        <a:extLst>
                          <a:ext uri="{FF2B5EF4-FFF2-40B4-BE49-F238E27FC236}">
                            <a16:creationId xmlns:a16="http://schemas.microsoft.com/office/drawing/2014/main" id="{CA904882-04E5-4919-81CC-0AD5E7154D6F}"/>
                          </a:ext>
                        </a:extLst>
                      </p:cNvPr>
                      <p:cNvGrpSpPr/>
                      <p:nvPr/>
                    </p:nvGrpSpPr>
                    <p:grpSpPr>
                      <a:xfrm>
                        <a:off x="5645466" y="2666999"/>
                        <a:ext cx="402763" cy="604066"/>
                        <a:chOff x="5791199" y="2285996"/>
                        <a:chExt cx="615043" cy="988064"/>
                      </a:xfrm>
                    </p:grpSpPr>
                    <p:grpSp>
                      <p:nvGrpSpPr>
                        <p:cNvPr id="1231" name="Group 1230">
                          <a:extLst>
                            <a:ext uri="{FF2B5EF4-FFF2-40B4-BE49-F238E27FC236}">
                              <a16:creationId xmlns:a16="http://schemas.microsoft.com/office/drawing/2014/main" id="{2330386A-5186-47A0-BE47-C860CDF78F61}"/>
                            </a:ext>
                          </a:extLst>
                        </p:cNvPr>
                        <p:cNvGrpSpPr/>
                        <p:nvPr/>
                      </p:nvGrpSpPr>
                      <p:grpSpPr>
                        <a:xfrm>
                          <a:off x="5951864" y="2285996"/>
                          <a:ext cx="293887" cy="366793"/>
                          <a:chOff x="5951868" y="2050581"/>
                          <a:chExt cx="472610" cy="602212"/>
                        </a:xfrm>
                      </p:grpSpPr>
                      <p:sp>
                        <p:nvSpPr>
                          <p:cNvPr id="1239" name="Oval 1238">
                            <a:extLst>
                              <a:ext uri="{FF2B5EF4-FFF2-40B4-BE49-F238E27FC236}">
                                <a16:creationId xmlns:a16="http://schemas.microsoft.com/office/drawing/2014/main" id="{615CBEF6-4947-4920-BEA1-B440AB09291E}"/>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40" name="Group 47">
                            <a:extLst>
                              <a:ext uri="{FF2B5EF4-FFF2-40B4-BE49-F238E27FC236}">
                                <a16:creationId xmlns:a16="http://schemas.microsoft.com/office/drawing/2014/main" id="{569879DB-9F7C-4AA2-AB7C-532966C9360B}"/>
                              </a:ext>
                            </a:extLst>
                          </p:cNvPr>
                          <p:cNvGrpSpPr>
                            <a:grpSpLocks/>
                          </p:cNvGrpSpPr>
                          <p:nvPr/>
                        </p:nvGrpSpPr>
                        <p:grpSpPr bwMode="auto">
                          <a:xfrm flipH="1">
                            <a:off x="6019800" y="2086607"/>
                            <a:ext cx="391662" cy="504193"/>
                            <a:chOff x="2593" y="768"/>
                            <a:chExt cx="849" cy="1475"/>
                          </a:xfrm>
                        </p:grpSpPr>
                        <p:sp>
                          <p:nvSpPr>
                            <p:cNvPr id="1241" name="Freeform 48">
                              <a:extLst>
                                <a:ext uri="{FF2B5EF4-FFF2-40B4-BE49-F238E27FC236}">
                                  <a16:creationId xmlns:a16="http://schemas.microsoft.com/office/drawing/2014/main" id="{8B24CEEC-9A52-4714-956A-2AAEF390E2D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2" name="Freeform 49">
                              <a:extLst>
                                <a:ext uri="{FF2B5EF4-FFF2-40B4-BE49-F238E27FC236}">
                                  <a16:creationId xmlns:a16="http://schemas.microsoft.com/office/drawing/2014/main" id="{4AE7B0FF-083E-456E-AAD7-6BE8745C14F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3" name="Freeform 50">
                              <a:extLst>
                                <a:ext uri="{FF2B5EF4-FFF2-40B4-BE49-F238E27FC236}">
                                  <a16:creationId xmlns:a16="http://schemas.microsoft.com/office/drawing/2014/main" id="{76F91A21-5185-4E7C-BDCC-48EDD87F0898}"/>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4" name="Freeform 51">
                              <a:extLst>
                                <a:ext uri="{FF2B5EF4-FFF2-40B4-BE49-F238E27FC236}">
                                  <a16:creationId xmlns:a16="http://schemas.microsoft.com/office/drawing/2014/main" id="{6534AFFD-8E20-4A77-B614-E340C9CB569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5" name="Freeform 52">
                              <a:extLst>
                                <a:ext uri="{FF2B5EF4-FFF2-40B4-BE49-F238E27FC236}">
                                  <a16:creationId xmlns:a16="http://schemas.microsoft.com/office/drawing/2014/main" id="{576525EC-093E-4228-A7C6-676AF131B8C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6" name="Freeform 53">
                              <a:extLst>
                                <a:ext uri="{FF2B5EF4-FFF2-40B4-BE49-F238E27FC236}">
                                  <a16:creationId xmlns:a16="http://schemas.microsoft.com/office/drawing/2014/main" id="{C1611039-4A9B-4010-89BD-0A6ECA908FB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7" name="Freeform 54">
                              <a:extLst>
                                <a:ext uri="{FF2B5EF4-FFF2-40B4-BE49-F238E27FC236}">
                                  <a16:creationId xmlns:a16="http://schemas.microsoft.com/office/drawing/2014/main" id="{89C38FAD-D3A0-4353-A3C9-5A18AE6E3F04}"/>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248" name="Group 55">
                              <a:extLst>
                                <a:ext uri="{FF2B5EF4-FFF2-40B4-BE49-F238E27FC236}">
                                  <a16:creationId xmlns:a16="http://schemas.microsoft.com/office/drawing/2014/main" id="{78669B21-CF1B-498B-8FE7-111AA432486C}"/>
                                </a:ext>
                              </a:extLst>
                            </p:cNvPr>
                            <p:cNvGrpSpPr>
                              <a:grpSpLocks/>
                            </p:cNvGrpSpPr>
                            <p:nvPr/>
                          </p:nvGrpSpPr>
                          <p:grpSpPr bwMode="auto">
                            <a:xfrm>
                              <a:off x="2720" y="768"/>
                              <a:ext cx="230" cy="1456"/>
                              <a:chOff x="2720" y="768"/>
                              <a:chExt cx="230" cy="1456"/>
                            </a:xfrm>
                          </p:grpSpPr>
                          <p:sp>
                            <p:nvSpPr>
                              <p:cNvPr id="1249" name="Freeform 56">
                                <a:extLst>
                                  <a:ext uri="{FF2B5EF4-FFF2-40B4-BE49-F238E27FC236}">
                                    <a16:creationId xmlns:a16="http://schemas.microsoft.com/office/drawing/2014/main" id="{FC4CC784-1907-4283-96D2-25CBB20B679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0" name="Freeform 57">
                                <a:extLst>
                                  <a:ext uri="{FF2B5EF4-FFF2-40B4-BE49-F238E27FC236}">
                                    <a16:creationId xmlns:a16="http://schemas.microsoft.com/office/drawing/2014/main" id="{01E72339-3982-483F-9667-AD7F7929E869}"/>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1232" name="Straight Connector 1231">
                          <a:extLst>
                            <a:ext uri="{FF2B5EF4-FFF2-40B4-BE49-F238E27FC236}">
                              <a16:creationId xmlns:a16="http://schemas.microsoft.com/office/drawing/2014/main" id="{8E712900-07D5-497D-AF58-3F3015FBCF72}"/>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1233" name="Straight Connector 1232">
                          <a:extLst>
                            <a:ext uri="{FF2B5EF4-FFF2-40B4-BE49-F238E27FC236}">
                              <a16:creationId xmlns:a16="http://schemas.microsoft.com/office/drawing/2014/main" id="{D92B7EB8-E0C9-405B-BC22-01949367E771}"/>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1234" name="Straight Connector 1233">
                          <a:extLst>
                            <a:ext uri="{FF2B5EF4-FFF2-40B4-BE49-F238E27FC236}">
                              <a16:creationId xmlns:a16="http://schemas.microsoft.com/office/drawing/2014/main" id="{44681910-5C27-41D7-B805-78744BAB03BF}"/>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1235" name="Arc 1234">
                          <a:extLst>
                            <a:ext uri="{FF2B5EF4-FFF2-40B4-BE49-F238E27FC236}">
                              <a16:creationId xmlns:a16="http://schemas.microsoft.com/office/drawing/2014/main" id="{23042319-FF5B-4791-B0C9-308EEA921213}"/>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36" name="5-Point Star 1091">
                          <a:extLst>
                            <a:ext uri="{FF2B5EF4-FFF2-40B4-BE49-F238E27FC236}">
                              <a16:creationId xmlns:a16="http://schemas.microsoft.com/office/drawing/2014/main" id="{25F8BFAB-B0A9-487A-BA15-AD90FC64F9A5}"/>
                            </a:ext>
                          </a:extLst>
                        </p:cNvPr>
                        <p:cNvSpPr/>
                        <p:nvPr/>
                      </p:nvSpPr>
                      <p:spPr bwMode="auto">
                        <a:xfrm>
                          <a:off x="5791199" y="3121653"/>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37" name="5-Point Star 1092">
                          <a:extLst>
                            <a:ext uri="{FF2B5EF4-FFF2-40B4-BE49-F238E27FC236}">
                              <a16:creationId xmlns:a16="http://schemas.microsoft.com/office/drawing/2014/main" id="{02344C2D-2E46-4FC1-9E3C-02FCC594A225}"/>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38" name="5-Point Star 1093">
                          <a:extLst>
                            <a:ext uri="{FF2B5EF4-FFF2-40B4-BE49-F238E27FC236}">
                              <a16:creationId xmlns:a16="http://schemas.microsoft.com/office/drawing/2014/main" id="{4DB07C6C-FF7A-4ADE-A55E-758633267FCA}"/>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1187" name="Straight Connector 1186">
                        <a:extLst>
                          <a:ext uri="{FF2B5EF4-FFF2-40B4-BE49-F238E27FC236}">
                            <a16:creationId xmlns:a16="http://schemas.microsoft.com/office/drawing/2014/main" id="{A7A35406-DC1B-4660-95DD-0BA764C44AC2}"/>
                          </a:ext>
                        </a:extLst>
                      </p:cNvPr>
                      <p:cNvCxnSpPr>
                        <a:stCxn id="1251"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1188" name="Straight Connector 1187">
                        <a:extLst>
                          <a:ext uri="{FF2B5EF4-FFF2-40B4-BE49-F238E27FC236}">
                            <a16:creationId xmlns:a16="http://schemas.microsoft.com/office/drawing/2014/main" id="{15923725-C550-4244-A692-79896C6892AC}"/>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1189" name="Group 1188">
                        <a:extLst>
                          <a:ext uri="{FF2B5EF4-FFF2-40B4-BE49-F238E27FC236}">
                            <a16:creationId xmlns:a16="http://schemas.microsoft.com/office/drawing/2014/main" id="{DC48C304-42EB-41D8-B564-E1434C7C4ADC}"/>
                          </a:ext>
                        </a:extLst>
                      </p:cNvPr>
                      <p:cNvGrpSpPr/>
                      <p:nvPr/>
                    </p:nvGrpSpPr>
                    <p:grpSpPr>
                      <a:xfrm>
                        <a:off x="6159024" y="2667000"/>
                        <a:ext cx="402762" cy="604064"/>
                        <a:chOff x="5791200" y="2285999"/>
                        <a:chExt cx="615042" cy="988061"/>
                      </a:xfrm>
                    </p:grpSpPr>
                    <p:grpSp>
                      <p:nvGrpSpPr>
                        <p:cNvPr id="1211" name="Group 1210">
                          <a:extLst>
                            <a:ext uri="{FF2B5EF4-FFF2-40B4-BE49-F238E27FC236}">
                              <a16:creationId xmlns:a16="http://schemas.microsoft.com/office/drawing/2014/main" id="{5B49254B-CED1-423B-8691-9F616FE2803C}"/>
                            </a:ext>
                          </a:extLst>
                        </p:cNvPr>
                        <p:cNvGrpSpPr/>
                        <p:nvPr/>
                      </p:nvGrpSpPr>
                      <p:grpSpPr>
                        <a:xfrm>
                          <a:off x="5951870" y="2285999"/>
                          <a:ext cx="293887" cy="366793"/>
                          <a:chOff x="5951870" y="2050581"/>
                          <a:chExt cx="472610" cy="602212"/>
                        </a:xfrm>
                      </p:grpSpPr>
                      <p:sp>
                        <p:nvSpPr>
                          <p:cNvPr id="1219" name="Oval 1218">
                            <a:extLst>
                              <a:ext uri="{FF2B5EF4-FFF2-40B4-BE49-F238E27FC236}">
                                <a16:creationId xmlns:a16="http://schemas.microsoft.com/office/drawing/2014/main" id="{4377C1FF-AB55-4D7C-9DB9-35314CD8D27D}"/>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20" name="Group 47">
                            <a:extLst>
                              <a:ext uri="{FF2B5EF4-FFF2-40B4-BE49-F238E27FC236}">
                                <a16:creationId xmlns:a16="http://schemas.microsoft.com/office/drawing/2014/main" id="{AB1FCA43-2DF9-44C2-B55B-03BF0746A9AE}"/>
                              </a:ext>
                            </a:extLst>
                          </p:cNvPr>
                          <p:cNvGrpSpPr>
                            <a:grpSpLocks/>
                          </p:cNvGrpSpPr>
                          <p:nvPr/>
                        </p:nvGrpSpPr>
                        <p:grpSpPr bwMode="auto">
                          <a:xfrm flipH="1">
                            <a:off x="6019800" y="2086608"/>
                            <a:ext cx="391662" cy="504192"/>
                            <a:chOff x="2593" y="768"/>
                            <a:chExt cx="849" cy="1475"/>
                          </a:xfrm>
                        </p:grpSpPr>
                        <p:sp>
                          <p:nvSpPr>
                            <p:cNvPr id="1221" name="Freeform 48">
                              <a:extLst>
                                <a:ext uri="{FF2B5EF4-FFF2-40B4-BE49-F238E27FC236}">
                                  <a16:creationId xmlns:a16="http://schemas.microsoft.com/office/drawing/2014/main" id="{9BD83309-6676-4304-9057-C8678CFC26B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2" name="Freeform 49">
                              <a:extLst>
                                <a:ext uri="{FF2B5EF4-FFF2-40B4-BE49-F238E27FC236}">
                                  <a16:creationId xmlns:a16="http://schemas.microsoft.com/office/drawing/2014/main" id="{4246519F-299E-447B-A44E-08328AF5D24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3" name="Freeform 50">
                              <a:extLst>
                                <a:ext uri="{FF2B5EF4-FFF2-40B4-BE49-F238E27FC236}">
                                  <a16:creationId xmlns:a16="http://schemas.microsoft.com/office/drawing/2014/main" id="{71AC253B-E6A9-45F9-ADD7-A87D44F0BE71}"/>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4" name="Freeform 51">
                              <a:extLst>
                                <a:ext uri="{FF2B5EF4-FFF2-40B4-BE49-F238E27FC236}">
                                  <a16:creationId xmlns:a16="http://schemas.microsoft.com/office/drawing/2014/main" id="{B0BFADC9-9841-4908-8C6B-D3523C95EAD1}"/>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5" name="Freeform 52">
                              <a:extLst>
                                <a:ext uri="{FF2B5EF4-FFF2-40B4-BE49-F238E27FC236}">
                                  <a16:creationId xmlns:a16="http://schemas.microsoft.com/office/drawing/2014/main" id="{8E49EE4C-7805-4FC5-9261-7B6BC5A9DE6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6" name="Freeform 53">
                              <a:extLst>
                                <a:ext uri="{FF2B5EF4-FFF2-40B4-BE49-F238E27FC236}">
                                  <a16:creationId xmlns:a16="http://schemas.microsoft.com/office/drawing/2014/main" id="{05C18906-445B-4AA0-8F6B-BCAEE3C173F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7" name="Freeform 54">
                              <a:extLst>
                                <a:ext uri="{FF2B5EF4-FFF2-40B4-BE49-F238E27FC236}">
                                  <a16:creationId xmlns:a16="http://schemas.microsoft.com/office/drawing/2014/main" id="{F5C4817A-5E5A-4640-8E6C-74114F4C8AEA}"/>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228" name="Group 55">
                              <a:extLst>
                                <a:ext uri="{FF2B5EF4-FFF2-40B4-BE49-F238E27FC236}">
                                  <a16:creationId xmlns:a16="http://schemas.microsoft.com/office/drawing/2014/main" id="{9B385583-06CB-46C5-B212-BBAF36034EA6}"/>
                                </a:ext>
                              </a:extLst>
                            </p:cNvPr>
                            <p:cNvGrpSpPr>
                              <a:grpSpLocks/>
                            </p:cNvGrpSpPr>
                            <p:nvPr/>
                          </p:nvGrpSpPr>
                          <p:grpSpPr bwMode="auto">
                            <a:xfrm>
                              <a:off x="2720" y="768"/>
                              <a:ext cx="230" cy="1456"/>
                              <a:chOff x="2720" y="768"/>
                              <a:chExt cx="230" cy="1456"/>
                            </a:xfrm>
                          </p:grpSpPr>
                          <p:sp>
                            <p:nvSpPr>
                              <p:cNvPr id="1229" name="Freeform 56">
                                <a:extLst>
                                  <a:ext uri="{FF2B5EF4-FFF2-40B4-BE49-F238E27FC236}">
                                    <a16:creationId xmlns:a16="http://schemas.microsoft.com/office/drawing/2014/main" id="{27FE2536-7E42-4B65-94AC-AEF25E2D5DB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30" name="Freeform 57">
                                <a:extLst>
                                  <a:ext uri="{FF2B5EF4-FFF2-40B4-BE49-F238E27FC236}">
                                    <a16:creationId xmlns:a16="http://schemas.microsoft.com/office/drawing/2014/main" id="{3051A83B-FDD5-4159-B47D-CF0760F98066}"/>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1212" name="Straight Connector 1211">
                          <a:extLst>
                            <a:ext uri="{FF2B5EF4-FFF2-40B4-BE49-F238E27FC236}">
                              <a16:creationId xmlns:a16="http://schemas.microsoft.com/office/drawing/2014/main" id="{7967FD09-0968-4A81-B450-8100600BE9E2}"/>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1213" name="Straight Connector 1212">
                          <a:extLst>
                            <a:ext uri="{FF2B5EF4-FFF2-40B4-BE49-F238E27FC236}">
                              <a16:creationId xmlns:a16="http://schemas.microsoft.com/office/drawing/2014/main" id="{53014A7C-007A-408D-9938-3B635F2C54C5}"/>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1214" name="Straight Connector 1213">
                          <a:extLst>
                            <a:ext uri="{FF2B5EF4-FFF2-40B4-BE49-F238E27FC236}">
                              <a16:creationId xmlns:a16="http://schemas.microsoft.com/office/drawing/2014/main" id="{737D57D0-6C05-446D-A2B5-18D514FBE12E}"/>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1215" name="Arc 1214">
                          <a:extLst>
                            <a:ext uri="{FF2B5EF4-FFF2-40B4-BE49-F238E27FC236}">
                              <a16:creationId xmlns:a16="http://schemas.microsoft.com/office/drawing/2014/main" id="{987105E9-0FD5-4996-91A0-FD444C702B48}"/>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16" name="5-Point Star 1071">
                          <a:extLst>
                            <a:ext uri="{FF2B5EF4-FFF2-40B4-BE49-F238E27FC236}">
                              <a16:creationId xmlns:a16="http://schemas.microsoft.com/office/drawing/2014/main" id="{2AB11BFD-3DC4-49B3-B6F7-63EC27109397}"/>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17" name="5-Point Star 1072">
                          <a:extLst>
                            <a:ext uri="{FF2B5EF4-FFF2-40B4-BE49-F238E27FC236}">
                              <a16:creationId xmlns:a16="http://schemas.microsoft.com/office/drawing/2014/main" id="{FD3D73AE-E3D4-4650-B099-3B153FFF58B8}"/>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18" name="5-Point Star 1073">
                          <a:extLst>
                            <a:ext uri="{FF2B5EF4-FFF2-40B4-BE49-F238E27FC236}">
                              <a16:creationId xmlns:a16="http://schemas.microsoft.com/office/drawing/2014/main" id="{48891703-2CF3-480C-8BD2-2E2C389EE6DA}"/>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1190" name="Group 1189">
                        <a:extLst>
                          <a:ext uri="{FF2B5EF4-FFF2-40B4-BE49-F238E27FC236}">
                            <a16:creationId xmlns:a16="http://schemas.microsoft.com/office/drawing/2014/main" id="{AF7CC7ED-D35A-46E0-955E-3FCFA6318652}"/>
                          </a:ext>
                        </a:extLst>
                      </p:cNvPr>
                      <p:cNvGrpSpPr/>
                      <p:nvPr/>
                    </p:nvGrpSpPr>
                    <p:grpSpPr>
                      <a:xfrm>
                        <a:off x="6672585" y="2667000"/>
                        <a:ext cx="402762" cy="604064"/>
                        <a:chOff x="5791200" y="2285999"/>
                        <a:chExt cx="615042" cy="988061"/>
                      </a:xfrm>
                    </p:grpSpPr>
                    <p:grpSp>
                      <p:nvGrpSpPr>
                        <p:cNvPr id="1191" name="Group 1190">
                          <a:extLst>
                            <a:ext uri="{FF2B5EF4-FFF2-40B4-BE49-F238E27FC236}">
                              <a16:creationId xmlns:a16="http://schemas.microsoft.com/office/drawing/2014/main" id="{0661B0DA-270E-40C4-80D6-C30D5E535BD1}"/>
                            </a:ext>
                          </a:extLst>
                        </p:cNvPr>
                        <p:cNvGrpSpPr/>
                        <p:nvPr/>
                      </p:nvGrpSpPr>
                      <p:grpSpPr>
                        <a:xfrm>
                          <a:off x="5951870" y="2285999"/>
                          <a:ext cx="293887" cy="366793"/>
                          <a:chOff x="5951870" y="2050581"/>
                          <a:chExt cx="472610" cy="602212"/>
                        </a:xfrm>
                      </p:grpSpPr>
                      <p:sp>
                        <p:nvSpPr>
                          <p:cNvPr id="1199" name="Oval 1198">
                            <a:extLst>
                              <a:ext uri="{FF2B5EF4-FFF2-40B4-BE49-F238E27FC236}">
                                <a16:creationId xmlns:a16="http://schemas.microsoft.com/office/drawing/2014/main" id="{147AB60F-A533-46C7-BEA3-7A516CECD434}"/>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00" name="Group 47">
                            <a:extLst>
                              <a:ext uri="{FF2B5EF4-FFF2-40B4-BE49-F238E27FC236}">
                                <a16:creationId xmlns:a16="http://schemas.microsoft.com/office/drawing/2014/main" id="{5C42CF8E-1E4E-40B8-88EC-9C79EBA5B551}"/>
                              </a:ext>
                            </a:extLst>
                          </p:cNvPr>
                          <p:cNvGrpSpPr>
                            <a:grpSpLocks/>
                          </p:cNvGrpSpPr>
                          <p:nvPr/>
                        </p:nvGrpSpPr>
                        <p:grpSpPr bwMode="auto">
                          <a:xfrm flipH="1">
                            <a:off x="6019800" y="2086608"/>
                            <a:ext cx="391662" cy="504192"/>
                            <a:chOff x="2593" y="768"/>
                            <a:chExt cx="849" cy="1475"/>
                          </a:xfrm>
                        </p:grpSpPr>
                        <p:sp>
                          <p:nvSpPr>
                            <p:cNvPr id="1201" name="Freeform 48">
                              <a:extLst>
                                <a:ext uri="{FF2B5EF4-FFF2-40B4-BE49-F238E27FC236}">
                                  <a16:creationId xmlns:a16="http://schemas.microsoft.com/office/drawing/2014/main" id="{E8D9EA7E-6BD5-4DC9-B935-6B7D70672297}"/>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2" name="Freeform 49">
                              <a:extLst>
                                <a:ext uri="{FF2B5EF4-FFF2-40B4-BE49-F238E27FC236}">
                                  <a16:creationId xmlns:a16="http://schemas.microsoft.com/office/drawing/2014/main" id="{FEEEA94F-2FB8-4E85-9AA4-4064FB3FEF9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3" name="Freeform 50">
                              <a:extLst>
                                <a:ext uri="{FF2B5EF4-FFF2-40B4-BE49-F238E27FC236}">
                                  <a16:creationId xmlns:a16="http://schemas.microsoft.com/office/drawing/2014/main" id="{D19842AE-3EE7-450D-97AF-5A3F8A7705D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4" name="Freeform 51">
                              <a:extLst>
                                <a:ext uri="{FF2B5EF4-FFF2-40B4-BE49-F238E27FC236}">
                                  <a16:creationId xmlns:a16="http://schemas.microsoft.com/office/drawing/2014/main" id="{3160D82C-FFBC-4620-A99A-E9F144D6B7F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5" name="Freeform 52">
                              <a:extLst>
                                <a:ext uri="{FF2B5EF4-FFF2-40B4-BE49-F238E27FC236}">
                                  <a16:creationId xmlns:a16="http://schemas.microsoft.com/office/drawing/2014/main" id="{86FEAD9B-1150-4F3A-A82B-7FC112CB6C85}"/>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6" name="Freeform 53">
                              <a:extLst>
                                <a:ext uri="{FF2B5EF4-FFF2-40B4-BE49-F238E27FC236}">
                                  <a16:creationId xmlns:a16="http://schemas.microsoft.com/office/drawing/2014/main" id="{F164AF9B-D27E-4FE0-ABC2-D9725881848F}"/>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7" name="Freeform 54">
                              <a:extLst>
                                <a:ext uri="{FF2B5EF4-FFF2-40B4-BE49-F238E27FC236}">
                                  <a16:creationId xmlns:a16="http://schemas.microsoft.com/office/drawing/2014/main" id="{B7609579-6E32-4BAC-9BF4-A6CB8FCBDB9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208" name="Group 55">
                              <a:extLst>
                                <a:ext uri="{FF2B5EF4-FFF2-40B4-BE49-F238E27FC236}">
                                  <a16:creationId xmlns:a16="http://schemas.microsoft.com/office/drawing/2014/main" id="{895C2DFF-16D9-4247-8023-53D9EC70A8F6}"/>
                                </a:ext>
                              </a:extLst>
                            </p:cNvPr>
                            <p:cNvGrpSpPr>
                              <a:grpSpLocks/>
                            </p:cNvGrpSpPr>
                            <p:nvPr/>
                          </p:nvGrpSpPr>
                          <p:grpSpPr bwMode="auto">
                            <a:xfrm>
                              <a:off x="2720" y="768"/>
                              <a:ext cx="230" cy="1456"/>
                              <a:chOff x="2720" y="768"/>
                              <a:chExt cx="230" cy="1456"/>
                            </a:xfrm>
                          </p:grpSpPr>
                          <p:sp>
                            <p:nvSpPr>
                              <p:cNvPr id="1209" name="Freeform 56">
                                <a:extLst>
                                  <a:ext uri="{FF2B5EF4-FFF2-40B4-BE49-F238E27FC236}">
                                    <a16:creationId xmlns:a16="http://schemas.microsoft.com/office/drawing/2014/main" id="{62F1E392-6094-44FE-BE6A-EEFD2E0948A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0" name="Freeform 57">
                                <a:extLst>
                                  <a:ext uri="{FF2B5EF4-FFF2-40B4-BE49-F238E27FC236}">
                                    <a16:creationId xmlns:a16="http://schemas.microsoft.com/office/drawing/2014/main" id="{8F63A5B0-4B7F-4810-AEFF-2EA4FCCFDC7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1192" name="Straight Connector 1191">
                          <a:extLst>
                            <a:ext uri="{FF2B5EF4-FFF2-40B4-BE49-F238E27FC236}">
                              <a16:creationId xmlns:a16="http://schemas.microsoft.com/office/drawing/2014/main" id="{003B27F1-4EB7-428A-A85F-4C40AB0C32F1}"/>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1193" name="Straight Connector 1192">
                          <a:extLst>
                            <a:ext uri="{FF2B5EF4-FFF2-40B4-BE49-F238E27FC236}">
                              <a16:creationId xmlns:a16="http://schemas.microsoft.com/office/drawing/2014/main" id="{E7B73A85-4B84-4BBE-8BCD-51ED5EE12D82}"/>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1194" name="Straight Connector 1193">
                          <a:extLst>
                            <a:ext uri="{FF2B5EF4-FFF2-40B4-BE49-F238E27FC236}">
                              <a16:creationId xmlns:a16="http://schemas.microsoft.com/office/drawing/2014/main" id="{C14B9EBA-FF1A-4482-929D-B05AFD399C7B}"/>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1195" name="Arc 1194">
                          <a:extLst>
                            <a:ext uri="{FF2B5EF4-FFF2-40B4-BE49-F238E27FC236}">
                              <a16:creationId xmlns:a16="http://schemas.microsoft.com/office/drawing/2014/main" id="{27386368-9486-4BF4-9CDF-FA6C8042A30C}"/>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96" name="5-Point Star 1051">
                          <a:extLst>
                            <a:ext uri="{FF2B5EF4-FFF2-40B4-BE49-F238E27FC236}">
                              <a16:creationId xmlns:a16="http://schemas.microsoft.com/office/drawing/2014/main" id="{8E085A1B-88FB-4951-8585-FB0E64C641BA}"/>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97" name="5-Point Star 1052">
                          <a:extLst>
                            <a:ext uri="{FF2B5EF4-FFF2-40B4-BE49-F238E27FC236}">
                              <a16:creationId xmlns:a16="http://schemas.microsoft.com/office/drawing/2014/main" id="{E8F13581-A8E3-4A52-A3D1-2B92B41215A0}"/>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98" name="5-Point Star 1053">
                          <a:extLst>
                            <a:ext uri="{FF2B5EF4-FFF2-40B4-BE49-F238E27FC236}">
                              <a16:creationId xmlns:a16="http://schemas.microsoft.com/office/drawing/2014/main" id="{4B5CDDA8-BAD7-41E8-A51E-F23ABFAB5AFE}"/>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1183" name="Arc 1182">
                      <a:extLst>
                        <a:ext uri="{FF2B5EF4-FFF2-40B4-BE49-F238E27FC236}">
                          <a16:creationId xmlns:a16="http://schemas.microsoft.com/office/drawing/2014/main" id="{124BF271-B014-4E70-BA73-EF187D98A0BE}"/>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690" name="Straight Connector 689">
                    <a:extLst>
                      <a:ext uri="{FF2B5EF4-FFF2-40B4-BE49-F238E27FC236}">
                        <a16:creationId xmlns:a16="http://schemas.microsoft.com/office/drawing/2014/main" id="{577DAD72-2319-4F8C-9DFC-651787A16E3F}"/>
                      </a:ext>
                    </a:extLst>
                  </p:cNvPr>
                  <p:cNvCxnSpPr>
                    <a:stCxn id="1267" idx="3"/>
                  </p:cNvCxnSpPr>
                  <p:nvPr/>
                </p:nvCxnSpPr>
                <p:spPr bwMode="auto">
                  <a:xfrm flipH="1">
                    <a:off x="6385120" y="1711722"/>
                    <a:ext cx="644182" cy="289722"/>
                  </a:xfrm>
                  <a:prstGeom prst="line">
                    <a:avLst/>
                  </a:prstGeom>
                  <a:noFill/>
                  <a:ln w="12700" cap="flat" cmpd="sng" algn="ctr">
                    <a:solidFill>
                      <a:schemeClr val="bg2"/>
                    </a:solidFill>
                    <a:prstDash val="solid"/>
                    <a:round/>
                    <a:headEnd type="none" w="med" len="med"/>
                    <a:tailEnd type="none" w="med" len="med"/>
                  </a:ln>
                  <a:effectLst/>
                </p:spPr>
              </p:cxnSp>
              <p:cxnSp>
                <p:nvCxnSpPr>
                  <p:cNvPr id="691" name="Straight Connector 690">
                    <a:extLst>
                      <a:ext uri="{FF2B5EF4-FFF2-40B4-BE49-F238E27FC236}">
                        <a16:creationId xmlns:a16="http://schemas.microsoft.com/office/drawing/2014/main" id="{E475B087-CC23-4680-B15E-244D75DBDE86}"/>
                      </a:ext>
                    </a:extLst>
                  </p:cNvPr>
                  <p:cNvCxnSpPr>
                    <a:stCxn id="1166" idx="0"/>
                  </p:cNvCxnSpPr>
                  <p:nvPr/>
                </p:nvCxnSpPr>
                <p:spPr bwMode="auto">
                  <a:xfrm flipH="1" flipV="1">
                    <a:off x="7280618" y="1716888"/>
                    <a:ext cx="613963" cy="285534"/>
                  </a:xfrm>
                  <a:prstGeom prst="line">
                    <a:avLst/>
                  </a:prstGeom>
                  <a:noFill/>
                  <a:ln w="12700" cap="flat" cmpd="sng" algn="ctr">
                    <a:solidFill>
                      <a:schemeClr val="bg2"/>
                    </a:solidFill>
                    <a:prstDash val="solid"/>
                    <a:round/>
                    <a:headEnd type="none" w="med" len="med"/>
                    <a:tailEnd type="none" w="med" len="med"/>
                  </a:ln>
                  <a:effectLst/>
                </p:spPr>
              </p:cxnSp>
              <p:grpSp>
                <p:nvGrpSpPr>
                  <p:cNvPr id="692" name="Group 691">
                    <a:extLst>
                      <a:ext uri="{FF2B5EF4-FFF2-40B4-BE49-F238E27FC236}">
                        <a16:creationId xmlns:a16="http://schemas.microsoft.com/office/drawing/2014/main" id="{CE58D430-129F-41E3-8FB8-7E3FC01759EC}"/>
                      </a:ext>
                    </a:extLst>
                  </p:cNvPr>
                  <p:cNvGrpSpPr/>
                  <p:nvPr/>
                </p:nvGrpSpPr>
                <p:grpSpPr>
                  <a:xfrm>
                    <a:off x="7180719" y="1798476"/>
                    <a:ext cx="1429881" cy="1468002"/>
                    <a:chOff x="5645466" y="1803063"/>
                    <a:chExt cx="1429881" cy="1468002"/>
                  </a:xfrm>
                </p:grpSpPr>
                <p:grpSp>
                  <p:nvGrpSpPr>
                    <p:cNvPr id="693" name="Group 692">
                      <a:extLst>
                        <a:ext uri="{FF2B5EF4-FFF2-40B4-BE49-F238E27FC236}">
                          <a16:creationId xmlns:a16="http://schemas.microsoft.com/office/drawing/2014/main" id="{892CD80F-9193-4A5C-892A-81400A24BE20}"/>
                        </a:ext>
                      </a:extLst>
                    </p:cNvPr>
                    <p:cNvGrpSpPr/>
                    <p:nvPr/>
                  </p:nvGrpSpPr>
                  <p:grpSpPr>
                    <a:xfrm>
                      <a:off x="5645466" y="2007009"/>
                      <a:ext cx="1429881" cy="1264056"/>
                      <a:chOff x="5645466" y="2007009"/>
                      <a:chExt cx="1429881" cy="1264056"/>
                    </a:xfrm>
                  </p:grpSpPr>
                  <p:grpSp>
                    <p:nvGrpSpPr>
                      <p:cNvPr id="695" name="Group 694">
                        <a:extLst>
                          <a:ext uri="{FF2B5EF4-FFF2-40B4-BE49-F238E27FC236}">
                            <a16:creationId xmlns:a16="http://schemas.microsoft.com/office/drawing/2014/main" id="{F8EFD980-C4C9-448C-B10C-D0562794462B}"/>
                          </a:ext>
                        </a:extLst>
                      </p:cNvPr>
                      <p:cNvGrpSpPr/>
                      <p:nvPr/>
                    </p:nvGrpSpPr>
                    <p:grpSpPr>
                      <a:xfrm>
                        <a:off x="6250954" y="2007009"/>
                        <a:ext cx="216747" cy="278991"/>
                        <a:chOff x="4861390" y="2202981"/>
                        <a:chExt cx="472610" cy="602212"/>
                      </a:xfrm>
                    </p:grpSpPr>
                    <p:sp>
                      <p:nvSpPr>
                        <p:cNvPr id="1166" name="Oval 1165">
                          <a:extLst>
                            <a:ext uri="{FF2B5EF4-FFF2-40B4-BE49-F238E27FC236}">
                              <a16:creationId xmlns:a16="http://schemas.microsoft.com/office/drawing/2014/main" id="{E46AD203-655A-47A4-8B4F-4C1B748EDC35}"/>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167" name="Group 26">
                          <a:extLst>
                            <a:ext uri="{FF2B5EF4-FFF2-40B4-BE49-F238E27FC236}">
                              <a16:creationId xmlns:a16="http://schemas.microsoft.com/office/drawing/2014/main" id="{B6E774F7-78D6-4D3A-876F-D341179F60C2}"/>
                            </a:ext>
                          </a:extLst>
                        </p:cNvPr>
                        <p:cNvGrpSpPr>
                          <a:grpSpLocks/>
                        </p:cNvGrpSpPr>
                        <p:nvPr/>
                      </p:nvGrpSpPr>
                      <p:grpSpPr bwMode="auto">
                        <a:xfrm flipH="1">
                          <a:off x="4951250" y="2297324"/>
                          <a:ext cx="274777" cy="439717"/>
                          <a:chOff x="2308" y="1513"/>
                          <a:chExt cx="1162" cy="2570"/>
                        </a:xfrm>
                      </p:grpSpPr>
                      <p:grpSp>
                        <p:nvGrpSpPr>
                          <p:cNvPr id="1168" name="Group 27">
                            <a:extLst>
                              <a:ext uri="{FF2B5EF4-FFF2-40B4-BE49-F238E27FC236}">
                                <a16:creationId xmlns:a16="http://schemas.microsoft.com/office/drawing/2014/main" id="{BCCB0C79-16BA-4DBF-841A-12CFF2FAE730}"/>
                              </a:ext>
                            </a:extLst>
                          </p:cNvPr>
                          <p:cNvGrpSpPr>
                            <a:grpSpLocks/>
                          </p:cNvGrpSpPr>
                          <p:nvPr/>
                        </p:nvGrpSpPr>
                        <p:grpSpPr bwMode="auto">
                          <a:xfrm>
                            <a:off x="2308" y="1740"/>
                            <a:ext cx="957" cy="2343"/>
                            <a:chOff x="2308" y="1740"/>
                            <a:chExt cx="957" cy="2343"/>
                          </a:xfrm>
                        </p:grpSpPr>
                        <p:sp>
                          <p:nvSpPr>
                            <p:cNvPr id="1176" name="Freeform 28">
                              <a:extLst>
                                <a:ext uri="{FF2B5EF4-FFF2-40B4-BE49-F238E27FC236}">
                                  <a16:creationId xmlns:a16="http://schemas.microsoft.com/office/drawing/2014/main" id="{201DB33E-6FA6-4BC6-9AE4-744AFB7254D1}"/>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7" name="Freeform 29">
                              <a:extLst>
                                <a:ext uri="{FF2B5EF4-FFF2-40B4-BE49-F238E27FC236}">
                                  <a16:creationId xmlns:a16="http://schemas.microsoft.com/office/drawing/2014/main" id="{9EB5A35F-6777-4F66-AFFC-0644586127AF}"/>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8" name="Freeform 30">
                              <a:extLst>
                                <a:ext uri="{FF2B5EF4-FFF2-40B4-BE49-F238E27FC236}">
                                  <a16:creationId xmlns:a16="http://schemas.microsoft.com/office/drawing/2014/main" id="{CEDE073C-32DB-4C16-A8E1-A590E760ADB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9" name="Freeform 31">
                              <a:extLst>
                                <a:ext uri="{FF2B5EF4-FFF2-40B4-BE49-F238E27FC236}">
                                  <a16:creationId xmlns:a16="http://schemas.microsoft.com/office/drawing/2014/main" id="{C30CFD52-76E2-4E50-AF96-F8AF3FFB384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80" name="Freeform 32">
                              <a:extLst>
                                <a:ext uri="{FF2B5EF4-FFF2-40B4-BE49-F238E27FC236}">
                                  <a16:creationId xmlns:a16="http://schemas.microsoft.com/office/drawing/2014/main" id="{856993CA-84A9-4A9E-A4B1-A907AA6EA615}"/>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81" name="Freeform 33">
                              <a:extLst>
                                <a:ext uri="{FF2B5EF4-FFF2-40B4-BE49-F238E27FC236}">
                                  <a16:creationId xmlns:a16="http://schemas.microsoft.com/office/drawing/2014/main" id="{C645CABD-D2C0-4E5C-8AAF-69D261126E6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169" name="Freeform 34">
                            <a:extLst>
                              <a:ext uri="{FF2B5EF4-FFF2-40B4-BE49-F238E27FC236}">
                                <a16:creationId xmlns:a16="http://schemas.microsoft.com/office/drawing/2014/main" id="{5DA41C57-CA08-4905-9581-F4C84E0E3553}"/>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0" name="Freeform 35">
                            <a:extLst>
                              <a:ext uri="{FF2B5EF4-FFF2-40B4-BE49-F238E27FC236}">
                                <a16:creationId xmlns:a16="http://schemas.microsoft.com/office/drawing/2014/main" id="{2C2334FD-E444-45DA-B94F-63907CB96DA8}"/>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1" name="Oval 36">
                            <a:extLst>
                              <a:ext uri="{FF2B5EF4-FFF2-40B4-BE49-F238E27FC236}">
                                <a16:creationId xmlns:a16="http://schemas.microsoft.com/office/drawing/2014/main" id="{99EEDB83-CB2D-4B09-A6C3-A3BE5C0232B3}"/>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72" name="Oval 37">
                            <a:extLst>
                              <a:ext uri="{FF2B5EF4-FFF2-40B4-BE49-F238E27FC236}">
                                <a16:creationId xmlns:a16="http://schemas.microsoft.com/office/drawing/2014/main" id="{55DB073D-43AF-4C6C-8B70-F825290AF412}"/>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73" name="Oval 38">
                            <a:extLst>
                              <a:ext uri="{FF2B5EF4-FFF2-40B4-BE49-F238E27FC236}">
                                <a16:creationId xmlns:a16="http://schemas.microsoft.com/office/drawing/2014/main" id="{7B1E80BB-42AD-4AB0-8606-5A57D26AD02C}"/>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74" name="Oval 39">
                            <a:extLst>
                              <a:ext uri="{FF2B5EF4-FFF2-40B4-BE49-F238E27FC236}">
                                <a16:creationId xmlns:a16="http://schemas.microsoft.com/office/drawing/2014/main" id="{5DC12C2C-A8C6-4B7D-96DD-671882DDA41A}"/>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75" name="Oval 40">
                            <a:extLst>
                              <a:ext uri="{FF2B5EF4-FFF2-40B4-BE49-F238E27FC236}">
                                <a16:creationId xmlns:a16="http://schemas.microsoft.com/office/drawing/2014/main" id="{3F81452A-AD1B-4466-B8A6-533BD2636ADB}"/>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696" name="Straight Connector 695">
                        <a:extLst>
                          <a:ext uri="{FF2B5EF4-FFF2-40B4-BE49-F238E27FC236}">
                            <a16:creationId xmlns:a16="http://schemas.microsoft.com/office/drawing/2014/main" id="{1CC9B7F0-8D18-472A-9C9C-E610D24644D6}"/>
                          </a:ext>
                        </a:extLst>
                      </p:cNvPr>
                      <p:cNvCxnSpPr>
                        <a:stCxn id="1166" idx="4"/>
                        <a:endCxn id="1165"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697" name="Group 696">
                        <a:extLst>
                          <a:ext uri="{FF2B5EF4-FFF2-40B4-BE49-F238E27FC236}">
                            <a16:creationId xmlns:a16="http://schemas.microsoft.com/office/drawing/2014/main" id="{E86CB371-6B6D-4DD8-A1F4-6245FEACCFA7}"/>
                          </a:ext>
                        </a:extLst>
                      </p:cNvPr>
                      <p:cNvGrpSpPr/>
                      <p:nvPr/>
                    </p:nvGrpSpPr>
                    <p:grpSpPr>
                      <a:xfrm>
                        <a:off x="5645466" y="2666999"/>
                        <a:ext cx="402763" cy="604066"/>
                        <a:chOff x="5791199" y="2285996"/>
                        <a:chExt cx="615043" cy="988064"/>
                      </a:xfrm>
                    </p:grpSpPr>
                    <p:grpSp>
                      <p:nvGrpSpPr>
                        <p:cNvPr id="742" name="Group 741">
                          <a:extLst>
                            <a:ext uri="{FF2B5EF4-FFF2-40B4-BE49-F238E27FC236}">
                              <a16:creationId xmlns:a16="http://schemas.microsoft.com/office/drawing/2014/main" id="{B113206B-1075-4B7F-8DEC-CEACD50E9D2E}"/>
                            </a:ext>
                          </a:extLst>
                        </p:cNvPr>
                        <p:cNvGrpSpPr/>
                        <p:nvPr/>
                      </p:nvGrpSpPr>
                      <p:grpSpPr>
                        <a:xfrm>
                          <a:off x="5951864" y="2285996"/>
                          <a:ext cx="293887" cy="366793"/>
                          <a:chOff x="5951868" y="2050581"/>
                          <a:chExt cx="472610" cy="602212"/>
                        </a:xfrm>
                      </p:grpSpPr>
                      <p:sp>
                        <p:nvSpPr>
                          <p:cNvPr id="1154" name="Oval 1153">
                            <a:extLst>
                              <a:ext uri="{FF2B5EF4-FFF2-40B4-BE49-F238E27FC236}">
                                <a16:creationId xmlns:a16="http://schemas.microsoft.com/office/drawing/2014/main" id="{36D680D3-741F-46FF-B16A-686B0B526CAF}"/>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155" name="Group 47">
                            <a:extLst>
                              <a:ext uri="{FF2B5EF4-FFF2-40B4-BE49-F238E27FC236}">
                                <a16:creationId xmlns:a16="http://schemas.microsoft.com/office/drawing/2014/main" id="{F5A1D8B2-A945-4598-81FF-C01B81C24585}"/>
                              </a:ext>
                            </a:extLst>
                          </p:cNvPr>
                          <p:cNvGrpSpPr>
                            <a:grpSpLocks/>
                          </p:cNvGrpSpPr>
                          <p:nvPr/>
                        </p:nvGrpSpPr>
                        <p:grpSpPr bwMode="auto">
                          <a:xfrm flipH="1">
                            <a:off x="6019800" y="2086607"/>
                            <a:ext cx="391662" cy="504193"/>
                            <a:chOff x="2593" y="768"/>
                            <a:chExt cx="849" cy="1475"/>
                          </a:xfrm>
                        </p:grpSpPr>
                        <p:sp>
                          <p:nvSpPr>
                            <p:cNvPr id="1156" name="Freeform 48">
                              <a:extLst>
                                <a:ext uri="{FF2B5EF4-FFF2-40B4-BE49-F238E27FC236}">
                                  <a16:creationId xmlns:a16="http://schemas.microsoft.com/office/drawing/2014/main" id="{BA2A3E0E-8807-42CF-9530-D040FC65C17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7" name="Freeform 49">
                              <a:extLst>
                                <a:ext uri="{FF2B5EF4-FFF2-40B4-BE49-F238E27FC236}">
                                  <a16:creationId xmlns:a16="http://schemas.microsoft.com/office/drawing/2014/main" id="{C94ECEEE-85D2-4C26-94B8-A4F1A8AB1754}"/>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8" name="Freeform 50">
                              <a:extLst>
                                <a:ext uri="{FF2B5EF4-FFF2-40B4-BE49-F238E27FC236}">
                                  <a16:creationId xmlns:a16="http://schemas.microsoft.com/office/drawing/2014/main" id="{27026FEE-15D9-4151-8B3E-E60536B4E1E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9" name="Freeform 51">
                              <a:extLst>
                                <a:ext uri="{FF2B5EF4-FFF2-40B4-BE49-F238E27FC236}">
                                  <a16:creationId xmlns:a16="http://schemas.microsoft.com/office/drawing/2014/main" id="{A5DE880D-FA8F-4C38-8230-D4D0CA36839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0" name="Freeform 52">
                              <a:extLst>
                                <a:ext uri="{FF2B5EF4-FFF2-40B4-BE49-F238E27FC236}">
                                  <a16:creationId xmlns:a16="http://schemas.microsoft.com/office/drawing/2014/main" id="{3FC1EABF-E8E0-426C-8064-8B9E13209441}"/>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1" name="Freeform 53">
                              <a:extLst>
                                <a:ext uri="{FF2B5EF4-FFF2-40B4-BE49-F238E27FC236}">
                                  <a16:creationId xmlns:a16="http://schemas.microsoft.com/office/drawing/2014/main" id="{0A0F2346-2C21-41F1-8821-E10C9E0C3A2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2" name="Freeform 54">
                              <a:extLst>
                                <a:ext uri="{FF2B5EF4-FFF2-40B4-BE49-F238E27FC236}">
                                  <a16:creationId xmlns:a16="http://schemas.microsoft.com/office/drawing/2014/main" id="{E01D4670-D9FA-4576-B6B7-E028BA560AFF}"/>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163" name="Group 55">
                              <a:extLst>
                                <a:ext uri="{FF2B5EF4-FFF2-40B4-BE49-F238E27FC236}">
                                  <a16:creationId xmlns:a16="http://schemas.microsoft.com/office/drawing/2014/main" id="{FD11897F-0A54-4479-AA30-784FEB2F6E9D}"/>
                                </a:ext>
                              </a:extLst>
                            </p:cNvPr>
                            <p:cNvGrpSpPr>
                              <a:grpSpLocks/>
                            </p:cNvGrpSpPr>
                            <p:nvPr/>
                          </p:nvGrpSpPr>
                          <p:grpSpPr bwMode="auto">
                            <a:xfrm>
                              <a:off x="2720" y="768"/>
                              <a:ext cx="230" cy="1456"/>
                              <a:chOff x="2720" y="768"/>
                              <a:chExt cx="230" cy="1456"/>
                            </a:xfrm>
                          </p:grpSpPr>
                          <p:sp>
                            <p:nvSpPr>
                              <p:cNvPr id="1164" name="Freeform 56">
                                <a:extLst>
                                  <a:ext uri="{FF2B5EF4-FFF2-40B4-BE49-F238E27FC236}">
                                    <a16:creationId xmlns:a16="http://schemas.microsoft.com/office/drawing/2014/main" id="{9C53DA49-DA0D-45B7-9DFF-E2B8183E7573}"/>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5" name="Freeform 57">
                                <a:extLst>
                                  <a:ext uri="{FF2B5EF4-FFF2-40B4-BE49-F238E27FC236}">
                                    <a16:creationId xmlns:a16="http://schemas.microsoft.com/office/drawing/2014/main" id="{9E5469BC-FD10-4E9B-93E3-FC0A46F6954F}"/>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743" name="Straight Connector 742">
                          <a:extLst>
                            <a:ext uri="{FF2B5EF4-FFF2-40B4-BE49-F238E27FC236}">
                              <a16:creationId xmlns:a16="http://schemas.microsoft.com/office/drawing/2014/main" id="{58A9AD72-9D72-4C99-BF10-07969E924036}"/>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744" name="Straight Connector 743">
                          <a:extLst>
                            <a:ext uri="{FF2B5EF4-FFF2-40B4-BE49-F238E27FC236}">
                              <a16:creationId xmlns:a16="http://schemas.microsoft.com/office/drawing/2014/main" id="{EB2A5C00-29D1-4398-88A7-5AE6853F1B51}"/>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745" name="Straight Connector 744">
                          <a:extLst>
                            <a:ext uri="{FF2B5EF4-FFF2-40B4-BE49-F238E27FC236}">
                              <a16:creationId xmlns:a16="http://schemas.microsoft.com/office/drawing/2014/main" id="{303DB28E-1E08-4F7B-B664-F5F35F9FBB7F}"/>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865" name="Arc 864">
                          <a:extLst>
                            <a:ext uri="{FF2B5EF4-FFF2-40B4-BE49-F238E27FC236}">
                              <a16:creationId xmlns:a16="http://schemas.microsoft.com/office/drawing/2014/main" id="{D53C7468-8E24-4909-9CC5-04F7F024F37B}"/>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51" name="5-Point Star 1006">
                          <a:extLst>
                            <a:ext uri="{FF2B5EF4-FFF2-40B4-BE49-F238E27FC236}">
                              <a16:creationId xmlns:a16="http://schemas.microsoft.com/office/drawing/2014/main" id="{7FF77EF3-CF1E-47B7-B786-F0BA79181130}"/>
                            </a:ext>
                          </a:extLst>
                        </p:cNvPr>
                        <p:cNvSpPr/>
                        <p:nvPr/>
                      </p:nvSpPr>
                      <p:spPr bwMode="auto">
                        <a:xfrm>
                          <a:off x="5791199" y="3121653"/>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52" name="5-Point Star 1007">
                          <a:extLst>
                            <a:ext uri="{FF2B5EF4-FFF2-40B4-BE49-F238E27FC236}">
                              <a16:creationId xmlns:a16="http://schemas.microsoft.com/office/drawing/2014/main" id="{0D9B4F08-85D0-4234-AA0D-2A804A745B9C}"/>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53" name="5-Point Star 1008">
                          <a:extLst>
                            <a:ext uri="{FF2B5EF4-FFF2-40B4-BE49-F238E27FC236}">
                              <a16:creationId xmlns:a16="http://schemas.microsoft.com/office/drawing/2014/main" id="{2D574E06-7710-4ABE-ACDF-19781D6A2B59}"/>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698" name="Straight Connector 697">
                        <a:extLst>
                          <a:ext uri="{FF2B5EF4-FFF2-40B4-BE49-F238E27FC236}">
                            <a16:creationId xmlns:a16="http://schemas.microsoft.com/office/drawing/2014/main" id="{88B41284-E3AE-429F-B063-6ECE191FC0F7}"/>
                          </a:ext>
                        </a:extLst>
                      </p:cNvPr>
                      <p:cNvCxnSpPr>
                        <a:stCxn id="1166"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699" name="Straight Connector 698">
                        <a:extLst>
                          <a:ext uri="{FF2B5EF4-FFF2-40B4-BE49-F238E27FC236}">
                            <a16:creationId xmlns:a16="http://schemas.microsoft.com/office/drawing/2014/main" id="{E3CC0CEE-8785-4D18-B7FC-6D65D5FD151F}"/>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700" name="Group 699">
                        <a:extLst>
                          <a:ext uri="{FF2B5EF4-FFF2-40B4-BE49-F238E27FC236}">
                            <a16:creationId xmlns:a16="http://schemas.microsoft.com/office/drawing/2014/main" id="{7A84195E-40C4-49ED-93A4-FE6E62BCFA2A}"/>
                          </a:ext>
                        </a:extLst>
                      </p:cNvPr>
                      <p:cNvGrpSpPr/>
                      <p:nvPr/>
                    </p:nvGrpSpPr>
                    <p:grpSpPr>
                      <a:xfrm>
                        <a:off x="6159024" y="2667000"/>
                        <a:ext cx="402762" cy="604064"/>
                        <a:chOff x="5791200" y="2285999"/>
                        <a:chExt cx="615042" cy="988061"/>
                      </a:xfrm>
                    </p:grpSpPr>
                    <p:grpSp>
                      <p:nvGrpSpPr>
                        <p:cNvPr id="722" name="Group 721">
                          <a:extLst>
                            <a:ext uri="{FF2B5EF4-FFF2-40B4-BE49-F238E27FC236}">
                              <a16:creationId xmlns:a16="http://schemas.microsoft.com/office/drawing/2014/main" id="{0DD8EA76-F056-4357-858B-C72476F96729}"/>
                            </a:ext>
                          </a:extLst>
                        </p:cNvPr>
                        <p:cNvGrpSpPr/>
                        <p:nvPr/>
                      </p:nvGrpSpPr>
                      <p:grpSpPr>
                        <a:xfrm>
                          <a:off x="5951870" y="2285999"/>
                          <a:ext cx="293887" cy="366793"/>
                          <a:chOff x="5951870" y="2050581"/>
                          <a:chExt cx="472610" cy="602212"/>
                        </a:xfrm>
                      </p:grpSpPr>
                      <p:sp>
                        <p:nvSpPr>
                          <p:cNvPr id="730" name="Oval 729">
                            <a:extLst>
                              <a:ext uri="{FF2B5EF4-FFF2-40B4-BE49-F238E27FC236}">
                                <a16:creationId xmlns:a16="http://schemas.microsoft.com/office/drawing/2014/main" id="{09D40712-4A51-4B56-A412-4BC6689CED91}"/>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731" name="Group 47">
                            <a:extLst>
                              <a:ext uri="{FF2B5EF4-FFF2-40B4-BE49-F238E27FC236}">
                                <a16:creationId xmlns:a16="http://schemas.microsoft.com/office/drawing/2014/main" id="{381EBBF1-9E97-4254-82B4-DBCA83FC235E}"/>
                              </a:ext>
                            </a:extLst>
                          </p:cNvPr>
                          <p:cNvGrpSpPr>
                            <a:grpSpLocks/>
                          </p:cNvGrpSpPr>
                          <p:nvPr/>
                        </p:nvGrpSpPr>
                        <p:grpSpPr bwMode="auto">
                          <a:xfrm flipH="1">
                            <a:off x="6019800" y="2086608"/>
                            <a:ext cx="391662" cy="504192"/>
                            <a:chOff x="2593" y="768"/>
                            <a:chExt cx="849" cy="1475"/>
                          </a:xfrm>
                        </p:grpSpPr>
                        <p:sp>
                          <p:nvSpPr>
                            <p:cNvPr id="732" name="Freeform 48">
                              <a:extLst>
                                <a:ext uri="{FF2B5EF4-FFF2-40B4-BE49-F238E27FC236}">
                                  <a16:creationId xmlns:a16="http://schemas.microsoft.com/office/drawing/2014/main" id="{7ADE91E8-2967-4570-B6C2-834D6DEEB01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3" name="Freeform 49">
                              <a:extLst>
                                <a:ext uri="{FF2B5EF4-FFF2-40B4-BE49-F238E27FC236}">
                                  <a16:creationId xmlns:a16="http://schemas.microsoft.com/office/drawing/2014/main" id="{3BBE599E-C32D-4138-B81C-A817D9B8081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4" name="Freeform 50">
                              <a:extLst>
                                <a:ext uri="{FF2B5EF4-FFF2-40B4-BE49-F238E27FC236}">
                                  <a16:creationId xmlns:a16="http://schemas.microsoft.com/office/drawing/2014/main" id="{7743F450-77E2-40E8-91E4-422931EE23E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5" name="Freeform 51">
                              <a:extLst>
                                <a:ext uri="{FF2B5EF4-FFF2-40B4-BE49-F238E27FC236}">
                                  <a16:creationId xmlns:a16="http://schemas.microsoft.com/office/drawing/2014/main" id="{339DB782-EBEF-43DA-AB6B-18694C4E579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6" name="Freeform 52">
                              <a:extLst>
                                <a:ext uri="{FF2B5EF4-FFF2-40B4-BE49-F238E27FC236}">
                                  <a16:creationId xmlns:a16="http://schemas.microsoft.com/office/drawing/2014/main" id="{F6CFD320-668A-4504-BC99-3AABE2ECCDBB}"/>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7" name="Freeform 53">
                              <a:extLst>
                                <a:ext uri="{FF2B5EF4-FFF2-40B4-BE49-F238E27FC236}">
                                  <a16:creationId xmlns:a16="http://schemas.microsoft.com/office/drawing/2014/main" id="{DAE696A9-7753-49BF-BC97-6B870D2243A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8" name="Freeform 54">
                              <a:extLst>
                                <a:ext uri="{FF2B5EF4-FFF2-40B4-BE49-F238E27FC236}">
                                  <a16:creationId xmlns:a16="http://schemas.microsoft.com/office/drawing/2014/main" id="{60773865-2B7F-4CEF-AB8E-69C9D44B54F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739" name="Group 55">
                              <a:extLst>
                                <a:ext uri="{FF2B5EF4-FFF2-40B4-BE49-F238E27FC236}">
                                  <a16:creationId xmlns:a16="http://schemas.microsoft.com/office/drawing/2014/main" id="{8383F5BB-393E-48C0-A61C-E36DDC3D34AA}"/>
                                </a:ext>
                              </a:extLst>
                            </p:cNvPr>
                            <p:cNvGrpSpPr>
                              <a:grpSpLocks/>
                            </p:cNvGrpSpPr>
                            <p:nvPr/>
                          </p:nvGrpSpPr>
                          <p:grpSpPr bwMode="auto">
                            <a:xfrm>
                              <a:off x="2720" y="768"/>
                              <a:ext cx="230" cy="1456"/>
                              <a:chOff x="2720" y="768"/>
                              <a:chExt cx="230" cy="1456"/>
                            </a:xfrm>
                          </p:grpSpPr>
                          <p:sp>
                            <p:nvSpPr>
                              <p:cNvPr id="740" name="Freeform 56">
                                <a:extLst>
                                  <a:ext uri="{FF2B5EF4-FFF2-40B4-BE49-F238E27FC236}">
                                    <a16:creationId xmlns:a16="http://schemas.microsoft.com/office/drawing/2014/main" id="{617FC354-FD5F-4948-9CA8-A55BA5E3655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41" name="Freeform 57">
                                <a:extLst>
                                  <a:ext uri="{FF2B5EF4-FFF2-40B4-BE49-F238E27FC236}">
                                    <a16:creationId xmlns:a16="http://schemas.microsoft.com/office/drawing/2014/main" id="{E773B72F-3705-4BE7-8815-75079B9D1C5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723" name="Straight Connector 722">
                          <a:extLst>
                            <a:ext uri="{FF2B5EF4-FFF2-40B4-BE49-F238E27FC236}">
                              <a16:creationId xmlns:a16="http://schemas.microsoft.com/office/drawing/2014/main" id="{54AE893D-9096-4DF7-9BB4-90C42E871506}"/>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724" name="Straight Connector 723">
                          <a:extLst>
                            <a:ext uri="{FF2B5EF4-FFF2-40B4-BE49-F238E27FC236}">
                              <a16:creationId xmlns:a16="http://schemas.microsoft.com/office/drawing/2014/main" id="{D40C712B-A23B-4CAA-AA16-A4A0577790F7}"/>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725" name="Straight Connector 724">
                          <a:extLst>
                            <a:ext uri="{FF2B5EF4-FFF2-40B4-BE49-F238E27FC236}">
                              <a16:creationId xmlns:a16="http://schemas.microsoft.com/office/drawing/2014/main" id="{58B84504-BCCF-451F-93A0-9FC633137D23}"/>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726" name="Arc 725">
                          <a:extLst>
                            <a:ext uri="{FF2B5EF4-FFF2-40B4-BE49-F238E27FC236}">
                              <a16:creationId xmlns:a16="http://schemas.microsoft.com/office/drawing/2014/main" id="{C3440B03-0714-4167-89BF-5EAA69B27C0C}"/>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27" name="5-Point Star 986">
                          <a:extLst>
                            <a:ext uri="{FF2B5EF4-FFF2-40B4-BE49-F238E27FC236}">
                              <a16:creationId xmlns:a16="http://schemas.microsoft.com/office/drawing/2014/main" id="{DBE025B1-328E-405C-8A8C-B0B935F1F3B0}"/>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28" name="5-Point Star 987">
                          <a:extLst>
                            <a:ext uri="{FF2B5EF4-FFF2-40B4-BE49-F238E27FC236}">
                              <a16:creationId xmlns:a16="http://schemas.microsoft.com/office/drawing/2014/main" id="{5BC19688-4690-42B0-9360-1DB8DA4E75BA}"/>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29" name="5-Point Star 988">
                          <a:extLst>
                            <a:ext uri="{FF2B5EF4-FFF2-40B4-BE49-F238E27FC236}">
                              <a16:creationId xmlns:a16="http://schemas.microsoft.com/office/drawing/2014/main" id="{B1677D9D-D92E-4CB5-A951-10A1B4A08479}"/>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701" name="Group 700">
                        <a:extLst>
                          <a:ext uri="{FF2B5EF4-FFF2-40B4-BE49-F238E27FC236}">
                            <a16:creationId xmlns:a16="http://schemas.microsoft.com/office/drawing/2014/main" id="{F6737FE1-4DF1-410D-9829-C915D77E1EB8}"/>
                          </a:ext>
                        </a:extLst>
                      </p:cNvPr>
                      <p:cNvGrpSpPr/>
                      <p:nvPr/>
                    </p:nvGrpSpPr>
                    <p:grpSpPr>
                      <a:xfrm>
                        <a:off x="6672585" y="2667000"/>
                        <a:ext cx="402762" cy="604064"/>
                        <a:chOff x="5791200" y="2285999"/>
                        <a:chExt cx="615042" cy="988061"/>
                      </a:xfrm>
                    </p:grpSpPr>
                    <p:grpSp>
                      <p:nvGrpSpPr>
                        <p:cNvPr id="702" name="Group 701">
                          <a:extLst>
                            <a:ext uri="{FF2B5EF4-FFF2-40B4-BE49-F238E27FC236}">
                              <a16:creationId xmlns:a16="http://schemas.microsoft.com/office/drawing/2014/main" id="{D5EDB472-AD82-4C29-9FC7-B656B23D22C4}"/>
                            </a:ext>
                          </a:extLst>
                        </p:cNvPr>
                        <p:cNvGrpSpPr/>
                        <p:nvPr/>
                      </p:nvGrpSpPr>
                      <p:grpSpPr>
                        <a:xfrm>
                          <a:off x="5951870" y="2285999"/>
                          <a:ext cx="293887" cy="366793"/>
                          <a:chOff x="5951870" y="2050581"/>
                          <a:chExt cx="472610" cy="602212"/>
                        </a:xfrm>
                      </p:grpSpPr>
                      <p:sp>
                        <p:nvSpPr>
                          <p:cNvPr id="710" name="Oval 709">
                            <a:extLst>
                              <a:ext uri="{FF2B5EF4-FFF2-40B4-BE49-F238E27FC236}">
                                <a16:creationId xmlns:a16="http://schemas.microsoft.com/office/drawing/2014/main" id="{2CC67CCD-5D8C-4F63-91E8-2347D311F4AA}"/>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711" name="Group 47">
                            <a:extLst>
                              <a:ext uri="{FF2B5EF4-FFF2-40B4-BE49-F238E27FC236}">
                                <a16:creationId xmlns:a16="http://schemas.microsoft.com/office/drawing/2014/main" id="{AFBDD584-55DA-4704-A13A-1167125464C4}"/>
                              </a:ext>
                            </a:extLst>
                          </p:cNvPr>
                          <p:cNvGrpSpPr>
                            <a:grpSpLocks/>
                          </p:cNvGrpSpPr>
                          <p:nvPr/>
                        </p:nvGrpSpPr>
                        <p:grpSpPr bwMode="auto">
                          <a:xfrm flipH="1">
                            <a:off x="6019800" y="2086608"/>
                            <a:ext cx="391662" cy="504192"/>
                            <a:chOff x="2593" y="768"/>
                            <a:chExt cx="849" cy="1475"/>
                          </a:xfrm>
                        </p:grpSpPr>
                        <p:sp>
                          <p:nvSpPr>
                            <p:cNvPr id="712" name="Freeform 48">
                              <a:extLst>
                                <a:ext uri="{FF2B5EF4-FFF2-40B4-BE49-F238E27FC236}">
                                  <a16:creationId xmlns:a16="http://schemas.microsoft.com/office/drawing/2014/main" id="{84A07B47-22C1-4F11-A3AB-4137ACEFD74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3" name="Freeform 49">
                              <a:extLst>
                                <a:ext uri="{FF2B5EF4-FFF2-40B4-BE49-F238E27FC236}">
                                  <a16:creationId xmlns:a16="http://schemas.microsoft.com/office/drawing/2014/main" id="{84730999-68B8-4D55-BEB9-B7C432A5EE8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4" name="Freeform 50">
                              <a:extLst>
                                <a:ext uri="{FF2B5EF4-FFF2-40B4-BE49-F238E27FC236}">
                                  <a16:creationId xmlns:a16="http://schemas.microsoft.com/office/drawing/2014/main" id="{2FAD9725-55DE-40E0-B707-7EBA97BDEC8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5" name="Freeform 51">
                              <a:extLst>
                                <a:ext uri="{FF2B5EF4-FFF2-40B4-BE49-F238E27FC236}">
                                  <a16:creationId xmlns:a16="http://schemas.microsoft.com/office/drawing/2014/main" id="{5770F7CC-1C17-44F6-BDA0-E7DF10F072A4}"/>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6" name="Freeform 52">
                              <a:extLst>
                                <a:ext uri="{FF2B5EF4-FFF2-40B4-BE49-F238E27FC236}">
                                  <a16:creationId xmlns:a16="http://schemas.microsoft.com/office/drawing/2014/main" id="{867EB48C-8746-45A0-BA1A-79AC004135B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7" name="Freeform 53">
                              <a:extLst>
                                <a:ext uri="{FF2B5EF4-FFF2-40B4-BE49-F238E27FC236}">
                                  <a16:creationId xmlns:a16="http://schemas.microsoft.com/office/drawing/2014/main" id="{4EE35EA3-D831-4A4E-9F85-E2E73DD3A575}"/>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8" name="Freeform 54">
                              <a:extLst>
                                <a:ext uri="{FF2B5EF4-FFF2-40B4-BE49-F238E27FC236}">
                                  <a16:creationId xmlns:a16="http://schemas.microsoft.com/office/drawing/2014/main" id="{1DEF3D2D-7B46-4AB8-82A6-05759F63535D}"/>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719" name="Group 55">
                              <a:extLst>
                                <a:ext uri="{FF2B5EF4-FFF2-40B4-BE49-F238E27FC236}">
                                  <a16:creationId xmlns:a16="http://schemas.microsoft.com/office/drawing/2014/main" id="{91835808-6FF1-4803-B4FC-D566C4C876BE}"/>
                                </a:ext>
                              </a:extLst>
                            </p:cNvPr>
                            <p:cNvGrpSpPr>
                              <a:grpSpLocks/>
                            </p:cNvGrpSpPr>
                            <p:nvPr/>
                          </p:nvGrpSpPr>
                          <p:grpSpPr bwMode="auto">
                            <a:xfrm>
                              <a:off x="2720" y="768"/>
                              <a:ext cx="230" cy="1456"/>
                              <a:chOff x="2720" y="768"/>
                              <a:chExt cx="230" cy="1456"/>
                            </a:xfrm>
                          </p:grpSpPr>
                          <p:sp>
                            <p:nvSpPr>
                              <p:cNvPr id="720" name="Freeform 56">
                                <a:extLst>
                                  <a:ext uri="{FF2B5EF4-FFF2-40B4-BE49-F238E27FC236}">
                                    <a16:creationId xmlns:a16="http://schemas.microsoft.com/office/drawing/2014/main" id="{3766D5AC-721F-46DF-98A6-A5215AF6673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1" name="Freeform 57">
                                <a:extLst>
                                  <a:ext uri="{FF2B5EF4-FFF2-40B4-BE49-F238E27FC236}">
                                    <a16:creationId xmlns:a16="http://schemas.microsoft.com/office/drawing/2014/main" id="{8EA61965-B895-4B0A-BCA9-FB2738BE34C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703" name="Straight Connector 702">
                          <a:extLst>
                            <a:ext uri="{FF2B5EF4-FFF2-40B4-BE49-F238E27FC236}">
                              <a16:creationId xmlns:a16="http://schemas.microsoft.com/office/drawing/2014/main" id="{1D76228B-EA2E-47BD-912E-EDE7B1C2827C}"/>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704" name="Straight Connector 703">
                          <a:extLst>
                            <a:ext uri="{FF2B5EF4-FFF2-40B4-BE49-F238E27FC236}">
                              <a16:creationId xmlns:a16="http://schemas.microsoft.com/office/drawing/2014/main" id="{022E5440-84D1-46B7-84FD-C519D420BD8D}"/>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705" name="Straight Connector 704">
                          <a:extLst>
                            <a:ext uri="{FF2B5EF4-FFF2-40B4-BE49-F238E27FC236}">
                              <a16:creationId xmlns:a16="http://schemas.microsoft.com/office/drawing/2014/main" id="{7C494C66-9BAC-41F3-BE82-5494998D2344}"/>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706" name="Arc 705">
                          <a:extLst>
                            <a:ext uri="{FF2B5EF4-FFF2-40B4-BE49-F238E27FC236}">
                              <a16:creationId xmlns:a16="http://schemas.microsoft.com/office/drawing/2014/main" id="{3B35B60D-545B-4925-9C3C-1ED922590E7E}"/>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07" name="5-Point Star 966">
                          <a:extLst>
                            <a:ext uri="{FF2B5EF4-FFF2-40B4-BE49-F238E27FC236}">
                              <a16:creationId xmlns:a16="http://schemas.microsoft.com/office/drawing/2014/main" id="{AB6AF436-A5AB-4732-ADA4-8E04D8815163}"/>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08" name="5-Point Star 967">
                          <a:extLst>
                            <a:ext uri="{FF2B5EF4-FFF2-40B4-BE49-F238E27FC236}">
                              <a16:creationId xmlns:a16="http://schemas.microsoft.com/office/drawing/2014/main" id="{562CB3D0-3B6A-4D6B-8D56-8F06D6E1481B}"/>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09" name="5-Point Star 968">
                          <a:extLst>
                            <a:ext uri="{FF2B5EF4-FFF2-40B4-BE49-F238E27FC236}">
                              <a16:creationId xmlns:a16="http://schemas.microsoft.com/office/drawing/2014/main" id="{7D9F3D3D-79B7-4913-BDD7-E64DC3B35142}"/>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694" name="Arc 693">
                      <a:extLst>
                        <a:ext uri="{FF2B5EF4-FFF2-40B4-BE49-F238E27FC236}">
                          <a16:creationId xmlns:a16="http://schemas.microsoft.com/office/drawing/2014/main" id="{E524994E-D486-41F5-8EB2-B62D3B7B3D86}"/>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grpSp>
              <p:nvGrpSpPr>
                <p:cNvPr id="493" name="Group 492">
                  <a:extLst>
                    <a:ext uri="{FF2B5EF4-FFF2-40B4-BE49-F238E27FC236}">
                      <a16:creationId xmlns:a16="http://schemas.microsoft.com/office/drawing/2014/main" id="{F2E1D511-0A84-4C17-A222-76A0550DE1EA}"/>
                    </a:ext>
                  </a:extLst>
                </p:cNvPr>
                <p:cNvGrpSpPr/>
                <p:nvPr/>
              </p:nvGrpSpPr>
              <p:grpSpPr>
                <a:xfrm>
                  <a:off x="1985450" y="1841930"/>
                  <a:ext cx="2965134" cy="1872420"/>
                  <a:chOff x="5645466" y="1398645"/>
                  <a:chExt cx="2965134" cy="1872420"/>
                </a:xfrm>
              </p:grpSpPr>
              <p:grpSp>
                <p:nvGrpSpPr>
                  <p:cNvPr id="501" name="Group 500">
                    <a:extLst>
                      <a:ext uri="{FF2B5EF4-FFF2-40B4-BE49-F238E27FC236}">
                        <a16:creationId xmlns:a16="http://schemas.microsoft.com/office/drawing/2014/main" id="{9B3783BB-312F-4040-9129-880D1D7B6775}"/>
                      </a:ext>
                    </a:extLst>
                  </p:cNvPr>
                  <p:cNvGrpSpPr/>
                  <p:nvPr/>
                </p:nvGrpSpPr>
                <p:grpSpPr>
                  <a:xfrm>
                    <a:off x="6986263" y="1398645"/>
                    <a:ext cx="293887" cy="366793"/>
                    <a:chOff x="5951870" y="2050581"/>
                    <a:chExt cx="472610" cy="602212"/>
                  </a:xfrm>
                </p:grpSpPr>
                <p:sp>
                  <p:nvSpPr>
                    <p:cNvPr id="676" name="Oval 675">
                      <a:extLst>
                        <a:ext uri="{FF2B5EF4-FFF2-40B4-BE49-F238E27FC236}">
                          <a16:creationId xmlns:a16="http://schemas.microsoft.com/office/drawing/2014/main" id="{458A9AF1-23A8-46D8-86B4-A3665005C728}"/>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77" name="Group 47">
                      <a:extLst>
                        <a:ext uri="{FF2B5EF4-FFF2-40B4-BE49-F238E27FC236}">
                          <a16:creationId xmlns:a16="http://schemas.microsoft.com/office/drawing/2014/main" id="{EA561734-5AC4-44DE-A2D7-82D94BE16902}"/>
                        </a:ext>
                      </a:extLst>
                    </p:cNvPr>
                    <p:cNvGrpSpPr>
                      <a:grpSpLocks/>
                    </p:cNvGrpSpPr>
                    <p:nvPr/>
                  </p:nvGrpSpPr>
                  <p:grpSpPr bwMode="auto">
                    <a:xfrm flipH="1">
                      <a:off x="6019800" y="2086608"/>
                      <a:ext cx="391662" cy="504192"/>
                      <a:chOff x="2593" y="768"/>
                      <a:chExt cx="849" cy="1475"/>
                    </a:xfrm>
                  </p:grpSpPr>
                  <p:sp>
                    <p:nvSpPr>
                      <p:cNvPr id="678" name="Freeform 48">
                        <a:extLst>
                          <a:ext uri="{FF2B5EF4-FFF2-40B4-BE49-F238E27FC236}">
                            <a16:creationId xmlns:a16="http://schemas.microsoft.com/office/drawing/2014/main" id="{E53A5ED2-9D3C-4CE9-A0B4-DAC5D75013EC}"/>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9" name="Freeform 49">
                        <a:extLst>
                          <a:ext uri="{FF2B5EF4-FFF2-40B4-BE49-F238E27FC236}">
                            <a16:creationId xmlns:a16="http://schemas.microsoft.com/office/drawing/2014/main" id="{AA8C0EFD-AAF6-413B-B740-77D81BDE99D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0" name="Freeform 50">
                        <a:extLst>
                          <a:ext uri="{FF2B5EF4-FFF2-40B4-BE49-F238E27FC236}">
                            <a16:creationId xmlns:a16="http://schemas.microsoft.com/office/drawing/2014/main" id="{2004B74E-EDE4-400C-AC0D-88CC69DC7EAF}"/>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1" name="Freeform 51">
                        <a:extLst>
                          <a:ext uri="{FF2B5EF4-FFF2-40B4-BE49-F238E27FC236}">
                            <a16:creationId xmlns:a16="http://schemas.microsoft.com/office/drawing/2014/main" id="{7F13BD00-3B6E-4165-AA3E-F547ECF2D8F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2" name="Freeform 52">
                        <a:extLst>
                          <a:ext uri="{FF2B5EF4-FFF2-40B4-BE49-F238E27FC236}">
                            <a16:creationId xmlns:a16="http://schemas.microsoft.com/office/drawing/2014/main" id="{D84DF9F8-1392-4C0C-84F9-EA77D5B091E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3" name="Freeform 53">
                        <a:extLst>
                          <a:ext uri="{FF2B5EF4-FFF2-40B4-BE49-F238E27FC236}">
                            <a16:creationId xmlns:a16="http://schemas.microsoft.com/office/drawing/2014/main" id="{37F8B749-49DD-4D4A-80D1-F607663C4F16}"/>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4" name="Freeform 54">
                        <a:extLst>
                          <a:ext uri="{FF2B5EF4-FFF2-40B4-BE49-F238E27FC236}">
                            <a16:creationId xmlns:a16="http://schemas.microsoft.com/office/drawing/2014/main" id="{E2BC76F9-5AF4-42B7-AD9C-8B135D6E879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85" name="Group 55">
                        <a:extLst>
                          <a:ext uri="{FF2B5EF4-FFF2-40B4-BE49-F238E27FC236}">
                            <a16:creationId xmlns:a16="http://schemas.microsoft.com/office/drawing/2014/main" id="{3D77312E-A6F2-4A0C-91B7-B9B0983021C4}"/>
                          </a:ext>
                        </a:extLst>
                      </p:cNvPr>
                      <p:cNvGrpSpPr>
                        <a:grpSpLocks/>
                      </p:cNvGrpSpPr>
                      <p:nvPr/>
                    </p:nvGrpSpPr>
                    <p:grpSpPr bwMode="auto">
                      <a:xfrm>
                        <a:off x="2720" y="768"/>
                        <a:ext cx="230" cy="1456"/>
                        <a:chOff x="2720" y="768"/>
                        <a:chExt cx="230" cy="1456"/>
                      </a:xfrm>
                    </p:grpSpPr>
                    <p:sp>
                      <p:nvSpPr>
                        <p:cNvPr id="686" name="Freeform 56">
                          <a:extLst>
                            <a:ext uri="{FF2B5EF4-FFF2-40B4-BE49-F238E27FC236}">
                              <a16:creationId xmlns:a16="http://schemas.microsoft.com/office/drawing/2014/main" id="{4E68E9FE-4A7D-467E-AD81-C452DAA3C8F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7" name="Freeform 57">
                          <a:extLst>
                            <a:ext uri="{FF2B5EF4-FFF2-40B4-BE49-F238E27FC236}">
                              <a16:creationId xmlns:a16="http://schemas.microsoft.com/office/drawing/2014/main" id="{058AF00B-8F43-493C-8C03-D0ECDC4AC40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grpSp>
                <p:nvGrpSpPr>
                  <p:cNvPr id="502" name="Group 501">
                    <a:extLst>
                      <a:ext uri="{FF2B5EF4-FFF2-40B4-BE49-F238E27FC236}">
                        <a16:creationId xmlns:a16="http://schemas.microsoft.com/office/drawing/2014/main" id="{886517A6-8BB1-4644-B2E3-6B56D3844F17}"/>
                      </a:ext>
                    </a:extLst>
                  </p:cNvPr>
                  <p:cNvGrpSpPr/>
                  <p:nvPr/>
                </p:nvGrpSpPr>
                <p:grpSpPr>
                  <a:xfrm>
                    <a:off x="5645466" y="1803063"/>
                    <a:ext cx="1429952" cy="1468002"/>
                    <a:chOff x="5645466" y="1803063"/>
                    <a:chExt cx="1429952" cy="1468002"/>
                  </a:xfrm>
                </p:grpSpPr>
                <p:grpSp>
                  <p:nvGrpSpPr>
                    <p:cNvPr id="591" name="Group 590">
                      <a:extLst>
                        <a:ext uri="{FF2B5EF4-FFF2-40B4-BE49-F238E27FC236}">
                          <a16:creationId xmlns:a16="http://schemas.microsoft.com/office/drawing/2014/main" id="{D3038BA8-88E9-4B0D-B20B-BDBD2A54BB59}"/>
                        </a:ext>
                      </a:extLst>
                    </p:cNvPr>
                    <p:cNvGrpSpPr/>
                    <p:nvPr/>
                  </p:nvGrpSpPr>
                  <p:grpSpPr>
                    <a:xfrm>
                      <a:off x="5645466" y="2007009"/>
                      <a:ext cx="1429952" cy="1264056"/>
                      <a:chOff x="5645466" y="2007009"/>
                      <a:chExt cx="1429952" cy="1264056"/>
                    </a:xfrm>
                  </p:grpSpPr>
                  <p:grpSp>
                    <p:nvGrpSpPr>
                      <p:cNvPr id="593" name="Group 592">
                        <a:extLst>
                          <a:ext uri="{FF2B5EF4-FFF2-40B4-BE49-F238E27FC236}">
                            <a16:creationId xmlns:a16="http://schemas.microsoft.com/office/drawing/2014/main" id="{70E40758-666A-4CA0-8DEF-2A3E79FF54D1}"/>
                          </a:ext>
                        </a:extLst>
                      </p:cNvPr>
                      <p:cNvGrpSpPr/>
                      <p:nvPr/>
                    </p:nvGrpSpPr>
                    <p:grpSpPr>
                      <a:xfrm>
                        <a:off x="6250954" y="2007009"/>
                        <a:ext cx="216747" cy="278991"/>
                        <a:chOff x="4861390" y="2202981"/>
                        <a:chExt cx="472610" cy="602212"/>
                      </a:xfrm>
                    </p:grpSpPr>
                    <p:sp>
                      <p:nvSpPr>
                        <p:cNvPr id="660" name="Oval 659">
                          <a:extLst>
                            <a:ext uri="{FF2B5EF4-FFF2-40B4-BE49-F238E27FC236}">
                              <a16:creationId xmlns:a16="http://schemas.microsoft.com/office/drawing/2014/main" id="{CDA4B570-3894-4000-BA6C-6771F507B557}"/>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61" name="Group 26">
                          <a:extLst>
                            <a:ext uri="{FF2B5EF4-FFF2-40B4-BE49-F238E27FC236}">
                              <a16:creationId xmlns:a16="http://schemas.microsoft.com/office/drawing/2014/main" id="{3B9679E4-7A0B-4FB1-A89D-2414DA6B20CC}"/>
                            </a:ext>
                          </a:extLst>
                        </p:cNvPr>
                        <p:cNvGrpSpPr>
                          <a:grpSpLocks/>
                        </p:cNvGrpSpPr>
                        <p:nvPr/>
                      </p:nvGrpSpPr>
                      <p:grpSpPr bwMode="auto">
                        <a:xfrm flipH="1">
                          <a:off x="4951250" y="2297324"/>
                          <a:ext cx="274777" cy="439717"/>
                          <a:chOff x="2308" y="1513"/>
                          <a:chExt cx="1162" cy="2570"/>
                        </a:xfrm>
                      </p:grpSpPr>
                      <p:grpSp>
                        <p:nvGrpSpPr>
                          <p:cNvPr id="662" name="Group 27">
                            <a:extLst>
                              <a:ext uri="{FF2B5EF4-FFF2-40B4-BE49-F238E27FC236}">
                                <a16:creationId xmlns:a16="http://schemas.microsoft.com/office/drawing/2014/main" id="{48DF00CB-0A1A-4A6A-979C-C49BA56B8CB8}"/>
                              </a:ext>
                            </a:extLst>
                          </p:cNvPr>
                          <p:cNvGrpSpPr>
                            <a:grpSpLocks/>
                          </p:cNvGrpSpPr>
                          <p:nvPr/>
                        </p:nvGrpSpPr>
                        <p:grpSpPr bwMode="auto">
                          <a:xfrm>
                            <a:off x="2308" y="1740"/>
                            <a:ext cx="957" cy="2343"/>
                            <a:chOff x="2308" y="1740"/>
                            <a:chExt cx="957" cy="2343"/>
                          </a:xfrm>
                        </p:grpSpPr>
                        <p:sp>
                          <p:nvSpPr>
                            <p:cNvPr id="670" name="Freeform 28">
                              <a:extLst>
                                <a:ext uri="{FF2B5EF4-FFF2-40B4-BE49-F238E27FC236}">
                                  <a16:creationId xmlns:a16="http://schemas.microsoft.com/office/drawing/2014/main" id="{DF6D55DC-3C01-41D6-8538-BDD45BDD4845}"/>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1" name="Freeform 29">
                              <a:extLst>
                                <a:ext uri="{FF2B5EF4-FFF2-40B4-BE49-F238E27FC236}">
                                  <a16:creationId xmlns:a16="http://schemas.microsoft.com/office/drawing/2014/main" id="{7382218D-19BA-4FA6-82A0-CBF7E861EC5F}"/>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2" name="Freeform 30">
                              <a:extLst>
                                <a:ext uri="{FF2B5EF4-FFF2-40B4-BE49-F238E27FC236}">
                                  <a16:creationId xmlns:a16="http://schemas.microsoft.com/office/drawing/2014/main" id="{1C898B69-843A-4254-973C-27D629E586A0}"/>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3" name="Freeform 31">
                              <a:extLst>
                                <a:ext uri="{FF2B5EF4-FFF2-40B4-BE49-F238E27FC236}">
                                  <a16:creationId xmlns:a16="http://schemas.microsoft.com/office/drawing/2014/main" id="{DC87AADE-8B4F-44AF-A155-B1A6C031AEA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4" name="Freeform 32">
                              <a:extLst>
                                <a:ext uri="{FF2B5EF4-FFF2-40B4-BE49-F238E27FC236}">
                                  <a16:creationId xmlns:a16="http://schemas.microsoft.com/office/drawing/2014/main" id="{085388FA-9AD3-4334-922F-61F1ED013B1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5" name="Freeform 33">
                              <a:extLst>
                                <a:ext uri="{FF2B5EF4-FFF2-40B4-BE49-F238E27FC236}">
                                  <a16:creationId xmlns:a16="http://schemas.microsoft.com/office/drawing/2014/main" id="{23B1506F-AC65-436B-9B2E-A78770E56FD5}"/>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63" name="Freeform 34">
                            <a:extLst>
                              <a:ext uri="{FF2B5EF4-FFF2-40B4-BE49-F238E27FC236}">
                                <a16:creationId xmlns:a16="http://schemas.microsoft.com/office/drawing/2014/main" id="{0211AA57-E235-4462-B8CA-C6168674496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4" name="Freeform 35">
                            <a:extLst>
                              <a:ext uri="{FF2B5EF4-FFF2-40B4-BE49-F238E27FC236}">
                                <a16:creationId xmlns:a16="http://schemas.microsoft.com/office/drawing/2014/main" id="{ED065E01-AB9B-4AA6-AEEB-7BA0589D6E58}"/>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5" name="Oval 36">
                            <a:extLst>
                              <a:ext uri="{FF2B5EF4-FFF2-40B4-BE49-F238E27FC236}">
                                <a16:creationId xmlns:a16="http://schemas.microsoft.com/office/drawing/2014/main" id="{CAD9B801-7218-4F22-8197-26B69BE1D63B}"/>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66" name="Oval 37">
                            <a:extLst>
                              <a:ext uri="{FF2B5EF4-FFF2-40B4-BE49-F238E27FC236}">
                                <a16:creationId xmlns:a16="http://schemas.microsoft.com/office/drawing/2014/main" id="{F5452739-A5BA-4813-8815-19C27E27722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67" name="Oval 38">
                            <a:extLst>
                              <a:ext uri="{FF2B5EF4-FFF2-40B4-BE49-F238E27FC236}">
                                <a16:creationId xmlns:a16="http://schemas.microsoft.com/office/drawing/2014/main" id="{E45C05A6-566B-4EB2-9C16-6D39AAA1A3C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68" name="Oval 39">
                            <a:extLst>
                              <a:ext uri="{FF2B5EF4-FFF2-40B4-BE49-F238E27FC236}">
                                <a16:creationId xmlns:a16="http://schemas.microsoft.com/office/drawing/2014/main" id="{F312AF7A-3435-46EE-B6AA-CBF9D3DBB13A}"/>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69" name="Oval 40">
                            <a:extLst>
                              <a:ext uri="{FF2B5EF4-FFF2-40B4-BE49-F238E27FC236}">
                                <a16:creationId xmlns:a16="http://schemas.microsoft.com/office/drawing/2014/main" id="{AFAF5C33-5574-438E-93E2-2706721D578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594" name="Straight Connector 593">
                        <a:extLst>
                          <a:ext uri="{FF2B5EF4-FFF2-40B4-BE49-F238E27FC236}">
                            <a16:creationId xmlns:a16="http://schemas.microsoft.com/office/drawing/2014/main" id="{667900D1-BC61-4F9D-9FEE-B2EF84A7DB39}"/>
                          </a:ext>
                        </a:extLst>
                      </p:cNvPr>
                      <p:cNvCxnSpPr>
                        <a:stCxn id="660" idx="4"/>
                        <a:endCxn id="659"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595" name="Group 594">
                        <a:extLst>
                          <a:ext uri="{FF2B5EF4-FFF2-40B4-BE49-F238E27FC236}">
                            <a16:creationId xmlns:a16="http://schemas.microsoft.com/office/drawing/2014/main" id="{823BAB03-FEF6-490F-8712-32A022E36E4C}"/>
                          </a:ext>
                        </a:extLst>
                      </p:cNvPr>
                      <p:cNvGrpSpPr/>
                      <p:nvPr/>
                    </p:nvGrpSpPr>
                    <p:grpSpPr>
                      <a:xfrm>
                        <a:off x="5645466" y="2666999"/>
                        <a:ext cx="402763" cy="604066"/>
                        <a:chOff x="5791199" y="2285996"/>
                        <a:chExt cx="615043" cy="988064"/>
                      </a:xfrm>
                    </p:grpSpPr>
                    <p:grpSp>
                      <p:nvGrpSpPr>
                        <p:cNvPr id="640" name="Group 639">
                          <a:extLst>
                            <a:ext uri="{FF2B5EF4-FFF2-40B4-BE49-F238E27FC236}">
                              <a16:creationId xmlns:a16="http://schemas.microsoft.com/office/drawing/2014/main" id="{CC270175-E9C2-424E-9549-36CEF71D55DA}"/>
                            </a:ext>
                          </a:extLst>
                        </p:cNvPr>
                        <p:cNvGrpSpPr/>
                        <p:nvPr/>
                      </p:nvGrpSpPr>
                      <p:grpSpPr>
                        <a:xfrm>
                          <a:off x="5951864" y="2285996"/>
                          <a:ext cx="293887" cy="366793"/>
                          <a:chOff x="5951868" y="2050581"/>
                          <a:chExt cx="472610" cy="602212"/>
                        </a:xfrm>
                      </p:grpSpPr>
                      <p:sp>
                        <p:nvSpPr>
                          <p:cNvPr id="648" name="Oval 647">
                            <a:extLst>
                              <a:ext uri="{FF2B5EF4-FFF2-40B4-BE49-F238E27FC236}">
                                <a16:creationId xmlns:a16="http://schemas.microsoft.com/office/drawing/2014/main" id="{784DFB26-0C67-47CA-9C6E-172147077CD3}"/>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49" name="Group 47">
                            <a:extLst>
                              <a:ext uri="{FF2B5EF4-FFF2-40B4-BE49-F238E27FC236}">
                                <a16:creationId xmlns:a16="http://schemas.microsoft.com/office/drawing/2014/main" id="{B44EEBC2-58D1-4F1C-ABD8-A41BA7405399}"/>
                              </a:ext>
                            </a:extLst>
                          </p:cNvPr>
                          <p:cNvGrpSpPr>
                            <a:grpSpLocks/>
                          </p:cNvGrpSpPr>
                          <p:nvPr/>
                        </p:nvGrpSpPr>
                        <p:grpSpPr bwMode="auto">
                          <a:xfrm flipH="1">
                            <a:off x="6019800" y="2086607"/>
                            <a:ext cx="391662" cy="504193"/>
                            <a:chOff x="2593" y="768"/>
                            <a:chExt cx="849" cy="1475"/>
                          </a:xfrm>
                        </p:grpSpPr>
                        <p:sp>
                          <p:nvSpPr>
                            <p:cNvPr id="650" name="Freeform 48">
                              <a:extLst>
                                <a:ext uri="{FF2B5EF4-FFF2-40B4-BE49-F238E27FC236}">
                                  <a16:creationId xmlns:a16="http://schemas.microsoft.com/office/drawing/2014/main" id="{0FD67AE0-63FA-4606-AAE9-559B6041DEC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1" name="Freeform 49">
                              <a:extLst>
                                <a:ext uri="{FF2B5EF4-FFF2-40B4-BE49-F238E27FC236}">
                                  <a16:creationId xmlns:a16="http://schemas.microsoft.com/office/drawing/2014/main" id="{26C9CEFA-54AC-4141-B7AA-E2689DC75FA5}"/>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2" name="Freeform 50">
                              <a:extLst>
                                <a:ext uri="{FF2B5EF4-FFF2-40B4-BE49-F238E27FC236}">
                                  <a16:creationId xmlns:a16="http://schemas.microsoft.com/office/drawing/2014/main" id="{67D05D3F-253D-48A0-94AB-5B0A510F69EF}"/>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3" name="Freeform 51">
                              <a:extLst>
                                <a:ext uri="{FF2B5EF4-FFF2-40B4-BE49-F238E27FC236}">
                                  <a16:creationId xmlns:a16="http://schemas.microsoft.com/office/drawing/2014/main" id="{E9CF5627-19C5-40F4-8906-ECA3A89D482F}"/>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4" name="Freeform 52">
                              <a:extLst>
                                <a:ext uri="{FF2B5EF4-FFF2-40B4-BE49-F238E27FC236}">
                                  <a16:creationId xmlns:a16="http://schemas.microsoft.com/office/drawing/2014/main" id="{E9E1726F-1964-4CA9-81CA-A579F20442F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5" name="Freeform 53">
                              <a:extLst>
                                <a:ext uri="{FF2B5EF4-FFF2-40B4-BE49-F238E27FC236}">
                                  <a16:creationId xmlns:a16="http://schemas.microsoft.com/office/drawing/2014/main" id="{5B12A052-0D4B-42B5-8485-394F41D507C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6" name="Freeform 54">
                              <a:extLst>
                                <a:ext uri="{FF2B5EF4-FFF2-40B4-BE49-F238E27FC236}">
                                  <a16:creationId xmlns:a16="http://schemas.microsoft.com/office/drawing/2014/main" id="{0F95D44E-2545-44AC-8774-D28101124E8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57" name="Group 55">
                              <a:extLst>
                                <a:ext uri="{FF2B5EF4-FFF2-40B4-BE49-F238E27FC236}">
                                  <a16:creationId xmlns:a16="http://schemas.microsoft.com/office/drawing/2014/main" id="{A02BE06F-EA39-43BF-A1E3-F17CA8827863}"/>
                                </a:ext>
                              </a:extLst>
                            </p:cNvPr>
                            <p:cNvGrpSpPr>
                              <a:grpSpLocks/>
                            </p:cNvGrpSpPr>
                            <p:nvPr/>
                          </p:nvGrpSpPr>
                          <p:grpSpPr bwMode="auto">
                            <a:xfrm>
                              <a:off x="2720" y="768"/>
                              <a:ext cx="230" cy="1456"/>
                              <a:chOff x="2720" y="768"/>
                              <a:chExt cx="230" cy="1456"/>
                            </a:xfrm>
                          </p:grpSpPr>
                          <p:sp>
                            <p:nvSpPr>
                              <p:cNvPr id="658" name="Freeform 56">
                                <a:extLst>
                                  <a:ext uri="{FF2B5EF4-FFF2-40B4-BE49-F238E27FC236}">
                                    <a16:creationId xmlns:a16="http://schemas.microsoft.com/office/drawing/2014/main" id="{3A810FCE-456F-4771-9C8D-B961CB649A1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9" name="Freeform 57">
                                <a:extLst>
                                  <a:ext uri="{FF2B5EF4-FFF2-40B4-BE49-F238E27FC236}">
                                    <a16:creationId xmlns:a16="http://schemas.microsoft.com/office/drawing/2014/main" id="{BE16E38E-2921-4412-8B1C-7ABE17DA0F2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641" name="Straight Connector 640">
                          <a:extLst>
                            <a:ext uri="{FF2B5EF4-FFF2-40B4-BE49-F238E27FC236}">
                              <a16:creationId xmlns:a16="http://schemas.microsoft.com/office/drawing/2014/main" id="{F4EE23DB-F979-49BA-A61F-83E6ACBA5F4F}"/>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642" name="Straight Connector 641">
                          <a:extLst>
                            <a:ext uri="{FF2B5EF4-FFF2-40B4-BE49-F238E27FC236}">
                              <a16:creationId xmlns:a16="http://schemas.microsoft.com/office/drawing/2014/main" id="{094E1F90-AA88-40CD-842F-1FA7EEA5F01E}"/>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643" name="Straight Connector 642">
                          <a:extLst>
                            <a:ext uri="{FF2B5EF4-FFF2-40B4-BE49-F238E27FC236}">
                              <a16:creationId xmlns:a16="http://schemas.microsoft.com/office/drawing/2014/main" id="{A28F56B7-4060-4819-A0C8-20C336E4C15A}"/>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644" name="Arc 643">
                          <a:extLst>
                            <a:ext uri="{FF2B5EF4-FFF2-40B4-BE49-F238E27FC236}">
                              <a16:creationId xmlns:a16="http://schemas.microsoft.com/office/drawing/2014/main" id="{623355B9-1F74-44F0-950F-C373539A780C}"/>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45" name="5-Point Star 904">
                          <a:extLst>
                            <a:ext uri="{FF2B5EF4-FFF2-40B4-BE49-F238E27FC236}">
                              <a16:creationId xmlns:a16="http://schemas.microsoft.com/office/drawing/2014/main" id="{CA52DAAC-3D8F-41B4-AED4-90F414DB3CEC}"/>
                            </a:ext>
                          </a:extLst>
                        </p:cNvPr>
                        <p:cNvSpPr/>
                        <p:nvPr/>
                      </p:nvSpPr>
                      <p:spPr bwMode="auto">
                        <a:xfrm>
                          <a:off x="5791199" y="3121653"/>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46" name="5-Point Star 905">
                          <a:extLst>
                            <a:ext uri="{FF2B5EF4-FFF2-40B4-BE49-F238E27FC236}">
                              <a16:creationId xmlns:a16="http://schemas.microsoft.com/office/drawing/2014/main" id="{13CEEDCD-365C-4693-BD33-1408055E322A}"/>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47" name="5-Point Star 906">
                          <a:extLst>
                            <a:ext uri="{FF2B5EF4-FFF2-40B4-BE49-F238E27FC236}">
                              <a16:creationId xmlns:a16="http://schemas.microsoft.com/office/drawing/2014/main" id="{48810F00-35BC-4A4F-9FD9-E8B8D7470551}"/>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596" name="Straight Connector 595">
                        <a:extLst>
                          <a:ext uri="{FF2B5EF4-FFF2-40B4-BE49-F238E27FC236}">
                            <a16:creationId xmlns:a16="http://schemas.microsoft.com/office/drawing/2014/main" id="{6DF5EB5F-BBFB-4546-85FD-8ED474FB34A6}"/>
                          </a:ext>
                        </a:extLst>
                      </p:cNvPr>
                      <p:cNvCxnSpPr>
                        <a:stCxn id="660"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597" name="Straight Connector 596">
                        <a:extLst>
                          <a:ext uri="{FF2B5EF4-FFF2-40B4-BE49-F238E27FC236}">
                            <a16:creationId xmlns:a16="http://schemas.microsoft.com/office/drawing/2014/main" id="{2577188E-B24A-4B3B-B696-D0AAAEF9B68C}"/>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598" name="Group 597">
                        <a:extLst>
                          <a:ext uri="{FF2B5EF4-FFF2-40B4-BE49-F238E27FC236}">
                            <a16:creationId xmlns:a16="http://schemas.microsoft.com/office/drawing/2014/main" id="{B7219794-1247-4E9E-B1DC-808B23C48496}"/>
                          </a:ext>
                        </a:extLst>
                      </p:cNvPr>
                      <p:cNvGrpSpPr/>
                      <p:nvPr/>
                    </p:nvGrpSpPr>
                    <p:grpSpPr>
                      <a:xfrm>
                        <a:off x="6159024" y="2667000"/>
                        <a:ext cx="402762" cy="604064"/>
                        <a:chOff x="5791200" y="2285999"/>
                        <a:chExt cx="615042" cy="988061"/>
                      </a:xfrm>
                    </p:grpSpPr>
                    <p:grpSp>
                      <p:nvGrpSpPr>
                        <p:cNvPr id="620" name="Group 619">
                          <a:extLst>
                            <a:ext uri="{FF2B5EF4-FFF2-40B4-BE49-F238E27FC236}">
                              <a16:creationId xmlns:a16="http://schemas.microsoft.com/office/drawing/2014/main" id="{3E48ED68-693D-4B03-9952-F1DBAA6CEA87}"/>
                            </a:ext>
                          </a:extLst>
                        </p:cNvPr>
                        <p:cNvGrpSpPr/>
                        <p:nvPr/>
                      </p:nvGrpSpPr>
                      <p:grpSpPr>
                        <a:xfrm>
                          <a:off x="5951870" y="2285999"/>
                          <a:ext cx="293887" cy="366793"/>
                          <a:chOff x="5951870" y="2050581"/>
                          <a:chExt cx="472610" cy="602212"/>
                        </a:xfrm>
                      </p:grpSpPr>
                      <p:sp>
                        <p:nvSpPr>
                          <p:cNvPr id="628" name="Oval 627">
                            <a:extLst>
                              <a:ext uri="{FF2B5EF4-FFF2-40B4-BE49-F238E27FC236}">
                                <a16:creationId xmlns:a16="http://schemas.microsoft.com/office/drawing/2014/main" id="{81224DEA-B067-49F7-8340-13E25721F46D}"/>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29" name="Group 47">
                            <a:extLst>
                              <a:ext uri="{FF2B5EF4-FFF2-40B4-BE49-F238E27FC236}">
                                <a16:creationId xmlns:a16="http://schemas.microsoft.com/office/drawing/2014/main" id="{85DA098A-A731-4FC1-BC96-018DE54D5514}"/>
                              </a:ext>
                            </a:extLst>
                          </p:cNvPr>
                          <p:cNvGrpSpPr>
                            <a:grpSpLocks/>
                          </p:cNvGrpSpPr>
                          <p:nvPr/>
                        </p:nvGrpSpPr>
                        <p:grpSpPr bwMode="auto">
                          <a:xfrm flipH="1">
                            <a:off x="6019800" y="2086608"/>
                            <a:ext cx="391662" cy="504192"/>
                            <a:chOff x="2593" y="768"/>
                            <a:chExt cx="849" cy="1475"/>
                          </a:xfrm>
                        </p:grpSpPr>
                        <p:sp>
                          <p:nvSpPr>
                            <p:cNvPr id="630" name="Freeform 48">
                              <a:extLst>
                                <a:ext uri="{FF2B5EF4-FFF2-40B4-BE49-F238E27FC236}">
                                  <a16:creationId xmlns:a16="http://schemas.microsoft.com/office/drawing/2014/main" id="{0F3471D0-7B4A-465D-AE44-FC5D20771A50}"/>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1" name="Freeform 49">
                              <a:extLst>
                                <a:ext uri="{FF2B5EF4-FFF2-40B4-BE49-F238E27FC236}">
                                  <a16:creationId xmlns:a16="http://schemas.microsoft.com/office/drawing/2014/main" id="{01B49050-52EE-4222-B8E2-D8DEB865D5F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2" name="Freeform 50">
                              <a:extLst>
                                <a:ext uri="{FF2B5EF4-FFF2-40B4-BE49-F238E27FC236}">
                                  <a16:creationId xmlns:a16="http://schemas.microsoft.com/office/drawing/2014/main" id="{A3317494-61C1-4C5F-836A-1CD6C2B1EBD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3" name="Freeform 51">
                              <a:extLst>
                                <a:ext uri="{FF2B5EF4-FFF2-40B4-BE49-F238E27FC236}">
                                  <a16:creationId xmlns:a16="http://schemas.microsoft.com/office/drawing/2014/main" id="{66FE238E-93DF-4150-833B-1851E446DD88}"/>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4" name="Freeform 52">
                              <a:extLst>
                                <a:ext uri="{FF2B5EF4-FFF2-40B4-BE49-F238E27FC236}">
                                  <a16:creationId xmlns:a16="http://schemas.microsoft.com/office/drawing/2014/main" id="{11DF3D55-42EF-443F-9055-C7BC87D2625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5" name="Freeform 53">
                              <a:extLst>
                                <a:ext uri="{FF2B5EF4-FFF2-40B4-BE49-F238E27FC236}">
                                  <a16:creationId xmlns:a16="http://schemas.microsoft.com/office/drawing/2014/main" id="{024DCB80-27B5-4F97-9B74-310AB6E53DE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6" name="Freeform 54">
                              <a:extLst>
                                <a:ext uri="{FF2B5EF4-FFF2-40B4-BE49-F238E27FC236}">
                                  <a16:creationId xmlns:a16="http://schemas.microsoft.com/office/drawing/2014/main" id="{B55430A7-BE4F-4E8D-A5C9-F3E02EBD0A8F}"/>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37" name="Group 55">
                              <a:extLst>
                                <a:ext uri="{FF2B5EF4-FFF2-40B4-BE49-F238E27FC236}">
                                  <a16:creationId xmlns:a16="http://schemas.microsoft.com/office/drawing/2014/main" id="{5CCC6317-CDFE-4D72-A687-CFFC85D92AF9}"/>
                                </a:ext>
                              </a:extLst>
                            </p:cNvPr>
                            <p:cNvGrpSpPr>
                              <a:grpSpLocks/>
                            </p:cNvGrpSpPr>
                            <p:nvPr/>
                          </p:nvGrpSpPr>
                          <p:grpSpPr bwMode="auto">
                            <a:xfrm>
                              <a:off x="2720" y="768"/>
                              <a:ext cx="230" cy="1456"/>
                              <a:chOff x="2720" y="768"/>
                              <a:chExt cx="230" cy="1456"/>
                            </a:xfrm>
                          </p:grpSpPr>
                          <p:sp>
                            <p:nvSpPr>
                              <p:cNvPr id="638" name="Freeform 56">
                                <a:extLst>
                                  <a:ext uri="{FF2B5EF4-FFF2-40B4-BE49-F238E27FC236}">
                                    <a16:creationId xmlns:a16="http://schemas.microsoft.com/office/drawing/2014/main" id="{4A8CC3AD-7775-4C92-98CB-7ED1867847E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9" name="Freeform 57">
                                <a:extLst>
                                  <a:ext uri="{FF2B5EF4-FFF2-40B4-BE49-F238E27FC236}">
                                    <a16:creationId xmlns:a16="http://schemas.microsoft.com/office/drawing/2014/main" id="{CE1A6F78-3C8D-4999-97EC-23532AF3609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621" name="Straight Connector 620">
                          <a:extLst>
                            <a:ext uri="{FF2B5EF4-FFF2-40B4-BE49-F238E27FC236}">
                              <a16:creationId xmlns:a16="http://schemas.microsoft.com/office/drawing/2014/main" id="{C736371E-26A1-401F-94FB-90CAEC18715E}"/>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622" name="Straight Connector 621">
                          <a:extLst>
                            <a:ext uri="{FF2B5EF4-FFF2-40B4-BE49-F238E27FC236}">
                              <a16:creationId xmlns:a16="http://schemas.microsoft.com/office/drawing/2014/main" id="{3059C27A-79FB-4A37-A023-272F593AAFBE}"/>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623" name="Straight Connector 622">
                          <a:extLst>
                            <a:ext uri="{FF2B5EF4-FFF2-40B4-BE49-F238E27FC236}">
                              <a16:creationId xmlns:a16="http://schemas.microsoft.com/office/drawing/2014/main" id="{95247952-B681-49C8-97DA-B033420ACE6E}"/>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624" name="Arc 623">
                          <a:extLst>
                            <a:ext uri="{FF2B5EF4-FFF2-40B4-BE49-F238E27FC236}">
                              <a16:creationId xmlns:a16="http://schemas.microsoft.com/office/drawing/2014/main" id="{94B7E7EA-1361-4BCE-9917-CCBCE36E0D7E}"/>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25" name="5-Point Star 884">
                          <a:extLst>
                            <a:ext uri="{FF2B5EF4-FFF2-40B4-BE49-F238E27FC236}">
                              <a16:creationId xmlns:a16="http://schemas.microsoft.com/office/drawing/2014/main" id="{FD2A2D4E-073D-4DCC-8FF8-097062E007D2}"/>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26" name="5-Point Star 885">
                          <a:extLst>
                            <a:ext uri="{FF2B5EF4-FFF2-40B4-BE49-F238E27FC236}">
                              <a16:creationId xmlns:a16="http://schemas.microsoft.com/office/drawing/2014/main" id="{98A0643D-AB9B-460A-8B38-DCA0814DF9B8}"/>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27" name="5-Point Star 886">
                          <a:extLst>
                            <a:ext uri="{FF2B5EF4-FFF2-40B4-BE49-F238E27FC236}">
                              <a16:creationId xmlns:a16="http://schemas.microsoft.com/office/drawing/2014/main" id="{607E0C91-275B-4457-81D0-CACD53CC3542}"/>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599" name="Group 598">
                        <a:extLst>
                          <a:ext uri="{FF2B5EF4-FFF2-40B4-BE49-F238E27FC236}">
                            <a16:creationId xmlns:a16="http://schemas.microsoft.com/office/drawing/2014/main" id="{4957E9B7-F4FF-4ABC-A929-79C8F1F834EB}"/>
                          </a:ext>
                        </a:extLst>
                      </p:cNvPr>
                      <p:cNvGrpSpPr/>
                      <p:nvPr/>
                    </p:nvGrpSpPr>
                    <p:grpSpPr>
                      <a:xfrm>
                        <a:off x="6648335" y="2667000"/>
                        <a:ext cx="427083" cy="604064"/>
                        <a:chOff x="5754072" y="2285999"/>
                        <a:chExt cx="652170" cy="988061"/>
                      </a:xfrm>
                    </p:grpSpPr>
                    <p:grpSp>
                      <p:nvGrpSpPr>
                        <p:cNvPr id="600" name="Group 599">
                          <a:extLst>
                            <a:ext uri="{FF2B5EF4-FFF2-40B4-BE49-F238E27FC236}">
                              <a16:creationId xmlns:a16="http://schemas.microsoft.com/office/drawing/2014/main" id="{12BF9E0B-02D3-44DD-A4EC-626989F01BBA}"/>
                            </a:ext>
                          </a:extLst>
                        </p:cNvPr>
                        <p:cNvGrpSpPr/>
                        <p:nvPr/>
                      </p:nvGrpSpPr>
                      <p:grpSpPr>
                        <a:xfrm>
                          <a:off x="5951870" y="2285999"/>
                          <a:ext cx="293887" cy="366793"/>
                          <a:chOff x="5951870" y="2050581"/>
                          <a:chExt cx="472610" cy="602212"/>
                        </a:xfrm>
                      </p:grpSpPr>
                      <p:sp>
                        <p:nvSpPr>
                          <p:cNvPr id="608" name="Oval 607">
                            <a:extLst>
                              <a:ext uri="{FF2B5EF4-FFF2-40B4-BE49-F238E27FC236}">
                                <a16:creationId xmlns:a16="http://schemas.microsoft.com/office/drawing/2014/main" id="{F0F617E0-8806-4C67-9EBE-61529D898429}"/>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09" name="Group 47">
                            <a:extLst>
                              <a:ext uri="{FF2B5EF4-FFF2-40B4-BE49-F238E27FC236}">
                                <a16:creationId xmlns:a16="http://schemas.microsoft.com/office/drawing/2014/main" id="{C700EB6C-963E-4440-89AA-D39605D9D090}"/>
                              </a:ext>
                            </a:extLst>
                          </p:cNvPr>
                          <p:cNvGrpSpPr>
                            <a:grpSpLocks/>
                          </p:cNvGrpSpPr>
                          <p:nvPr/>
                        </p:nvGrpSpPr>
                        <p:grpSpPr bwMode="auto">
                          <a:xfrm flipH="1">
                            <a:off x="6019800" y="2086608"/>
                            <a:ext cx="391662" cy="504192"/>
                            <a:chOff x="2593" y="768"/>
                            <a:chExt cx="849" cy="1475"/>
                          </a:xfrm>
                        </p:grpSpPr>
                        <p:sp>
                          <p:nvSpPr>
                            <p:cNvPr id="610" name="Freeform 48">
                              <a:extLst>
                                <a:ext uri="{FF2B5EF4-FFF2-40B4-BE49-F238E27FC236}">
                                  <a16:creationId xmlns:a16="http://schemas.microsoft.com/office/drawing/2014/main" id="{436CE3A3-7F15-4E22-B01C-36CF6A6FDA9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1" name="Freeform 49">
                              <a:extLst>
                                <a:ext uri="{FF2B5EF4-FFF2-40B4-BE49-F238E27FC236}">
                                  <a16:creationId xmlns:a16="http://schemas.microsoft.com/office/drawing/2014/main" id="{A0E8B574-020C-44DB-9984-6AD4393FC41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2" name="Freeform 50">
                              <a:extLst>
                                <a:ext uri="{FF2B5EF4-FFF2-40B4-BE49-F238E27FC236}">
                                  <a16:creationId xmlns:a16="http://schemas.microsoft.com/office/drawing/2014/main" id="{1756BDB2-F422-4C3C-BAC3-87930754443F}"/>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3" name="Freeform 51">
                              <a:extLst>
                                <a:ext uri="{FF2B5EF4-FFF2-40B4-BE49-F238E27FC236}">
                                  <a16:creationId xmlns:a16="http://schemas.microsoft.com/office/drawing/2014/main" id="{4A03FBD0-B764-40E9-9D65-09C3AA6CCFF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4" name="Freeform 52">
                              <a:extLst>
                                <a:ext uri="{FF2B5EF4-FFF2-40B4-BE49-F238E27FC236}">
                                  <a16:creationId xmlns:a16="http://schemas.microsoft.com/office/drawing/2014/main" id="{ABCCE541-BF49-4CC8-A7D7-C238675E3C9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5" name="Freeform 53">
                              <a:extLst>
                                <a:ext uri="{FF2B5EF4-FFF2-40B4-BE49-F238E27FC236}">
                                  <a16:creationId xmlns:a16="http://schemas.microsoft.com/office/drawing/2014/main" id="{B80AD6C5-8FFE-4126-A66C-78639237019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6" name="Freeform 54">
                              <a:extLst>
                                <a:ext uri="{FF2B5EF4-FFF2-40B4-BE49-F238E27FC236}">
                                  <a16:creationId xmlns:a16="http://schemas.microsoft.com/office/drawing/2014/main" id="{16836CE0-6AA4-43B2-A138-682F2E9AB11E}"/>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17" name="Group 55">
                              <a:extLst>
                                <a:ext uri="{FF2B5EF4-FFF2-40B4-BE49-F238E27FC236}">
                                  <a16:creationId xmlns:a16="http://schemas.microsoft.com/office/drawing/2014/main" id="{5DB98835-1226-407C-9CAF-FBC7828366C8}"/>
                                </a:ext>
                              </a:extLst>
                            </p:cNvPr>
                            <p:cNvGrpSpPr>
                              <a:grpSpLocks/>
                            </p:cNvGrpSpPr>
                            <p:nvPr/>
                          </p:nvGrpSpPr>
                          <p:grpSpPr bwMode="auto">
                            <a:xfrm>
                              <a:off x="2720" y="768"/>
                              <a:ext cx="230" cy="1456"/>
                              <a:chOff x="2720" y="768"/>
                              <a:chExt cx="230" cy="1456"/>
                            </a:xfrm>
                          </p:grpSpPr>
                          <p:sp>
                            <p:nvSpPr>
                              <p:cNvPr id="618" name="Freeform 56">
                                <a:extLst>
                                  <a:ext uri="{FF2B5EF4-FFF2-40B4-BE49-F238E27FC236}">
                                    <a16:creationId xmlns:a16="http://schemas.microsoft.com/office/drawing/2014/main" id="{1A65BDAB-9A37-4055-A650-3DE2A2AED26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 name="Freeform 57">
                                <a:extLst>
                                  <a:ext uri="{FF2B5EF4-FFF2-40B4-BE49-F238E27FC236}">
                                    <a16:creationId xmlns:a16="http://schemas.microsoft.com/office/drawing/2014/main" id="{9182B49A-6F99-48CD-BE32-FB29660229B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601" name="Straight Connector 600">
                          <a:extLst>
                            <a:ext uri="{FF2B5EF4-FFF2-40B4-BE49-F238E27FC236}">
                              <a16:creationId xmlns:a16="http://schemas.microsoft.com/office/drawing/2014/main" id="{7DC0AFDB-FF45-49F8-8397-5B311DDF5435}"/>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602" name="Straight Connector 601">
                          <a:extLst>
                            <a:ext uri="{FF2B5EF4-FFF2-40B4-BE49-F238E27FC236}">
                              <a16:creationId xmlns:a16="http://schemas.microsoft.com/office/drawing/2014/main" id="{88D509FB-7FF7-456B-AB02-47D136683A5A}"/>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603" name="Straight Connector 602">
                          <a:extLst>
                            <a:ext uri="{FF2B5EF4-FFF2-40B4-BE49-F238E27FC236}">
                              <a16:creationId xmlns:a16="http://schemas.microsoft.com/office/drawing/2014/main" id="{21370166-F3C3-4412-B57C-85E8B494E079}"/>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604" name="Arc 603">
                          <a:extLst>
                            <a:ext uri="{FF2B5EF4-FFF2-40B4-BE49-F238E27FC236}">
                              <a16:creationId xmlns:a16="http://schemas.microsoft.com/office/drawing/2014/main" id="{CA1CF7A3-E74B-44E5-A036-62ED677BF15F}"/>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05" name="5-Point Star 865">
                          <a:extLst>
                            <a:ext uri="{FF2B5EF4-FFF2-40B4-BE49-F238E27FC236}">
                              <a16:creationId xmlns:a16="http://schemas.microsoft.com/office/drawing/2014/main" id="{4575836B-D3F0-4AE3-9E80-037FA5A77639}"/>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06" name="5-Point Star 866">
                          <a:extLst>
                            <a:ext uri="{FF2B5EF4-FFF2-40B4-BE49-F238E27FC236}">
                              <a16:creationId xmlns:a16="http://schemas.microsoft.com/office/drawing/2014/main" id="{CFC6C088-7B7E-46D6-B4D3-597D9D0AF595}"/>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07" name="5-Point Star 414">
                          <a:extLst>
                            <a:ext uri="{FF2B5EF4-FFF2-40B4-BE49-F238E27FC236}">
                              <a16:creationId xmlns:a16="http://schemas.microsoft.com/office/drawing/2014/main" id="{EFFF9912-ED28-46B4-A524-1AFB0BC8E455}"/>
                            </a:ext>
                          </a:extLst>
                        </p:cNvPr>
                        <p:cNvSpPr/>
                        <p:nvPr/>
                      </p:nvSpPr>
                      <p:spPr bwMode="auto">
                        <a:xfrm>
                          <a:off x="5754072" y="3118910"/>
                          <a:ext cx="147679"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592" name="Arc 591">
                      <a:extLst>
                        <a:ext uri="{FF2B5EF4-FFF2-40B4-BE49-F238E27FC236}">
                          <a16:creationId xmlns:a16="http://schemas.microsoft.com/office/drawing/2014/main" id="{1DDC5FD0-2F28-4B5A-8FC9-857E102C4460}"/>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503" name="Straight Connector 502">
                    <a:extLst>
                      <a:ext uri="{FF2B5EF4-FFF2-40B4-BE49-F238E27FC236}">
                        <a16:creationId xmlns:a16="http://schemas.microsoft.com/office/drawing/2014/main" id="{DF8DD5BE-F7C3-4632-9835-BAE9C23362B6}"/>
                      </a:ext>
                    </a:extLst>
                  </p:cNvPr>
                  <p:cNvCxnSpPr>
                    <a:stCxn id="676" idx="3"/>
                  </p:cNvCxnSpPr>
                  <p:nvPr/>
                </p:nvCxnSpPr>
                <p:spPr bwMode="auto">
                  <a:xfrm flipH="1">
                    <a:off x="6385120" y="1711722"/>
                    <a:ext cx="644182" cy="289722"/>
                  </a:xfrm>
                  <a:prstGeom prst="line">
                    <a:avLst/>
                  </a:prstGeom>
                  <a:noFill/>
                  <a:ln w="12700" cap="flat" cmpd="sng" algn="ctr">
                    <a:solidFill>
                      <a:schemeClr val="bg2"/>
                    </a:solidFill>
                    <a:prstDash val="solid"/>
                    <a:round/>
                    <a:headEnd type="none" w="med" len="med"/>
                    <a:tailEnd type="none" w="med" len="med"/>
                  </a:ln>
                  <a:effectLst/>
                </p:spPr>
              </p:cxnSp>
              <p:cxnSp>
                <p:nvCxnSpPr>
                  <p:cNvPr id="504" name="Straight Connector 503">
                    <a:extLst>
                      <a:ext uri="{FF2B5EF4-FFF2-40B4-BE49-F238E27FC236}">
                        <a16:creationId xmlns:a16="http://schemas.microsoft.com/office/drawing/2014/main" id="{78332C34-3FBE-4024-AEC8-C13BC0466E7C}"/>
                      </a:ext>
                    </a:extLst>
                  </p:cNvPr>
                  <p:cNvCxnSpPr>
                    <a:stCxn id="575" idx="0"/>
                  </p:cNvCxnSpPr>
                  <p:nvPr/>
                </p:nvCxnSpPr>
                <p:spPr bwMode="auto">
                  <a:xfrm flipH="1" flipV="1">
                    <a:off x="7280618" y="1716888"/>
                    <a:ext cx="613963" cy="285534"/>
                  </a:xfrm>
                  <a:prstGeom prst="line">
                    <a:avLst/>
                  </a:prstGeom>
                  <a:noFill/>
                  <a:ln w="12700" cap="flat" cmpd="sng" algn="ctr">
                    <a:solidFill>
                      <a:schemeClr val="bg2"/>
                    </a:solidFill>
                    <a:prstDash val="solid"/>
                    <a:round/>
                    <a:headEnd type="none" w="med" len="med"/>
                    <a:tailEnd type="none" w="med" len="med"/>
                  </a:ln>
                  <a:effectLst/>
                </p:spPr>
              </p:cxnSp>
              <p:grpSp>
                <p:nvGrpSpPr>
                  <p:cNvPr id="505" name="Group 504">
                    <a:extLst>
                      <a:ext uri="{FF2B5EF4-FFF2-40B4-BE49-F238E27FC236}">
                        <a16:creationId xmlns:a16="http://schemas.microsoft.com/office/drawing/2014/main" id="{E1A9165A-FD89-4BC0-A7EC-8959D0C21ECE}"/>
                      </a:ext>
                    </a:extLst>
                  </p:cNvPr>
                  <p:cNvGrpSpPr/>
                  <p:nvPr/>
                </p:nvGrpSpPr>
                <p:grpSpPr>
                  <a:xfrm>
                    <a:off x="7180719" y="1798476"/>
                    <a:ext cx="1429881" cy="1468002"/>
                    <a:chOff x="5645466" y="1803063"/>
                    <a:chExt cx="1429881" cy="1468002"/>
                  </a:xfrm>
                </p:grpSpPr>
                <p:grpSp>
                  <p:nvGrpSpPr>
                    <p:cNvPr id="506" name="Group 505">
                      <a:extLst>
                        <a:ext uri="{FF2B5EF4-FFF2-40B4-BE49-F238E27FC236}">
                          <a16:creationId xmlns:a16="http://schemas.microsoft.com/office/drawing/2014/main" id="{A7DB5837-1D40-48A2-8A4B-121F7FD5DE49}"/>
                        </a:ext>
                      </a:extLst>
                    </p:cNvPr>
                    <p:cNvGrpSpPr/>
                    <p:nvPr/>
                  </p:nvGrpSpPr>
                  <p:grpSpPr>
                    <a:xfrm>
                      <a:off x="5645466" y="2007009"/>
                      <a:ext cx="1429881" cy="1264056"/>
                      <a:chOff x="5645466" y="2007009"/>
                      <a:chExt cx="1429881" cy="1264056"/>
                    </a:xfrm>
                  </p:grpSpPr>
                  <p:grpSp>
                    <p:nvGrpSpPr>
                      <p:cNvPr id="508" name="Group 507">
                        <a:extLst>
                          <a:ext uri="{FF2B5EF4-FFF2-40B4-BE49-F238E27FC236}">
                            <a16:creationId xmlns:a16="http://schemas.microsoft.com/office/drawing/2014/main" id="{1D71E596-E507-4420-8A96-DDE1793782ED}"/>
                          </a:ext>
                        </a:extLst>
                      </p:cNvPr>
                      <p:cNvGrpSpPr/>
                      <p:nvPr/>
                    </p:nvGrpSpPr>
                    <p:grpSpPr>
                      <a:xfrm>
                        <a:off x="6250954" y="2007009"/>
                        <a:ext cx="216747" cy="278991"/>
                        <a:chOff x="4861390" y="2202981"/>
                        <a:chExt cx="472610" cy="602212"/>
                      </a:xfrm>
                    </p:grpSpPr>
                    <p:sp>
                      <p:nvSpPr>
                        <p:cNvPr id="575" name="Oval 574">
                          <a:extLst>
                            <a:ext uri="{FF2B5EF4-FFF2-40B4-BE49-F238E27FC236}">
                              <a16:creationId xmlns:a16="http://schemas.microsoft.com/office/drawing/2014/main" id="{AFE1CE5A-AA7A-4166-B910-EC3B1B73A3B1}"/>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76" name="Group 26">
                          <a:extLst>
                            <a:ext uri="{FF2B5EF4-FFF2-40B4-BE49-F238E27FC236}">
                              <a16:creationId xmlns:a16="http://schemas.microsoft.com/office/drawing/2014/main" id="{98F2E6F1-09AA-40AA-85C0-053C9398E01B}"/>
                            </a:ext>
                          </a:extLst>
                        </p:cNvPr>
                        <p:cNvGrpSpPr>
                          <a:grpSpLocks/>
                        </p:cNvGrpSpPr>
                        <p:nvPr/>
                      </p:nvGrpSpPr>
                      <p:grpSpPr bwMode="auto">
                        <a:xfrm flipH="1">
                          <a:off x="4951250" y="2297324"/>
                          <a:ext cx="274777" cy="439717"/>
                          <a:chOff x="2308" y="1513"/>
                          <a:chExt cx="1162" cy="2570"/>
                        </a:xfrm>
                      </p:grpSpPr>
                      <p:grpSp>
                        <p:nvGrpSpPr>
                          <p:cNvPr id="577" name="Group 27">
                            <a:extLst>
                              <a:ext uri="{FF2B5EF4-FFF2-40B4-BE49-F238E27FC236}">
                                <a16:creationId xmlns:a16="http://schemas.microsoft.com/office/drawing/2014/main" id="{2A7CAAAC-D5C2-4FFA-AC80-F7453B1EBDFB}"/>
                              </a:ext>
                            </a:extLst>
                          </p:cNvPr>
                          <p:cNvGrpSpPr>
                            <a:grpSpLocks/>
                          </p:cNvGrpSpPr>
                          <p:nvPr/>
                        </p:nvGrpSpPr>
                        <p:grpSpPr bwMode="auto">
                          <a:xfrm>
                            <a:off x="2308" y="1740"/>
                            <a:ext cx="957" cy="2343"/>
                            <a:chOff x="2308" y="1740"/>
                            <a:chExt cx="957" cy="2343"/>
                          </a:xfrm>
                        </p:grpSpPr>
                        <p:sp>
                          <p:nvSpPr>
                            <p:cNvPr id="585" name="Freeform 28">
                              <a:extLst>
                                <a:ext uri="{FF2B5EF4-FFF2-40B4-BE49-F238E27FC236}">
                                  <a16:creationId xmlns:a16="http://schemas.microsoft.com/office/drawing/2014/main" id="{9B23FE82-64F6-4E37-A096-B82578586821}"/>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6" name="Freeform 29">
                              <a:extLst>
                                <a:ext uri="{FF2B5EF4-FFF2-40B4-BE49-F238E27FC236}">
                                  <a16:creationId xmlns:a16="http://schemas.microsoft.com/office/drawing/2014/main" id="{C94889E4-554A-4DF4-82DB-4E7ED000D00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7" name="Freeform 30">
                              <a:extLst>
                                <a:ext uri="{FF2B5EF4-FFF2-40B4-BE49-F238E27FC236}">
                                  <a16:creationId xmlns:a16="http://schemas.microsoft.com/office/drawing/2014/main" id="{4FB7C293-D57C-43CB-A01A-C3279BD8B26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8" name="Freeform 31">
                              <a:extLst>
                                <a:ext uri="{FF2B5EF4-FFF2-40B4-BE49-F238E27FC236}">
                                  <a16:creationId xmlns:a16="http://schemas.microsoft.com/office/drawing/2014/main" id="{27A11EED-2332-4C54-B4B2-68E1DC4256DF}"/>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9" name="Freeform 32">
                              <a:extLst>
                                <a:ext uri="{FF2B5EF4-FFF2-40B4-BE49-F238E27FC236}">
                                  <a16:creationId xmlns:a16="http://schemas.microsoft.com/office/drawing/2014/main" id="{5C22CD20-38EA-4F17-8578-1599DBC2B462}"/>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90" name="Freeform 33">
                              <a:extLst>
                                <a:ext uri="{FF2B5EF4-FFF2-40B4-BE49-F238E27FC236}">
                                  <a16:creationId xmlns:a16="http://schemas.microsoft.com/office/drawing/2014/main" id="{60157E96-B41A-4F7E-9C8D-BF2DED8AC294}"/>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578" name="Freeform 34">
                            <a:extLst>
                              <a:ext uri="{FF2B5EF4-FFF2-40B4-BE49-F238E27FC236}">
                                <a16:creationId xmlns:a16="http://schemas.microsoft.com/office/drawing/2014/main" id="{76D85B9F-8533-4880-AF28-32545EA15C85}"/>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79" name="Freeform 35">
                            <a:extLst>
                              <a:ext uri="{FF2B5EF4-FFF2-40B4-BE49-F238E27FC236}">
                                <a16:creationId xmlns:a16="http://schemas.microsoft.com/office/drawing/2014/main" id="{6F643497-7537-41AD-B114-52649CE8430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0" name="Oval 36">
                            <a:extLst>
                              <a:ext uri="{FF2B5EF4-FFF2-40B4-BE49-F238E27FC236}">
                                <a16:creationId xmlns:a16="http://schemas.microsoft.com/office/drawing/2014/main" id="{95FF8652-BF3D-4FB1-AFDD-DF290C98FC82}"/>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81" name="Oval 37">
                            <a:extLst>
                              <a:ext uri="{FF2B5EF4-FFF2-40B4-BE49-F238E27FC236}">
                                <a16:creationId xmlns:a16="http://schemas.microsoft.com/office/drawing/2014/main" id="{9ED9825C-D775-4EAA-9A1B-BD29212ACD4F}"/>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82" name="Oval 38">
                            <a:extLst>
                              <a:ext uri="{FF2B5EF4-FFF2-40B4-BE49-F238E27FC236}">
                                <a16:creationId xmlns:a16="http://schemas.microsoft.com/office/drawing/2014/main" id="{CE2033ED-0185-42C7-B2F0-FF65637020F6}"/>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83" name="Oval 39">
                            <a:extLst>
                              <a:ext uri="{FF2B5EF4-FFF2-40B4-BE49-F238E27FC236}">
                                <a16:creationId xmlns:a16="http://schemas.microsoft.com/office/drawing/2014/main" id="{B29E58EA-8BDF-4FA6-ABAD-F4241A3843C7}"/>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84" name="Oval 40">
                            <a:extLst>
                              <a:ext uri="{FF2B5EF4-FFF2-40B4-BE49-F238E27FC236}">
                                <a16:creationId xmlns:a16="http://schemas.microsoft.com/office/drawing/2014/main" id="{1674E85F-20E5-40D6-AB39-D47EF8D790D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509" name="Straight Connector 508">
                        <a:extLst>
                          <a:ext uri="{FF2B5EF4-FFF2-40B4-BE49-F238E27FC236}">
                            <a16:creationId xmlns:a16="http://schemas.microsoft.com/office/drawing/2014/main" id="{C8C296D9-CB62-4DE4-85B6-7231E7C1D996}"/>
                          </a:ext>
                        </a:extLst>
                      </p:cNvPr>
                      <p:cNvCxnSpPr>
                        <a:stCxn id="575" idx="4"/>
                        <a:endCxn id="574"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510" name="Group 509">
                        <a:extLst>
                          <a:ext uri="{FF2B5EF4-FFF2-40B4-BE49-F238E27FC236}">
                            <a16:creationId xmlns:a16="http://schemas.microsoft.com/office/drawing/2014/main" id="{C477D83B-2D7D-473C-A936-3A418BF692ED}"/>
                          </a:ext>
                        </a:extLst>
                      </p:cNvPr>
                      <p:cNvGrpSpPr/>
                      <p:nvPr/>
                    </p:nvGrpSpPr>
                    <p:grpSpPr>
                      <a:xfrm>
                        <a:off x="5645466" y="2666999"/>
                        <a:ext cx="402763" cy="604066"/>
                        <a:chOff x="5791199" y="2285996"/>
                        <a:chExt cx="615043" cy="988064"/>
                      </a:xfrm>
                    </p:grpSpPr>
                    <p:grpSp>
                      <p:nvGrpSpPr>
                        <p:cNvPr id="555" name="Group 554">
                          <a:extLst>
                            <a:ext uri="{FF2B5EF4-FFF2-40B4-BE49-F238E27FC236}">
                              <a16:creationId xmlns:a16="http://schemas.microsoft.com/office/drawing/2014/main" id="{F20B7F92-20C4-49F6-801C-3C06F5B44F64}"/>
                            </a:ext>
                          </a:extLst>
                        </p:cNvPr>
                        <p:cNvGrpSpPr/>
                        <p:nvPr/>
                      </p:nvGrpSpPr>
                      <p:grpSpPr>
                        <a:xfrm>
                          <a:off x="5951864" y="2285996"/>
                          <a:ext cx="293887" cy="366793"/>
                          <a:chOff x="5951868" y="2050581"/>
                          <a:chExt cx="472610" cy="602212"/>
                        </a:xfrm>
                      </p:grpSpPr>
                      <p:sp>
                        <p:nvSpPr>
                          <p:cNvPr id="563" name="Oval 562">
                            <a:extLst>
                              <a:ext uri="{FF2B5EF4-FFF2-40B4-BE49-F238E27FC236}">
                                <a16:creationId xmlns:a16="http://schemas.microsoft.com/office/drawing/2014/main" id="{ED6B1E92-7A24-4570-8F8B-E28AEAD8E9C2}"/>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64" name="Group 47">
                            <a:extLst>
                              <a:ext uri="{FF2B5EF4-FFF2-40B4-BE49-F238E27FC236}">
                                <a16:creationId xmlns:a16="http://schemas.microsoft.com/office/drawing/2014/main" id="{CDB66BB1-A4E5-46F9-BFB7-B52CE5263092}"/>
                              </a:ext>
                            </a:extLst>
                          </p:cNvPr>
                          <p:cNvGrpSpPr>
                            <a:grpSpLocks/>
                          </p:cNvGrpSpPr>
                          <p:nvPr/>
                        </p:nvGrpSpPr>
                        <p:grpSpPr bwMode="auto">
                          <a:xfrm flipH="1">
                            <a:off x="6019800" y="2086607"/>
                            <a:ext cx="391662" cy="504193"/>
                            <a:chOff x="2593" y="768"/>
                            <a:chExt cx="849" cy="1475"/>
                          </a:xfrm>
                        </p:grpSpPr>
                        <p:sp>
                          <p:nvSpPr>
                            <p:cNvPr id="565" name="Freeform 48">
                              <a:extLst>
                                <a:ext uri="{FF2B5EF4-FFF2-40B4-BE49-F238E27FC236}">
                                  <a16:creationId xmlns:a16="http://schemas.microsoft.com/office/drawing/2014/main" id="{EFF1098D-A424-4966-A8C4-1D0C121718B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6" name="Freeform 49">
                              <a:extLst>
                                <a:ext uri="{FF2B5EF4-FFF2-40B4-BE49-F238E27FC236}">
                                  <a16:creationId xmlns:a16="http://schemas.microsoft.com/office/drawing/2014/main" id="{3018F248-88F7-4653-9560-78594F6F77F8}"/>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7" name="Freeform 50">
                              <a:extLst>
                                <a:ext uri="{FF2B5EF4-FFF2-40B4-BE49-F238E27FC236}">
                                  <a16:creationId xmlns:a16="http://schemas.microsoft.com/office/drawing/2014/main" id="{1B1246A9-FB28-44EE-876C-24C4BAA8403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8" name="Freeform 51">
                              <a:extLst>
                                <a:ext uri="{FF2B5EF4-FFF2-40B4-BE49-F238E27FC236}">
                                  <a16:creationId xmlns:a16="http://schemas.microsoft.com/office/drawing/2014/main" id="{56ED34F0-2B75-42C5-A771-933E8841CFB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9" name="Freeform 52">
                              <a:extLst>
                                <a:ext uri="{FF2B5EF4-FFF2-40B4-BE49-F238E27FC236}">
                                  <a16:creationId xmlns:a16="http://schemas.microsoft.com/office/drawing/2014/main" id="{06CF6BB6-ACAD-48A6-9FCE-D04981B7CC78}"/>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70" name="Freeform 53">
                              <a:extLst>
                                <a:ext uri="{FF2B5EF4-FFF2-40B4-BE49-F238E27FC236}">
                                  <a16:creationId xmlns:a16="http://schemas.microsoft.com/office/drawing/2014/main" id="{41F201FB-302B-4414-88C6-CCDD2B0961F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71" name="Freeform 54">
                              <a:extLst>
                                <a:ext uri="{FF2B5EF4-FFF2-40B4-BE49-F238E27FC236}">
                                  <a16:creationId xmlns:a16="http://schemas.microsoft.com/office/drawing/2014/main" id="{11149C2B-185D-4E7D-821D-A6EC388B1F3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72" name="Group 55">
                              <a:extLst>
                                <a:ext uri="{FF2B5EF4-FFF2-40B4-BE49-F238E27FC236}">
                                  <a16:creationId xmlns:a16="http://schemas.microsoft.com/office/drawing/2014/main" id="{3472F93F-7A85-4657-899E-CF15F2E41638}"/>
                                </a:ext>
                              </a:extLst>
                            </p:cNvPr>
                            <p:cNvGrpSpPr>
                              <a:grpSpLocks/>
                            </p:cNvGrpSpPr>
                            <p:nvPr/>
                          </p:nvGrpSpPr>
                          <p:grpSpPr bwMode="auto">
                            <a:xfrm>
                              <a:off x="2720" y="768"/>
                              <a:ext cx="230" cy="1456"/>
                              <a:chOff x="2720" y="768"/>
                              <a:chExt cx="230" cy="1456"/>
                            </a:xfrm>
                          </p:grpSpPr>
                          <p:sp>
                            <p:nvSpPr>
                              <p:cNvPr id="573" name="Freeform 56">
                                <a:extLst>
                                  <a:ext uri="{FF2B5EF4-FFF2-40B4-BE49-F238E27FC236}">
                                    <a16:creationId xmlns:a16="http://schemas.microsoft.com/office/drawing/2014/main" id="{0E075CFE-B006-4131-88C7-45E100637B5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74" name="Freeform 57">
                                <a:extLst>
                                  <a:ext uri="{FF2B5EF4-FFF2-40B4-BE49-F238E27FC236}">
                                    <a16:creationId xmlns:a16="http://schemas.microsoft.com/office/drawing/2014/main" id="{C772DD67-77F9-4AF7-A35B-FEE38B18373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556" name="Straight Connector 555">
                          <a:extLst>
                            <a:ext uri="{FF2B5EF4-FFF2-40B4-BE49-F238E27FC236}">
                              <a16:creationId xmlns:a16="http://schemas.microsoft.com/office/drawing/2014/main" id="{FCC33FB0-05D6-425F-97CB-6B4836D9EBB9}"/>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557" name="Straight Connector 556">
                          <a:extLst>
                            <a:ext uri="{FF2B5EF4-FFF2-40B4-BE49-F238E27FC236}">
                              <a16:creationId xmlns:a16="http://schemas.microsoft.com/office/drawing/2014/main" id="{97DC818E-49B6-46D0-8D0E-CC31818C1E70}"/>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558" name="Straight Connector 557">
                          <a:extLst>
                            <a:ext uri="{FF2B5EF4-FFF2-40B4-BE49-F238E27FC236}">
                              <a16:creationId xmlns:a16="http://schemas.microsoft.com/office/drawing/2014/main" id="{04D9D1D0-5ADC-45DC-8034-75592393FDE4}"/>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559" name="Arc 558">
                          <a:extLst>
                            <a:ext uri="{FF2B5EF4-FFF2-40B4-BE49-F238E27FC236}">
                              <a16:creationId xmlns:a16="http://schemas.microsoft.com/office/drawing/2014/main" id="{2218E651-2DE5-4172-896D-8010919FECE9}"/>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60" name="5-Point Star 819">
                          <a:extLst>
                            <a:ext uri="{FF2B5EF4-FFF2-40B4-BE49-F238E27FC236}">
                              <a16:creationId xmlns:a16="http://schemas.microsoft.com/office/drawing/2014/main" id="{63C6B97A-5C67-44BD-93C4-D983AD61FD66}"/>
                            </a:ext>
                          </a:extLst>
                        </p:cNvPr>
                        <p:cNvSpPr/>
                        <p:nvPr/>
                      </p:nvSpPr>
                      <p:spPr bwMode="auto">
                        <a:xfrm>
                          <a:off x="5791199" y="3121653"/>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61" name="5-Point Star 820">
                          <a:extLst>
                            <a:ext uri="{FF2B5EF4-FFF2-40B4-BE49-F238E27FC236}">
                              <a16:creationId xmlns:a16="http://schemas.microsoft.com/office/drawing/2014/main" id="{BE73A818-6561-488A-B158-AEC7C86DCC77}"/>
                            </a:ext>
                          </a:extLst>
                        </p:cNvPr>
                        <p:cNvSpPr/>
                        <p:nvPr/>
                      </p:nvSpPr>
                      <p:spPr bwMode="auto">
                        <a:xfrm>
                          <a:off x="6019798" y="312165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62" name="5-Point Star 821">
                          <a:extLst>
                            <a:ext uri="{FF2B5EF4-FFF2-40B4-BE49-F238E27FC236}">
                              <a16:creationId xmlns:a16="http://schemas.microsoft.com/office/drawing/2014/main" id="{0021B71C-33E1-4673-81A2-1A8C88D3981C}"/>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511" name="Straight Connector 510">
                        <a:extLst>
                          <a:ext uri="{FF2B5EF4-FFF2-40B4-BE49-F238E27FC236}">
                            <a16:creationId xmlns:a16="http://schemas.microsoft.com/office/drawing/2014/main" id="{67C09089-5E9B-4BE6-9B70-D146E94069E3}"/>
                          </a:ext>
                        </a:extLst>
                      </p:cNvPr>
                      <p:cNvCxnSpPr>
                        <a:stCxn id="575"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512" name="Straight Connector 511">
                        <a:extLst>
                          <a:ext uri="{FF2B5EF4-FFF2-40B4-BE49-F238E27FC236}">
                            <a16:creationId xmlns:a16="http://schemas.microsoft.com/office/drawing/2014/main" id="{1CBE115A-16EE-47AF-8046-63AF401D527A}"/>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513" name="Group 512">
                        <a:extLst>
                          <a:ext uri="{FF2B5EF4-FFF2-40B4-BE49-F238E27FC236}">
                            <a16:creationId xmlns:a16="http://schemas.microsoft.com/office/drawing/2014/main" id="{A6C108D3-F99B-4088-A62B-107EFD1A12C6}"/>
                          </a:ext>
                        </a:extLst>
                      </p:cNvPr>
                      <p:cNvGrpSpPr/>
                      <p:nvPr/>
                    </p:nvGrpSpPr>
                    <p:grpSpPr>
                      <a:xfrm>
                        <a:off x="6159024" y="2667000"/>
                        <a:ext cx="402762" cy="604064"/>
                        <a:chOff x="5791200" y="2285999"/>
                        <a:chExt cx="615042" cy="988061"/>
                      </a:xfrm>
                    </p:grpSpPr>
                    <p:grpSp>
                      <p:nvGrpSpPr>
                        <p:cNvPr id="535" name="Group 534">
                          <a:extLst>
                            <a:ext uri="{FF2B5EF4-FFF2-40B4-BE49-F238E27FC236}">
                              <a16:creationId xmlns:a16="http://schemas.microsoft.com/office/drawing/2014/main" id="{311AE679-8859-481E-9EB8-732759D55F58}"/>
                            </a:ext>
                          </a:extLst>
                        </p:cNvPr>
                        <p:cNvGrpSpPr/>
                        <p:nvPr/>
                      </p:nvGrpSpPr>
                      <p:grpSpPr>
                        <a:xfrm>
                          <a:off x="5951870" y="2285999"/>
                          <a:ext cx="293887" cy="366793"/>
                          <a:chOff x="5951870" y="2050581"/>
                          <a:chExt cx="472610" cy="602212"/>
                        </a:xfrm>
                      </p:grpSpPr>
                      <p:sp>
                        <p:nvSpPr>
                          <p:cNvPr id="543" name="Oval 542">
                            <a:extLst>
                              <a:ext uri="{FF2B5EF4-FFF2-40B4-BE49-F238E27FC236}">
                                <a16:creationId xmlns:a16="http://schemas.microsoft.com/office/drawing/2014/main" id="{60860933-B3ED-4F13-B19E-94112B4AC219}"/>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44" name="Group 47">
                            <a:extLst>
                              <a:ext uri="{FF2B5EF4-FFF2-40B4-BE49-F238E27FC236}">
                                <a16:creationId xmlns:a16="http://schemas.microsoft.com/office/drawing/2014/main" id="{4F784F58-54DB-4C1F-83C1-E51C61BC0309}"/>
                              </a:ext>
                            </a:extLst>
                          </p:cNvPr>
                          <p:cNvGrpSpPr>
                            <a:grpSpLocks/>
                          </p:cNvGrpSpPr>
                          <p:nvPr/>
                        </p:nvGrpSpPr>
                        <p:grpSpPr bwMode="auto">
                          <a:xfrm flipH="1">
                            <a:off x="6019800" y="2086608"/>
                            <a:ext cx="391662" cy="504192"/>
                            <a:chOff x="2593" y="768"/>
                            <a:chExt cx="849" cy="1475"/>
                          </a:xfrm>
                        </p:grpSpPr>
                        <p:sp>
                          <p:nvSpPr>
                            <p:cNvPr id="545" name="Freeform 48">
                              <a:extLst>
                                <a:ext uri="{FF2B5EF4-FFF2-40B4-BE49-F238E27FC236}">
                                  <a16:creationId xmlns:a16="http://schemas.microsoft.com/office/drawing/2014/main" id="{95DC2C3C-613D-4A96-B736-F6BED16F0BBF}"/>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6" name="Freeform 49">
                              <a:extLst>
                                <a:ext uri="{FF2B5EF4-FFF2-40B4-BE49-F238E27FC236}">
                                  <a16:creationId xmlns:a16="http://schemas.microsoft.com/office/drawing/2014/main" id="{687B3B3A-0021-479E-84B0-97ACB39C7FBF}"/>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7" name="Freeform 50">
                              <a:extLst>
                                <a:ext uri="{FF2B5EF4-FFF2-40B4-BE49-F238E27FC236}">
                                  <a16:creationId xmlns:a16="http://schemas.microsoft.com/office/drawing/2014/main" id="{4001C50F-BFC0-4965-9A86-6576F15E946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8" name="Freeform 51">
                              <a:extLst>
                                <a:ext uri="{FF2B5EF4-FFF2-40B4-BE49-F238E27FC236}">
                                  <a16:creationId xmlns:a16="http://schemas.microsoft.com/office/drawing/2014/main" id="{9D6D0DBD-2241-4560-92BE-7062D2A0922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9" name="Freeform 52">
                              <a:extLst>
                                <a:ext uri="{FF2B5EF4-FFF2-40B4-BE49-F238E27FC236}">
                                  <a16:creationId xmlns:a16="http://schemas.microsoft.com/office/drawing/2014/main" id="{D07C1052-BDC5-47AB-9046-1343399CC01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50" name="Freeform 53">
                              <a:extLst>
                                <a:ext uri="{FF2B5EF4-FFF2-40B4-BE49-F238E27FC236}">
                                  <a16:creationId xmlns:a16="http://schemas.microsoft.com/office/drawing/2014/main" id="{C5099724-DC0E-40EA-ACAE-383EA1F3896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51" name="Freeform 54">
                              <a:extLst>
                                <a:ext uri="{FF2B5EF4-FFF2-40B4-BE49-F238E27FC236}">
                                  <a16:creationId xmlns:a16="http://schemas.microsoft.com/office/drawing/2014/main" id="{0B051EFC-EAC1-4BD8-AD1F-4C0B770D7FD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52" name="Group 55">
                              <a:extLst>
                                <a:ext uri="{FF2B5EF4-FFF2-40B4-BE49-F238E27FC236}">
                                  <a16:creationId xmlns:a16="http://schemas.microsoft.com/office/drawing/2014/main" id="{398F7E60-6CAB-4595-AC0F-520C9E0F50E2}"/>
                                </a:ext>
                              </a:extLst>
                            </p:cNvPr>
                            <p:cNvGrpSpPr>
                              <a:grpSpLocks/>
                            </p:cNvGrpSpPr>
                            <p:nvPr/>
                          </p:nvGrpSpPr>
                          <p:grpSpPr bwMode="auto">
                            <a:xfrm>
                              <a:off x="2720" y="768"/>
                              <a:ext cx="230" cy="1456"/>
                              <a:chOff x="2720" y="768"/>
                              <a:chExt cx="230" cy="1456"/>
                            </a:xfrm>
                          </p:grpSpPr>
                          <p:sp>
                            <p:nvSpPr>
                              <p:cNvPr id="553" name="Freeform 56">
                                <a:extLst>
                                  <a:ext uri="{FF2B5EF4-FFF2-40B4-BE49-F238E27FC236}">
                                    <a16:creationId xmlns:a16="http://schemas.microsoft.com/office/drawing/2014/main" id="{79050E9A-F235-4FBF-8833-49872D82CEED}"/>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54" name="Freeform 57">
                                <a:extLst>
                                  <a:ext uri="{FF2B5EF4-FFF2-40B4-BE49-F238E27FC236}">
                                    <a16:creationId xmlns:a16="http://schemas.microsoft.com/office/drawing/2014/main" id="{4DEDC94E-631B-45E6-8261-8D3F14DA3F1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536" name="Straight Connector 535">
                          <a:extLst>
                            <a:ext uri="{FF2B5EF4-FFF2-40B4-BE49-F238E27FC236}">
                              <a16:creationId xmlns:a16="http://schemas.microsoft.com/office/drawing/2014/main" id="{3C510EFA-17E7-4B16-85F7-9D5ABB3C42CD}"/>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537" name="Straight Connector 536">
                          <a:extLst>
                            <a:ext uri="{FF2B5EF4-FFF2-40B4-BE49-F238E27FC236}">
                              <a16:creationId xmlns:a16="http://schemas.microsoft.com/office/drawing/2014/main" id="{0B11636D-7814-4E83-A55F-5656C30F6E71}"/>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538" name="Straight Connector 537">
                          <a:extLst>
                            <a:ext uri="{FF2B5EF4-FFF2-40B4-BE49-F238E27FC236}">
                              <a16:creationId xmlns:a16="http://schemas.microsoft.com/office/drawing/2014/main" id="{14707D49-0AF4-45B1-B91A-411F2BEBDB22}"/>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539" name="Arc 538">
                          <a:extLst>
                            <a:ext uri="{FF2B5EF4-FFF2-40B4-BE49-F238E27FC236}">
                              <a16:creationId xmlns:a16="http://schemas.microsoft.com/office/drawing/2014/main" id="{587EAF68-7842-430D-B464-14EDD5C62481}"/>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40" name="5-Point Star 799">
                          <a:extLst>
                            <a:ext uri="{FF2B5EF4-FFF2-40B4-BE49-F238E27FC236}">
                              <a16:creationId xmlns:a16="http://schemas.microsoft.com/office/drawing/2014/main" id="{B757321B-955E-40E2-919C-85DE4AAB4B86}"/>
                            </a:ext>
                          </a:extLst>
                        </p:cNvPr>
                        <p:cNvSpPr/>
                        <p:nvPr/>
                      </p:nvSpPr>
                      <p:spPr bwMode="auto">
                        <a:xfrm>
                          <a:off x="57912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41" name="5-Point Star 800">
                          <a:extLst>
                            <a:ext uri="{FF2B5EF4-FFF2-40B4-BE49-F238E27FC236}">
                              <a16:creationId xmlns:a16="http://schemas.microsoft.com/office/drawing/2014/main" id="{C8D51DC1-7127-44A2-A574-3499F55F3457}"/>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42" name="5-Point Star 801">
                          <a:extLst>
                            <a:ext uri="{FF2B5EF4-FFF2-40B4-BE49-F238E27FC236}">
                              <a16:creationId xmlns:a16="http://schemas.microsoft.com/office/drawing/2014/main" id="{E765B079-F38F-4478-B315-85E381E76A84}"/>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514" name="Group 513">
                        <a:extLst>
                          <a:ext uri="{FF2B5EF4-FFF2-40B4-BE49-F238E27FC236}">
                            <a16:creationId xmlns:a16="http://schemas.microsoft.com/office/drawing/2014/main" id="{3BAABBAA-B9D9-421B-86EA-C63D5335E8EB}"/>
                          </a:ext>
                        </a:extLst>
                      </p:cNvPr>
                      <p:cNvGrpSpPr/>
                      <p:nvPr/>
                    </p:nvGrpSpPr>
                    <p:grpSpPr>
                      <a:xfrm>
                        <a:off x="6672585" y="2667000"/>
                        <a:ext cx="402762" cy="604064"/>
                        <a:chOff x="5791200" y="2285999"/>
                        <a:chExt cx="615042" cy="988061"/>
                      </a:xfrm>
                    </p:grpSpPr>
                    <p:grpSp>
                      <p:nvGrpSpPr>
                        <p:cNvPr id="515" name="Group 514">
                          <a:extLst>
                            <a:ext uri="{FF2B5EF4-FFF2-40B4-BE49-F238E27FC236}">
                              <a16:creationId xmlns:a16="http://schemas.microsoft.com/office/drawing/2014/main" id="{FE9A6BAD-1986-489E-B365-4AD22DBC020A}"/>
                            </a:ext>
                          </a:extLst>
                        </p:cNvPr>
                        <p:cNvGrpSpPr/>
                        <p:nvPr/>
                      </p:nvGrpSpPr>
                      <p:grpSpPr>
                        <a:xfrm>
                          <a:off x="5951870" y="2285999"/>
                          <a:ext cx="293887" cy="366793"/>
                          <a:chOff x="5951870" y="2050581"/>
                          <a:chExt cx="472610" cy="602212"/>
                        </a:xfrm>
                      </p:grpSpPr>
                      <p:sp>
                        <p:nvSpPr>
                          <p:cNvPr id="523" name="Oval 522">
                            <a:extLst>
                              <a:ext uri="{FF2B5EF4-FFF2-40B4-BE49-F238E27FC236}">
                                <a16:creationId xmlns:a16="http://schemas.microsoft.com/office/drawing/2014/main" id="{825946E1-E26C-4832-9C43-024840988CE9}"/>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24" name="Group 47">
                            <a:extLst>
                              <a:ext uri="{FF2B5EF4-FFF2-40B4-BE49-F238E27FC236}">
                                <a16:creationId xmlns:a16="http://schemas.microsoft.com/office/drawing/2014/main" id="{D2878E2B-A3D4-4ABE-AE30-7F422E16AD40}"/>
                              </a:ext>
                            </a:extLst>
                          </p:cNvPr>
                          <p:cNvGrpSpPr>
                            <a:grpSpLocks/>
                          </p:cNvGrpSpPr>
                          <p:nvPr/>
                        </p:nvGrpSpPr>
                        <p:grpSpPr bwMode="auto">
                          <a:xfrm flipH="1">
                            <a:off x="6019800" y="2086608"/>
                            <a:ext cx="391662" cy="504192"/>
                            <a:chOff x="2593" y="768"/>
                            <a:chExt cx="849" cy="1475"/>
                          </a:xfrm>
                        </p:grpSpPr>
                        <p:sp>
                          <p:nvSpPr>
                            <p:cNvPr id="525" name="Freeform 48">
                              <a:extLst>
                                <a:ext uri="{FF2B5EF4-FFF2-40B4-BE49-F238E27FC236}">
                                  <a16:creationId xmlns:a16="http://schemas.microsoft.com/office/drawing/2014/main" id="{B8A04DE9-3CEF-41A4-B107-5D7651535D9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26" name="Freeform 49">
                              <a:extLst>
                                <a:ext uri="{FF2B5EF4-FFF2-40B4-BE49-F238E27FC236}">
                                  <a16:creationId xmlns:a16="http://schemas.microsoft.com/office/drawing/2014/main" id="{5CE7F7EB-81FF-4DB5-9DFB-CFFFC2534F1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27" name="Freeform 50">
                              <a:extLst>
                                <a:ext uri="{FF2B5EF4-FFF2-40B4-BE49-F238E27FC236}">
                                  <a16:creationId xmlns:a16="http://schemas.microsoft.com/office/drawing/2014/main" id="{ABC3466F-D80A-43A8-8A11-5EDC93D69321}"/>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28" name="Freeform 51">
                              <a:extLst>
                                <a:ext uri="{FF2B5EF4-FFF2-40B4-BE49-F238E27FC236}">
                                  <a16:creationId xmlns:a16="http://schemas.microsoft.com/office/drawing/2014/main" id="{D923B923-8926-4A00-8915-66383E929C3F}"/>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29" name="Freeform 52">
                              <a:extLst>
                                <a:ext uri="{FF2B5EF4-FFF2-40B4-BE49-F238E27FC236}">
                                  <a16:creationId xmlns:a16="http://schemas.microsoft.com/office/drawing/2014/main" id="{6CEEB6D3-58E8-4F11-8153-9715CE7413E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30" name="Freeform 53">
                              <a:extLst>
                                <a:ext uri="{FF2B5EF4-FFF2-40B4-BE49-F238E27FC236}">
                                  <a16:creationId xmlns:a16="http://schemas.microsoft.com/office/drawing/2014/main" id="{2CF25B2A-EFD9-4870-BBF0-FDD1C9331C2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31" name="Freeform 54">
                              <a:extLst>
                                <a:ext uri="{FF2B5EF4-FFF2-40B4-BE49-F238E27FC236}">
                                  <a16:creationId xmlns:a16="http://schemas.microsoft.com/office/drawing/2014/main" id="{80CC89FF-EA83-412D-B80D-940A005B0734}"/>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32" name="Group 55">
                              <a:extLst>
                                <a:ext uri="{FF2B5EF4-FFF2-40B4-BE49-F238E27FC236}">
                                  <a16:creationId xmlns:a16="http://schemas.microsoft.com/office/drawing/2014/main" id="{7D3393BC-FB14-4185-8B76-1DAAE47FA053}"/>
                                </a:ext>
                              </a:extLst>
                            </p:cNvPr>
                            <p:cNvGrpSpPr>
                              <a:grpSpLocks/>
                            </p:cNvGrpSpPr>
                            <p:nvPr/>
                          </p:nvGrpSpPr>
                          <p:grpSpPr bwMode="auto">
                            <a:xfrm>
                              <a:off x="2720" y="768"/>
                              <a:ext cx="230" cy="1456"/>
                              <a:chOff x="2720" y="768"/>
                              <a:chExt cx="230" cy="1456"/>
                            </a:xfrm>
                          </p:grpSpPr>
                          <p:sp>
                            <p:nvSpPr>
                              <p:cNvPr id="533" name="Freeform 56">
                                <a:extLst>
                                  <a:ext uri="{FF2B5EF4-FFF2-40B4-BE49-F238E27FC236}">
                                    <a16:creationId xmlns:a16="http://schemas.microsoft.com/office/drawing/2014/main" id="{92AF805C-EDC0-4B67-9B28-DA5D29790A3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34" name="Freeform 57">
                                <a:extLst>
                                  <a:ext uri="{FF2B5EF4-FFF2-40B4-BE49-F238E27FC236}">
                                    <a16:creationId xmlns:a16="http://schemas.microsoft.com/office/drawing/2014/main" id="{F2CA8EB4-CEF0-4958-8667-6AF67FC967B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516" name="Straight Connector 515">
                          <a:extLst>
                            <a:ext uri="{FF2B5EF4-FFF2-40B4-BE49-F238E27FC236}">
                              <a16:creationId xmlns:a16="http://schemas.microsoft.com/office/drawing/2014/main" id="{7ED074BF-9A3C-464A-A810-24455A4774F7}"/>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517" name="Straight Connector 516">
                          <a:extLst>
                            <a:ext uri="{FF2B5EF4-FFF2-40B4-BE49-F238E27FC236}">
                              <a16:creationId xmlns:a16="http://schemas.microsoft.com/office/drawing/2014/main" id="{DB89AC6E-5325-4E4A-9D3D-54B4497EC95B}"/>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518" name="Straight Connector 517">
                          <a:extLst>
                            <a:ext uri="{FF2B5EF4-FFF2-40B4-BE49-F238E27FC236}">
                              <a16:creationId xmlns:a16="http://schemas.microsoft.com/office/drawing/2014/main" id="{0CF19890-1DAA-463D-A032-052ABDF87485}"/>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519" name="Arc 518">
                          <a:extLst>
                            <a:ext uri="{FF2B5EF4-FFF2-40B4-BE49-F238E27FC236}">
                              <a16:creationId xmlns:a16="http://schemas.microsoft.com/office/drawing/2014/main" id="{56828116-8546-4746-8B49-5D0DC20DD9DA}"/>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20" name="5-Point Star 779">
                          <a:extLst>
                            <a:ext uri="{FF2B5EF4-FFF2-40B4-BE49-F238E27FC236}">
                              <a16:creationId xmlns:a16="http://schemas.microsoft.com/office/drawing/2014/main" id="{6A83EE5C-68D8-49E0-961D-D592D312EAEF}"/>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21" name="5-Point Star 780">
                          <a:extLst>
                            <a:ext uri="{FF2B5EF4-FFF2-40B4-BE49-F238E27FC236}">
                              <a16:creationId xmlns:a16="http://schemas.microsoft.com/office/drawing/2014/main" id="{3D2FAB1F-8592-4C6E-BC92-6C8D18B244B7}"/>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22" name="5-Point Star 781">
                          <a:extLst>
                            <a:ext uri="{FF2B5EF4-FFF2-40B4-BE49-F238E27FC236}">
                              <a16:creationId xmlns:a16="http://schemas.microsoft.com/office/drawing/2014/main" id="{DCB967FF-B103-4EB6-AA0F-DA062EF6AE84}"/>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507" name="Arc 506">
                      <a:extLst>
                        <a:ext uri="{FF2B5EF4-FFF2-40B4-BE49-F238E27FC236}">
                          <a16:creationId xmlns:a16="http://schemas.microsoft.com/office/drawing/2014/main" id="{6129A741-B575-45E3-BA87-A881881C873F}"/>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cxnSp>
              <p:nvCxnSpPr>
                <p:cNvPr id="494" name="Straight Connector 493">
                  <a:extLst>
                    <a:ext uri="{FF2B5EF4-FFF2-40B4-BE49-F238E27FC236}">
                      <a16:creationId xmlns:a16="http://schemas.microsoft.com/office/drawing/2014/main" id="{A5EE8E6B-2940-40D6-9F8F-8FD2D9ACEFAE}"/>
                    </a:ext>
                  </a:extLst>
                </p:cNvPr>
                <p:cNvCxnSpPr>
                  <a:stCxn id="1279" idx="4"/>
                  <a:endCxn id="686" idx="28"/>
                </p:cNvCxnSpPr>
                <p:nvPr/>
              </p:nvCxnSpPr>
              <p:spPr bwMode="auto">
                <a:xfrm flipH="1">
                  <a:off x="3575606" y="1357001"/>
                  <a:ext cx="1539501" cy="527483"/>
                </a:xfrm>
                <a:prstGeom prst="line">
                  <a:avLst/>
                </a:prstGeom>
                <a:noFill/>
                <a:ln w="12700" cap="flat" cmpd="sng" algn="ctr">
                  <a:solidFill>
                    <a:schemeClr val="tx1"/>
                  </a:solidFill>
                  <a:prstDash val="solid"/>
                  <a:round/>
                  <a:headEnd type="none" w="med" len="med"/>
                  <a:tailEnd type="none" w="med" len="med"/>
                </a:ln>
                <a:effectLst/>
              </p:spPr>
            </p:cxnSp>
            <p:sp>
              <p:nvSpPr>
                <p:cNvPr id="495" name="Arc 494">
                  <a:extLst>
                    <a:ext uri="{FF2B5EF4-FFF2-40B4-BE49-F238E27FC236}">
                      <a16:creationId xmlns:a16="http://schemas.microsoft.com/office/drawing/2014/main" id="{E7228799-0C96-48C2-939E-7BA8709BD711}"/>
                    </a:ext>
                  </a:extLst>
                </p:cNvPr>
                <p:cNvSpPr/>
                <p:nvPr/>
              </p:nvSpPr>
              <p:spPr bwMode="auto">
                <a:xfrm rot="8011086">
                  <a:off x="2819233" y="1071611"/>
                  <a:ext cx="1351543" cy="1268738"/>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96" name="Arc 495">
                  <a:extLst>
                    <a:ext uri="{FF2B5EF4-FFF2-40B4-BE49-F238E27FC236}">
                      <a16:creationId xmlns:a16="http://schemas.microsoft.com/office/drawing/2014/main" id="{82FD3399-266F-4C9C-9E4B-178048112FC2}"/>
                    </a:ext>
                  </a:extLst>
                </p:cNvPr>
                <p:cNvSpPr/>
                <p:nvPr/>
              </p:nvSpPr>
              <p:spPr bwMode="auto">
                <a:xfrm rot="8011086">
                  <a:off x="6113357" y="1079824"/>
                  <a:ext cx="1351543" cy="1268738"/>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cxnSp>
              <p:nvCxnSpPr>
                <p:cNvPr id="497" name="Straight Connector 496">
                  <a:extLst>
                    <a:ext uri="{FF2B5EF4-FFF2-40B4-BE49-F238E27FC236}">
                      <a16:creationId xmlns:a16="http://schemas.microsoft.com/office/drawing/2014/main" id="{9D56A87F-E532-47DA-A17A-9A564D4C88E9}"/>
                    </a:ext>
                  </a:extLst>
                </p:cNvPr>
                <p:cNvCxnSpPr>
                  <a:stCxn id="1279" idx="4"/>
                  <a:endCxn id="1267" idx="1"/>
                </p:cNvCxnSpPr>
                <p:nvPr/>
              </p:nvCxnSpPr>
              <p:spPr bwMode="auto">
                <a:xfrm>
                  <a:off x="5115107" y="1357001"/>
                  <a:ext cx="1537445" cy="538645"/>
                </a:xfrm>
                <a:prstGeom prst="line">
                  <a:avLst/>
                </a:prstGeom>
                <a:noFill/>
                <a:ln w="12700" cap="flat" cmpd="sng" algn="ctr">
                  <a:solidFill>
                    <a:schemeClr val="tx1"/>
                  </a:solidFill>
                  <a:prstDash val="solid"/>
                  <a:round/>
                  <a:headEnd type="none" w="med" len="med"/>
                  <a:tailEnd type="none" w="med" len="med"/>
                </a:ln>
                <a:effectLst/>
              </p:spPr>
            </p:cxnSp>
            <p:sp>
              <p:nvSpPr>
                <p:cNvPr id="498" name="Text Box 77">
                  <a:extLst>
                    <a:ext uri="{FF2B5EF4-FFF2-40B4-BE49-F238E27FC236}">
                      <a16:creationId xmlns:a16="http://schemas.microsoft.com/office/drawing/2014/main" id="{772CD6E6-C7E2-4A7B-9072-DC22A1F10CE5}"/>
                    </a:ext>
                  </a:extLst>
                </p:cNvPr>
                <p:cNvSpPr txBox="1">
                  <a:spLocks noChangeArrowheads="1"/>
                </p:cNvSpPr>
                <p:nvPr/>
              </p:nvSpPr>
              <p:spPr bwMode="auto">
                <a:xfrm>
                  <a:off x="1975111" y="2602076"/>
                  <a:ext cx="5774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t>M</a:t>
                  </a:r>
                  <a:r>
                    <a:rPr lang="en-US" altLang="en-US" sz="1800" baseline="-25000" dirty="0"/>
                    <a:t>2</a:t>
                  </a:r>
                  <a:r>
                    <a:rPr lang="en-US" altLang="en-US" sz="1800" baseline="30000" dirty="0"/>
                    <a:t>w</a:t>
                  </a:r>
                  <a:endParaRPr lang="en-CA" altLang="en-US" sz="1800" i="0" dirty="0"/>
                </a:p>
              </p:txBody>
            </p:sp>
            <p:sp>
              <p:nvSpPr>
                <p:cNvPr id="499" name="Text Box 77">
                  <a:extLst>
                    <a:ext uri="{FF2B5EF4-FFF2-40B4-BE49-F238E27FC236}">
                      <a16:creationId xmlns:a16="http://schemas.microsoft.com/office/drawing/2014/main" id="{35FA364C-D15B-410A-933E-2032F9829280}"/>
                    </a:ext>
                  </a:extLst>
                </p:cNvPr>
                <p:cNvSpPr txBox="1">
                  <a:spLocks noChangeArrowheads="1"/>
                </p:cNvSpPr>
                <p:nvPr/>
              </p:nvSpPr>
              <p:spPr bwMode="auto">
                <a:xfrm>
                  <a:off x="2584711" y="1828408"/>
                  <a:ext cx="5437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solidFill>
                        <a:schemeClr val="bg2"/>
                      </a:solidFill>
                    </a:rPr>
                    <a:t>M</a:t>
                  </a:r>
                  <a:r>
                    <a:rPr lang="en-US" altLang="en-US" sz="1800" baseline="-25000" dirty="0">
                      <a:solidFill>
                        <a:schemeClr val="bg2"/>
                      </a:solidFill>
                    </a:rPr>
                    <a:t>1</a:t>
                  </a:r>
                  <a:r>
                    <a:rPr lang="en-US" altLang="en-US" sz="1800" baseline="30000" dirty="0">
                      <a:solidFill>
                        <a:schemeClr val="bg2"/>
                      </a:solidFill>
                    </a:rPr>
                    <a:t>b</a:t>
                  </a:r>
                  <a:endParaRPr lang="en-CA" altLang="en-US" sz="1800" i="0" dirty="0">
                    <a:solidFill>
                      <a:schemeClr val="bg2"/>
                    </a:solidFill>
                  </a:endParaRPr>
                </a:p>
              </p:txBody>
            </p:sp>
            <p:sp>
              <p:nvSpPr>
                <p:cNvPr id="500" name="Text Box 77">
                  <a:extLst>
                    <a:ext uri="{FF2B5EF4-FFF2-40B4-BE49-F238E27FC236}">
                      <a16:creationId xmlns:a16="http://schemas.microsoft.com/office/drawing/2014/main" id="{490E279D-060C-46D4-96B3-92187EFB5F47}"/>
                    </a:ext>
                  </a:extLst>
                </p:cNvPr>
                <p:cNvSpPr txBox="1">
                  <a:spLocks noChangeArrowheads="1"/>
                </p:cNvSpPr>
                <p:nvPr/>
              </p:nvSpPr>
              <p:spPr bwMode="auto">
                <a:xfrm>
                  <a:off x="4202497" y="1066464"/>
                  <a:ext cx="5774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t>M</a:t>
                  </a:r>
                  <a:r>
                    <a:rPr lang="en-US" altLang="en-US" sz="1800" baseline="-25000" dirty="0"/>
                    <a:t>1</a:t>
                  </a:r>
                  <a:r>
                    <a:rPr lang="en-US" altLang="en-US" sz="1800" baseline="30000" dirty="0"/>
                    <a:t>w</a:t>
                  </a:r>
                  <a:endParaRPr lang="en-CA" altLang="en-US" sz="1800" i="0" dirty="0"/>
                </a:p>
              </p:txBody>
            </p:sp>
          </p:grpSp>
          <p:sp>
            <p:nvSpPr>
              <p:cNvPr id="488" name="Arc 487">
                <a:extLst>
                  <a:ext uri="{FF2B5EF4-FFF2-40B4-BE49-F238E27FC236}">
                    <a16:creationId xmlns:a16="http://schemas.microsoft.com/office/drawing/2014/main" id="{94D038AD-A0B7-48D6-A307-130DF0F95BF3}"/>
                  </a:ext>
                </a:extLst>
              </p:cNvPr>
              <p:cNvSpPr/>
              <p:nvPr/>
            </p:nvSpPr>
            <p:spPr bwMode="auto">
              <a:xfrm rot="8011086">
                <a:off x="4463364" y="286092"/>
                <a:ext cx="1312049" cy="1298474"/>
              </a:xfrm>
              <a:prstGeom prst="arc">
                <a:avLst>
                  <a:gd name="adj1" fmla="val 16108693"/>
                  <a:gd name="adj2" fmla="val 0"/>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sp>
          <p:nvSpPr>
            <p:cNvPr id="485" name="Rectangle 2">
              <a:extLst>
                <a:ext uri="{FF2B5EF4-FFF2-40B4-BE49-F238E27FC236}">
                  <a16:creationId xmlns:a16="http://schemas.microsoft.com/office/drawing/2014/main" id="{A7C38016-FF4F-4B3B-B7B8-1080534B4534}"/>
                </a:ext>
              </a:extLst>
            </p:cNvPr>
            <p:cNvSpPr txBox="1">
              <a:spLocks noChangeArrowheads="1"/>
            </p:cNvSpPr>
            <p:nvPr/>
          </p:nvSpPr>
          <p:spPr bwMode="auto">
            <a:xfrm>
              <a:off x="-552744" y="-114300"/>
              <a:ext cx="4289362"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a:t>A Game Tree</a:t>
              </a:r>
              <a:endParaRPr lang="en-CA" altLang="en-US" kern="0" dirty="0"/>
            </a:p>
          </p:txBody>
        </p:sp>
        <p:pic>
          <p:nvPicPr>
            <p:cNvPr id="486" name="Picture 6" descr="Related image">
              <a:extLst>
                <a:ext uri="{FF2B5EF4-FFF2-40B4-BE49-F238E27FC236}">
                  <a16:creationId xmlns:a16="http://schemas.microsoft.com/office/drawing/2014/main" id="{87637288-F9D2-475D-92ED-2FB4F9132F61}"/>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a:extLst>
              <a:ext uri="{FF2B5EF4-FFF2-40B4-BE49-F238E27FC236}">
                <a16:creationId xmlns:a16="http://schemas.microsoft.com/office/drawing/2014/main" id="{791E049B-541A-4F5E-AF37-AE610DE5F590}"/>
              </a:ext>
            </a:extLst>
          </p:cNvPr>
          <p:cNvGrpSpPr/>
          <p:nvPr/>
        </p:nvGrpSpPr>
        <p:grpSpPr>
          <a:xfrm>
            <a:off x="594842" y="3165144"/>
            <a:ext cx="6784804" cy="307777"/>
            <a:chOff x="1609726" y="3165144"/>
            <a:chExt cx="6784804" cy="307777"/>
          </a:xfrm>
        </p:grpSpPr>
        <p:sp>
          <p:nvSpPr>
            <p:cNvPr id="422" name="TextBox 421">
              <a:extLst>
                <a:ext uri="{FF2B5EF4-FFF2-40B4-BE49-F238E27FC236}">
                  <a16:creationId xmlns:a16="http://schemas.microsoft.com/office/drawing/2014/main" id="{490CCCC2-2E38-41FA-84E2-3E91B39AF7DA}"/>
                </a:ext>
              </a:extLst>
            </p:cNvPr>
            <p:cNvSpPr txBox="1"/>
            <p:nvPr/>
          </p:nvSpPr>
          <p:spPr bwMode="auto">
            <a:xfrm>
              <a:off x="1609726" y="3165144"/>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5</a:t>
              </a:r>
            </a:p>
          </p:txBody>
        </p:sp>
        <p:sp>
          <p:nvSpPr>
            <p:cNvPr id="423" name="TextBox 422">
              <a:extLst>
                <a:ext uri="{FF2B5EF4-FFF2-40B4-BE49-F238E27FC236}">
                  <a16:creationId xmlns:a16="http://schemas.microsoft.com/office/drawing/2014/main" id="{409680D7-5693-4509-AD6D-44FBBA1768D5}"/>
                </a:ext>
              </a:extLst>
            </p:cNvPr>
            <p:cNvSpPr txBox="1"/>
            <p:nvPr/>
          </p:nvSpPr>
          <p:spPr bwMode="auto">
            <a:xfrm>
              <a:off x="1635456"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25" name="TextBox 424">
              <a:extLst>
                <a:ext uri="{FF2B5EF4-FFF2-40B4-BE49-F238E27FC236}">
                  <a16:creationId xmlns:a16="http://schemas.microsoft.com/office/drawing/2014/main" id="{DC12FDDB-DE93-4F1E-9D86-2E8C1A2F3B49}"/>
                </a:ext>
              </a:extLst>
            </p:cNvPr>
            <p:cNvSpPr txBox="1"/>
            <p:nvPr/>
          </p:nvSpPr>
          <p:spPr bwMode="auto">
            <a:xfrm>
              <a:off x="1809750"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26" name="TextBox 425">
              <a:extLst>
                <a:ext uri="{FF2B5EF4-FFF2-40B4-BE49-F238E27FC236}">
                  <a16:creationId xmlns:a16="http://schemas.microsoft.com/office/drawing/2014/main" id="{A6BAE9D2-374A-4800-9548-3BAE4554386E}"/>
                </a:ext>
              </a:extLst>
            </p:cNvPr>
            <p:cNvSpPr txBox="1"/>
            <p:nvPr/>
          </p:nvSpPr>
          <p:spPr bwMode="auto">
            <a:xfrm>
              <a:off x="200309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27" name="TextBox 426">
              <a:extLst>
                <a:ext uri="{FF2B5EF4-FFF2-40B4-BE49-F238E27FC236}">
                  <a16:creationId xmlns:a16="http://schemas.microsoft.com/office/drawing/2014/main" id="{8DB8EEDD-B772-414A-AF02-6BAAC6C5D6F8}"/>
                </a:ext>
              </a:extLst>
            </p:cNvPr>
            <p:cNvSpPr txBox="1"/>
            <p:nvPr/>
          </p:nvSpPr>
          <p:spPr bwMode="auto">
            <a:xfrm>
              <a:off x="216184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6</a:t>
              </a:r>
            </a:p>
          </p:txBody>
        </p:sp>
        <p:sp>
          <p:nvSpPr>
            <p:cNvPr id="428" name="TextBox 427">
              <a:extLst>
                <a:ext uri="{FF2B5EF4-FFF2-40B4-BE49-F238E27FC236}">
                  <a16:creationId xmlns:a16="http://schemas.microsoft.com/office/drawing/2014/main" id="{08C0FF10-4F0B-4067-AAAC-7D5C504407A5}"/>
                </a:ext>
              </a:extLst>
            </p:cNvPr>
            <p:cNvSpPr txBox="1"/>
            <p:nvPr/>
          </p:nvSpPr>
          <p:spPr bwMode="auto">
            <a:xfrm>
              <a:off x="2316463"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29" name="TextBox 428">
              <a:extLst>
                <a:ext uri="{FF2B5EF4-FFF2-40B4-BE49-F238E27FC236}">
                  <a16:creationId xmlns:a16="http://schemas.microsoft.com/office/drawing/2014/main" id="{556A91CF-5ACA-401F-BA8C-856045C52BE6}"/>
                </a:ext>
              </a:extLst>
            </p:cNvPr>
            <p:cNvSpPr txBox="1"/>
            <p:nvPr/>
          </p:nvSpPr>
          <p:spPr bwMode="auto">
            <a:xfrm>
              <a:off x="247044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30" name="TextBox 429">
              <a:extLst>
                <a:ext uri="{FF2B5EF4-FFF2-40B4-BE49-F238E27FC236}">
                  <a16:creationId xmlns:a16="http://schemas.microsoft.com/office/drawing/2014/main" id="{F0D8EB30-6217-481E-A9FC-0477241B6488}"/>
                </a:ext>
              </a:extLst>
            </p:cNvPr>
            <p:cNvSpPr txBox="1"/>
            <p:nvPr/>
          </p:nvSpPr>
          <p:spPr bwMode="auto">
            <a:xfrm>
              <a:off x="2645364"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-5</a:t>
              </a:r>
            </a:p>
          </p:txBody>
        </p:sp>
        <p:sp>
          <p:nvSpPr>
            <p:cNvPr id="431" name="TextBox 430">
              <a:extLst>
                <a:ext uri="{FF2B5EF4-FFF2-40B4-BE49-F238E27FC236}">
                  <a16:creationId xmlns:a16="http://schemas.microsoft.com/office/drawing/2014/main" id="{43119646-C8EE-4839-A01A-367D21B493DE}"/>
                </a:ext>
              </a:extLst>
            </p:cNvPr>
            <p:cNvSpPr txBox="1"/>
            <p:nvPr/>
          </p:nvSpPr>
          <p:spPr bwMode="auto">
            <a:xfrm>
              <a:off x="2820283"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32" name="TextBox 431">
              <a:extLst>
                <a:ext uri="{FF2B5EF4-FFF2-40B4-BE49-F238E27FC236}">
                  <a16:creationId xmlns:a16="http://schemas.microsoft.com/office/drawing/2014/main" id="{7057BFDD-1EC3-4446-8849-27138FF82E25}"/>
                </a:ext>
              </a:extLst>
            </p:cNvPr>
            <p:cNvSpPr txBox="1"/>
            <p:nvPr/>
          </p:nvSpPr>
          <p:spPr bwMode="auto">
            <a:xfrm>
              <a:off x="300472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33" name="TextBox 432">
              <a:extLst>
                <a:ext uri="{FF2B5EF4-FFF2-40B4-BE49-F238E27FC236}">
                  <a16:creationId xmlns:a16="http://schemas.microsoft.com/office/drawing/2014/main" id="{57385D10-A057-4F34-AB54-476A2E6E788B}"/>
                </a:ext>
              </a:extLst>
            </p:cNvPr>
            <p:cNvSpPr txBox="1"/>
            <p:nvPr/>
          </p:nvSpPr>
          <p:spPr bwMode="auto">
            <a:xfrm>
              <a:off x="3179646"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34" name="TextBox 433">
              <a:extLst>
                <a:ext uri="{FF2B5EF4-FFF2-40B4-BE49-F238E27FC236}">
                  <a16:creationId xmlns:a16="http://schemas.microsoft.com/office/drawing/2014/main" id="{086F4A97-F657-4915-BF81-3140F69A0AF5}"/>
                </a:ext>
              </a:extLst>
            </p:cNvPr>
            <p:cNvSpPr txBox="1"/>
            <p:nvPr/>
          </p:nvSpPr>
          <p:spPr bwMode="auto">
            <a:xfrm>
              <a:off x="332293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35" name="TextBox 434">
              <a:extLst>
                <a:ext uri="{FF2B5EF4-FFF2-40B4-BE49-F238E27FC236}">
                  <a16:creationId xmlns:a16="http://schemas.microsoft.com/office/drawing/2014/main" id="{DAFA163A-5675-445B-8488-49DDC4116C62}"/>
                </a:ext>
              </a:extLst>
            </p:cNvPr>
            <p:cNvSpPr txBox="1"/>
            <p:nvPr/>
          </p:nvSpPr>
          <p:spPr bwMode="auto">
            <a:xfrm>
              <a:off x="3524722"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36" name="TextBox 435">
              <a:extLst>
                <a:ext uri="{FF2B5EF4-FFF2-40B4-BE49-F238E27FC236}">
                  <a16:creationId xmlns:a16="http://schemas.microsoft.com/office/drawing/2014/main" id="{EE5865FA-CF80-493D-9CE4-978EE9E5623A}"/>
                </a:ext>
              </a:extLst>
            </p:cNvPr>
            <p:cNvSpPr txBox="1"/>
            <p:nvPr/>
          </p:nvSpPr>
          <p:spPr bwMode="auto">
            <a:xfrm>
              <a:off x="3680589"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-5</a:t>
              </a:r>
            </a:p>
          </p:txBody>
        </p:sp>
        <p:sp>
          <p:nvSpPr>
            <p:cNvPr id="437" name="TextBox 436">
              <a:extLst>
                <a:ext uri="{FF2B5EF4-FFF2-40B4-BE49-F238E27FC236}">
                  <a16:creationId xmlns:a16="http://schemas.microsoft.com/office/drawing/2014/main" id="{DF2FFD99-E310-4486-AC4E-A95E636A2DF4}"/>
                </a:ext>
              </a:extLst>
            </p:cNvPr>
            <p:cNvSpPr txBox="1"/>
            <p:nvPr/>
          </p:nvSpPr>
          <p:spPr bwMode="auto">
            <a:xfrm>
              <a:off x="3831693"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-6</a:t>
              </a:r>
            </a:p>
          </p:txBody>
        </p:sp>
        <p:sp>
          <p:nvSpPr>
            <p:cNvPr id="438" name="TextBox 437">
              <a:extLst>
                <a:ext uri="{FF2B5EF4-FFF2-40B4-BE49-F238E27FC236}">
                  <a16:creationId xmlns:a16="http://schemas.microsoft.com/office/drawing/2014/main" id="{C9D6BAF6-B0C1-4E93-A711-FBBE4035D29F}"/>
                </a:ext>
              </a:extLst>
            </p:cNvPr>
            <p:cNvSpPr txBox="1"/>
            <p:nvPr/>
          </p:nvSpPr>
          <p:spPr bwMode="auto">
            <a:xfrm>
              <a:off x="405318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39" name="TextBox 438">
              <a:extLst>
                <a:ext uri="{FF2B5EF4-FFF2-40B4-BE49-F238E27FC236}">
                  <a16:creationId xmlns:a16="http://schemas.microsoft.com/office/drawing/2014/main" id="{E6C61DFF-F539-4357-A026-8A9F91518B85}"/>
                </a:ext>
              </a:extLst>
            </p:cNvPr>
            <p:cNvSpPr txBox="1"/>
            <p:nvPr/>
          </p:nvSpPr>
          <p:spPr bwMode="auto">
            <a:xfrm>
              <a:off x="4195820"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40" name="TextBox 439">
              <a:extLst>
                <a:ext uri="{FF2B5EF4-FFF2-40B4-BE49-F238E27FC236}">
                  <a16:creationId xmlns:a16="http://schemas.microsoft.com/office/drawing/2014/main" id="{95713D16-8ABD-45C1-91DB-8C29E03865DC}"/>
                </a:ext>
              </a:extLst>
            </p:cNvPr>
            <p:cNvSpPr txBox="1"/>
            <p:nvPr/>
          </p:nvSpPr>
          <p:spPr bwMode="auto">
            <a:xfrm>
              <a:off x="4372324"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41" name="TextBox 440">
              <a:extLst>
                <a:ext uri="{FF2B5EF4-FFF2-40B4-BE49-F238E27FC236}">
                  <a16:creationId xmlns:a16="http://schemas.microsoft.com/office/drawing/2014/main" id="{4CABDE38-1551-4FA1-8A3A-F4437BCB2494}"/>
                </a:ext>
              </a:extLst>
            </p:cNvPr>
            <p:cNvSpPr txBox="1"/>
            <p:nvPr/>
          </p:nvSpPr>
          <p:spPr bwMode="auto">
            <a:xfrm>
              <a:off x="477837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42" name="TextBox 441">
              <a:extLst>
                <a:ext uri="{FF2B5EF4-FFF2-40B4-BE49-F238E27FC236}">
                  <a16:creationId xmlns:a16="http://schemas.microsoft.com/office/drawing/2014/main" id="{075785A2-C589-4F05-853E-87E5DEB7C59F}"/>
                </a:ext>
              </a:extLst>
            </p:cNvPr>
            <p:cNvSpPr txBox="1"/>
            <p:nvPr/>
          </p:nvSpPr>
          <p:spPr bwMode="auto">
            <a:xfrm>
              <a:off x="4910140"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-5</a:t>
              </a:r>
            </a:p>
          </p:txBody>
        </p:sp>
        <p:sp>
          <p:nvSpPr>
            <p:cNvPr id="443" name="TextBox 442">
              <a:extLst>
                <a:ext uri="{FF2B5EF4-FFF2-40B4-BE49-F238E27FC236}">
                  <a16:creationId xmlns:a16="http://schemas.microsoft.com/office/drawing/2014/main" id="{1EF90AC2-7243-48AA-8D1E-39A6553B0E60}"/>
                </a:ext>
              </a:extLst>
            </p:cNvPr>
            <p:cNvSpPr txBox="1"/>
            <p:nvPr/>
          </p:nvSpPr>
          <p:spPr bwMode="auto">
            <a:xfrm>
              <a:off x="5087650"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44" name="TextBox 443">
              <a:extLst>
                <a:ext uri="{FF2B5EF4-FFF2-40B4-BE49-F238E27FC236}">
                  <a16:creationId xmlns:a16="http://schemas.microsoft.com/office/drawing/2014/main" id="{F6CC6344-4D93-4E44-9798-B7970413BC4C}"/>
                </a:ext>
              </a:extLst>
            </p:cNvPr>
            <p:cNvSpPr txBox="1"/>
            <p:nvPr/>
          </p:nvSpPr>
          <p:spPr bwMode="auto">
            <a:xfrm>
              <a:off x="5285801"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45" name="TextBox 444">
              <a:extLst>
                <a:ext uri="{FF2B5EF4-FFF2-40B4-BE49-F238E27FC236}">
                  <a16:creationId xmlns:a16="http://schemas.microsoft.com/office/drawing/2014/main" id="{661058B2-6512-472A-8AB7-5176E85D4DAF}"/>
                </a:ext>
              </a:extLst>
            </p:cNvPr>
            <p:cNvSpPr txBox="1"/>
            <p:nvPr/>
          </p:nvSpPr>
          <p:spPr bwMode="auto">
            <a:xfrm>
              <a:off x="5437911"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46" name="TextBox 445">
              <a:extLst>
                <a:ext uri="{FF2B5EF4-FFF2-40B4-BE49-F238E27FC236}">
                  <a16:creationId xmlns:a16="http://schemas.microsoft.com/office/drawing/2014/main" id="{3DCBFE0A-9030-4DFE-BAE4-5DB2638676BC}"/>
                </a:ext>
              </a:extLst>
            </p:cNvPr>
            <p:cNvSpPr txBox="1"/>
            <p:nvPr/>
          </p:nvSpPr>
          <p:spPr bwMode="auto">
            <a:xfrm>
              <a:off x="5586844"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-6</a:t>
              </a:r>
            </a:p>
          </p:txBody>
        </p:sp>
        <p:sp>
          <p:nvSpPr>
            <p:cNvPr id="447" name="TextBox 446">
              <a:extLst>
                <a:ext uri="{FF2B5EF4-FFF2-40B4-BE49-F238E27FC236}">
                  <a16:creationId xmlns:a16="http://schemas.microsoft.com/office/drawing/2014/main" id="{20CE44FB-58EB-4433-912C-856DBC0BA56F}"/>
                </a:ext>
              </a:extLst>
            </p:cNvPr>
            <p:cNvSpPr txBox="1"/>
            <p:nvPr/>
          </p:nvSpPr>
          <p:spPr bwMode="auto">
            <a:xfrm>
              <a:off x="580578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48" name="TextBox 447">
              <a:extLst>
                <a:ext uri="{FF2B5EF4-FFF2-40B4-BE49-F238E27FC236}">
                  <a16:creationId xmlns:a16="http://schemas.microsoft.com/office/drawing/2014/main" id="{A1F9C934-6940-43B4-B48B-1CFB54E60273}"/>
                </a:ext>
              </a:extLst>
            </p:cNvPr>
            <p:cNvSpPr txBox="1"/>
            <p:nvPr/>
          </p:nvSpPr>
          <p:spPr bwMode="auto">
            <a:xfrm>
              <a:off x="595615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49" name="TextBox 448">
              <a:extLst>
                <a:ext uri="{FF2B5EF4-FFF2-40B4-BE49-F238E27FC236}">
                  <a16:creationId xmlns:a16="http://schemas.microsoft.com/office/drawing/2014/main" id="{9B29727A-4E20-4B5C-966B-2F2225FFF6DF}"/>
                </a:ext>
              </a:extLst>
            </p:cNvPr>
            <p:cNvSpPr txBox="1"/>
            <p:nvPr/>
          </p:nvSpPr>
          <p:spPr bwMode="auto">
            <a:xfrm>
              <a:off x="610667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50" name="TextBox 449">
              <a:extLst>
                <a:ext uri="{FF2B5EF4-FFF2-40B4-BE49-F238E27FC236}">
                  <a16:creationId xmlns:a16="http://schemas.microsoft.com/office/drawing/2014/main" id="{B344AF7E-E936-47D2-87F8-36D4A7C040BC}"/>
                </a:ext>
              </a:extLst>
            </p:cNvPr>
            <p:cNvSpPr txBox="1"/>
            <p:nvPr/>
          </p:nvSpPr>
          <p:spPr bwMode="auto">
            <a:xfrm>
              <a:off x="6287362"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-5</a:t>
              </a:r>
            </a:p>
          </p:txBody>
        </p:sp>
        <p:sp>
          <p:nvSpPr>
            <p:cNvPr id="451" name="TextBox 450">
              <a:extLst>
                <a:ext uri="{FF2B5EF4-FFF2-40B4-BE49-F238E27FC236}">
                  <a16:creationId xmlns:a16="http://schemas.microsoft.com/office/drawing/2014/main" id="{72C32899-9AE8-44CE-A6FE-82C046F0B0F7}"/>
                </a:ext>
              </a:extLst>
            </p:cNvPr>
            <p:cNvSpPr txBox="1"/>
            <p:nvPr/>
          </p:nvSpPr>
          <p:spPr bwMode="auto">
            <a:xfrm>
              <a:off x="6445821"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52" name="TextBox 451">
              <a:extLst>
                <a:ext uri="{FF2B5EF4-FFF2-40B4-BE49-F238E27FC236}">
                  <a16:creationId xmlns:a16="http://schemas.microsoft.com/office/drawing/2014/main" id="{06FD0568-B2A3-40A4-8F9F-4C3B0B9600D0}"/>
                </a:ext>
              </a:extLst>
            </p:cNvPr>
            <p:cNvSpPr txBox="1"/>
            <p:nvPr/>
          </p:nvSpPr>
          <p:spPr bwMode="auto">
            <a:xfrm>
              <a:off x="6609043"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53" name="TextBox 452">
              <a:extLst>
                <a:ext uri="{FF2B5EF4-FFF2-40B4-BE49-F238E27FC236}">
                  <a16:creationId xmlns:a16="http://schemas.microsoft.com/office/drawing/2014/main" id="{0767242C-991B-4397-BE63-9582C4B3F42E}"/>
                </a:ext>
              </a:extLst>
            </p:cNvPr>
            <p:cNvSpPr txBox="1"/>
            <p:nvPr/>
          </p:nvSpPr>
          <p:spPr bwMode="auto">
            <a:xfrm>
              <a:off x="682703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54" name="TextBox 453">
              <a:extLst>
                <a:ext uri="{FF2B5EF4-FFF2-40B4-BE49-F238E27FC236}">
                  <a16:creationId xmlns:a16="http://schemas.microsoft.com/office/drawing/2014/main" id="{AEB2861B-D9D3-420C-9CAD-D1F0CC460691}"/>
                </a:ext>
              </a:extLst>
            </p:cNvPr>
            <p:cNvSpPr txBox="1"/>
            <p:nvPr/>
          </p:nvSpPr>
          <p:spPr bwMode="auto">
            <a:xfrm>
              <a:off x="697517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6</a:t>
              </a:r>
            </a:p>
          </p:txBody>
        </p:sp>
        <p:sp>
          <p:nvSpPr>
            <p:cNvPr id="455" name="TextBox 454">
              <a:extLst>
                <a:ext uri="{FF2B5EF4-FFF2-40B4-BE49-F238E27FC236}">
                  <a16:creationId xmlns:a16="http://schemas.microsoft.com/office/drawing/2014/main" id="{C71A85DA-1600-453C-A5CB-0F3749A1999E}"/>
                </a:ext>
              </a:extLst>
            </p:cNvPr>
            <p:cNvSpPr txBox="1"/>
            <p:nvPr/>
          </p:nvSpPr>
          <p:spPr bwMode="auto">
            <a:xfrm>
              <a:off x="7136813"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56" name="TextBox 455">
              <a:extLst>
                <a:ext uri="{FF2B5EF4-FFF2-40B4-BE49-F238E27FC236}">
                  <a16:creationId xmlns:a16="http://schemas.microsoft.com/office/drawing/2014/main" id="{18B0F60F-A6D1-4F4C-B0C9-B6B64D621F9E}"/>
                </a:ext>
              </a:extLst>
            </p:cNvPr>
            <p:cNvSpPr txBox="1"/>
            <p:nvPr/>
          </p:nvSpPr>
          <p:spPr bwMode="auto">
            <a:xfrm>
              <a:off x="733972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57" name="TextBox 456">
              <a:extLst>
                <a:ext uri="{FF2B5EF4-FFF2-40B4-BE49-F238E27FC236}">
                  <a16:creationId xmlns:a16="http://schemas.microsoft.com/office/drawing/2014/main" id="{0196DDDC-90C1-4785-9995-61788CECDC6D}"/>
                </a:ext>
              </a:extLst>
            </p:cNvPr>
            <p:cNvSpPr txBox="1"/>
            <p:nvPr/>
          </p:nvSpPr>
          <p:spPr bwMode="auto">
            <a:xfrm>
              <a:off x="7482309"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58" name="TextBox 457">
              <a:extLst>
                <a:ext uri="{FF2B5EF4-FFF2-40B4-BE49-F238E27FC236}">
                  <a16:creationId xmlns:a16="http://schemas.microsoft.com/office/drawing/2014/main" id="{1329FC39-9BBD-4361-A4CB-545CF0D8B592}"/>
                </a:ext>
              </a:extLst>
            </p:cNvPr>
            <p:cNvSpPr txBox="1"/>
            <p:nvPr/>
          </p:nvSpPr>
          <p:spPr bwMode="auto">
            <a:xfrm>
              <a:off x="764076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grpSp>
      <p:grpSp>
        <p:nvGrpSpPr>
          <p:cNvPr id="5" name="Group 4">
            <a:extLst>
              <a:ext uri="{FF2B5EF4-FFF2-40B4-BE49-F238E27FC236}">
                <a16:creationId xmlns:a16="http://schemas.microsoft.com/office/drawing/2014/main" id="{DA2D4C30-66C9-4A21-8F2E-476536EB696E}"/>
              </a:ext>
            </a:extLst>
          </p:cNvPr>
          <p:cNvGrpSpPr/>
          <p:nvPr/>
        </p:nvGrpSpPr>
        <p:grpSpPr>
          <a:xfrm>
            <a:off x="763116" y="2356246"/>
            <a:ext cx="6375400" cy="307777"/>
            <a:chOff x="1778000" y="2356246"/>
            <a:chExt cx="6375400" cy="307777"/>
          </a:xfrm>
        </p:grpSpPr>
        <p:sp>
          <p:nvSpPr>
            <p:cNvPr id="459" name="TextBox 458">
              <a:extLst>
                <a:ext uri="{FF2B5EF4-FFF2-40B4-BE49-F238E27FC236}">
                  <a16:creationId xmlns:a16="http://schemas.microsoft.com/office/drawing/2014/main" id="{AC9705C2-E783-43B6-9E49-36E2BBCCC78E}"/>
                </a:ext>
              </a:extLst>
            </p:cNvPr>
            <p:cNvSpPr txBox="1"/>
            <p:nvPr/>
          </p:nvSpPr>
          <p:spPr bwMode="auto">
            <a:xfrm>
              <a:off x="1778000"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5</a:t>
              </a:r>
            </a:p>
          </p:txBody>
        </p:sp>
        <p:sp>
          <p:nvSpPr>
            <p:cNvPr id="460" name="TextBox 459">
              <a:extLst>
                <a:ext uri="{FF2B5EF4-FFF2-40B4-BE49-F238E27FC236}">
                  <a16:creationId xmlns:a16="http://schemas.microsoft.com/office/drawing/2014/main" id="{5279587A-8434-40A4-91B1-DD8D7B2558CC}"/>
                </a:ext>
              </a:extLst>
            </p:cNvPr>
            <p:cNvSpPr txBox="1"/>
            <p:nvPr/>
          </p:nvSpPr>
          <p:spPr bwMode="auto">
            <a:xfrm>
              <a:off x="2293139"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6</a:t>
              </a:r>
              <a:endPar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461" name="TextBox 460">
              <a:extLst>
                <a:ext uri="{FF2B5EF4-FFF2-40B4-BE49-F238E27FC236}">
                  <a16:creationId xmlns:a16="http://schemas.microsoft.com/office/drawing/2014/main" id="{D76CF62E-0D71-4C33-9481-671DF29C47B4}"/>
                </a:ext>
              </a:extLst>
            </p:cNvPr>
            <p:cNvSpPr txBox="1"/>
            <p:nvPr/>
          </p:nvSpPr>
          <p:spPr bwMode="auto">
            <a:xfrm>
              <a:off x="2578100" y="2356246"/>
              <a:ext cx="9496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endPar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463" name="TextBox 462">
              <a:extLst>
                <a:ext uri="{FF2B5EF4-FFF2-40B4-BE49-F238E27FC236}">
                  <a16:creationId xmlns:a16="http://schemas.microsoft.com/office/drawing/2014/main" id="{D987AA35-F233-4E8A-B291-FD79853BADAD}"/>
                </a:ext>
              </a:extLst>
            </p:cNvPr>
            <p:cNvSpPr txBox="1"/>
            <p:nvPr/>
          </p:nvSpPr>
          <p:spPr bwMode="auto">
            <a:xfrm>
              <a:off x="3307561"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endPar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464" name="TextBox 463">
              <a:extLst>
                <a:ext uri="{FF2B5EF4-FFF2-40B4-BE49-F238E27FC236}">
                  <a16:creationId xmlns:a16="http://schemas.microsoft.com/office/drawing/2014/main" id="{C13C5CA0-FE75-4ED3-A578-4134A2784FCA}"/>
                </a:ext>
              </a:extLst>
            </p:cNvPr>
            <p:cNvSpPr txBox="1"/>
            <p:nvPr/>
          </p:nvSpPr>
          <p:spPr bwMode="auto">
            <a:xfrm>
              <a:off x="3670300" y="2356246"/>
              <a:ext cx="78644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endPar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465" name="TextBox 464">
              <a:extLst>
                <a:ext uri="{FF2B5EF4-FFF2-40B4-BE49-F238E27FC236}">
                  <a16:creationId xmlns:a16="http://schemas.microsoft.com/office/drawing/2014/main" id="{F4D18C5C-6DD5-46CD-BD39-1E92AD85BD13}"/>
                </a:ext>
              </a:extLst>
            </p:cNvPr>
            <p:cNvSpPr txBox="1"/>
            <p:nvPr/>
          </p:nvSpPr>
          <p:spPr bwMode="auto">
            <a:xfrm>
              <a:off x="4350539"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endPar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466" name="TextBox 465">
              <a:extLst>
                <a:ext uri="{FF2B5EF4-FFF2-40B4-BE49-F238E27FC236}">
                  <a16:creationId xmlns:a16="http://schemas.microsoft.com/office/drawing/2014/main" id="{0ACE0367-F782-476F-AB4B-8A9A7643AFC8}"/>
                </a:ext>
              </a:extLst>
            </p:cNvPr>
            <p:cNvSpPr txBox="1"/>
            <p:nvPr/>
          </p:nvSpPr>
          <p:spPr bwMode="auto">
            <a:xfrm>
              <a:off x="5080000"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3</a:t>
              </a:r>
            </a:p>
          </p:txBody>
        </p:sp>
        <p:sp>
          <p:nvSpPr>
            <p:cNvPr id="467" name="TextBox 466">
              <a:extLst>
                <a:ext uri="{FF2B5EF4-FFF2-40B4-BE49-F238E27FC236}">
                  <a16:creationId xmlns:a16="http://schemas.microsoft.com/office/drawing/2014/main" id="{7EC85EC0-B737-49FE-A1CF-19D7B98DD483}"/>
                </a:ext>
              </a:extLst>
            </p:cNvPr>
            <p:cNvSpPr txBox="1"/>
            <p:nvPr/>
          </p:nvSpPr>
          <p:spPr bwMode="auto">
            <a:xfrm>
              <a:off x="5569739"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4</a:t>
              </a:r>
            </a:p>
          </p:txBody>
        </p:sp>
        <p:sp>
          <p:nvSpPr>
            <p:cNvPr id="468" name="TextBox 467">
              <a:extLst>
                <a:ext uri="{FF2B5EF4-FFF2-40B4-BE49-F238E27FC236}">
                  <a16:creationId xmlns:a16="http://schemas.microsoft.com/office/drawing/2014/main" id="{CCD85382-CAF6-4ECB-8043-4D12B26C1321}"/>
                </a:ext>
              </a:extLst>
            </p:cNvPr>
            <p:cNvSpPr txBox="1"/>
            <p:nvPr/>
          </p:nvSpPr>
          <p:spPr bwMode="auto">
            <a:xfrm>
              <a:off x="6097578"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4</a:t>
              </a:r>
            </a:p>
          </p:txBody>
        </p:sp>
        <p:sp>
          <p:nvSpPr>
            <p:cNvPr id="469" name="TextBox 468">
              <a:extLst>
                <a:ext uri="{FF2B5EF4-FFF2-40B4-BE49-F238E27FC236}">
                  <a16:creationId xmlns:a16="http://schemas.microsoft.com/office/drawing/2014/main" id="{68B04FBF-3242-48CF-B540-87BBD1B08752}"/>
                </a:ext>
              </a:extLst>
            </p:cNvPr>
            <p:cNvSpPr txBox="1"/>
            <p:nvPr/>
          </p:nvSpPr>
          <p:spPr bwMode="auto">
            <a:xfrm>
              <a:off x="6489700" y="2356246"/>
              <a:ext cx="7677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-3</a:t>
              </a:r>
            </a:p>
          </p:txBody>
        </p:sp>
        <p:sp>
          <p:nvSpPr>
            <p:cNvPr id="470" name="TextBox 469">
              <a:extLst>
                <a:ext uri="{FF2B5EF4-FFF2-40B4-BE49-F238E27FC236}">
                  <a16:creationId xmlns:a16="http://schemas.microsoft.com/office/drawing/2014/main" id="{2EF6C6E8-E627-4F67-9ACA-88192EA0466E}"/>
                </a:ext>
              </a:extLst>
            </p:cNvPr>
            <p:cNvSpPr txBox="1"/>
            <p:nvPr/>
          </p:nvSpPr>
          <p:spPr bwMode="auto">
            <a:xfrm>
              <a:off x="7112000"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6</a:t>
              </a:r>
            </a:p>
          </p:txBody>
        </p:sp>
        <p:sp>
          <p:nvSpPr>
            <p:cNvPr id="471" name="TextBox 470">
              <a:extLst>
                <a:ext uri="{FF2B5EF4-FFF2-40B4-BE49-F238E27FC236}">
                  <a16:creationId xmlns:a16="http://schemas.microsoft.com/office/drawing/2014/main" id="{6381B02D-69D0-463D-8614-874F6A011685}"/>
                </a:ext>
              </a:extLst>
            </p:cNvPr>
            <p:cNvSpPr txBox="1"/>
            <p:nvPr/>
          </p:nvSpPr>
          <p:spPr bwMode="auto">
            <a:xfrm>
              <a:off x="7639839"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4</a:t>
              </a:r>
            </a:p>
          </p:txBody>
        </p:sp>
      </p:grpSp>
      <p:grpSp>
        <p:nvGrpSpPr>
          <p:cNvPr id="2" name="Group 1">
            <a:extLst>
              <a:ext uri="{FF2B5EF4-FFF2-40B4-BE49-F238E27FC236}">
                <a16:creationId xmlns:a16="http://schemas.microsoft.com/office/drawing/2014/main" id="{18AAFC65-EB5E-424B-BB5A-EFF1C5B61E30}"/>
              </a:ext>
            </a:extLst>
          </p:cNvPr>
          <p:cNvGrpSpPr/>
          <p:nvPr/>
        </p:nvGrpSpPr>
        <p:grpSpPr>
          <a:xfrm>
            <a:off x="1163955" y="1689100"/>
            <a:ext cx="5541182" cy="307777"/>
            <a:chOff x="2178839" y="1689100"/>
            <a:chExt cx="5541182" cy="307777"/>
          </a:xfrm>
        </p:grpSpPr>
        <p:sp>
          <p:nvSpPr>
            <p:cNvPr id="472" name="TextBox 471">
              <a:extLst>
                <a:ext uri="{FF2B5EF4-FFF2-40B4-BE49-F238E27FC236}">
                  <a16:creationId xmlns:a16="http://schemas.microsoft.com/office/drawing/2014/main" id="{480CD9E4-F7FF-4C09-8530-72FA8B73790E}"/>
                </a:ext>
              </a:extLst>
            </p:cNvPr>
            <p:cNvSpPr txBox="1"/>
            <p:nvPr/>
          </p:nvSpPr>
          <p:spPr bwMode="auto">
            <a:xfrm>
              <a:off x="2178839" y="16891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p>
          </p:txBody>
        </p:sp>
        <p:sp>
          <p:nvSpPr>
            <p:cNvPr id="473" name="TextBox 472">
              <a:extLst>
                <a:ext uri="{FF2B5EF4-FFF2-40B4-BE49-F238E27FC236}">
                  <a16:creationId xmlns:a16="http://schemas.microsoft.com/office/drawing/2014/main" id="{50336937-1F65-4DF3-8F27-29F839D43357}"/>
                </a:ext>
              </a:extLst>
            </p:cNvPr>
            <p:cNvSpPr txBox="1"/>
            <p:nvPr/>
          </p:nvSpPr>
          <p:spPr bwMode="auto">
            <a:xfrm>
              <a:off x="3733800" y="16891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-3</a:t>
              </a:r>
            </a:p>
          </p:txBody>
        </p:sp>
        <p:sp>
          <p:nvSpPr>
            <p:cNvPr id="474" name="TextBox 473">
              <a:extLst>
                <a:ext uri="{FF2B5EF4-FFF2-40B4-BE49-F238E27FC236}">
                  <a16:creationId xmlns:a16="http://schemas.microsoft.com/office/drawing/2014/main" id="{4A2DC13B-BF85-4C6D-8AB4-993117ED1AF2}"/>
                </a:ext>
              </a:extLst>
            </p:cNvPr>
            <p:cNvSpPr txBox="1"/>
            <p:nvPr/>
          </p:nvSpPr>
          <p:spPr bwMode="auto">
            <a:xfrm>
              <a:off x="5486400" y="16891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3</a:t>
              </a:r>
            </a:p>
          </p:txBody>
        </p:sp>
        <p:sp>
          <p:nvSpPr>
            <p:cNvPr id="475" name="TextBox 474">
              <a:extLst>
                <a:ext uri="{FF2B5EF4-FFF2-40B4-BE49-F238E27FC236}">
                  <a16:creationId xmlns:a16="http://schemas.microsoft.com/office/drawing/2014/main" id="{C7A28AF5-887D-4B66-8D76-48BD85BAD020}"/>
                </a:ext>
              </a:extLst>
            </p:cNvPr>
            <p:cNvSpPr txBox="1"/>
            <p:nvPr/>
          </p:nvSpPr>
          <p:spPr bwMode="auto">
            <a:xfrm>
              <a:off x="7003261" y="16891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6</a:t>
              </a:r>
            </a:p>
          </p:txBody>
        </p:sp>
      </p:grpSp>
      <p:grpSp>
        <p:nvGrpSpPr>
          <p:cNvPr id="3" name="Group 2">
            <a:extLst>
              <a:ext uri="{FF2B5EF4-FFF2-40B4-BE49-F238E27FC236}">
                <a16:creationId xmlns:a16="http://schemas.microsoft.com/office/drawing/2014/main" id="{B1615F24-5C2A-4E17-9FC8-4A1FA52FF815}"/>
              </a:ext>
            </a:extLst>
          </p:cNvPr>
          <p:cNvGrpSpPr/>
          <p:nvPr/>
        </p:nvGrpSpPr>
        <p:grpSpPr>
          <a:xfrm>
            <a:off x="1938656" y="1079500"/>
            <a:ext cx="4018760" cy="307777"/>
            <a:chOff x="2953540" y="1079500"/>
            <a:chExt cx="4018760" cy="307777"/>
          </a:xfrm>
        </p:grpSpPr>
        <p:sp>
          <p:nvSpPr>
            <p:cNvPr id="476" name="TextBox 475">
              <a:extLst>
                <a:ext uri="{FF2B5EF4-FFF2-40B4-BE49-F238E27FC236}">
                  <a16:creationId xmlns:a16="http://schemas.microsoft.com/office/drawing/2014/main" id="{9390AD03-2758-4B2A-9085-B1C9A77FC1E0}"/>
                </a:ext>
              </a:extLst>
            </p:cNvPr>
            <p:cNvSpPr txBox="1"/>
            <p:nvPr/>
          </p:nvSpPr>
          <p:spPr bwMode="auto">
            <a:xfrm>
              <a:off x="2953540" y="10795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p>
          </p:txBody>
        </p:sp>
        <p:sp>
          <p:nvSpPr>
            <p:cNvPr id="477" name="TextBox 476">
              <a:extLst>
                <a:ext uri="{FF2B5EF4-FFF2-40B4-BE49-F238E27FC236}">
                  <a16:creationId xmlns:a16="http://schemas.microsoft.com/office/drawing/2014/main" id="{A3C42187-A78D-4F3F-AC26-DC0B1513D48F}"/>
                </a:ext>
              </a:extLst>
            </p:cNvPr>
            <p:cNvSpPr txBox="1"/>
            <p:nvPr/>
          </p:nvSpPr>
          <p:spPr bwMode="auto">
            <a:xfrm>
              <a:off x="6255540" y="10795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6</a:t>
              </a:r>
            </a:p>
          </p:txBody>
        </p:sp>
      </p:grpSp>
      <p:sp>
        <p:nvSpPr>
          <p:cNvPr id="478" name="TextBox 477">
            <a:extLst>
              <a:ext uri="{FF2B5EF4-FFF2-40B4-BE49-F238E27FC236}">
                <a16:creationId xmlns:a16="http://schemas.microsoft.com/office/drawing/2014/main" id="{BDE6E6C5-CA94-4B11-A1E8-D679CFA56B13}"/>
              </a:ext>
            </a:extLst>
          </p:cNvPr>
          <p:cNvSpPr txBox="1"/>
          <p:nvPr/>
        </p:nvSpPr>
        <p:spPr bwMode="auto">
          <a:xfrm>
            <a:off x="3576956" y="2286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p>
        </p:txBody>
      </p:sp>
      <p:pic>
        <p:nvPicPr>
          <p:cNvPr id="479" name="Picture 5" descr="j0116172">
            <a:extLst>
              <a:ext uri="{FF2B5EF4-FFF2-40B4-BE49-F238E27FC236}">
                <a16:creationId xmlns:a16="http://schemas.microsoft.com/office/drawing/2014/main" id="{36FC961C-6169-452B-A602-F5B70BFFCB3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0" name="AutoShape 8">
            <a:extLst>
              <a:ext uri="{FF2B5EF4-FFF2-40B4-BE49-F238E27FC236}">
                <a16:creationId xmlns:a16="http://schemas.microsoft.com/office/drawing/2014/main" id="{8B5EF80F-E25D-4A15-848C-3A17F1880F0B}"/>
              </a:ext>
            </a:extLst>
          </p:cNvPr>
          <p:cNvSpPr>
            <a:spLocks noChangeArrowheads="1"/>
          </p:cNvSpPr>
          <p:nvPr/>
        </p:nvSpPr>
        <p:spPr bwMode="auto">
          <a:xfrm>
            <a:off x="1221711" y="3462961"/>
            <a:ext cx="7829525" cy="3395040"/>
          </a:xfrm>
          <a:prstGeom prst="wedgeRectCallout">
            <a:avLst>
              <a:gd name="adj1" fmla="val -54898"/>
              <a:gd name="adj2" fmla="val -6500"/>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CA" altLang="en-US" sz="2400" dirty="0"/>
              <a:t>For each final state, we have a</a:t>
            </a:r>
            <a:r>
              <a:rPr lang="en-CA" altLang="en-US" sz="2400" dirty="0">
                <a:solidFill>
                  <a:srgbClr val="FF00FF"/>
                </a:solidFill>
              </a:rPr>
              <a:t> reward </a:t>
            </a:r>
            <a:r>
              <a:rPr lang="en-CA" altLang="en-US" sz="2400" dirty="0"/>
              <a:t>value </a:t>
            </a:r>
            <a:br>
              <a:rPr lang="en-CA" altLang="en-US" sz="2400" dirty="0"/>
            </a:br>
            <a:r>
              <a:rPr lang="en-CA" altLang="en-US" sz="2400" dirty="0"/>
              <a:t>  saying </a:t>
            </a:r>
            <a:r>
              <a:rPr lang="en-CA" altLang="en-US" sz="2400" dirty="0">
                <a:solidFill>
                  <a:srgbClr val="FF00FF"/>
                </a:solidFill>
              </a:rPr>
              <a:t>“how much black wins”</a:t>
            </a:r>
            <a:r>
              <a:rPr lang="en-CA" altLang="en-US" sz="2400" dirty="0"/>
              <a:t>. </a:t>
            </a:r>
          </a:p>
          <a:p>
            <a:pPr marL="342900" indent="-342900" eaLnBrk="1" hangingPunct="1">
              <a:spcBef>
                <a:spcPct val="0"/>
              </a:spcBef>
            </a:pPr>
            <a:r>
              <a:rPr lang="en-CA" altLang="en-US" sz="2400" dirty="0"/>
              <a:t>For each state </a:t>
            </a:r>
            <a:r>
              <a:rPr lang="en-CA" altLang="en-US" sz="2400" dirty="0">
                <a:solidFill>
                  <a:srgbClr val="FFC000"/>
                </a:solidFill>
              </a:rPr>
              <a:t>s</a:t>
            </a:r>
            <a:r>
              <a:rPr lang="en-CA" altLang="en-US" sz="2400" dirty="0"/>
              <a:t>, define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CA" altLang="en-US" sz="2400" dirty="0"/>
              <a:t>to be the value/reward received</a:t>
            </a:r>
          </a:p>
          <a:p>
            <a:pPr marL="1085850" lvl="1" indent="-342900" eaLnBrk="1" hangingPunct="1">
              <a:spcBef>
                <a:spcPct val="0"/>
              </a:spcBef>
            </a:pPr>
            <a:r>
              <a:rPr lang="en-CA" altLang="en-US" sz="2400" dirty="0"/>
              <a:t>if both players play optimally</a:t>
            </a:r>
          </a:p>
          <a:p>
            <a:pPr marL="1085850" lvl="1" indent="-342900" eaLnBrk="1" hangingPunct="1">
              <a:spcBef>
                <a:spcPct val="0"/>
              </a:spcBef>
            </a:pPr>
            <a:r>
              <a:rPr lang="en-CA" altLang="en-US" sz="2400" dirty="0"/>
              <a:t>starting from state </a:t>
            </a:r>
            <a:r>
              <a:rPr lang="en-CA" altLang="en-US" sz="2400" dirty="0">
                <a:solidFill>
                  <a:srgbClr val="FFC000"/>
                </a:solidFill>
              </a:rPr>
              <a:t>s</a:t>
            </a:r>
            <a:r>
              <a:rPr lang="en-CA" altLang="en-US" sz="2400" dirty="0"/>
              <a:t>.</a:t>
            </a:r>
          </a:p>
          <a:p>
            <a:pPr marL="342900" indent="-342900" eaLnBrk="1" hangingPunct="1">
              <a:spcBef>
                <a:spcPct val="0"/>
              </a:spcBef>
            </a:pPr>
            <a:r>
              <a:rPr lang="en-CA" altLang="en-US" sz="2400" dirty="0"/>
              <a:t>Let’s work backwards</a:t>
            </a:r>
          </a:p>
          <a:p>
            <a:pPr marL="1085850" lvl="1" indent="-342900" eaLnBrk="1" hangingPunct="1">
              <a:spcBef>
                <a:spcPct val="0"/>
              </a:spcBef>
            </a:pPr>
            <a:r>
              <a:rPr lang="en-CA" altLang="en-US" sz="2400" dirty="0"/>
              <a:t> </a:t>
            </a:r>
            <a:r>
              <a:rPr lang="en-CA" altLang="en-US" sz="2400" dirty="0">
                <a:solidFill>
                  <a:srgbClr val="FF00FF"/>
                </a:solidFill>
              </a:rPr>
              <a:t>v(</a:t>
            </a:r>
            <a:r>
              <a:rPr lang="en-CA" altLang="en-US" sz="2400" dirty="0">
                <a:solidFill>
                  <a:srgbClr val="FFC000"/>
                </a:solidFill>
              </a:rPr>
              <a:t>Terminating state s</a:t>
            </a:r>
            <a:r>
              <a:rPr lang="en-CA" altLang="en-US" sz="2400" dirty="0">
                <a:solidFill>
                  <a:srgbClr val="FF00FF"/>
                </a:solidFill>
              </a:rPr>
              <a:t>) = reward</a:t>
            </a:r>
            <a:endParaRPr lang="en-CA" altLang="en-US" sz="2400" dirty="0"/>
          </a:p>
          <a:p>
            <a:pPr marL="1085850" lvl="1" indent="-342900" eaLnBrk="1" hangingPunct="1">
              <a:spcBef>
                <a:spcPct val="0"/>
              </a:spcBef>
            </a:pPr>
            <a:r>
              <a:rPr lang="en-CA" altLang="en-US" sz="2400" dirty="0"/>
              <a:t>Black takes the move maximizing </a:t>
            </a:r>
            <a:r>
              <a:rPr lang="en-CA" altLang="en-US" sz="2400" dirty="0">
                <a:solidFill>
                  <a:srgbClr val="FF00FF"/>
                </a:solidFill>
              </a:rPr>
              <a:t>v(</a:t>
            </a:r>
            <a:r>
              <a:rPr lang="en-CA" altLang="en-US" sz="2400" dirty="0">
                <a:solidFill>
                  <a:srgbClr val="FFC000"/>
                </a:solidFill>
              </a:rPr>
              <a:t>s</a:t>
            </a:r>
            <a:r>
              <a:rPr lang="en-US" sz="2400" dirty="0">
                <a:solidFill>
                  <a:srgbClr val="FFC000"/>
                </a:solidFill>
              </a:rPr>
              <a:t>'</a:t>
            </a:r>
            <a:r>
              <a:rPr lang="en-CA" altLang="en-US" sz="2400" dirty="0">
                <a:solidFill>
                  <a:srgbClr val="FF00FF"/>
                </a:solidFill>
              </a:rPr>
              <a:t>)</a:t>
            </a:r>
            <a:r>
              <a:rPr lang="en-CA" altLang="en-US" sz="2400" dirty="0"/>
              <a:t>.</a:t>
            </a:r>
          </a:p>
          <a:p>
            <a:pPr marL="1085850" lvl="1" indent="-342900" eaLnBrk="1" hangingPunct="1">
              <a:spcBef>
                <a:spcPct val="0"/>
              </a:spcBef>
            </a:pPr>
            <a:r>
              <a:rPr lang="en-CA" altLang="en-US" sz="2400" dirty="0"/>
              <a:t>White takes the move minimizing </a:t>
            </a:r>
            <a:r>
              <a:rPr lang="en-CA" altLang="en-US" sz="2400" dirty="0">
                <a:solidFill>
                  <a:srgbClr val="FF00FF"/>
                </a:solidFill>
              </a:rPr>
              <a:t>v(</a:t>
            </a:r>
            <a:r>
              <a:rPr lang="en-CA" altLang="en-US" sz="2400" dirty="0">
                <a:solidFill>
                  <a:srgbClr val="FFC000"/>
                </a:solidFill>
              </a:rPr>
              <a:t>s</a:t>
            </a:r>
            <a:r>
              <a:rPr lang="en-US" sz="2400" dirty="0">
                <a:solidFill>
                  <a:srgbClr val="FFC000"/>
                </a:solidFill>
              </a:rPr>
              <a:t>'</a:t>
            </a:r>
            <a:r>
              <a:rPr lang="en-CA" altLang="en-US" sz="2400" dirty="0">
                <a:solidFill>
                  <a:srgbClr val="FF00FF"/>
                </a:solidFill>
              </a:rPr>
              <a:t>)</a:t>
            </a:r>
            <a:r>
              <a:rPr lang="en-CA" altLang="en-US" sz="2400" dirty="0"/>
              <a:t>.</a:t>
            </a:r>
          </a:p>
        </p:txBody>
      </p:sp>
      <p:sp>
        <p:nvSpPr>
          <p:cNvPr id="481" name="Rectangle 480">
            <a:extLst>
              <a:ext uri="{FF2B5EF4-FFF2-40B4-BE49-F238E27FC236}">
                <a16:creationId xmlns:a16="http://schemas.microsoft.com/office/drawing/2014/main" id="{C73AFD2C-6E74-4021-81DA-585771841F50}"/>
              </a:ext>
            </a:extLst>
          </p:cNvPr>
          <p:cNvSpPr/>
          <p:nvPr/>
        </p:nvSpPr>
        <p:spPr bwMode="auto">
          <a:xfrm>
            <a:off x="3613806" y="266756"/>
            <a:ext cx="657111" cy="639193"/>
          </a:xfrm>
          <a:prstGeom prst="rect">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91" name="Rectangle 1290">
            <a:extLst>
              <a:ext uri="{FF2B5EF4-FFF2-40B4-BE49-F238E27FC236}">
                <a16:creationId xmlns:a16="http://schemas.microsoft.com/office/drawing/2014/main" id="{93F4CB4D-0353-46A5-8407-00A0AD6ED10A}"/>
              </a:ext>
            </a:extLst>
          </p:cNvPr>
          <p:cNvSpPr/>
          <p:nvPr/>
        </p:nvSpPr>
        <p:spPr bwMode="auto">
          <a:xfrm>
            <a:off x="2033116" y="1100438"/>
            <a:ext cx="584560" cy="628433"/>
          </a:xfrm>
          <a:prstGeom prst="rect">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92" name="Rectangle 1291">
            <a:extLst>
              <a:ext uri="{FF2B5EF4-FFF2-40B4-BE49-F238E27FC236}">
                <a16:creationId xmlns:a16="http://schemas.microsoft.com/office/drawing/2014/main" id="{B0CDF0A6-233E-4848-9A83-F799A63E8BC7}"/>
              </a:ext>
            </a:extLst>
          </p:cNvPr>
          <p:cNvSpPr/>
          <p:nvPr/>
        </p:nvSpPr>
        <p:spPr bwMode="auto">
          <a:xfrm>
            <a:off x="2864817" y="1699443"/>
            <a:ext cx="413212" cy="575700"/>
          </a:xfrm>
          <a:prstGeom prst="rect">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93" name="Rectangle 1292">
            <a:extLst>
              <a:ext uri="{FF2B5EF4-FFF2-40B4-BE49-F238E27FC236}">
                <a16:creationId xmlns:a16="http://schemas.microsoft.com/office/drawing/2014/main" id="{3023B76D-1B84-4129-AEAE-DD32FD8A7EE1}"/>
              </a:ext>
            </a:extLst>
          </p:cNvPr>
          <p:cNvSpPr/>
          <p:nvPr/>
        </p:nvSpPr>
        <p:spPr bwMode="auto">
          <a:xfrm>
            <a:off x="2376016" y="2342291"/>
            <a:ext cx="367590" cy="566009"/>
          </a:xfrm>
          <a:prstGeom prst="rect">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82" name="Rectangle 481">
            <a:extLst>
              <a:ext uri="{FF2B5EF4-FFF2-40B4-BE49-F238E27FC236}">
                <a16:creationId xmlns:a16="http://schemas.microsoft.com/office/drawing/2014/main" id="{75B87498-8B69-4CEF-B4FB-37A38EE81FD5}"/>
              </a:ext>
            </a:extLst>
          </p:cNvPr>
          <p:cNvSpPr/>
          <p:nvPr/>
        </p:nvSpPr>
        <p:spPr bwMode="auto">
          <a:xfrm>
            <a:off x="2575859" y="3038851"/>
            <a:ext cx="267507" cy="390149"/>
          </a:xfrm>
          <a:prstGeom prst="rect">
            <a:avLst/>
          </a:prstGeom>
          <a:noFill/>
          <a:ln w="3810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cxnSp>
        <p:nvCxnSpPr>
          <p:cNvPr id="746" name="Straight Connector 745">
            <a:extLst>
              <a:ext uri="{FF2B5EF4-FFF2-40B4-BE49-F238E27FC236}">
                <a16:creationId xmlns:a16="http://schemas.microsoft.com/office/drawing/2014/main" id="{FF11B68C-9051-4E40-B3C0-ECF1CA2624A5}"/>
              </a:ext>
            </a:extLst>
          </p:cNvPr>
          <p:cNvCxnSpPr>
            <a:cxnSpLocks/>
          </p:cNvCxnSpPr>
          <p:nvPr/>
        </p:nvCxnSpPr>
        <p:spPr bwMode="auto">
          <a:xfrm>
            <a:off x="2558937" y="2844541"/>
            <a:ext cx="131371" cy="240418"/>
          </a:xfrm>
          <a:prstGeom prst="line">
            <a:avLst/>
          </a:prstGeom>
          <a:noFill/>
          <a:ln w="38100" cap="flat" cmpd="sng" algn="ctr">
            <a:solidFill>
              <a:schemeClr val="bg2"/>
            </a:solidFill>
            <a:prstDash val="solid"/>
            <a:round/>
            <a:headEnd type="none" w="med" len="med"/>
            <a:tailEnd type="none" w="med" len="med"/>
          </a:ln>
          <a:effectLst/>
        </p:spPr>
      </p:cxnSp>
      <p:sp>
        <p:nvSpPr>
          <p:cNvPr id="747" name="Oval 746">
            <a:extLst>
              <a:ext uri="{FF2B5EF4-FFF2-40B4-BE49-F238E27FC236}">
                <a16:creationId xmlns:a16="http://schemas.microsoft.com/office/drawing/2014/main" id="{CEF9F9A6-B3E8-48A5-9FCB-697693E7D7FA}"/>
              </a:ext>
            </a:extLst>
          </p:cNvPr>
          <p:cNvSpPr/>
          <p:nvPr/>
        </p:nvSpPr>
        <p:spPr bwMode="auto">
          <a:xfrm>
            <a:off x="2580217" y="3170974"/>
            <a:ext cx="192934" cy="265152"/>
          </a:xfrm>
          <a:prstGeom prst="ellipse">
            <a:avLst/>
          </a:prstGeom>
          <a:noFill/>
          <a:ln w="3810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cxnSp>
        <p:nvCxnSpPr>
          <p:cNvPr id="748" name="Straight Connector 747">
            <a:extLst>
              <a:ext uri="{FF2B5EF4-FFF2-40B4-BE49-F238E27FC236}">
                <a16:creationId xmlns:a16="http://schemas.microsoft.com/office/drawing/2014/main" id="{7703CCFE-1D55-4A98-82FC-C698086C409F}"/>
              </a:ext>
            </a:extLst>
          </p:cNvPr>
          <p:cNvCxnSpPr/>
          <p:nvPr/>
        </p:nvCxnSpPr>
        <p:spPr bwMode="auto">
          <a:xfrm flipH="1">
            <a:off x="2459648" y="848984"/>
            <a:ext cx="1539501" cy="527483"/>
          </a:xfrm>
          <a:prstGeom prst="line">
            <a:avLst/>
          </a:prstGeom>
          <a:noFill/>
          <a:ln w="38100" cap="flat" cmpd="sng" algn="ctr">
            <a:solidFill>
              <a:schemeClr val="tx1"/>
            </a:solidFill>
            <a:prstDash val="solid"/>
            <a:round/>
            <a:headEnd type="none" w="med" len="med"/>
            <a:tailEnd type="none" w="med" len="med"/>
          </a:ln>
          <a:effectLst/>
        </p:spPr>
      </p:cxnSp>
      <p:cxnSp>
        <p:nvCxnSpPr>
          <p:cNvPr id="749" name="Straight Connector 748">
            <a:extLst>
              <a:ext uri="{FF2B5EF4-FFF2-40B4-BE49-F238E27FC236}">
                <a16:creationId xmlns:a16="http://schemas.microsoft.com/office/drawing/2014/main" id="{103414C3-0C8F-4634-BAC8-B8E55F716B51}"/>
              </a:ext>
            </a:extLst>
          </p:cNvPr>
          <p:cNvCxnSpPr>
            <a:cxnSpLocks/>
          </p:cNvCxnSpPr>
          <p:nvPr/>
        </p:nvCxnSpPr>
        <p:spPr bwMode="auto">
          <a:xfrm flipV="1">
            <a:off x="3071415" y="2244553"/>
            <a:ext cx="0" cy="344644"/>
          </a:xfrm>
          <a:prstGeom prst="line">
            <a:avLst/>
          </a:prstGeom>
          <a:noFill/>
          <a:ln w="38100" cap="flat" cmpd="sng" algn="ctr">
            <a:solidFill>
              <a:schemeClr val="tx1"/>
            </a:solidFill>
            <a:prstDash val="solid"/>
            <a:round/>
            <a:headEnd type="none" w="med" len="med"/>
            <a:tailEnd type="none" w="med" len="med"/>
          </a:ln>
          <a:effectLst/>
        </p:spPr>
      </p:cxnSp>
      <p:cxnSp>
        <p:nvCxnSpPr>
          <p:cNvPr id="750" name="Straight Connector 749">
            <a:extLst>
              <a:ext uri="{FF2B5EF4-FFF2-40B4-BE49-F238E27FC236}">
                <a16:creationId xmlns:a16="http://schemas.microsoft.com/office/drawing/2014/main" id="{E4985787-5EB9-4155-A7B0-C0E7AA7783A2}"/>
              </a:ext>
            </a:extLst>
          </p:cNvPr>
          <p:cNvCxnSpPr/>
          <p:nvPr/>
        </p:nvCxnSpPr>
        <p:spPr bwMode="auto">
          <a:xfrm flipH="1">
            <a:off x="1609146" y="1646990"/>
            <a:ext cx="644182" cy="289722"/>
          </a:xfrm>
          <a:prstGeom prst="line">
            <a:avLst/>
          </a:prstGeom>
          <a:noFill/>
          <a:ln w="38100" cap="flat" cmpd="sng" algn="ctr">
            <a:solidFill>
              <a:schemeClr val="bg2"/>
            </a:solidFill>
            <a:prstDash val="solid"/>
            <a:round/>
            <a:headEnd type="none" w="med" len="med"/>
            <a:tailEnd type="none" w="med" len="med"/>
          </a:ln>
          <a:effectLst/>
        </p:spPr>
      </p:cxnSp>
    </p:spTree>
    <p:extLst>
      <p:ext uri="{BB962C8B-B14F-4D97-AF65-F5344CB8AC3E}">
        <p14:creationId xmlns:p14="http://schemas.microsoft.com/office/powerpoint/2010/main" val="2158612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80"/>
                                        </p:tgtEl>
                                        <p:attrNameLst>
                                          <p:attrName>style.visibility</p:attrName>
                                        </p:attrNameLst>
                                      </p:cBhvr>
                                      <p:to>
                                        <p:strVal val="visible"/>
                                      </p:to>
                                    </p:set>
                                    <p:anim calcmode="lin" valueType="num">
                                      <p:cBhvr additive="base">
                                        <p:cTn id="7" dur="500" fill="hold"/>
                                        <p:tgtEl>
                                          <p:spTgt spid="480"/>
                                        </p:tgtEl>
                                        <p:attrNameLst>
                                          <p:attrName>ppt_x</p:attrName>
                                        </p:attrNameLst>
                                      </p:cBhvr>
                                      <p:tavLst>
                                        <p:tav tm="0">
                                          <p:val>
                                            <p:strVal val="#ppt_x"/>
                                          </p:val>
                                        </p:tav>
                                        <p:tav tm="100000">
                                          <p:val>
                                            <p:strVal val="#ppt_x"/>
                                          </p:val>
                                        </p:tav>
                                      </p:tavLst>
                                    </p:anim>
                                    <p:anim calcmode="lin" valueType="num">
                                      <p:cBhvr additive="base">
                                        <p:cTn id="8" dur="500" fill="hold"/>
                                        <p:tgtEl>
                                          <p:spTgt spid="48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80">
                                            <p:txEl>
                                              <p:pRg st="0" end="0"/>
                                            </p:txEl>
                                          </p:spTgt>
                                        </p:tgtEl>
                                        <p:attrNameLst>
                                          <p:attrName>style.visibility</p:attrName>
                                        </p:attrNameLst>
                                      </p:cBhvr>
                                      <p:to>
                                        <p:strVal val="visible"/>
                                      </p:to>
                                    </p:set>
                                    <p:anim calcmode="lin" valueType="num">
                                      <p:cBhvr additive="base">
                                        <p:cTn id="11" dur="500" fill="hold"/>
                                        <p:tgtEl>
                                          <p:spTgt spid="480">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80">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80">
                                            <p:txEl>
                                              <p:pRg st="1" end="1"/>
                                            </p:txEl>
                                          </p:spTgt>
                                        </p:tgtEl>
                                        <p:attrNameLst>
                                          <p:attrName>style.visibility</p:attrName>
                                        </p:attrNameLst>
                                      </p:cBhvr>
                                      <p:to>
                                        <p:strVal val="visible"/>
                                      </p:to>
                                    </p:set>
                                    <p:anim calcmode="lin" valueType="num">
                                      <p:cBhvr additive="base">
                                        <p:cTn id="21" dur="500" fill="hold"/>
                                        <p:tgtEl>
                                          <p:spTgt spid="480">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8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480">
                                            <p:txEl>
                                              <p:pRg st="2" end="2"/>
                                            </p:txEl>
                                          </p:spTgt>
                                        </p:tgtEl>
                                        <p:attrNameLst>
                                          <p:attrName>style.visibility</p:attrName>
                                        </p:attrNameLst>
                                      </p:cBhvr>
                                      <p:to>
                                        <p:strVal val="visible"/>
                                      </p:to>
                                    </p:set>
                                    <p:anim calcmode="lin" valueType="num">
                                      <p:cBhvr additive="base">
                                        <p:cTn id="27" dur="500" fill="hold"/>
                                        <p:tgtEl>
                                          <p:spTgt spid="480">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8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480">
                                            <p:txEl>
                                              <p:pRg st="3" end="3"/>
                                            </p:txEl>
                                          </p:spTgt>
                                        </p:tgtEl>
                                        <p:attrNameLst>
                                          <p:attrName>style.visibility</p:attrName>
                                        </p:attrNameLst>
                                      </p:cBhvr>
                                      <p:to>
                                        <p:strVal val="visible"/>
                                      </p:to>
                                    </p:set>
                                    <p:anim calcmode="lin" valueType="num">
                                      <p:cBhvr additive="base">
                                        <p:cTn id="33" dur="500" fill="hold"/>
                                        <p:tgtEl>
                                          <p:spTgt spid="480">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8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480">
                                            <p:txEl>
                                              <p:pRg st="4" end="4"/>
                                            </p:txEl>
                                          </p:spTgt>
                                        </p:tgtEl>
                                        <p:attrNameLst>
                                          <p:attrName>style.visibility</p:attrName>
                                        </p:attrNameLst>
                                      </p:cBhvr>
                                      <p:to>
                                        <p:strVal val="visible"/>
                                      </p:to>
                                    </p:set>
                                    <p:anim calcmode="lin" valueType="num">
                                      <p:cBhvr additive="base">
                                        <p:cTn id="39" dur="500" fill="hold"/>
                                        <p:tgtEl>
                                          <p:spTgt spid="480">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8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482"/>
                                        </p:tgtEl>
                                        <p:attrNameLst>
                                          <p:attrName>style.visibility</p:attrName>
                                        </p:attrNameLst>
                                      </p:cBhvr>
                                      <p:to>
                                        <p:strVal val="visible"/>
                                      </p:to>
                                    </p:set>
                                    <p:anim calcmode="lin" valueType="num">
                                      <p:cBhvr additive="base">
                                        <p:cTn id="45" dur="500" fill="hold"/>
                                        <p:tgtEl>
                                          <p:spTgt spid="482"/>
                                        </p:tgtEl>
                                        <p:attrNameLst>
                                          <p:attrName>ppt_x</p:attrName>
                                        </p:attrNameLst>
                                      </p:cBhvr>
                                      <p:tavLst>
                                        <p:tav tm="0">
                                          <p:val>
                                            <p:strVal val="#ppt_x"/>
                                          </p:val>
                                        </p:tav>
                                        <p:tav tm="100000">
                                          <p:val>
                                            <p:strVal val="#ppt_x"/>
                                          </p:val>
                                        </p:tav>
                                      </p:tavLst>
                                    </p:anim>
                                    <p:anim calcmode="lin" valueType="num">
                                      <p:cBhvr additive="base">
                                        <p:cTn id="46" dur="500" fill="hold"/>
                                        <p:tgtEl>
                                          <p:spTgt spid="482"/>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480">
                                            <p:txEl>
                                              <p:pRg st="5" end="5"/>
                                            </p:txEl>
                                          </p:spTgt>
                                        </p:tgtEl>
                                        <p:attrNameLst>
                                          <p:attrName>style.visibility</p:attrName>
                                        </p:attrNameLst>
                                      </p:cBhvr>
                                      <p:to>
                                        <p:strVal val="visible"/>
                                      </p:to>
                                    </p:set>
                                    <p:anim calcmode="lin" valueType="num">
                                      <p:cBhvr additive="base">
                                        <p:cTn id="51" dur="500" fill="hold"/>
                                        <p:tgtEl>
                                          <p:spTgt spid="480">
                                            <p:txEl>
                                              <p:pRg st="5" end="5"/>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80">
                                            <p:txEl>
                                              <p:pRg st="5" end="5"/>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747"/>
                                        </p:tgtEl>
                                        <p:attrNameLst>
                                          <p:attrName>style.visibility</p:attrName>
                                        </p:attrNameLst>
                                      </p:cBhvr>
                                      <p:to>
                                        <p:strVal val="visible"/>
                                      </p:to>
                                    </p:set>
                                    <p:anim calcmode="lin" valueType="num">
                                      <p:cBhvr additive="base">
                                        <p:cTn id="55" dur="500" fill="hold"/>
                                        <p:tgtEl>
                                          <p:spTgt spid="747"/>
                                        </p:tgtEl>
                                        <p:attrNameLst>
                                          <p:attrName>ppt_x</p:attrName>
                                        </p:attrNameLst>
                                      </p:cBhvr>
                                      <p:tavLst>
                                        <p:tav tm="0">
                                          <p:val>
                                            <p:strVal val="#ppt_x"/>
                                          </p:val>
                                        </p:tav>
                                        <p:tav tm="100000">
                                          <p:val>
                                            <p:strVal val="#ppt_x"/>
                                          </p:val>
                                        </p:tav>
                                      </p:tavLst>
                                    </p:anim>
                                    <p:anim calcmode="lin" valueType="num">
                                      <p:cBhvr additive="base">
                                        <p:cTn id="56" dur="500" fill="hold"/>
                                        <p:tgtEl>
                                          <p:spTgt spid="747"/>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293"/>
                                        </p:tgtEl>
                                        <p:attrNameLst>
                                          <p:attrName>style.visibility</p:attrName>
                                        </p:attrNameLst>
                                      </p:cBhvr>
                                      <p:to>
                                        <p:strVal val="visible"/>
                                      </p:to>
                                    </p:set>
                                    <p:anim calcmode="lin" valueType="num">
                                      <p:cBhvr additive="base">
                                        <p:cTn id="61" dur="500" fill="hold"/>
                                        <p:tgtEl>
                                          <p:spTgt spid="1293"/>
                                        </p:tgtEl>
                                        <p:attrNameLst>
                                          <p:attrName>ppt_x</p:attrName>
                                        </p:attrNameLst>
                                      </p:cBhvr>
                                      <p:tavLst>
                                        <p:tav tm="0">
                                          <p:val>
                                            <p:strVal val="#ppt_x"/>
                                          </p:val>
                                        </p:tav>
                                        <p:tav tm="100000">
                                          <p:val>
                                            <p:strVal val="#ppt_x"/>
                                          </p:val>
                                        </p:tav>
                                      </p:tavLst>
                                    </p:anim>
                                    <p:anim calcmode="lin" valueType="num">
                                      <p:cBhvr additive="base">
                                        <p:cTn id="62" dur="500" fill="hold"/>
                                        <p:tgtEl>
                                          <p:spTgt spid="1293"/>
                                        </p:tgtEl>
                                        <p:attrNameLst>
                                          <p:attrName>ppt_y</p:attrName>
                                        </p:attrNameLst>
                                      </p:cBhvr>
                                      <p:tavLst>
                                        <p:tav tm="0">
                                          <p:val>
                                            <p:strVal val="1+#ppt_h/2"/>
                                          </p:val>
                                        </p:tav>
                                        <p:tav tm="100000">
                                          <p:val>
                                            <p:strVal val="#ppt_y"/>
                                          </p:val>
                                        </p:tav>
                                      </p:tavLst>
                                    </p:anim>
                                  </p:childTnLst>
                                </p:cTn>
                              </p:par>
                              <p:par>
                                <p:cTn id="63" presetID="1" presetClass="exit" presetSubtype="0" fill="hold" grpId="1" nodeType="withEffect">
                                  <p:stCondLst>
                                    <p:cond delay="0"/>
                                  </p:stCondLst>
                                  <p:childTnLst>
                                    <p:set>
                                      <p:cBhvr>
                                        <p:cTn id="64" dur="1" fill="hold">
                                          <p:stCondLst>
                                            <p:cond delay="0"/>
                                          </p:stCondLst>
                                        </p:cTn>
                                        <p:tgtEl>
                                          <p:spTgt spid="482"/>
                                        </p:tgtEl>
                                        <p:attrNameLst>
                                          <p:attrName>style.visibility</p:attrName>
                                        </p:attrNameLst>
                                      </p:cBhvr>
                                      <p:to>
                                        <p:strVal val="hidden"/>
                                      </p:to>
                                    </p:set>
                                  </p:childTnLst>
                                </p:cTn>
                              </p:par>
                              <p:par>
                                <p:cTn id="65" presetID="1" presetClass="exit" presetSubtype="0" fill="hold" grpId="1" nodeType="withEffect">
                                  <p:stCondLst>
                                    <p:cond delay="0"/>
                                  </p:stCondLst>
                                  <p:childTnLst>
                                    <p:set>
                                      <p:cBhvr>
                                        <p:cTn id="66" dur="1" fill="hold">
                                          <p:stCondLst>
                                            <p:cond delay="0"/>
                                          </p:stCondLst>
                                        </p:cTn>
                                        <p:tgtEl>
                                          <p:spTgt spid="747"/>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746"/>
                                        </p:tgtEl>
                                        <p:attrNameLst>
                                          <p:attrName>style.visibility</p:attrName>
                                        </p:attrNameLst>
                                      </p:cBhvr>
                                      <p:to>
                                        <p:strVal val="visible"/>
                                      </p:to>
                                    </p:set>
                                    <p:anim calcmode="lin" valueType="num">
                                      <p:cBhvr additive="base">
                                        <p:cTn id="71" dur="500" fill="hold"/>
                                        <p:tgtEl>
                                          <p:spTgt spid="746"/>
                                        </p:tgtEl>
                                        <p:attrNameLst>
                                          <p:attrName>ppt_x</p:attrName>
                                        </p:attrNameLst>
                                      </p:cBhvr>
                                      <p:tavLst>
                                        <p:tav tm="0">
                                          <p:val>
                                            <p:strVal val="#ppt_x"/>
                                          </p:val>
                                        </p:tav>
                                        <p:tav tm="100000">
                                          <p:val>
                                            <p:strVal val="#ppt_x"/>
                                          </p:val>
                                        </p:tav>
                                      </p:tavLst>
                                    </p:anim>
                                    <p:anim calcmode="lin" valueType="num">
                                      <p:cBhvr additive="base">
                                        <p:cTn id="72" dur="500" fill="hold"/>
                                        <p:tgtEl>
                                          <p:spTgt spid="746"/>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480">
                                            <p:txEl>
                                              <p:pRg st="6" end="6"/>
                                            </p:txEl>
                                          </p:spTgt>
                                        </p:tgtEl>
                                        <p:attrNameLst>
                                          <p:attrName>style.visibility</p:attrName>
                                        </p:attrNameLst>
                                      </p:cBhvr>
                                      <p:to>
                                        <p:strVal val="visible"/>
                                      </p:to>
                                    </p:set>
                                    <p:anim calcmode="lin" valueType="num">
                                      <p:cBhvr additive="base">
                                        <p:cTn id="77" dur="500" fill="hold"/>
                                        <p:tgtEl>
                                          <p:spTgt spid="480">
                                            <p:txEl>
                                              <p:pRg st="6" end="6"/>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480">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1292"/>
                                        </p:tgtEl>
                                        <p:attrNameLst>
                                          <p:attrName>style.visibility</p:attrName>
                                        </p:attrNameLst>
                                      </p:cBhvr>
                                      <p:to>
                                        <p:strVal val="visible"/>
                                      </p:to>
                                    </p:set>
                                    <p:anim calcmode="lin" valueType="num">
                                      <p:cBhvr additive="base">
                                        <p:cTn id="89" dur="500" fill="hold"/>
                                        <p:tgtEl>
                                          <p:spTgt spid="1292"/>
                                        </p:tgtEl>
                                        <p:attrNameLst>
                                          <p:attrName>ppt_x</p:attrName>
                                        </p:attrNameLst>
                                      </p:cBhvr>
                                      <p:tavLst>
                                        <p:tav tm="0">
                                          <p:val>
                                            <p:strVal val="#ppt_x"/>
                                          </p:val>
                                        </p:tav>
                                        <p:tav tm="100000">
                                          <p:val>
                                            <p:strVal val="#ppt_x"/>
                                          </p:val>
                                        </p:tav>
                                      </p:tavLst>
                                    </p:anim>
                                    <p:anim calcmode="lin" valueType="num">
                                      <p:cBhvr additive="base">
                                        <p:cTn id="90" dur="500" fill="hold"/>
                                        <p:tgtEl>
                                          <p:spTgt spid="1292"/>
                                        </p:tgtEl>
                                        <p:attrNameLst>
                                          <p:attrName>ppt_y</p:attrName>
                                        </p:attrNameLst>
                                      </p:cBhvr>
                                      <p:tavLst>
                                        <p:tav tm="0">
                                          <p:val>
                                            <p:strVal val="1+#ppt_h/2"/>
                                          </p:val>
                                        </p:tav>
                                        <p:tav tm="100000">
                                          <p:val>
                                            <p:strVal val="#ppt_y"/>
                                          </p:val>
                                        </p:tav>
                                      </p:tavLst>
                                    </p:anim>
                                  </p:childTnLst>
                                </p:cTn>
                              </p:par>
                              <p:par>
                                <p:cTn id="91" presetID="1" presetClass="exit" presetSubtype="0" fill="hold" nodeType="withEffect">
                                  <p:stCondLst>
                                    <p:cond delay="0"/>
                                  </p:stCondLst>
                                  <p:childTnLst>
                                    <p:set>
                                      <p:cBhvr>
                                        <p:cTn id="92" dur="1" fill="hold">
                                          <p:stCondLst>
                                            <p:cond delay="0"/>
                                          </p:stCondLst>
                                        </p:cTn>
                                        <p:tgtEl>
                                          <p:spTgt spid="746"/>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1293"/>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nodeType="clickEffect">
                                  <p:stCondLst>
                                    <p:cond delay="0"/>
                                  </p:stCondLst>
                                  <p:childTnLst>
                                    <p:set>
                                      <p:cBhvr>
                                        <p:cTn id="98" dur="1" fill="hold">
                                          <p:stCondLst>
                                            <p:cond delay="0"/>
                                          </p:stCondLst>
                                        </p:cTn>
                                        <p:tgtEl>
                                          <p:spTgt spid="749"/>
                                        </p:tgtEl>
                                        <p:attrNameLst>
                                          <p:attrName>style.visibility</p:attrName>
                                        </p:attrNameLst>
                                      </p:cBhvr>
                                      <p:to>
                                        <p:strVal val="visible"/>
                                      </p:to>
                                    </p:set>
                                    <p:anim calcmode="lin" valueType="num">
                                      <p:cBhvr additive="base">
                                        <p:cTn id="99" dur="500" fill="hold"/>
                                        <p:tgtEl>
                                          <p:spTgt spid="749"/>
                                        </p:tgtEl>
                                        <p:attrNameLst>
                                          <p:attrName>ppt_x</p:attrName>
                                        </p:attrNameLst>
                                      </p:cBhvr>
                                      <p:tavLst>
                                        <p:tav tm="0">
                                          <p:val>
                                            <p:strVal val="#ppt_x"/>
                                          </p:val>
                                        </p:tav>
                                        <p:tav tm="100000">
                                          <p:val>
                                            <p:strVal val="#ppt_x"/>
                                          </p:val>
                                        </p:tav>
                                      </p:tavLst>
                                    </p:anim>
                                    <p:anim calcmode="lin" valueType="num">
                                      <p:cBhvr additive="base">
                                        <p:cTn id="100" dur="500" fill="hold"/>
                                        <p:tgtEl>
                                          <p:spTgt spid="749"/>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480">
                                            <p:txEl>
                                              <p:pRg st="7" end="7"/>
                                            </p:txEl>
                                          </p:spTgt>
                                        </p:tgtEl>
                                        <p:attrNameLst>
                                          <p:attrName>style.visibility</p:attrName>
                                        </p:attrNameLst>
                                      </p:cBhvr>
                                      <p:to>
                                        <p:strVal val="visible"/>
                                      </p:to>
                                    </p:set>
                                    <p:anim calcmode="lin" valueType="num">
                                      <p:cBhvr additive="base">
                                        <p:cTn id="105" dur="500" fill="hold"/>
                                        <p:tgtEl>
                                          <p:spTgt spid="480">
                                            <p:txEl>
                                              <p:pRg st="7" end="7"/>
                                            </p:txEl>
                                          </p:spTgt>
                                        </p:tgtEl>
                                        <p:attrNameLst>
                                          <p:attrName>ppt_x</p:attrName>
                                        </p:attrNameLst>
                                      </p:cBhvr>
                                      <p:tavLst>
                                        <p:tav tm="0">
                                          <p:val>
                                            <p:strVal val="#ppt_x"/>
                                          </p:val>
                                        </p:tav>
                                        <p:tav tm="100000">
                                          <p:val>
                                            <p:strVal val="#ppt_x"/>
                                          </p:val>
                                        </p:tav>
                                      </p:tavLst>
                                    </p:anim>
                                    <p:anim calcmode="lin" valueType="num">
                                      <p:cBhvr additive="base">
                                        <p:cTn id="106" dur="500" fill="hold"/>
                                        <p:tgtEl>
                                          <p:spTgt spid="480">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nodeType="clickEffect">
                                  <p:stCondLst>
                                    <p:cond delay="0"/>
                                  </p:stCondLst>
                                  <p:childTnLst>
                                    <p:set>
                                      <p:cBhvr>
                                        <p:cTn id="110" dur="1" fill="hold">
                                          <p:stCondLst>
                                            <p:cond delay="0"/>
                                          </p:stCondLst>
                                        </p:cTn>
                                        <p:tgtEl>
                                          <p:spTgt spid="2"/>
                                        </p:tgtEl>
                                        <p:attrNameLst>
                                          <p:attrName>style.visibility</p:attrName>
                                        </p:attrNameLst>
                                      </p:cBhvr>
                                      <p:to>
                                        <p:strVal val="visible"/>
                                      </p:to>
                                    </p:set>
                                    <p:anim calcmode="lin" valueType="num">
                                      <p:cBhvr additive="base">
                                        <p:cTn id="111" dur="500" fill="hold"/>
                                        <p:tgtEl>
                                          <p:spTgt spid="2"/>
                                        </p:tgtEl>
                                        <p:attrNameLst>
                                          <p:attrName>ppt_x</p:attrName>
                                        </p:attrNameLst>
                                      </p:cBhvr>
                                      <p:tavLst>
                                        <p:tav tm="0">
                                          <p:val>
                                            <p:strVal val="#ppt_x"/>
                                          </p:val>
                                        </p:tav>
                                        <p:tav tm="100000">
                                          <p:val>
                                            <p:strVal val="#ppt_x"/>
                                          </p:val>
                                        </p:tav>
                                      </p:tavLst>
                                    </p:anim>
                                    <p:anim calcmode="lin" valueType="num">
                                      <p:cBhvr additive="base">
                                        <p:cTn id="1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1291"/>
                                        </p:tgtEl>
                                        <p:attrNameLst>
                                          <p:attrName>style.visibility</p:attrName>
                                        </p:attrNameLst>
                                      </p:cBhvr>
                                      <p:to>
                                        <p:strVal val="visible"/>
                                      </p:to>
                                    </p:set>
                                    <p:anim calcmode="lin" valueType="num">
                                      <p:cBhvr additive="base">
                                        <p:cTn id="117" dur="500" fill="hold"/>
                                        <p:tgtEl>
                                          <p:spTgt spid="1291"/>
                                        </p:tgtEl>
                                        <p:attrNameLst>
                                          <p:attrName>ppt_x</p:attrName>
                                        </p:attrNameLst>
                                      </p:cBhvr>
                                      <p:tavLst>
                                        <p:tav tm="0">
                                          <p:val>
                                            <p:strVal val="#ppt_x"/>
                                          </p:val>
                                        </p:tav>
                                        <p:tav tm="100000">
                                          <p:val>
                                            <p:strVal val="#ppt_x"/>
                                          </p:val>
                                        </p:tav>
                                      </p:tavLst>
                                    </p:anim>
                                    <p:anim calcmode="lin" valueType="num">
                                      <p:cBhvr additive="base">
                                        <p:cTn id="118" dur="500" fill="hold"/>
                                        <p:tgtEl>
                                          <p:spTgt spid="1291"/>
                                        </p:tgtEl>
                                        <p:attrNameLst>
                                          <p:attrName>ppt_y</p:attrName>
                                        </p:attrNameLst>
                                      </p:cBhvr>
                                      <p:tavLst>
                                        <p:tav tm="0">
                                          <p:val>
                                            <p:strVal val="1+#ppt_h/2"/>
                                          </p:val>
                                        </p:tav>
                                        <p:tav tm="100000">
                                          <p:val>
                                            <p:strVal val="#ppt_y"/>
                                          </p:val>
                                        </p:tav>
                                      </p:tavLst>
                                    </p:anim>
                                  </p:childTnLst>
                                </p:cTn>
                              </p:par>
                              <p:par>
                                <p:cTn id="119" presetID="1" presetClass="exit" presetSubtype="0" fill="hold" nodeType="withEffect">
                                  <p:stCondLst>
                                    <p:cond delay="0"/>
                                  </p:stCondLst>
                                  <p:childTnLst>
                                    <p:set>
                                      <p:cBhvr>
                                        <p:cTn id="120" dur="1" fill="hold">
                                          <p:stCondLst>
                                            <p:cond delay="0"/>
                                          </p:stCondLst>
                                        </p:cTn>
                                        <p:tgtEl>
                                          <p:spTgt spid="749"/>
                                        </p:tgtEl>
                                        <p:attrNameLst>
                                          <p:attrName>style.visibility</p:attrName>
                                        </p:attrNameLst>
                                      </p:cBhvr>
                                      <p:to>
                                        <p:strVal val="hidden"/>
                                      </p:to>
                                    </p:set>
                                  </p:childTnLst>
                                </p:cTn>
                              </p:par>
                              <p:par>
                                <p:cTn id="121" presetID="1" presetClass="exit" presetSubtype="0" fill="hold" grpId="1" nodeType="withEffect">
                                  <p:stCondLst>
                                    <p:cond delay="0"/>
                                  </p:stCondLst>
                                  <p:childTnLst>
                                    <p:set>
                                      <p:cBhvr>
                                        <p:cTn id="122" dur="1" fill="hold">
                                          <p:stCondLst>
                                            <p:cond delay="0"/>
                                          </p:stCondLst>
                                        </p:cTn>
                                        <p:tgtEl>
                                          <p:spTgt spid="1292"/>
                                        </p:tgtEl>
                                        <p:attrNameLst>
                                          <p:attrName>style.visibility</p:attrName>
                                        </p:attrNameLst>
                                      </p:cBhvr>
                                      <p:to>
                                        <p:strVal val="hidden"/>
                                      </p:to>
                                    </p:set>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nodeType="clickEffect">
                                  <p:stCondLst>
                                    <p:cond delay="0"/>
                                  </p:stCondLst>
                                  <p:childTnLst>
                                    <p:set>
                                      <p:cBhvr>
                                        <p:cTn id="126" dur="1" fill="hold">
                                          <p:stCondLst>
                                            <p:cond delay="0"/>
                                          </p:stCondLst>
                                        </p:cTn>
                                        <p:tgtEl>
                                          <p:spTgt spid="750"/>
                                        </p:tgtEl>
                                        <p:attrNameLst>
                                          <p:attrName>style.visibility</p:attrName>
                                        </p:attrNameLst>
                                      </p:cBhvr>
                                      <p:to>
                                        <p:strVal val="visible"/>
                                      </p:to>
                                    </p:set>
                                    <p:anim calcmode="lin" valueType="num">
                                      <p:cBhvr additive="base">
                                        <p:cTn id="127" dur="500" fill="hold"/>
                                        <p:tgtEl>
                                          <p:spTgt spid="750"/>
                                        </p:tgtEl>
                                        <p:attrNameLst>
                                          <p:attrName>ppt_x</p:attrName>
                                        </p:attrNameLst>
                                      </p:cBhvr>
                                      <p:tavLst>
                                        <p:tav tm="0">
                                          <p:val>
                                            <p:strVal val="#ppt_x"/>
                                          </p:val>
                                        </p:tav>
                                        <p:tav tm="100000">
                                          <p:val>
                                            <p:strVal val="#ppt_x"/>
                                          </p:val>
                                        </p:tav>
                                      </p:tavLst>
                                    </p:anim>
                                    <p:anim calcmode="lin" valueType="num">
                                      <p:cBhvr additive="base">
                                        <p:cTn id="128" dur="500" fill="hold"/>
                                        <p:tgtEl>
                                          <p:spTgt spid="750"/>
                                        </p:tgtEl>
                                        <p:attrNameLst>
                                          <p:attrName>ppt_y</p:attrName>
                                        </p:attrNameLst>
                                      </p:cBhvr>
                                      <p:tavLst>
                                        <p:tav tm="0">
                                          <p:val>
                                            <p:strVal val="1+#ppt_h/2"/>
                                          </p:val>
                                        </p:tav>
                                        <p:tav tm="100000">
                                          <p:val>
                                            <p:strVal val="#ppt_y"/>
                                          </p:val>
                                        </p:tav>
                                      </p:tavLst>
                                    </p:anim>
                                  </p:childTnLst>
                                </p:cTn>
                              </p:par>
                              <p:par>
                                <p:cTn id="129" presetID="32" presetClass="emph" presetSubtype="0" fill="hold" nodeType="withEffect">
                                  <p:stCondLst>
                                    <p:cond delay="0"/>
                                  </p:stCondLst>
                                  <p:childTnLst>
                                    <p:animRot by="120000">
                                      <p:cBhvr>
                                        <p:cTn id="130" dur="100" fill="hold">
                                          <p:stCondLst>
                                            <p:cond delay="0"/>
                                          </p:stCondLst>
                                        </p:cTn>
                                        <p:tgtEl>
                                          <p:spTgt spid="480">
                                            <p:txEl>
                                              <p:pRg st="6" end="6"/>
                                            </p:txEl>
                                          </p:spTgt>
                                        </p:tgtEl>
                                        <p:attrNameLst>
                                          <p:attrName>r</p:attrName>
                                        </p:attrNameLst>
                                      </p:cBhvr>
                                    </p:animRot>
                                    <p:animRot by="-240000">
                                      <p:cBhvr>
                                        <p:cTn id="131" dur="200" fill="hold">
                                          <p:stCondLst>
                                            <p:cond delay="200"/>
                                          </p:stCondLst>
                                        </p:cTn>
                                        <p:tgtEl>
                                          <p:spTgt spid="480">
                                            <p:txEl>
                                              <p:pRg st="6" end="6"/>
                                            </p:txEl>
                                          </p:spTgt>
                                        </p:tgtEl>
                                        <p:attrNameLst>
                                          <p:attrName>r</p:attrName>
                                        </p:attrNameLst>
                                      </p:cBhvr>
                                    </p:animRot>
                                    <p:animRot by="240000">
                                      <p:cBhvr>
                                        <p:cTn id="132" dur="200" fill="hold">
                                          <p:stCondLst>
                                            <p:cond delay="400"/>
                                          </p:stCondLst>
                                        </p:cTn>
                                        <p:tgtEl>
                                          <p:spTgt spid="480">
                                            <p:txEl>
                                              <p:pRg st="6" end="6"/>
                                            </p:txEl>
                                          </p:spTgt>
                                        </p:tgtEl>
                                        <p:attrNameLst>
                                          <p:attrName>r</p:attrName>
                                        </p:attrNameLst>
                                      </p:cBhvr>
                                    </p:animRot>
                                    <p:animRot by="-240000">
                                      <p:cBhvr>
                                        <p:cTn id="133" dur="200" fill="hold">
                                          <p:stCondLst>
                                            <p:cond delay="600"/>
                                          </p:stCondLst>
                                        </p:cTn>
                                        <p:tgtEl>
                                          <p:spTgt spid="480">
                                            <p:txEl>
                                              <p:pRg st="6" end="6"/>
                                            </p:txEl>
                                          </p:spTgt>
                                        </p:tgtEl>
                                        <p:attrNameLst>
                                          <p:attrName>r</p:attrName>
                                        </p:attrNameLst>
                                      </p:cBhvr>
                                    </p:animRot>
                                    <p:animRot by="120000">
                                      <p:cBhvr>
                                        <p:cTn id="134" dur="200" fill="hold">
                                          <p:stCondLst>
                                            <p:cond delay="800"/>
                                          </p:stCondLst>
                                        </p:cTn>
                                        <p:tgtEl>
                                          <p:spTgt spid="480">
                                            <p:txEl>
                                              <p:pRg st="6" end="6"/>
                                            </p:txEl>
                                          </p:spTgt>
                                        </p:tgtEl>
                                        <p:attrNameLst>
                                          <p:attrName>r</p:attrName>
                                        </p:attrNameLst>
                                      </p:cBhvr>
                                    </p:animRot>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nodeType="clickEffect">
                                  <p:stCondLst>
                                    <p:cond delay="0"/>
                                  </p:stCondLst>
                                  <p:childTnLst>
                                    <p:set>
                                      <p:cBhvr>
                                        <p:cTn id="138" dur="1" fill="hold">
                                          <p:stCondLst>
                                            <p:cond delay="0"/>
                                          </p:stCondLst>
                                        </p:cTn>
                                        <p:tgtEl>
                                          <p:spTgt spid="3"/>
                                        </p:tgtEl>
                                        <p:attrNameLst>
                                          <p:attrName>style.visibility</p:attrName>
                                        </p:attrNameLst>
                                      </p:cBhvr>
                                      <p:to>
                                        <p:strVal val="visible"/>
                                      </p:to>
                                    </p:set>
                                    <p:anim calcmode="lin" valueType="num">
                                      <p:cBhvr additive="base">
                                        <p:cTn id="139" dur="500" fill="hold"/>
                                        <p:tgtEl>
                                          <p:spTgt spid="3"/>
                                        </p:tgtEl>
                                        <p:attrNameLst>
                                          <p:attrName>ppt_x</p:attrName>
                                        </p:attrNameLst>
                                      </p:cBhvr>
                                      <p:tavLst>
                                        <p:tav tm="0">
                                          <p:val>
                                            <p:strVal val="#ppt_x"/>
                                          </p:val>
                                        </p:tav>
                                        <p:tav tm="100000">
                                          <p:val>
                                            <p:strVal val="#ppt_x"/>
                                          </p:val>
                                        </p:tav>
                                      </p:tavLst>
                                    </p:anim>
                                    <p:anim calcmode="lin" valueType="num">
                                      <p:cBhvr additive="base">
                                        <p:cTn id="14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481"/>
                                        </p:tgtEl>
                                        <p:attrNameLst>
                                          <p:attrName>style.visibility</p:attrName>
                                        </p:attrNameLst>
                                      </p:cBhvr>
                                      <p:to>
                                        <p:strVal val="visible"/>
                                      </p:to>
                                    </p:set>
                                    <p:anim calcmode="lin" valueType="num">
                                      <p:cBhvr additive="base">
                                        <p:cTn id="145" dur="500" fill="hold"/>
                                        <p:tgtEl>
                                          <p:spTgt spid="481"/>
                                        </p:tgtEl>
                                        <p:attrNameLst>
                                          <p:attrName>ppt_x</p:attrName>
                                        </p:attrNameLst>
                                      </p:cBhvr>
                                      <p:tavLst>
                                        <p:tav tm="0">
                                          <p:val>
                                            <p:strVal val="#ppt_x"/>
                                          </p:val>
                                        </p:tav>
                                        <p:tav tm="100000">
                                          <p:val>
                                            <p:strVal val="#ppt_x"/>
                                          </p:val>
                                        </p:tav>
                                      </p:tavLst>
                                    </p:anim>
                                    <p:anim calcmode="lin" valueType="num">
                                      <p:cBhvr additive="base">
                                        <p:cTn id="146" dur="500" fill="hold"/>
                                        <p:tgtEl>
                                          <p:spTgt spid="481"/>
                                        </p:tgtEl>
                                        <p:attrNameLst>
                                          <p:attrName>ppt_y</p:attrName>
                                        </p:attrNameLst>
                                      </p:cBhvr>
                                      <p:tavLst>
                                        <p:tav tm="0">
                                          <p:val>
                                            <p:strVal val="1+#ppt_h/2"/>
                                          </p:val>
                                        </p:tav>
                                        <p:tav tm="100000">
                                          <p:val>
                                            <p:strVal val="#ppt_y"/>
                                          </p:val>
                                        </p:tav>
                                      </p:tavLst>
                                    </p:anim>
                                  </p:childTnLst>
                                </p:cTn>
                              </p:par>
                              <p:par>
                                <p:cTn id="147" presetID="1" presetClass="exit" presetSubtype="0" fill="hold" nodeType="withEffect">
                                  <p:stCondLst>
                                    <p:cond delay="0"/>
                                  </p:stCondLst>
                                  <p:childTnLst>
                                    <p:set>
                                      <p:cBhvr>
                                        <p:cTn id="148" dur="1" fill="hold">
                                          <p:stCondLst>
                                            <p:cond delay="0"/>
                                          </p:stCondLst>
                                        </p:cTn>
                                        <p:tgtEl>
                                          <p:spTgt spid="750"/>
                                        </p:tgtEl>
                                        <p:attrNameLst>
                                          <p:attrName>style.visibility</p:attrName>
                                        </p:attrNameLst>
                                      </p:cBhvr>
                                      <p:to>
                                        <p:strVal val="hidden"/>
                                      </p:to>
                                    </p:set>
                                  </p:childTnLst>
                                </p:cTn>
                              </p:par>
                              <p:par>
                                <p:cTn id="149" presetID="1" presetClass="exit" presetSubtype="0" fill="hold" grpId="1" nodeType="withEffect">
                                  <p:stCondLst>
                                    <p:cond delay="0"/>
                                  </p:stCondLst>
                                  <p:childTnLst>
                                    <p:set>
                                      <p:cBhvr>
                                        <p:cTn id="150" dur="1" fill="hold">
                                          <p:stCondLst>
                                            <p:cond delay="0"/>
                                          </p:stCondLst>
                                        </p:cTn>
                                        <p:tgtEl>
                                          <p:spTgt spid="1291"/>
                                        </p:tgtEl>
                                        <p:attrNameLst>
                                          <p:attrName>style.visibility</p:attrName>
                                        </p:attrNameLst>
                                      </p:cBhvr>
                                      <p:to>
                                        <p:strVal val="hidden"/>
                                      </p:to>
                                    </p:set>
                                  </p:childTnLst>
                                </p:cTn>
                              </p:par>
                            </p:childTnLst>
                          </p:cTn>
                        </p:par>
                      </p:childTnLst>
                    </p:cTn>
                  </p:par>
                  <p:par>
                    <p:cTn id="151" fill="hold">
                      <p:stCondLst>
                        <p:cond delay="indefinite"/>
                      </p:stCondLst>
                      <p:childTnLst>
                        <p:par>
                          <p:cTn id="152" fill="hold">
                            <p:stCondLst>
                              <p:cond delay="0"/>
                            </p:stCondLst>
                            <p:childTnLst>
                              <p:par>
                                <p:cTn id="153" presetID="2" presetClass="entr" presetSubtype="4" fill="hold" nodeType="clickEffect">
                                  <p:stCondLst>
                                    <p:cond delay="0"/>
                                  </p:stCondLst>
                                  <p:childTnLst>
                                    <p:set>
                                      <p:cBhvr>
                                        <p:cTn id="154" dur="1" fill="hold">
                                          <p:stCondLst>
                                            <p:cond delay="0"/>
                                          </p:stCondLst>
                                        </p:cTn>
                                        <p:tgtEl>
                                          <p:spTgt spid="748"/>
                                        </p:tgtEl>
                                        <p:attrNameLst>
                                          <p:attrName>style.visibility</p:attrName>
                                        </p:attrNameLst>
                                      </p:cBhvr>
                                      <p:to>
                                        <p:strVal val="visible"/>
                                      </p:to>
                                    </p:set>
                                    <p:anim calcmode="lin" valueType="num">
                                      <p:cBhvr additive="base">
                                        <p:cTn id="155" dur="500" fill="hold"/>
                                        <p:tgtEl>
                                          <p:spTgt spid="748"/>
                                        </p:tgtEl>
                                        <p:attrNameLst>
                                          <p:attrName>ppt_x</p:attrName>
                                        </p:attrNameLst>
                                      </p:cBhvr>
                                      <p:tavLst>
                                        <p:tav tm="0">
                                          <p:val>
                                            <p:strVal val="#ppt_x"/>
                                          </p:val>
                                        </p:tav>
                                        <p:tav tm="100000">
                                          <p:val>
                                            <p:strVal val="#ppt_x"/>
                                          </p:val>
                                        </p:tav>
                                      </p:tavLst>
                                    </p:anim>
                                    <p:anim calcmode="lin" valueType="num">
                                      <p:cBhvr additive="base">
                                        <p:cTn id="156" dur="500" fill="hold"/>
                                        <p:tgtEl>
                                          <p:spTgt spid="748"/>
                                        </p:tgtEl>
                                        <p:attrNameLst>
                                          <p:attrName>ppt_y</p:attrName>
                                        </p:attrNameLst>
                                      </p:cBhvr>
                                      <p:tavLst>
                                        <p:tav tm="0">
                                          <p:val>
                                            <p:strVal val="1+#ppt_h/2"/>
                                          </p:val>
                                        </p:tav>
                                        <p:tav tm="100000">
                                          <p:val>
                                            <p:strVal val="#ppt_y"/>
                                          </p:val>
                                        </p:tav>
                                      </p:tavLst>
                                    </p:anim>
                                  </p:childTnLst>
                                </p:cTn>
                              </p:par>
                              <p:par>
                                <p:cTn id="157" presetID="32" presetClass="emph" presetSubtype="0" fill="hold" nodeType="withEffect">
                                  <p:stCondLst>
                                    <p:cond delay="0"/>
                                  </p:stCondLst>
                                  <p:childTnLst>
                                    <p:animRot by="120000">
                                      <p:cBhvr>
                                        <p:cTn id="158" dur="100" fill="hold">
                                          <p:stCondLst>
                                            <p:cond delay="0"/>
                                          </p:stCondLst>
                                        </p:cTn>
                                        <p:tgtEl>
                                          <p:spTgt spid="480">
                                            <p:txEl>
                                              <p:pRg st="7" end="7"/>
                                            </p:txEl>
                                          </p:spTgt>
                                        </p:tgtEl>
                                        <p:attrNameLst>
                                          <p:attrName>r</p:attrName>
                                        </p:attrNameLst>
                                      </p:cBhvr>
                                    </p:animRot>
                                    <p:animRot by="-240000">
                                      <p:cBhvr>
                                        <p:cTn id="159" dur="200" fill="hold">
                                          <p:stCondLst>
                                            <p:cond delay="200"/>
                                          </p:stCondLst>
                                        </p:cTn>
                                        <p:tgtEl>
                                          <p:spTgt spid="480">
                                            <p:txEl>
                                              <p:pRg st="7" end="7"/>
                                            </p:txEl>
                                          </p:spTgt>
                                        </p:tgtEl>
                                        <p:attrNameLst>
                                          <p:attrName>r</p:attrName>
                                        </p:attrNameLst>
                                      </p:cBhvr>
                                    </p:animRot>
                                    <p:animRot by="240000">
                                      <p:cBhvr>
                                        <p:cTn id="160" dur="200" fill="hold">
                                          <p:stCondLst>
                                            <p:cond delay="400"/>
                                          </p:stCondLst>
                                        </p:cTn>
                                        <p:tgtEl>
                                          <p:spTgt spid="480">
                                            <p:txEl>
                                              <p:pRg st="7" end="7"/>
                                            </p:txEl>
                                          </p:spTgt>
                                        </p:tgtEl>
                                        <p:attrNameLst>
                                          <p:attrName>r</p:attrName>
                                        </p:attrNameLst>
                                      </p:cBhvr>
                                    </p:animRot>
                                    <p:animRot by="-240000">
                                      <p:cBhvr>
                                        <p:cTn id="161" dur="200" fill="hold">
                                          <p:stCondLst>
                                            <p:cond delay="600"/>
                                          </p:stCondLst>
                                        </p:cTn>
                                        <p:tgtEl>
                                          <p:spTgt spid="480">
                                            <p:txEl>
                                              <p:pRg st="7" end="7"/>
                                            </p:txEl>
                                          </p:spTgt>
                                        </p:tgtEl>
                                        <p:attrNameLst>
                                          <p:attrName>r</p:attrName>
                                        </p:attrNameLst>
                                      </p:cBhvr>
                                    </p:animRot>
                                    <p:animRot by="120000">
                                      <p:cBhvr>
                                        <p:cTn id="162" dur="200" fill="hold">
                                          <p:stCondLst>
                                            <p:cond delay="800"/>
                                          </p:stCondLst>
                                        </p:cTn>
                                        <p:tgtEl>
                                          <p:spTgt spid="480">
                                            <p:txEl>
                                              <p:pRg st="7" end="7"/>
                                            </p:txEl>
                                          </p:spTgt>
                                        </p:tgtEl>
                                        <p:attrNameLst>
                                          <p:attrName>r</p:attrName>
                                        </p:attrNameLst>
                                      </p:cBhvr>
                                    </p:animRot>
                                  </p:childTnLst>
                                </p:cTn>
                              </p:par>
                            </p:childTnLst>
                          </p:cTn>
                        </p:par>
                      </p:childTnLst>
                    </p:cTn>
                  </p:par>
                  <p:par>
                    <p:cTn id="163" fill="hold">
                      <p:stCondLst>
                        <p:cond delay="indefinite"/>
                      </p:stCondLst>
                      <p:childTnLst>
                        <p:par>
                          <p:cTn id="164" fill="hold">
                            <p:stCondLst>
                              <p:cond delay="0"/>
                            </p:stCondLst>
                            <p:childTnLst>
                              <p:par>
                                <p:cTn id="165" presetID="2" presetClass="entr" presetSubtype="4" fill="hold" grpId="0" nodeType="clickEffect">
                                  <p:stCondLst>
                                    <p:cond delay="0"/>
                                  </p:stCondLst>
                                  <p:childTnLst>
                                    <p:set>
                                      <p:cBhvr>
                                        <p:cTn id="166" dur="1" fill="hold">
                                          <p:stCondLst>
                                            <p:cond delay="0"/>
                                          </p:stCondLst>
                                        </p:cTn>
                                        <p:tgtEl>
                                          <p:spTgt spid="478"/>
                                        </p:tgtEl>
                                        <p:attrNameLst>
                                          <p:attrName>style.visibility</p:attrName>
                                        </p:attrNameLst>
                                      </p:cBhvr>
                                      <p:to>
                                        <p:strVal val="visible"/>
                                      </p:to>
                                    </p:set>
                                    <p:anim calcmode="lin" valueType="num">
                                      <p:cBhvr additive="base">
                                        <p:cTn id="167" dur="500" fill="hold"/>
                                        <p:tgtEl>
                                          <p:spTgt spid="478"/>
                                        </p:tgtEl>
                                        <p:attrNameLst>
                                          <p:attrName>ppt_x</p:attrName>
                                        </p:attrNameLst>
                                      </p:cBhvr>
                                      <p:tavLst>
                                        <p:tav tm="0">
                                          <p:val>
                                            <p:strVal val="#ppt_x"/>
                                          </p:val>
                                        </p:tav>
                                        <p:tav tm="100000">
                                          <p:val>
                                            <p:strVal val="#ppt_x"/>
                                          </p:val>
                                        </p:tav>
                                      </p:tavLst>
                                    </p:anim>
                                    <p:anim calcmode="lin" valueType="num">
                                      <p:cBhvr additive="base">
                                        <p:cTn id="168" dur="500" fill="hold"/>
                                        <p:tgtEl>
                                          <p:spTgt spid="478"/>
                                        </p:tgtEl>
                                        <p:attrNameLst>
                                          <p:attrName>ppt_y</p:attrName>
                                        </p:attrNameLst>
                                      </p:cBhvr>
                                      <p:tavLst>
                                        <p:tav tm="0">
                                          <p:val>
                                            <p:strVal val="1+#ppt_h/2"/>
                                          </p:val>
                                        </p:tav>
                                        <p:tav tm="100000">
                                          <p:val>
                                            <p:strVal val="#ppt_y"/>
                                          </p:val>
                                        </p:tav>
                                      </p:tavLst>
                                    </p:anim>
                                  </p:childTnLst>
                                </p:cTn>
                              </p:par>
                              <p:par>
                                <p:cTn id="169" presetID="1" presetClass="exit" presetSubtype="0" fill="hold" nodeType="withEffect">
                                  <p:stCondLst>
                                    <p:cond delay="0"/>
                                  </p:stCondLst>
                                  <p:childTnLst>
                                    <p:set>
                                      <p:cBhvr>
                                        <p:cTn id="170" dur="1" fill="hold">
                                          <p:stCondLst>
                                            <p:cond delay="0"/>
                                          </p:stCondLst>
                                        </p:cTn>
                                        <p:tgtEl>
                                          <p:spTgt spid="748"/>
                                        </p:tgtEl>
                                        <p:attrNameLst>
                                          <p:attrName>style.visibility</p:attrName>
                                        </p:attrNameLst>
                                      </p:cBhvr>
                                      <p:to>
                                        <p:strVal val="hidden"/>
                                      </p:to>
                                    </p:set>
                                  </p:childTnLst>
                                </p:cTn>
                              </p:par>
                              <p:par>
                                <p:cTn id="171" presetID="1" presetClass="exit" presetSubtype="0" fill="hold" grpId="1" nodeType="withEffect">
                                  <p:stCondLst>
                                    <p:cond delay="0"/>
                                  </p:stCondLst>
                                  <p:childTnLst>
                                    <p:set>
                                      <p:cBhvr>
                                        <p:cTn id="172" dur="1" fill="hold">
                                          <p:stCondLst>
                                            <p:cond delay="0"/>
                                          </p:stCondLst>
                                        </p:cTn>
                                        <p:tgtEl>
                                          <p:spTgt spid="48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8" grpId="0"/>
      <p:bldP spid="480" grpId="0" animBg="1"/>
      <p:bldP spid="481" grpId="0" animBg="1"/>
      <p:bldP spid="481" grpId="1" animBg="1"/>
      <p:bldP spid="1291" grpId="0" animBg="1"/>
      <p:bldP spid="1291" grpId="1" animBg="1"/>
      <p:bldP spid="1292" grpId="0" animBg="1"/>
      <p:bldP spid="1292" grpId="1" animBg="1"/>
      <p:bldP spid="1293" grpId="0" animBg="1"/>
      <p:bldP spid="1293" grpId="1" animBg="1"/>
      <p:bldP spid="482" grpId="0" animBg="1"/>
      <p:bldP spid="482" grpId="1" animBg="1"/>
      <p:bldP spid="747" grpId="0" animBg="1"/>
      <p:bldP spid="747" grpId="1"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3" name="Group 482">
            <a:extLst>
              <a:ext uri="{FF2B5EF4-FFF2-40B4-BE49-F238E27FC236}">
                <a16:creationId xmlns:a16="http://schemas.microsoft.com/office/drawing/2014/main" id="{809B7241-5C4A-48CB-B2A6-044BB95186E7}"/>
              </a:ext>
            </a:extLst>
          </p:cNvPr>
          <p:cNvGrpSpPr/>
          <p:nvPr/>
        </p:nvGrpSpPr>
        <p:grpSpPr>
          <a:xfrm>
            <a:off x="-552744" y="-225726"/>
            <a:ext cx="9591591" cy="3654726"/>
            <a:chOff x="-552744" y="-225726"/>
            <a:chExt cx="9591591" cy="3654726"/>
          </a:xfrm>
        </p:grpSpPr>
        <p:grpSp>
          <p:nvGrpSpPr>
            <p:cNvPr id="484" name="Group 483">
              <a:extLst>
                <a:ext uri="{FF2B5EF4-FFF2-40B4-BE49-F238E27FC236}">
                  <a16:creationId xmlns:a16="http://schemas.microsoft.com/office/drawing/2014/main" id="{38925AD4-D7F9-4D55-BBAA-C84F11F93C4F}"/>
                </a:ext>
              </a:extLst>
            </p:cNvPr>
            <p:cNvGrpSpPr/>
            <p:nvPr/>
          </p:nvGrpSpPr>
          <p:grpSpPr>
            <a:xfrm>
              <a:off x="128806" y="-225726"/>
              <a:ext cx="7243250" cy="3654726"/>
              <a:chOff x="1295400" y="279304"/>
              <a:chExt cx="7243250" cy="3654726"/>
            </a:xfrm>
          </p:grpSpPr>
          <p:grpSp>
            <p:nvGrpSpPr>
              <p:cNvPr id="487" name="Group 486">
                <a:extLst>
                  <a:ext uri="{FF2B5EF4-FFF2-40B4-BE49-F238E27FC236}">
                    <a16:creationId xmlns:a16="http://schemas.microsoft.com/office/drawing/2014/main" id="{501DA7C0-506E-4A25-A17F-A2742A20FCBC}"/>
                  </a:ext>
                </a:extLst>
              </p:cNvPr>
              <p:cNvGrpSpPr/>
              <p:nvPr/>
            </p:nvGrpSpPr>
            <p:grpSpPr>
              <a:xfrm>
                <a:off x="1295400" y="762000"/>
                <a:ext cx="7243250" cy="3172030"/>
                <a:chOff x="1295400" y="762000"/>
                <a:chExt cx="7243250" cy="3172030"/>
              </a:xfrm>
            </p:grpSpPr>
            <p:sp>
              <p:nvSpPr>
                <p:cNvPr id="489" name="Rectangle 488">
                  <a:extLst>
                    <a:ext uri="{FF2B5EF4-FFF2-40B4-BE49-F238E27FC236}">
                      <a16:creationId xmlns:a16="http://schemas.microsoft.com/office/drawing/2014/main" id="{838205F6-08D7-4113-8E81-74AAB6E816A8}"/>
                    </a:ext>
                  </a:extLst>
                </p:cNvPr>
                <p:cNvSpPr/>
                <p:nvPr/>
              </p:nvSpPr>
              <p:spPr bwMode="auto">
                <a:xfrm>
                  <a:off x="1295400" y="762000"/>
                  <a:ext cx="7243250" cy="3172030"/>
                </a:xfrm>
                <a:prstGeom prst="rect">
                  <a:avLst/>
                </a:prstGeom>
                <a:solidFill>
                  <a:srgbClr val="00FFFF"/>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90" name="Text Box 77">
                  <a:extLst>
                    <a:ext uri="{FF2B5EF4-FFF2-40B4-BE49-F238E27FC236}">
                      <a16:creationId xmlns:a16="http://schemas.microsoft.com/office/drawing/2014/main" id="{F5AE3E3F-11D0-4DD9-ACDD-6B3404733B24}"/>
                    </a:ext>
                  </a:extLst>
                </p:cNvPr>
                <p:cNvSpPr txBox="1">
                  <a:spLocks noChangeArrowheads="1"/>
                </p:cNvSpPr>
                <p:nvPr/>
              </p:nvSpPr>
              <p:spPr bwMode="auto">
                <a:xfrm>
                  <a:off x="1452050" y="3199086"/>
                  <a:ext cx="5437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solidFill>
                        <a:schemeClr val="bg2"/>
                      </a:solidFill>
                    </a:rPr>
                    <a:t>M</a:t>
                  </a:r>
                  <a:r>
                    <a:rPr lang="en-US" altLang="en-US" sz="1800" baseline="-25000" dirty="0">
                      <a:solidFill>
                        <a:schemeClr val="bg2"/>
                      </a:solidFill>
                    </a:rPr>
                    <a:t>2</a:t>
                  </a:r>
                  <a:r>
                    <a:rPr lang="en-US" altLang="en-US" sz="1800" baseline="30000" dirty="0">
                      <a:solidFill>
                        <a:schemeClr val="bg2"/>
                      </a:solidFill>
                    </a:rPr>
                    <a:t>b</a:t>
                  </a:r>
                  <a:endParaRPr lang="en-CA" altLang="en-US" sz="1800" i="0" dirty="0">
                    <a:solidFill>
                      <a:schemeClr val="bg2"/>
                    </a:solidFill>
                  </a:endParaRPr>
                </a:p>
              </p:txBody>
            </p:sp>
            <p:grpSp>
              <p:nvGrpSpPr>
                <p:cNvPr id="491" name="Group 490">
                  <a:extLst>
                    <a:ext uri="{FF2B5EF4-FFF2-40B4-BE49-F238E27FC236}">
                      <a16:creationId xmlns:a16="http://schemas.microsoft.com/office/drawing/2014/main" id="{E248B2C7-4544-450F-A5BC-C2064D05E986}"/>
                    </a:ext>
                  </a:extLst>
                </p:cNvPr>
                <p:cNvGrpSpPr/>
                <p:nvPr/>
              </p:nvGrpSpPr>
              <p:grpSpPr>
                <a:xfrm>
                  <a:off x="4968163" y="990208"/>
                  <a:ext cx="293887" cy="366793"/>
                  <a:chOff x="4861390" y="2202981"/>
                  <a:chExt cx="472610" cy="602212"/>
                </a:xfrm>
              </p:grpSpPr>
              <p:sp>
                <p:nvSpPr>
                  <p:cNvPr id="1279" name="Oval 1278">
                    <a:extLst>
                      <a:ext uri="{FF2B5EF4-FFF2-40B4-BE49-F238E27FC236}">
                        <a16:creationId xmlns:a16="http://schemas.microsoft.com/office/drawing/2014/main" id="{9442BE3D-F43C-436C-A60A-34C1862AA4DA}"/>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80" name="Group 26">
                    <a:extLst>
                      <a:ext uri="{FF2B5EF4-FFF2-40B4-BE49-F238E27FC236}">
                        <a16:creationId xmlns:a16="http://schemas.microsoft.com/office/drawing/2014/main" id="{6E10CD3E-085C-44BE-B745-E6C68D181E35}"/>
                      </a:ext>
                    </a:extLst>
                  </p:cNvPr>
                  <p:cNvGrpSpPr>
                    <a:grpSpLocks/>
                  </p:cNvGrpSpPr>
                  <p:nvPr/>
                </p:nvGrpSpPr>
                <p:grpSpPr bwMode="auto">
                  <a:xfrm flipH="1">
                    <a:off x="4951250" y="2297324"/>
                    <a:ext cx="274777" cy="439717"/>
                    <a:chOff x="2308" y="1513"/>
                    <a:chExt cx="1162" cy="2570"/>
                  </a:xfrm>
                </p:grpSpPr>
                <p:grpSp>
                  <p:nvGrpSpPr>
                    <p:cNvPr id="1281" name="Group 27">
                      <a:extLst>
                        <a:ext uri="{FF2B5EF4-FFF2-40B4-BE49-F238E27FC236}">
                          <a16:creationId xmlns:a16="http://schemas.microsoft.com/office/drawing/2014/main" id="{D28D339E-80C6-4AFF-BAD8-B8E3DBAB1C54}"/>
                        </a:ext>
                      </a:extLst>
                    </p:cNvPr>
                    <p:cNvGrpSpPr>
                      <a:grpSpLocks/>
                    </p:cNvGrpSpPr>
                    <p:nvPr/>
                  </p:nvGrpSpPr>
                  <p:grpSpPr bwMode="auto">
                    <a:xfrm>
                      <a:off x="2308" y="1740"/>
                      <a:ext cx="957" cy="2343"/>
                      <a:chOff x="2308" y="1740"/>
                      <a:chExt cx="957" cy="2343"/>
                    </a:xfrm>
                  </p:grpSpPr>
                  <p:sp>
                    <p:nvSpPr>
                      <p:cNvPr id="1289" name="Freeform 28">
                        <a:extLst>
                          <a:ext uri="{FF2B5EF4-FFF2-40B4-BE49-F238E27FC236}">
                            <a16:creationId xmlns:a16="http://schemas.microsoft.com/office/drawing/2014/main" id="{222EA3B9-EB8E-4A73-B96E-F33B1C5EB3F2}"/>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0" name="Freeform 29">
                        <a:extLst>
                          <a:ext uri="{FF2B5EF4-FFF2-40B4-BE49-F238E27FC236}">
                            <a16:creationId xmlns:a16="http://schemas.microsoft.com/office/drawing/2014/main" id="{F9EB3BE5-12A6-4BDB-90F9-EDDE4072B934}"/>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4" name="Freeform 30">
                        <a:extLst>
                          <a:ext uri="{FF2B5EF4-FFF2-40B4-BE49-F238E27FC236}">
                            <a16:creationId xmlns:a16="http://schemas.microsoft.com/office/drawing/2014/main" id="{74A5634A-6F22-4E6B-A8FC-E6C8EC1A1662}"/>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5" name="Freeform 31">
                        <a:extLst>
                          <a:ext uri="{FF2B5EF4-FFF2-40B4-BE49-F238E27FC236}">
                            <a16:creationId xmlns:a16="http://schemas.microsoft.com/office/drawing/2014/main" id="{5745761A-7B06-4B9C-BBED-6E93D8C0F74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6" name="Freeform 32">
                        <a:extLst>
                          <a:ext uri="{FF2B5EF4-FFF2-40B4-BE49-F238E27FC236}">
                            <a16:creationId xmlns:a16="http://schemas.microsoft.com/office/drawing/2014/main" id="{6398083F-1538-47B8-AD00-F320D469D5E5}"/>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97" name="Freeform 33">
                        <a:extLst>
                          <a:ext uri="{FF2B5EF4-FFF2-40B4-BE49-F238E27FC236}">
                            <a16:creationId xmlns:a16="http://schemas.microsoft.com/office/drawing/2014/main" id="{DF5DA2C6-8437-46DB-B0B0-69E8870B1A10}"/>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282" name="Freeform 34">
                      <a:extLst>
                        <a:ext uri="{FF2B5EF4-FFF2-40B4-BE49-F238E27FC236}">
                          <a16:creationId xmlns:a16="http://schemas.microsoft.com/office/drawing/2014/main" id="{18D926FA-D1D2-419F-A447-A853BBBCBA84}"/>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83" name="Freeform 35">
                      <a:extLst>
                        <a:ext uri="{FF2B5EF4-FFF2-40B4-BE49-F238E27FC236}">
                          <a16:creationId xmlns:a16="http://schemas.microsoft.com/office/drawing/2014/main" id="{0AE6FED1-3B3E-4517-8664-B89679EF087F}"/>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84" name="Oval 36">
                      <a:extLst>
                        <a:ext uri="{FF2B5EF4-FFF2-40B4-BE49-F238E27FC236}">
                          <a16:creationId xmlns:a16="http://schemas.microsoft.com/office/drawing/2014/main" id="{35E52B67-5152-4B87-99E8-D61B37E9F7AB}"/>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85" name="Oval 37">
                      <a:extLst>
                        <a:ext uri="{FF2B5EF4-FFF2-40B4-BE49-F238E27FC236}">
                          <a16:creationId xmlns:a16="http://schemas.microsoft.com/office/drawing/2014/main" id="{4BF013F3-D257-48FA-861C-6FE804A93B4D}"/>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86" name="Oval 38">
                      <a:extLst>
                        <a:ext uri="{FF2B5EF4-FFF2-40B4-BE49-F238E27FC236}">
                          <a16:creationId xmlns:a16="http://schemas.microsoft.com/office/drawing/2014/main" id="{0BB16DE5-9B08-4877-B5F8-390A44BBAAA2}"/>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87" name="Oval 39">
                      <a:extLst>
                        <a:ext uri="{FF2B5EF4-FFF2-40B4-BE49-F238E27FC236}">
                          <a16:creationId xmlns:a16="http://schemas.microsoft.com/office/drawing/2014/main" id="{C2128AD6-F3AE-4D70-ABE5-4FC44E1B27E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88" name="Oval 40">
                      <a:extLst>
                        <a:ext uri="{FF2B5EF4-FFF2-40B4-BE49-F238E27FC236}">
                          <a16:creationId xmlns:a16="http://schemas.microsoft.com/office/drawing/2014/main" id="{A20D84CE-5A00-4E36-9595-F90F37B2C4BE}"/>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grpSp>
              <p:nvGrpSpPr>
                <p:cNvPr id="492" name="Group 491">
                  <a:extLst>
                    <a:ext uri="{FF2B5EF4-FFF2-40B4-BE49-F238E27FC236}">
                      <a16:creationId xmlns:a16="http://schemas.microsoft.com/office/drawing/2014/main" id="{184731F1-CA1B-4D7D-986B-BD3C897E4B06}"/>
                    </a:ext>
                  </a:extLst>
                </p:cNvPr>
                <p:cNvGrpSpPr/>
                <p:nvPr/>
              </p:nvGrpSpPr>
              <p:grpSpPr>
                <a:xfrm>
                  <a:off x="5268716" y="1841930"/>
                  <a:ext cx="2965134" cy="1872420"/>
                  <a:chOff x="5645466" y="1398645"/>
                  <a:chExt cx="2965134" cy="1872420"/>
                </a:xfrm>
              </p:grpSpPr>
              <p:grpSp>
                <p:nvGrpSpPr>
                  <p:cNvPr id="688" name="Group 687">
                    <a:extLst>
                      <a:ext uri="{FF2B5EF4-FFF2-40B4-BE49-F238E27FC236}">
                        <a16:creationId xmlns:a16="http://schemas.microsoft.com/office/drawing/2014/main" id="{87D89459-B2C3-45F4-A20F-18ED823AC823}"/>
                      </a:ext>
                    </a:extLst>
                  </p:cNvPr>
                  <p:cNvGrpSpPr/>
                  <p:nvPr/>
                </p:nvGrpSpPr>
                <p:grpSpPr>
                  <a:xfrm>
                    <a:off x="6986263" y="1398645"/>
                    <a:ext cx="293887" cy="366793"/>
                    <a:chOff x="5951870" y="2050581"/>
                    <a:chExt cx="472610" cy="602212"/>
                  </a:xfrm>
                </p:grpSpPr>
                <p:sp>
                  <p:nvSpPr>
                    <p:cNvPr id="1267" name="Oval 1266">
                      <a:extLst>
                        <a:ext uri="{FF2B5EF4-FFF2-40B4-BE49-F238E27FC236}">
                          <a16:creationId xmlns:a16="http://schemas.microsoft.com/office/drawing/2014/main" id="{1355D86B-94BD-4F81-B7B0-12EC8C126644}"/>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68" name="Group 47">
                      <a:extLst>
                        <a:ext uri="{FF2B5EF4-FFF2-40B4-BE49-F238E27FC236}">
                          <a16:creationId xmlns:a16="http://schemas.microsoft.com/office/drawing/2014/main" id="{C6046D1B-6D42-41A3-BBB6-BB20B6EC3BBC}"/>
                        </a:ext>
                      </a:extLst>
                    </p:cNvPr>
                    <p:cNvGrpSpPr>
                      <a:grpSpLocks/>
                    </p:cNvGrpSpPr>
                    <p:nvPr/>
                  </p:nvGrpSpPr>
                  <p:grpSpPr bwMode="auto">
                    <a:xfrm flipH="1">
                      <a:off x="6019800" y="2086608"/>
                      <a:ext cx="391662" cy="504192"/>
                      <a:chOff x="2593" y="768"/>
                      <a:chExt cx="849" cy="1475"/>
                    </a:xfrm>
                  </p:grpSpPr>
                  <p:sp>
                    <p:nvSpPr>
                      <p:cNvPr id="1269" name="Freeform 48">
                        <a:extLst>
                          <a:ext uri="{FF2B5EF4-FFF2-40B4-BE49-F238E27FC236}">
                            <a16:creationId xmlns:a16="http://schemas.microsoft.com/office/drawing/2014/main" id="{8A833D07-5DAE-4004-8E1F-58DC51310E4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0" name="Freeform 49">
                        <a:extLst>
                          <a:ext uri="{FF2B5EF4-FFF2-40B4-BE49-F238E27FC236}">
                            <a16:creationId xmlns:a16="http://schemas.microsoft.com/office/drawing/2014/main" id="{95874786-D1DB-4B17-BB16-2DFB2D6A7C8F}"/>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1" name="Freeform 50">
                        <a:extLst>
                          <a:ext uri="{FF2B5EF4-FFF2-40B4-BE49-F238E27FC236}">
                            <a16:creationId xmlns:a16="http://schemas.microsoft.com/office/drawing/2014/main" id="{3682B085-4ECC-4C56-9AE0-2A43FB13209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2" name="Freeform 51">
                        <a:extLst>
                          <a:ext uri="{FF2B5EF4-FFF2-40B4-BE49-F238E27FC236}">
                            <a16:creationId xmlns:a16="http://schemas.microsoft.com/office/drawing/2014/main" id="{37566912-905E-49C4-8F6C-0D461082E1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3" name="Freeform 52">
                        <a:extLst>
                          <a:ext uri="{FF2B5EF4-FFF2-40B4-BE49-F238E27FC236}">
                            <a16:creationId xmlns:a16="http://schemas.microsoft.com/office/drawing/2014/main" id="{DF7CB369-5D85-474F-B8E2-E0501551695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4" name="Freeform 53">
                        <a:extLst>
                          <a:ext uri="{FF2B5EF4-FFF2-40B4-BE49-F238E27FC236}">
                            <a16:creationId xmlns:a16="http://schemas.microsoft.com/office/drawing/2014/main" id="{854746E0-CE9C-4214-99C5-F1CF5C6BA348}"/>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5" name="Freeform 54">
                        <a:extLst>
                          <a:ext uri="{FF2B5EF4-FFF2-40B4-BE49-F238E27FC236}">
                            <a16:creationId xmlns:a16="http://schemas.microsoft.com/office/drawing/2014/main" id="{A7246D33-752D-4C7E-9593-0141ABE0CF7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276" name="Group 55">
                        <a:extLst>
                          <a:ext uri="{FF2B5EF4-FFF2-40B4-BE49-F238E27FC236}">
                            <a16:creationId xmlns:a16="http://schemas.microsoft.com/office/drawing/2014/main" id="{B3A85103-20DB-45A4-ADEB-AFA39041EAC0}"/>
                          </a:ext>
                        </a:extLst>
                      </p:cNvPr>
                      <p:cNvGrpSpPr>
                        <a:grpSpLocks/>
                      </p:cNvGrpSpPr>
                      <p:nvPr/>
                    </p:nvGrpSpPr>
                    <p:grpSpPr bwMode="auto">
                      <a:xfrm>
                        <a:off x="2720" y="768"/>
                        <a:ext cx="230" cy="1456"/>
                        <a:chOff x="2720" y="768"/>
                        <a:chExt cx="230" cy="1456"/>
                      </a:xfrm>
                    </p:grpSpPr>
                    <p:sp>
                      <p:nvSpPr>
                        <p:cNvPr id="1277" name="Freeform 56">
                          <a:extLst>
                            <a:ext uri="{FF2B5EF4-FFF2-40B4-BE49-F238E27FC236}">
                              <a16:creationId xmlns:a16="http://schemas.microsoft.com/office/drawing/2014/main" id="{EDA352AD-7ED8-49F3-B42E-91FCE8D03DE8}"/>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78" name="Freeform 57">
                          <a:extLst>
                            <a:ext uri="{FF2B5EF4-FFF2-40B4-BE49-F238E27FC236}">
                              <a16:creationId xmlns:a16="http://schemas.microsoft.com/office/drawing/2014/main" id="{3704284A-E10E-4551-9331-5786A87E5DF9}"/>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grpSp>
                <p:nvGrpSpPr>
                  <p:cNvPr id="689" name="Group 688">
                    <a:extLst>
                      <a:ext uri="{FF2B5EF4-FFF2-40B4-BE49-F238E27FC236}">
                        <a16:creationId xmlns:a16="http://schemas.microsoft.com/office/drawing/2014/main" id="{8C43D1E6-72FF-4CA6-A7C3-51538214457A}"/>
                      </a:ext>
                    </a:extLst>
                  </p:cNvPr>
                  <p:cNvGrpSpPr/>
                  <p:nvPr/>
                </p:nvGrpSpPr>
                <p:grpSpPr>
                  <a:xfrm>
                    <a:off x="5645466" y="1803063"/>
                    <a:ext cx="1429881" cy="1468002"/>
                    <a:chOff x="5645466" y="1803063"/>
                    <a:chExt cx="1429881" cy="1468002"/>
                  </a:xfrm>
                </p:grpSpPr>
                <p:grpSp>
                  <p:nvGrpSpPr>
                    <p:cNvPr id="1182" name="Group 1181">
                      <a:extLst>
                        <a:ext uri="{FF2B5EF4-FFF2-40B4-BE49-F238E27FC236}">
                          <a16:creationId xmlns:a16="http://schemas.microsoft.com/office/drawing/2014/main" id="{A3A35017-C526-41A8-BEA8-A15500D2C87C}"/>
                        </a:ext>
                      </a:extLst>
                    </p:cNvPr>
                    <p:cNvGrpSpPr/>
                    <p:nvPr/>
                  </p:nvGrpSpPr>
                  <p:grpSpPr>
                    <a:xfrm>
                      <a:off x="5645466" y="2007009"/>
                      <a:ext cx="1429881" cy="1264056"/>
                      <a:chOff x="5645466" y="2007009"/>
                      <a:chExt cx="1429881" cy="1264056"/>
                    </a:xfrm>
                  </p:grpSpPr>
                  <p:grpSp>
                    <p:nvGrpSpPr>
                      <p:cNvPr id="1184" name="Group 1183">
                        <a:extLst>
                          <a:ext uri="{FF2B5EF4-FFF2-40B4-BE49-F238E27FC236}">
                            <a16:creationId xmlns:a16="http://schemas.microsoft.com/office/drawing/2014/main" id="{A717DE8E-5E24-4BB2-BEB1-86142A30DA0A}"/>
                          </a:ext>
                        </a:extLst>
                      </p:cNvPr>
                      <p:cNvGrpSpPr/>
                      <p:nvPr/>
                    </p:nvGrpSpPr>
                    <p:grpSpPr>
                      <a:xfrm>
                        <a:off x="6250954" y="2007009"/>
                        <a:ext cx="216747" cy="278991"/>
                        <a:chOff x="4861390" y="2202981"/>
                        <a:chExt cx="472610" cy="602212"/>
                      </a:xfrm>
                    </p:grpSpPr>
                    <p:sp>
                      <p:nvSpPr>
                        <p:cNvPr id="1251" name="Oval 1250">
                          <a:extLst>
                            <a:ext uri="{FF2B5EF4-FFF2-40B4-BE49-F238E27FC236}">
                              <a16:creationId xmlns:a16="http://schemas.microsoft.com/office/drawing/2014/main" id="{FCF45D68-F547-4CDB-B4C6-B11CBEFED997}"/>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52" name="Group 26">
                          <a:extLst>
                            <a:ext uri="{FF2B5EF4-FFF2-40B4-BE49-F238E27FC236}">
                              <a16:creationId xmlns:a16="http://schemas.microsoft.com/office/drawing/2014/main" id="{6D9371AA-E919-462A-8023-BB9192EED120}"/>
                            </a:ext>
                          </a:extLst>
                        </p:cNvPr>
                        <p:cNvGrpSpPr>
                          <a:grpSpLocks/>
                        </p:cNvGrpSpPr>
                        <p:nvPr/>
                      </p:nvGrpSpPr>
                      <p:grpSpPr bwMode="auto">
                        <a:xfrm flipH="1">
                          <a:off x="4951250" y="2297324"/>
                          <a:ext cx="274777" cy="439717"/>
                          <a:chOff x="2308" y="1513"/>
                          <a:chExt cx="1162" cy="2570"/>
                        </a:xfrm>
                      </p:grpSpPr>
                      <p:grpSp>
                        <p:nvGrpSpPr>
                          <p:cNvPr id="1253" name="Group 27">
                            <a:extLst>
                              <a:ext uri="{FF2B5EF4-FFF2-40B4-BE49-F238E27FC236}">
                                <a16:creationId xmlns:a16="http://schemas.microsoft.com/office/drawing/2014/main" id="{B5771CA9-6C52-4F01-B38C-E546A5B3A122}"/>
                              </a:ext>
                            </a:extLst>
                          </p:cNvPr>
                          <p:cNvGrpSpPr>
                            <a:grpSpLocks/>
                          </p:cNvGrpSpPr>
                          <p:nvPr/>
                        </p:nvGrpSpPr>
                        <p:grpSpPr bwMode="auto">
                          <a:xfrm>
                            <a:off x="2308" y="1740"/>
                            <a:ext cx="957" cy="2343"/>
                            <a:chOff x="2308" y="1740"/>
                            <a:chExt cx="957" cy="2343"/>
                          </a:xfrm>
                        </p:grpSpPr>
                        <p:sp>
                          <p:nvSpPr>
                            <p:cNvPr id="1261" name="Freeform 28">
                              <a:extLst>
                                <a:ext uri="{FF2B5EF4-FFF2-40B4-BE49-F238E27FC236}">
                                  <a16:creationId xmlns:a16="http://schemas.microsoft.com/office/drawing/2014/main" id="{E0CD0E82-3E86-4828-908B-05233D94C46B}"/>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2" name="Freeform 29">
                              <a:extLst>
                                <a:ext uri="{FF2B5EF4-FFF2-40B4-BE49-F238E27FC236}">
                                  <a16:creationId xmlns:a16="http://schemas.microsoft.com/office/drawing/2014/main" id="{A896CEA8-AB95-4E91-8D3A-25561F2FC309}"/>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3" name="Freeform 30">
                              <a:extLst>
                                <a:ext uri="{FF2B5EF4-FFF2-40B4-BE49-F238E27FC236}">
                                  <a16:creationId xmlns:a16="http://schemas.microsoft.com/office/drawing/2014/main" id="{6A62BAE5-6D1C-4E74-9193-C59D49BC2DDA}"/>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4" name="Freeform 31">
                              <a:extLst>
                                <a:ext uri="{FF2B5EF4-FFF2-40B4-BE49-F238E27FC236}">
                                  <a16:creationId xmlns:a16="http://schemas.microsoft.com/office/drawing/2014/main" id="{42409B07-28CD-4708-9904-FAAE84401778}"/>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5" name="Freeform 32">
                              <a:extLst>
                                <a:ext uri="{FF2B5EF4-FFF2-40B4-BE49-F238E27FC236}">
                                  <a16:creationId xmlns:a16="http://schemas.microsoft.com/office/drawing/2014/main" id="{CF73F73E-ABA3-4984-BC60-3844E004817C}"/>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66" name="Freeform 33">
                              <a:extLst>
                                <a:ext uri="{FF2B5EF4-FFF2-40B4-BE49-F238E27FC236}">
                                  <a16:creationId xmlns:a16="http://schemas.microsoft.com/office/drawing/2014/main" id="{B4346E2E-ABFE-44F2-A08F-9FEDE1ED8B1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254" name="Freeform 34">
                            <a:extLst>
                              <a:ext uri="{FF2B5EF4-FFF2-40B4-BE49-F238E27FC236}">
                                <a16:creationId xmlns:a16="http://schemas.microsoft.com/office/drawing/2014/main" id="{AA018663-3EBC-4092-B3EB-AF30FD2DBBF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5" name="Freeform 35">
                            <a:extLst>
                              <a:ext uri="{FF2B5EF4-FFF2-40B4-BE49-F238E27FC236}">
                                <a16:creationId xmlns:a16="http://schemas.microsoft.com/office/drawing/2014/main" id="{1EEA6667-BBFB-4428-8439-52BD3DB42CC6}"/>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6" name="Oval 36">
                            <a:extLst>
                              <a:ext uri="{FF2B5EF4-FFF2-40B4-BE49-F238E27FC236}">
                                <a16:creationId xmlns:a16="http://schemas.microsoft.com/office/drawing/2014/main" id="{42D4FB84-578B-4559-AA35-5CB2A3A3E428}"/>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57" name="Oval 37">
                            <a:extLst>
                              <a:ext uri="{FF2B5EF4-FFF2-40B4-BE49-F238E27FC236}">
                                <a16:creationId xmlns:a16="http://schemas.microsoft.com/office/drawing/2014/main" id="{3D07610A-4F31-4B96-9F7A-CF5ED50F9F25}"/>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58" name="Oval 38">
                            <a:extLst>
                              <a:ext uri="{FF2B5EF4-FFF2-40B4-BE49-F238E27FC236}">
                                <a16:creationId xmlns:a16="http://schemas.microsoft.com/office/drawing/2014/main" id="{A318892E-F292-4E8C-AFC2-71FCBFF8231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59" name="Oval 39">
                            <a:extLst>
                              <a:ext uri="{FF2B5EF4-FFF2-40B4-BE49-F238E27FC236}">
                                <a16:creationId xmlns:a16="http://schemas.microsoft.com/office/drawing/2014/main" id="{6F5D79AA-8AAC-458B-AD60-D39AD41875D9}"/>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260" name="Oval 40">
                            <a:extLst>
                              <a:ext uri="{FF2B5EF4-FFF2-40B4-BE49-F238E27FC236}">
                                <a16:creationId xmlns:a16="http://schemas.microsoft.com/office/drawing/2014/main" id="{88B650C8-D911-4E89-B359-B54D447817BF}"/>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1185" name="Straight Connector 1184">
                        <a:extLst>
                          <a:ext uri="{FF2B5EF4-FFF2-40B4-BE49-F238E27FC236}">
                            <a16:creationId xmlns:a16="http://schemas.microsoft.com/office/drawing/2014/main" id="{5042382F-A3D6-4900-96AC-EC76FB5C7A52}"/>
                          </a:ext>
                        </a:extLst>
                      </p:cNvPr>
                      <p:cNvCxnSpPr>
                        <a:stCxn id="1251" idx="4"/>
                        <a:endCxn id="1250"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1186" name="Group 1185">
                        <a:extLst>
                          <a:ext uri="{FF2B5EF4-FFF2-40B4-BE49-F238E27FC236}">
                            <a16:creationId xmlns:a16="http://schemas.microsoft.com/office/drawing/2014/main" id="{CA904882-04E5-4919-81CC-0AD5E7154D6F}"/>
                          </a:ext>
                        </a:extLst>
                      </p:cNvPr>
                      <p:cNvGrpSpPr/>
                      <p:nvPr/>
                    </p:nvGrpSpPr>
                    <p:grpSpPr>
                      <a:xfrm>
                        <a:off x="5645466" y="2666999"/>
                        <a:ext cx="402763" cy="604066"/>
                        <a:chOff x="5791199" y="2285996"/>
                        <a:chExt cx="615043" cy="988064"/>
                      </a:xfrm>
                    </p:grpSpPr>
                    <p:grpSp>
                      <p:nvGrpSpPr>
                        <p:cNvPr id="1231" name="Group 1230">
                          <a:extLst>
                            <a:ext uri="{FF2B5EF4-FFF2-40B4-BE49-F238E27FC236}">
                              <a16:creationId xmlns:a16="http://schemas.microsoft.com/office/drawing/2014/main" id="{2330386A-5186-47A0-BE47-C860CDF78F61}"/>
                            </a:ext>
                          </a:extLst>
                        </p:cNvPr>
                        <p:cNvGrpSpPr/>
                        <p:nvPr/>
                      </p:nvGrpSpPr>
                      <p:grpSpPr>
                        <a:xfrm>
                          <a:off x="5951864" y="2285996"/>
                          <a:ext cx="293887" cy="366793"/>
                          <a:chOff x="5951868" y="2050581"/>
                          <a:chExt cx="472610" cy="602212"/>
                        </a:xfrm>
                      </p:grpSpPr>
                      <p:sp>
                        <p:nvSpPr>
                          <p:cNvPr id="1239" name="Oval 1238">
                            <a:extLst>
                              <a:ext uri="{FF2B5EF4-FFF2-40B4-BE49-F238E27FC236}">
                                <a16:creationId xmlns:a16="http://schemas.microsoft.com/office/drawing/2014/main" id="{615CBEF6-4947-4920-BEA1-B440AB09291E}"/>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40" name="Group 47">
                            <a:extLst>
                              <a:ext uri="{FF2B5EF4-FFF2-40B4-BE49-F238E27FC236}">
                                <a16:creationId xmlns:a16="http://schemas.microsoft.com/office/drawing/2014/main" id="{569879DB-9F7C-4AA2-AB7C-532966C9360B}"/>
                              </a:ext>
                            </a:extLst>
                          </p:cNvPr>
                          <p:cNvGrpSpPr>
                            <a:grpSpLocks/>
                          </p:cNvGrpSpPr>
                          <p:nvPr/>
                        </p:nvGrpSpPr>
                        <p:grpSpPr bwMode="auto">
                          <a:xfrm flipH="1">
                            <a:off x="6019800" y="2086607"/>
                            <a:ext cx="391662" cy="504193"/>
                            <a:chOff x="2593" y="768"/>
                            <a:chExt cx="849" cy="1475"/>
                          </a:xfrm>
                        </p:grpSpPr>
                        <p:sp>
                          <p:nvSpPr>
                            <p:cNvPr id="1241" name="Freeform 48">
                              <a:extLst>
                                <a:ext uri="{FF2B5EF4-FFF2-40B4-BE49-F238E27FC236}">
                                  <a16:creationId xmlns:a16="http://schemas.microsoft.com/office/drawing/2014/main" id="{8B24CEEC-9A52-4714-956A-2AAEF390E2D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2" name="Freeform 49">
                              <a:extLst>
                                <a:ext uri="{FF2B5EF4-FFF2-40B4-BE49-F238E27FC236}">
                                  <a16:creationId xmlns:a16="http://schemas.microsoft.com/office/drawing/2014/main" id="{4AE7B0FF-083E-456E-AAD7-6BE8745C14F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3" name="Freeform 50">
                              <a:extLst>
                                <a:ext uri="{FF2B5EF4-FFF2-40B4-BE49-F238E27FC236}">
                                  <a16:creationId xmlns:a16="http://schemas.microsoft.com/office/drawing/2014/main" id="{76F91A21-5185-4E7C-BDCC-48EDD87F0898}"/>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4" name="Freeform 51">
                              <a:extLst>
                                <a:ext uri="{FF2B5EF4-FFF2-40B4-BE49-F238E27FC236}">
                                  <a16:creationId xmlns:a16="http://schemas.microsoft.com/office/drawing/2014/main" id="{6534AFFD-8E20-4A77-B614-E340C9CB569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5" name="Freeform 52">
                              <a:extLst>
                                <a:ext uri="{FF2B5EF4-FFF2-40B4-BE49-F238E27FC236}">
                                  <a16:creationId xmlns:a16="http://schemas.microsoft.com/office/drawing/2014/main" id="{576525EC-093E-4228-A7C6-676AF131B8C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6" name="Freeform 53">
                              <a:extLst>
                                <a:ext uri="{FF2B5EF4-FFF2-40B4-BE49-F238E27FC236}">
                                  <a16:creationId xmlns:a16="http://schemas.microsoft.com/office/drawing/2014/main" id="{C1611039-4A9B-4010-89BD-0A6ECA908FB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47" name="Freeform 54">
                              <a:extLst>
                                <a:ext uri="{FF2B5EF4-FFF2-40B4-BE49-F238E27FC236}">
                                  <a16:creationId xmlns:a16="http://schemas.microsoft.com/office/drawing/2014/main" id="{89C38FAD-D3A0-4353-A3C9-5A18AE6E3F04}"/>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248" name="Group 55">
                              <a:extLst>
                                <a:ext uri="{FF2B5EF4-FFF2-40B4-BE49-F238E27FC236}">
                                  <a16:creationId xmlns:a16="http://schemas.microsoft.com/office/drawing/2014/main" id="{78669B21-CF1B-498B-8FE7-111AA432486C}"/>
                                </a:ext>
                              </a:extLst>
                            </p:cNvPr>
                            <p:cNvGrpSpPr>
                              <a:grpSpLocks/>
                            </p:cNvGrpSpPr>
                            <p:nvPr/>
                          </p:nvGrpSpPr>
                          <p:grpSpPr bwMode="auto">
                            <a:xfrm>
                              <a:off x="2720" y="768"/>
                              <a:ext cx="230" cy="1456"/>
                              <a:chOff x="2720" y="768"/>
                              <a:chExt cx="230" cy="1456"/>
                            </a:xfrm>
                          </p:grpSpPr>
                          <p:sp>
                            <p:nvSpPr>
                              <p:cNvPr id="1249" name="Freeform 56">
                                <a:extLst>
                                  <a:ext uri="{FF2B5EF4-FFF2-40B4-BE49-F238E27FC236}">
                                    <a16:creationId xmlns:a16="http://schemas.microsoft.com/office/drawing/2014/main" id="{FC4CC784-1907-4283-96D2-25CBB20B679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50" name="Freeform 57">
                                <a:extLst>
                                  <a:ext uri="{FF2B5EF4-FFF2-40B4-BE49-F238E27FC236}">
                                    <a16:creationId xmlns:a16="http://schemas.microsoft.com/office/drawing/2014/main" id="{01E72339-3982-483F-9667-AD7F7929E869}"/>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1232" name="Straight Connector 1231">
                          <a:extLst>
                            <a:ext uri="{FF2B5EF4-FFF2-40B4-BE49-F238E27FC236}">
                              <a16:creationId xmlns:a16="http://schemas.microsoft.com/office/drawing/2014/main" id="{8E712900-07D5-497D-AF58-3F3015FBCF72}"/>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1233" name="Straight Connector 1232">
                          <a:extLst>
                            <a:ext uri="{FF2B5EF4-FFF2-40B4-BE49-F238E27FC236}">
                              <a16:creationId xmlns:a16="http://schemas.microsoft.com/office/drawing/2014/main" id="{D92B7EB8-E0C9-405B-BC22-01949367E771}"/>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1234" name="Straight Connector 1233">
                          <a:extLst>
                            <a:ext uri="{FF2B5EF4-FFF2-40B4-BE49-F238E27FC236}">
                              <a16:creationId xmlns:a16="http://schemas.microsoft.com/office/drawing/2014/main" id="{44681910-5C27-41D7-B805-78744BAB03BF}"/>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1235" name="Arc 1234">
                          <a:extLst>
                            <a:ext uri="{FF2B5EF4-FFF2-40B4-BE49-F238E27FC236}">
                              <a16:creationId xmlns:a16="http://schemas.microsoft.com/office/drawing/2014/main" id="{23042319-FF5B-4791-B0C9-308EEA921213}"/>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36" name="5-Point Star 1091">
                          <a:extLst>
                            <a:ext uri="{FF2B5EF4-FFF2-40B4-BE49-F238E27FC236}">
                              <a16:creationId xmlns:a16="http://schemas.microsoft.com/office/drawing/2014/main" id="{25F8BFAB-B0A9-487A-BA15-AD90FC64F9A5}"/>
                            </a:ext>
                          </a:extLst>
                        </p:cNvPr>
                        <p:cNvSpPr/>
                        <p:nvPr/>
                      </p:nvSpPr>
                      <p:spPr bwMode="auto">
                        <a:xfrm>
                          <a:off x="5791199" y="3121653"/>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37" name="5-Point Star 1092">
                          <a:extLst>
                            <a:ext uri="{FF2B5EF4-FFF2-40B4-BE49-F238E27FC236}">
                              <a16:creationId xmlns:a16="http://schemas.microsoft.com/office/drawing/2014/main" id="{02344C2D-2E46-4FC1-9E3C-02FCC594A225}"/>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38" name="5-Point Star 1093">
                          <a:extLst>
                            <a:ext uri="{FF2B5EF4-FFF2-40B4-BE49-F238E27FC236}">
                              <a16:creationId xmlns:a16="http://schemas.microsoft.com/office/drawing/2014/main" id="{4DB07C6C-FF7A-4ADE-A55E-758633267FCA}"/>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1187" name="Straight Connector 1186">
                        <a:extLst>
                          <a:ext uri="{FF2B5EF4-FFF2-40B4-BE49-F238E27FC236}">
                            <a16:creationId xmlns:a16="http://schemas.microsoft.com/office/drawing/2014/main" id="{A7A35406-DC1B-4660-95DD-0BA764C44AC2}"/>
                          </a:ext>
                        </a:extLst>
                      </p:cNvPr>
                      <p:cNvCxnSpPr>
                        <a:stCxn id="1251"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1188" name="Straight Connector 1187">
                        <a:extLst>
                          <a:ext uri="{FF2B5EF4-FFF2-40B4-BE49-F238E27FC236}">
                            <a16:creationId xmlns:a16="http://schemas.microsoft.com/office/drawing/2014/main" id="{15923725-C550-4244-A692-79896C6892AC}"/>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1189" name="Group 1188">
                        <a:extLst>
                          <a:ext uri="{FF2B5EF4-FFF2-40B4-BE49-F238E27FC236}">
                            <a16:creationId xmlns:a16="http://schemas.microsoft.com/office/drawing/2014/main" id="{DC48C304-42EB-41D8-B564-E1434C7C4ADC}"/>
                          </a:ext>
                        </a:extLst>
                      </p:cNvPr>
                      <p:cNvGrpSpPr/>
                      <p:nvPr/>
                    </p:nvGrpSpPr>
                    <p:grpSpPr>
                      <a:xfrm>
                        <a:off x="6159024" y="2667000"/>
                        <a:ext cx="402762" cy="604064"/>
                        <a:chOff x="5791200" y="2285999"/>
                        <a:chExt cx="615042" cy="988061"/>
                      </a:xfrm>
                    </p:grpSpPr>
                    <p:grpSp>
                      <p:nvGrpSpPr>
                        <p:cNvPr id="1211" name="Group 1210">
                          <a:extLst>
                            <a:ext uri="{FF2B5EF4-FFF2-40B4-BE49-F238E27FC236}">
                              <a16:creationId xmlns:a16="http://schemas.microsoft.com/office/drawing/2014/main" id="{5B49254B-CED1-423B-8691-9F616FE2803C}"/>
                            </a:ext>
                          </a:extLst>
                        </p:cNvPr>
                        <p:cNvGrpSpPr/>
                        <p:nvPr/>
                      </p:nvGrpSpPr>
                      <p:grpSpPr>
                        <a:xfrm>
                          <a:off x="5951870" y="2285999"/>
                          <a:ext cx="293887" cy="366793"/>
                          <a:chOff x="5951870" y="2050581"/>
                          <a:chExt cx="472610" cy="602212"/>
                        </a:xfrm>
                      </p:grpSpPr>
                      <p:sp>
                        <p:nvSpPr>
                          <p:cNvPr id="1219" name="Oval 1218">
                            <a:extLst>
                              <a:ext uri="{FF2B5EF4-FFF2-40B4-BE49-F238E27FC236}">
                                <a16:creationId xmlns:a16="http://schemas.microsoft.com/office/drawing/2014/main" id="{4377C1FF-AB55-4D7C-9DB9-35314CD8D27D}"/>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20" name="Group 47">
                            <a:extLst>
                              <a:ext uri="{FF2B5EF4-FFF2-40B4-BE49-F238E27FC236}">
                                <a16:creationId xmlns:a16="http://schemas.microsoft.com/office/drawing/2014/main" id="{AB1FCA43-2DF9-44C2-B55B-03BF0746A9AE}"/>
                              </a:ext>
                            </a:extLst>
                          </p:cNvPr>
                          <p:cNvGrpSpPr>
                            <a:grpSpLocks/>
                          </p:cNvGrpSpPr>
                          <p:nvPr/>
                        </p:nvGrpSpPr>
                        <p:grpSpPr bwMode="auto">
                          <a:xfrm flipH="1">
                            <a:off x="6019800" y="2086608"/>
                            <a:ext cx="391662" cy="504192"/>
                            <a:chOff x="2593" y="768"/>
                            <a:chExt cx="849" cy="1475"/>
                          </a:xfrm>
                        </p:grpSpPr>
                        <p:sp>
                          <p:nvSpPr>
                            <p:cNvPr id="1221" name="Freeform 48">
                              <a:extLst>
                                <a:ext uri="{FF2B5EF4-FFF2-40B4-BE49-F238E27FC236}">
                                  <a16:creationId xmlns:a16="http://schemas.microsoft.com/office/drawing/2014/main" id="{9BD83309-6676-4304-9057-C8678CFC26B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2" name="Freeform 49">
                              <a:extLst>
                                <a:ext uri="{FF2B5EF4-FFF2-40B4-BE49-F238E27FC236}">
                                  <a16:creationId xmlns:a16="http://schemas.microsoft.com/office/drawing/2014/main" id="{4246519F-299E-447B-A44E-08328AF5D24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3" name="Freeform 50">
                              <a:extLst>
                                <a:ext uri="{FF2B5EF4-FFF2-40B4-BE49-F238E27FC236}">
                                  <a16:creationId xmlns:a16="http://schemas.microsoft.com/office/drawing/2014/main" id="{71AC253B-E6A9-45F9-ADD7-A87D44F0BE71}"/>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4" name="Freeform 51">
                              <a:extLst>
                                <a:ext uri="{FF2B5EF4-FFF2-40B4-BE49-F238E27FC236}">
                                  <a16:creationId xmlns:a16="http://schemas.microsoft.com/office/drawing/2014/main" id="{B0BFADC9-9841-4908-8C6B-D3523C95EAD1}"/>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5" name="Freeform 52">
                              <a:extLst>
                                <a:ext uri="{FF2B5EF4-FFF2-40B4-BE49-F238E27FC236}">
                                  <a16:creationId xmlns:a16="http://schemas.microsoft.com/office/drawing/2014/main" id="{8E49EE4C-7805-4FC5-9261-7B6BC5A9DE6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6" name="Freeform 53">
                              <a:extLst>
                                <a:ext uri="{FF2B5EF4-FFF2-40B4-BE49-F238E27FC236}">
                                  <a16:creationId xmlns:a16="http://schemas.microsoft.com/office/drawing/2014/main" id="{05C18906-445B-4AA0-8F6B-BCAEE3C173F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27" name="Freeform 54">
                              <a:extLst>
                                <a:ext uri="{FF2B5EF4-FFF2-40B4-BE49-F238E27FC236}">
                                  <a16:creationId xmlns:a16="http://schemas.microsoft.com/office/drawing/2014/main" id="{F5C4817A-5E5A-4640-8E6C-74114F4C8AEA}"/>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228" name="Group 55">
                              <a:extLst>
                                <a:ext uri="{FF2B5EF4-FFF2-40B4-BE49-F238E27FC236}">
                                  <a16:creationId xmlns:a16="http://schemas.microsoft.com/office/drawing/2014/main" id="{9B385583-06CB-46C5-B212-BBAF36034EA6}"/>
                                </a:ext>
                              </a:extLst>
                            </p:cNvPr>
                            <p:cNvGrpSpPr>
                              <a:grpSpLocks/>
                            </p:cNvGrpSpPr>
                            <p:nvPr/>
                          </p:nvGrpSpPr>
                          <p:grpSpPr bwMode="auto">
                            <a:xfrm>
                              <a:off x="2720" y="768"/>
                              <a:ext cx="230" cy="1456"/>
                              <a:chOff x="2720" y="768"/>
                              <a:chExt cx="230" cy="1456"/>
                            </a:xfrm>
                          </p:grpSpPr>
                          <p:sp>
                            <p:nvSpPr>
                              <p:cNvPr id="1229" name="Freeform 56">
                                <a:extLst>
                                  <a:ext uri="{FF2B5EF4-FFF2-40B4-BE49-F238E27FC236}">
                                    <a16:creationId xmlns:a16="http://schemas.microsoft.com/office/drawing/2014/main" id="{27FE2536-7E42-4B65-94AC-AEF25E2D5DB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30" name="Freeform 57">
                                <a:extLst>
                                  <a:ext uri="{FF2B5EF4-FFF2-40B4-BE49-F238E27FC236}">
                                    <a16:creationId xmlns:a16="http://schemas.microsoft.com/office/drawing/2014/main" id="{3051A83B-FDD5-4159-B47D-CF0760F98066}"/>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1212" name="Straight Connector 1211">
                          <a:extLst>
                            <a:ext uri="{FF2B5EF4-FFF2-40B4-BE49-F238E27FC236}">
                              <a16:creationId xmlns:a16="http://schemas.microsoft.com/office/drawing/2014/main" id="{7967FD09-0968-4A81-B450-8100600BE9E2}"/>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1213" name="Straight Connector 1212">
                          <a:extLst>
                            <a:ext uri="{FF2B5EF4-FFF2-40B4-BE49-F238E27FC236}">
                              <a16:creationId xmlns:a16="http://schemas.microsoft.com/office/drawing/2014/main" id="{53014A7C-007A-408D-9938-3B635F2C54C5}"/>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1214" name="Straight Connector 1213">
                          <a:extLst>
                            <a:ext uri="{FF2B5EF4-FFF2-40B4-BE49-F238E27FC236}">
                              <a16:creationId xmlns:a16="http://schemas.microsoft.com/office/drawing/2014/main" id="{737D57D0-6C05-446D-A2B5-18D514FBE12E}"/>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1215" name="Arc 1214">
                          <a:extLst>
                            <a:ext uri="{FF2B5EF4-FFF2-40B4-BE49-F238E27FC236}">
                              <a16:creationId xmlns:a16="http://schemas.microsoft.com/office/drawing/2014/main" id="{987105E9-0FD5-4996-91A0-FD444C702B48}"/>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16" name="5-Point Star 1071">
                          <a:extLst>
                            <a:ext uri="{FF2B5EF4-FFF2-40B4-BE49-F238E27FC236}">
                              <a16:creationId xmlns:a16="http://schemas.microsoft.com/office/drawing/2014/main" id="{2AB11BFD-3DC4-49B3-B6F7-63EC27109397}"/>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17" name="5-Point Star 1072">
                          <a:extLst>
                            <a:ext uri="{FF2B5EF4-FFF2-40B4-BE49-F238E27FC236}">
                              <a16:creationId xmlns:a16="http://schemas.microsoft.com/office/drawing/2014/main" id="{FD3D73AE-E3D4-4650-B099-3B153FFF58B8}"/>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218" name="5-Point Star 1073">
                          <a:extLst>
                            <a:ext uri="{FF2B5EF4-FFF2-40B4-BE49-F238E27FC236}">
                              <a16:creationId xmlns:a16="http://schemas.microsoft.com/office/drawing/2014/main" id="{48891703-2CF3-480C-8BD2-2E2C389EE6DA}"/>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1190" name="Group 1189">
                        <a:extLst>
                          <a:ext uri="{FF2B5EF4-FFF2-40B4-BE49-F238E27FC236}">
                            <a16:creationId xmlns:a16="http://schemas.microsoft.com/office/drawing/2014/main" id="{AF7CC7ED-D35A-46E0-955E-3FCFA6318652}"/>
                          </a:ext>
                        </a:extLst>
                      </p:cNvPr>
                      <p:cNvGrpSpPr/>
                      <p:nvPr/>
                    </p:nvGrpSpPr>
                    <p:grpSpPr>
                      <a:xfrm>
                        <a:off x="6672585" y="2667000"/>
                        <a:ext cx="402762" cy="604064"/>
                        <a:chOff x="5791200" y="2285999"/>
                        <a:chExt cx="615042" cy="988061"/>
                      </a:xfrm>
                    </p:grpSpPr>
                    <p:grpSp>
                      <p:nvGrpSpPr>
                        <p:cNvPr id="1191" name="Group 1190">
                          <a:extLst>
                            <a:ext uri="{FF2B5EF4-FFF2-40B4-BE49-F238E27FC236}">
                              <a16:creationId xmlns:a16="http://schemas.microsoft.com/office/drawing/2014/main" id="{0661B0DA-270E-40C4-80D6-C30D5E535BD1}"/>
                            </a:ext>
                          </a:extLst>
                        </p:cNvPr>
                        <p:cNvGrpSpPr/>
                        <p:nvPr/>
                      </p:nvGrpSpPr>
                      <p:grpSpPr>
                        <a:xfrm>
                          <a:off x="5951870" y="2285999"/>
                          <a:ext cx="293887" cy="366793"/>
                          <a:chOff x="5951870" y="2050581"/>
                          <a:chExt cx="472610" cy="602212"/>
                        </a:xfrm>
                      </p:grpSpPr>
                      <p:sp>
                        <p:nvSpPr>
                          <p:cNvPr id="1199" name="Oval 1198">
                            <a:extLst>
                              <a:ext uri="{FF2B5EF4-FFF2-40B4-BE49-F238E27FC236}">
                                <a16:creationId xmlns:a16="http://schemas.microsoft.com/office/drawing/2014/main" id="{147AB60F-A533-46C7-BEA3-7A516CECD434}"/>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200" name="Group 47">
                            <a:extLst>
                              <a:ext uri="{FF2B5EF4-FFF2-40B4-BE49-F238E27FC236}">
                                <a16:creationId xmlns:a16="http://schemas.microsoft.com/office/drawing/2014/main" id="{5C42CF8E-1E4E-40B8-88EC-9C79EBA5B551}"/>
                              </a:ext>
                            </a:extLst>
                          </p:cNvPr>
                          <p:cNvGrpSpPr>
                            <a:grpSpLocks/>
                          </p:cNvGrpSpPr>
                          <p:nvPr/>
                        </p:nvGrpSpPr>
                        <p:grpSpPr bwMode="auto">
                          <a:xfrm flipH="1">
                            <a:off x="6019800" y="2086608"/>
                            <a:ext cx="391662" cy="504192"/>
                            <a:chOff x="2593" y="768"/>
                            <a:chExt cx="849" cy="1475"/>
                          </a:xfrm>
                        </p:grpSpPr>
                        <p:sp>
                          <p:nvSpPr>
                            <p:cNvPr id="1201" name="Freeform 48">
                              <a:extLst>
                                <a:ext uri="{FF2B5EF4-FFF2-40B4-BE49-F238E27FC236}">
                                  <a16:creationId xmlns:a16="http://schemas.microsoft.com/office/drawing/2014/main" id="{E8D9EA7E-6BD5-4DC9-B935-6B7D70672297}"/>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2" name="Freeform 49">
                              <a:extLst>
                                <a:ext uri="{FF2B5EF4-FFF2-40B4-BE49-F238E27FC236}">
                                  <a16:creationId xmlns:a16="http://schemas.microsoft.com/office/drawing/2014/main" id="{FEEEA94F-2FB8-4E85-9AA4-4064FB3FEF9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3" name="Freeform 50">
                              <a:extLst>
                                <a:ext uri="{FF2B5EF4-FFF2-40B4-BE49-F238E27FC236}">
                                  <a16:creationId xmlns:a16="http://schemas.microsoft.com/office/drawing/2014/main" id="{D19842AE-3EE7-450D-97AF-5A3F8A7705D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4" name="Freeform 51">
                              <a:extLst>
                                <a:ext uri="{FF2B5EF4-FFF2-40B4-BE49-F238E27FC236}">
                                  <a16:creationId xmlns:a16="http://schemas.microsoft.com/office/drawing/2014/main" id="{3160D82C-FFBC-4620-A99A-E9F144D6B7F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5" name="Freeform 52">
                              <a:extLst>
                                <a:ext uri="{FF2B5EF4-FFF2-40B4-BE49-F238E27FC236}">
                                  <a16:creationId xmlns:a16="http://schemas.microsoft.com/office/drawing/2014/main" id="{86FEAD9B-1150-4F3A-A82B-7FC112CB6C85}"/>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6" name="Freeform 53">
                              <a:extLst>
                                <a:ext uri="{FF2B5EF4-FFF2-40B4-BE49-F238E27FC236}">
                                  <a16:creationId xmlns:a16="http://schemas.microsoft.com/office/drawing/2014/main" id="{F164AF9B-D27E-4FE0-ABC2-D9725881848F}"/>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07" name="Freeform 54">
                              <a:extLst>
                                <a:ext uri="{FF2B5EF4-FFF2-40B4-BE49-F238E27FC236}">
                                  <a16:creationId xmlns:a16="http://schemas.microsoft.com/office/drawing/2014/main" id="{B7609579-6E32-4BAC-9BF4-A6CB8FCBDB9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208" name="Group 55">
                              <a:extLst>
                                <a:ext uri="{FF2B5EF4-FFF2-40B4-BE49-F238E27FC236}">
                                  <a16:creationId xmlns:a16="http://schemas.microsoft.com/office/drawing/2014/main" id="{895C2DFF-16D9-4247-8023-53D9EC70A8F6}"/>
                                </a:ext>
                              </a:extLst>
                            </p:cNvPr>
                            <p:cNvGrpSpPr>
                              <a:grpSpLocks/>
                            </p:cNvGrpSpPr>
                            <p:nvPr/>
                          </p:nvGrpSpPr>
                          <p:grpSpPr bwMode="auto">
                            <a:xfrm>
                              <a:off x="2720" y="768"/>
                              <a:ext cx="230" cy="1456"/>
                              <a:chOff x="2720" y="768"/>
                              <a:chExt cx="230" cy="1456"/>
                            </a:xfrm>
                          </p:grpSpPr>
                          <p:sp>
                            <p:nvSpPr>
                              <p:cNvPr id="1209" name="Freeform 56">
                                <a:extLst>
                                  <a:ext uri="{FF2B5EF4-FFF2-40B4-BE49-F238E27FC236}">
                                    <a16:creationId xmlns:a16="http://schemas.microsoft.com/office/drawing/2014/main" id="{62F1E392-6094-44FE-BE6A-EEFD2E0948A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10" name="Freeform 57">
                                <a:extLst>
                                  <a:ext uri="{FF2B5EF4-FFF2-40B4-BE49-F238E27FC236}">
                                    <a16:creationId xmlns:a16="http://schemas.microsoft.com/office/drawing/2014/main" id="{8F63A5B0-4B7F-4810-AEFF-2EA4FCCFDC7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1192" name="Straight Connector 1191">
                          <a:extLst>
                            <a:ext uri="{FF2B5EF4-FFF2-40B4-BE49-F238E27FC236}">
                              <a16:creationId xmlns:a16="http://schemas.microsoft.com/office/drawing/2014/main" id="{003B27F1-4EB7-428A-A85F-4C40AB0C32F1}"/>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1193" name="Straight Connector 1192">
                          <a:extLst>
                            <a:ext uri="{FF2B5EF4-FFF2-40B4-BE49-F238E27FC236}">
                              <a16:creationId xmlns:a16="http://schemas.microsoft.com/office/drawing/2014/main" id="{E7B73A85-4B84-4BBE-8BCD-51ED5EE12D82}"/>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1194" name="Straight Connector 1193">
                          <a:extLst>
                            <a:ext uri="{FF2B5EF4-FFF2-40B4-BE49-F238E27FC236}">
                              <a16:creationId xmlns:a16="http://schemas.microsoft.com/office/drawing/2014/main" id="{C14B9EBA-FF1A-4482-929D-B05AFD399C7B}"/>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1195" name="Arc 1194">
                          <a:extLst>
                            <a:ext uri="{FF2B5EF4-FFF2-40B4-BE49-F238E27FC236}">
                              <a16:creationId xmlns:a16="http://schemas.microsoft.com/office/drawing/2014/main" id="{27386368-9486-4BF4-9CDF-FA6C8042A30C}"/>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96" name="5-Point Star 1051">
                          <a:extLst>
                            <a:ext uri="{FF2B5EF4-FFF2-40B4-BE49-F238E27FC236}">
                              <a16:creationId xmlns:a16="http://schemas.microsoft.com/office/drawing/2014/main" id="{8E085A1B-88FB-4951-8585-FB0E64C641BA}"/>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97" name="5-Point Star 1052">
                          <a:extLst>
                            <a:ext uri="{FF2B5EF4-FFF2-40B4-BE49-F238E27FC236}">
                              <a16:creationId xmlns:a16="http://schemas.microsoft.com/office/drawing/2014/main" id="{E8F13581-A8E3-4A52-A3D1-2B92B41215A0}"/>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98" name="5-Point Star 1053">
                          <a:extLst>
                            <a:ext uri="{FF2B5EF4-FFF2-40B4-BE49-F238E27FC236}">
                              <a16:creationId xmlns:a16="http://schemas.microsoft.com/office/drawing/2014/main" id="{4B5CDDA8-BAD7-41E8-A51E-F23ABFAB5AFE}"/>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1183" name="Arc 1182">
                      <a:extLst>
                        <a:ext uri="{FF2B5EF4-FFF2-40B4-BE49-F238E27FC236}">
                          <a16:creationId xmlns:a16="http://schemas.microsoft.com/office/drawing/2014/main" id="{124BF271-B014-4E70-BA73-EF187D98A0BE}"/>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690" name="Straight Connector 689">
                    <a:extLst>
                      <a:ext uri="{FF2B5EF4-FFF2-40B4-BE49-F238E27FC236}">
                        <a16:creationId xmlns:a16="http://schemas.microsoft.com/office/drawing/2014/main" id="{577DAD72-2319-4F8C-9DFC-651787A16E3F}"/>
                      </a:ext>
                    </a:extLst>
                  </p:cNvPr>
                  <p:cNvCxnSpPr>
                    <a:stCxn id="1267" idx="3"/>
                  </p:cNvCxnSpPr>
                  <p:nvPr/>
                </p:nvCxnSpPr>
                <p:spPr bwMode="auto">
                  <a:xfrm flipH="1">
                    <a:off x="6385120" y="1711722"/>
                    <a:ext cx="644182" cy="289722"/>
                  </a:xfrm>
                  <a:prstGeom prst="line">
                    <a:avLst/>
                  </a:prstGeom>
                  <a:noFill/>
                  <a:ln w="12700" cap="flat" cmpd="sng" algn="ctr">
                    <a:solidFill>
                      <a:schemeClr val="bg2"/>
                    </a:solidFill>
                    <a:prstDash val="solid"/>
                    <a:round/>
                    <a:headEnd type="none" w="med" len="med"/>
                    <a:tailEnd type="none" w="med" len="med"/>
                  </a:ln>
                  <a:effectLst/>
                </p:spPr>
              </p:cxnSp>
              <p:cxnSp>
                <p:nvCxnSpPr>
                  <p:cNvPr id="691" name="Straight Connector 690">
                    <a:extLst>
                      <a:ext uri="{FF2B5EF4-FFF2-40B4-BE49-F238E27FC236}">
                        <a16:creationId xmlns:a16="http://schemas.microsoft.com/office/drawing/2014/main" id="{E475B087-CC23-4680-B15E-244D75DBDE86}"/>
                      </a:ext>
                    </a:extLst>
                  </p:cNvPr>
                  <p:cNvCxnSpPr>
                    <a:stCxn id="1166" idx="0"/>
                  </p:cNvCxnSpPr>
                  <p:nvPr/>
                </p:nvCxnSpPr>
                <p:spPr bwMode="auto">
                  <a:xfrm flipH="1" flipV="1">
                    <a:off x="7280618" y="1716888"/>
                    <a:ext cx="613963" cy="285534"/>
                  </a:xfrm>
                  <a:prstGeom prst="line">
                    <a:avLst/>
                  </a:prstGeom>
                  <a:noFill/>
                  <a:ln w="12700" cap="flat" cmpd="sng" algn="ctr">
                    <a:solidFill>
                      <a:schemeClr val="bg2"/>
                    </a:solidFill>
                    <a:prstDash val="solid"/>
                    <a:round/>
                    <a:headEnd type="none" w="med" len="med"/>
                    <a:tailEnd type="none" w="med" len="med"/>
                  </a:ln>
                  <a:effectLst/>
                </p:spPr>
              </p:cxnSp>
              <p:grpSp>
                <p:nvGrpSpPr>
                  <p:cNvPr id="692" name="Group 691">
                    <a:extLst>
                      <a:ext uri="{FF2B5EF4-FFF2-40B4-BE49-F238E27FC236}">
                        <a16:creationId xmlns:a16="http://schemas.microsoft.com/office/drawing/2014/main" id="{CE58D430-129F-41E3-8FB8-7E3FC01759EC}"/>
                      </a:ext>
                    </a:extLst>
                  </p:cNvPr>
                  <p:cNvGrpSpPr/>
                  <p:nvPr/>
                </p:nvGrpSpPr>
                <p:grpSpPr>
                  <a:xfrm>
                    <a:off x="7180719" y="1798476"/>
                    <a:ext cx="1429881" cy="1468002"/>
                    <a:chOff x="5645466" y="1803063"/>
                    <a:chExt cx="1429881" cy="1468002"/>
                  </a:xfrm>
                </p:grpSpPr>
                <p:grpSp>
                  <p:nvGrpSpPr>
                    <p:cNvPr id="693" name="Group 692">
                      <a:extLst>
                        <a:ext uri="{FF2B5EF4-FFF2-40B4-BE49-F238E27FC236}">
                          <a16:creationId xmlns:a16="http://schemas.microsoft.com/office/drawing/2014/main" id="{892CD80F-9193-4A5C-892A-81400A24BE20}"/>
                        </a:ext>
                      </a:extLst>
                    </p:cNvPr>
                    <p:cNvGrpSpPr/>
                    <p:nvPr/>
                  </p:nvGrpSpPr>
                  <p:grpSpPr>
                    <a:xfrm>
                      <a:off x="5645466" y="2007009"/>
                      <a:ext cx="1429881" cy="1264056"/>
                      <a:chOff x="5645466" y="2007009"/>
                      <a:chExt cx="1429881" cy="1264056"/>
                    </a:xfrm>
                  </p:grpSpPr>
                  <p:grpSp>
                    <p:nvGrpSpPr>
                      <p:cNvPr id="695" name="Group 694">
                        <a:extLst>
                          <a:ext uri="{FF2B5EF4-FFF2-40B4-BE49-F238E27FC236}">
                            <a16:creationId xmlns:a16="http://schemas.microsoft.com/office/drawing/2014/main" id="{F8EFD980-C4C9-448C-B10C-D0562794462B}"/>
                          </a:ext>
                        </a:extLst>
                      </p:cNvPr>
                      <p:cNvGrpSpPr/>
                      <p:nvPr/>
                    </p:nvGrpSpPr>
                    <p:grpSpPr>
                      <a:xfrm>
                        <a:off x="6250954" y="2007009"/>
                        <a:ext cx="216747" cy="278991"/>
                        <a:chOff x="4861390" y="2202981"/>
                        <a:chExt cx="472610" cy="602212"/>
                      </a:xfrm>
                    </p:grpSpPr>
                    <p:sp>
                      <p:nvSpPr>
                        <p:cNvPr id="1166" name="Oval 1165">
                          <a:extLst>
                            <a:ext uri="{FF2B5EF4-FFF2-40B4-BE49-F238E27FC236}">
                              <a16:creationId xmlns:a16="http://schemas.microsoft.com/office/drawing/2014/main" id="{E46AD203-655A-47A4-8B4F-4C1B748EDC35}"/>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167" name="Group 26">
                          <a:extLst>
                            <a:ext uri="{FF2B5EF4-FFF2-40B4-BE49-F238E27FC236}">
                              <a16:creationId xmlns:a16="http://schemas.microsoft.com/office/drawing/2014/main" id="{B6E774F7-78D6-4D3A-876F-D341179F60C2}"/>
                            </a:ext>
                          </a:extLst>
                        </p:cNvPr>
                        <p:cNvGrpSpPr>
                          <a:grpSpLocks/>
                        </p:cNvGrpSpPr>
                        <p:nvPr/>
                      </p:nvGrpSpPr>
                      <p:grpSpPr bwMode="auto">
                        <a:xfrm flipH="1">
                          <a:off x="4951250" y="2297324"/>
                          <a:ext cx="274777" cy="439717"/>
                          <a:chOff x="2308" y="1513"/>
                          <a:chExt cx="1162" cy="2570"/>
                        </a:xfrm>
                      </p:grpSpPr>
                      <p:grpSp>
                        <p:nvGrpSpPr>
                          <p:cNvPr id="1168" name="Group 27">
                            <a:extLst>
                              <a:ext uri="{FF2B5EF4-FFF2-40B4-BE49-F238E27FC236}">
                                <a16:creationId xmlns:a16="http://schemas.microsoft.com/office/drawing/2014/main" id="{BCCB0C79-16BA-4DBF-841A-12CFF2FAE730}"/>
                              </a:ext>
                            </a:extLst>
                          </p:cNvPr>
                          <p:cNvGrpSpPr>
                            <a:grpSpLocks/>
                          </p:cNvGrpSpPr>
                          <p:nvPr/>
                        </p:nvGrpSpPr>
                        <p:grpSpPr bwMode="auto">
                          <a:xfrm>
                            <a:off x="2308" y="1740"/>
                            <a:ext cx="957" cy="2343"/>
                            <a:chOff x="2308" y="1740"/>
                            <a:chExt cx="957" cy="2343"/>
                          </a:xfrm>
                        </p:grpSpPr>
                        <p:sp>
                          <p:nvSpPr>
                            <p:cNvPr id="1176" name="Freeform 28">
                              <a:extLst>
                                <a:ext uri="{FF2B5EF4-FFF2-40B4-BE49-F238E27FC236}">
                                  <a16:creationId xmlns:a16="http://schemas.microsoft.com/office/drawing/2014/main" id="{201DB33E-6FA6-4BC6-9AE4-744AFB7254D1}"/>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7" name="Freeform 29">
                              <a:extLst>
                                <a:ext uri="{FF2B5EF4-FFF2-40B4-BE49-F238E27FC236}">
                                  <a16:creationId xmlns:a16="http://schemas.microsoft.com/office/drawing/2014/main" id="{9EB5A35F-6777-4F66-AFFC-0644586127AF}"/>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8" name="Freeform 30">
                              <a:extLst>
                                <a:ext uri="{FF2B5EF4-FFF2-40B4-BE49-F238E27FC236}">
                                  <a16:creationId xmlns:a16="http://schemas.microsoft.com/office/drawing/2014/main" id="{CEDE073C-32DB-4C16-A8E1-A590E760ADB5}"/>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9" name="Freeform 31">
                              <a:extLst>
                                <a:ext uri="{FF2B5EF4-FFF2-40B4-BE49-F238E27FC236}">
                                  <a16:creationId xmlns:a16="http://schemas.microsoft.com/office/drawing/2014/main" id="{C30CFD52-76E2-4E50-AF96-F8AF3FFB384C}"/>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80" name="Freeform 32">
                              <a:extLst>
                                <a:ext uri="{FF2B5EF4-FFF2-40B4-BE49-F238E27FC236}">
                                  <a16:creationId xmlns:a16="http://schemas.microsoft.com/office/drawing/2014/main" id="{856993CA-84A9-4A9E-A4B1-A907AA6EA615}"/>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81" name="Freeform 33">
                              <a:extLst>
                                <a:ext uri="{FF2B5EF4-FFF2-40B4-BE49-F238E27FC236}">
                                  <a16:creationId xmlns:a16="http://schemas.microsoft.com/office/drawing/2014/main" id="{C645CABD-D2C0-4E5C-8AAF-69D261126E6B}"/>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169" name="Freeform 34">
                            <a:extLst>
                              <a:ext uri="{FF2B5EF4-FFF2-40B4-BE49-F238E27FC236}">
                                <a16:creationId xmlns:a16="http://schemas.microsoft.com/office/drawing/2014/main" id="{5DA41C57-CA08-4905-9581-F4C84E0E3553}"/>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0" name="Freeform 35">
                            <a:extLst>
                              <a:ext uri="{FF2B5EF4-FFF2-40B4-BE49-F238E27FC236}">
                                <a16:creationId xmlns:a16="http://schemas.microsoft.com/office/drawing/2014/main" id="{2C2334FD-E444-45DA-B94F-63907CB96DA8}"/>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71" name="Oval 36">
                            <a:extLst>
                              <a:ext uri="{FF2B5EF4-FFF2-40B4-BE49-F238E27FC236}">
                                <a16:creationId xmlns:a16="http://schemas.microsoft.com/office/drawing/2014/main" id="{99EEDB83-CB2D-4B09-A6C3-A3BE5C0232B3}"/>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72" name="Oval 37">
                            <a:extLst>
                              <a:ext uri="{FF2B5EF4-FFF2-40B4-BE49-F238E27FC236}">
                                <a16:creationId xmlns:a16="http://schemas.microsoft.com/office/drawing/2014/main" id="{55DB073D-43AF-4C6C-8B70-F825290AF412}"/>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73" name="Oval 38">
                            <a:extLst>
                              <a:ext uri="{FF2B5EF4-FFF2-40B4-BE49-F238E27FC236}">
                                <a16:creationId xmlns:a16="http://schemas.microsoft.com/office/drawing/2014/main" id="{7B1E80BB-42AD-4AB0-8606-5A57D26AD02C}"/>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74" name="Oval 39">
                            <a:extLst>
                              <a:ext uri="{FF2B5EF4-FFF2-40B4-BE49-F238E27FC236}">
                                <a16:creationId xmlns:a16="http://schemas.microsoft.com/office/drawing/2014/main" id="{5DC12C2C-A8C6-4B7D-96DD-671882DDA41A}"/>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1175" name="Oval 40">
                            <a:extLst>
                              <a:ext uri="{FF2B5EF4-FFF2-40B4-BE49-F238E27FC236}">
                                <a16:creationId xmlns:a16="http://schemas.microsoft.com/office/drawing/2014/main" id="{3F81452A-AD1B-4466-B8A6-533BD2636ADB}"/>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696" name="Straight Connector 695">
                        <a:extLst>
                          <a:ext uri="{FF2B5EF4-FFF2-40B4-BE49-F238E27FC236}">
                            <a16:creationId xmlns:a16="http://schemas.microsoft.com/office/drawing/2014/main" id="{1CC9B7F0-8D18-472A-9C9C-E610D24644D6}"/>
                          </a:ext>
                        </a:extLst>
                      </p:cNvPr>
                      <p:cNvCxnSpPr>
                        <a:stCxn id="1166" idx="4"/>
                        <a:endCxn id="1165"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697" name="Group 696">
                        <a:extLst>
                          <a:ext uri="{FF2B5EF4-FFF2-40B4-BE49-F238E27FC236}">
                            <a16:creationId xmlns:a16="http://schemas.microsoft.com/office/drawing/2014/main" id="{E86CB371-6B6D-4DD8-A1F4-6245FEACCFA7}"/>
                          </a:ext>
                        </a:extLst>
                      </p:cNvPr>
                      <p:cNvGrpSpPr/>
                      <p:nvPr/>
                    </p:nvGrpSpPr>
                    <p:grpSpPr>
                      <a:xfrm>
                        <a:off x="5645466" y="2666999"/>
                        <a:ext cx="402763" cy="604066"/>
                        <a:chOff x="5791199" y="2285996"/>
                        <a:chExt cx="615043" cy="988064"/>
                      </a:xfrm>
                    </p:grpSpPr>
                    <p:grpSp>
                      <p:nvGrpSpPr>
                        <p:cNvPr id="742" name="Group 741">
                          <a:extLst>
                            <a:ext uri="{FF2B5EF4-FFF2-40B4-BE49-F238E27FC236}">
                              <a16:creationId xmlns:a16="http://schemas.microsoft.com/office/drawing/2014/main" id="{B113206B-1075-4B7F-8DEC-CEACD50E9D2E}"/>
                            </a:ext>
                          </a:extLst>
                        </p:cNvPr>
                        <p:cNvGrpSpPr/>
                        <p:nvPr/>
                      </p:nvGrpSpPr>
                      <p:grpSpPr>
                        <a:xfrm>
                          <a:off x="5951864" y="2285996"/>
                          <a:ext cx="293887" cy="366793"/>
                          <a:chOff x="5951868" y="2050581"/>
                          <a:chExt cx="472610" cy="602212"/>
                        </a:xfrm>
                      </p:grpSpPr>
                      <p:sp>
                        <p:nvSpPr>
                          <p:cNvPr id="1154" name="Oval 1153">
                            <a:extLst>
                              <a:ext uri="{FF2B5EF4-FFF2-40B4-BE49-F238E27FC236}">
                                <a16:creationId xmlns:a16="http://schemas.microsoft.com/office/drawing/2014/main" id="{36D680D3-741F-46FF-B16A-686B0B526CAF}"/>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1155" name="Group 47">
                            <a:extLst>
                              <a:ext uri="{FF2B5EF4-FFF2-40B4-BE49-F238E27FC236}">
                                <a16:creationId xmlns:a16="http://schemas.microsoft.com/office/drawing/2014/main" id="{F5A1D8B2-A945-4598-81FF-C01B81C24585}"/>
                              </a:ext>
                            </a:extLst>
                          </p:cNvPr>
                          <p:cNvGrpSpPr>
                            <a:grpSpLocks/>
                          </p:cNvGrpSpPr>
                          <p:nvPr/>
                        </p:nvGrpSpPr>
                        <p:grpSpPr bwMode="auto">
                          <a:xfrm flipH="1">
                            <a:off x="6019800" y="2086607"/>
                            <a:ext cx="391662" cy="504193"/>
                            <a:chOff x="2593" y="768"/>
                            <a:chExt cx="849" cy="1475"/>
                          </a:xfrm>
                        </p:grpSpPr>
                        <p:sp>
                          <p:nvSpPr>
                            <p:cNvPr id="1156" name="Freeform 48">
                              <a:extLst>
                                <a:ext uri="{FF2B5EF4-FFF2-40B4-BE49-F238E27FC236}">
                                  <a16:creationId xmlns:a16="http://schemas.microsoft.com/office/drawing/2014/main" id="{BA2A3E0E-8807-42CF-9530-D040FC65C17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7" name="Freeform 49">
                              <a:extLst>
                                <a:ext uri="{FF2B5EF4-FFF2-40B4-BE49-F238E27FC236}">
                                  <a16:creationId xmlns:a16="http://schemas.microsoft.com/office/drawing/2014/main" id="{C94ECEEE-85D2-4C26-94B8-A4F1A8AB1754}"/>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8" name="Freeform 50">
                              <a:extLst>
                                <a:ext uri="{FF2B5EF4-FFF2-40B4-BE49-F238E27FC236}">
                                  <a16:creationId xmlns:a16="http://schemas.microsoft.com/office/drawing/2014/main" id="{27026FEE-15D9-4151-8B3E-E60536B4E1E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59" name="Freeform 51">
                              <a:extLst>
                                <a:ext uri="{FF2B5EF4-FFF2-40B4-BE49-F238E27FC236}">
                                  <a16:creationId xmlns:a16="http://schemas.microsoft.com/office/drawing/2014/main" id="{A5DE880D-FA8F-4C38-8230-D4D0CA36839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0" name="Freeform 52">
                              <a:extLst>
                                <a:ext uri="{FF2B5EF4-FFF2-40B4-BE49-F238E27FC236}">
                                  <a16:creationId xmlns:a16="http://schemas.microsoft.com/office/drawing/2014/main" id="{3FC1EABF-E8E0-426C-8064-8B9E13209441}"/>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1" name="Freeform 53">
                              <a:extLst>
                                <a:ext uri="{FF2B5EF4-FFF2-40B4-BE49-F238E27FC236}">
                                  <a16:creationId xmlns:a16="http://schemas.microsoft.com/office/drawing/2014/main" id="{0A0F2346-2C21-41F1-8821-E10C9E0C3A2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2" name="Freeform 54">
                              <a:extLst>
                                <a:ext uri="{FF2B5EF4-FFF2-40B4-BE49-F238E27FC236}">
                                  <a16:creationId xmlns:a16="http://schemas.microsoft.com/office/drawing/2014/main" id="{E01D4670-D9FA-4576-B6B7-E028BA560AFF}"/>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163" name="Group 55">
                              <a:extLst>
                                <a:ext uri="{FF2B5EF4-FFF2-40B4-BE49-F238E27FC236}">
                                  <a16:creationId xmlns:a16="http://schemas.microsoft.com/office/drawing/2014/main" id="{FD11897F-0A54-4479-AA30-784FEB2F6E9D}"/>
                                </a:ext>
                              </a:extLst>
                            </p:cNvPr>
                            <p:cNvGrpSpPr>
                              <a:grpSpLocks/>
                            </p:cNvGrpSpPr>
                            <p:nvPr/>
                          </p:nvGrpSpPr>
                          <p:grpSpPr bwMode="auto">
                            <a:xfrm>
                              <a:off x="2720" y="768"/>
                              <a:ext cx="230" cy="1456"/>
                              <a:chOff x="2720" y="768"/>
                              <a:chExt cx="230" cy="1456"/>
                            </a:xfrm>
                          </p:grpSpPr>
                          <p:sp>
                            <p:nvSpPr>
                              <p:cNvPr id="1164" name="Freeform 56">
                                <a:extLst>
                                  <a:ext uri="{FF2B5EF4-FFF2-40B4-BE49-F238E27FC236}">
                                    <a16:creationId xmlns:a16="http://schemas.microsoft.com/office/drawing/2014/main" id="{9C53DA49-DA0D-45B7-9DFF-E2B8183E7573}"/>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65" name="Freeform 57">
                                <a:extLst>
                                  <a:ext uri="{FF2B5EF4-FFF2-40B4-BE49-F238E27FC236}">
                                    <a16:creationId xmlns:a16="http://schemas.microsoft.com/office/drawing/2014/main" id="{9E5469BC-FD10-4E9B-93E3-FC0A46F6954F}"/>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743" name="Straight Connector 742">
                          <a:extLst>
                            <a:ext uri="{FF2B5EF4-FFF2-40B4-BE49-F238E27FC236}">
                              <a16:creationId xmlns:a16="http://schemas.microsoft.com/office/drawing/2014/main" id="{58A9AD72-9D72-4C99-BF10-07969E924036}"/>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744" name="Straight Connector 743">
                          <a:extLst>
                            <a:ext uri="{FF2B5EF4-FFF2-40B4-BE49-F238E27FC236}">
                              <a16:creationId xmlns:a16="http://schemas.microsoft.com/office/drawing/2014/main" id="{EB2A5C00-29D1-4398-88A7-5AE6853F1B51}"/>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745" name="Straight Connector 744">
                          <a:extLst>
                            <a:ext uri="{FF2B5EF4-FFF2-40B4-BE49-F238E27FC236}">
                              <a16:creationId xmlns:a16="http://schemas.microsoft.com/office/drawing/2014/main" id="{303DB28E-1E08-4F7B-B664-F5F35F9FBB7F}"/>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865" name="Arc 864">
                          <a:extLst>
                            <a:ext uri="{FF2B5EF4-FFF2-40B4-BE49-F238E27FC236}">
                              <a16:creationId xmlns:a16="http://schemas.microsoft.com/office/drawing/2014/main" id="{D53C7468-8E24-4909-9CC5-04F7F024F37B}"/>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51" name="5-Point Star 1006">
                          <a:extLst>
                            <a:ext uri="{FF2B5EF4-FFF2-40B4-BE49-F238E27FC236}">
                              <a16:creationId xmlns:a16="http://schemas.microsoft.com/office/drawing/2014/main" id="{7FF77EF3-CF1E-47B7-B786-F0BA79181130}"/>
                            </a:ext>
                          </a:extLst>
                        </p:cNvPr>
                        <p:cNvSpPr/>
                        <p:nvPr/>
                      </p:nvSpPr>
                      <p:spPr bwMode="auto">
                        <a:xfrm>
                          <a:off x="5791199" y="3121653"/>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52" name="5-Point Star 1007">
                          <a:extLst>
                            <a:ext uri="{FF2B5EF4-FFF2-40B4-BE49-F238E27FC236}">
                              <a16:creationId xmlns:a16="http://schemas.microsoft.com/office/drawing/2014/main" id="{0D9B4F08-85D0-4234-AA0D-2A804A745B9C}"/>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1153" name="5-Point Star 1008">
                          <a:extLst>
                            <a:ext uri="{FF2B5EF4-FFF2-40B4-BE49-F238E27FC236}">
                              <a16:creationId xmlns:a16="http://schemas.microsoft.com/office/drawing/2014/main" id="{2D574E06-7710-4ABE-ACDF-19781D6A2B59}"/>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698" name="Straight Connector 697">
                        <a:extLst>
                          <a:ext uri="{FF2B5EF4-FFF2-40B4-BE49-F238E27FC236}">
                            <a16:creationId xmlns:a16="http://schemas.microsoft.com/office/drawing/2014/main" id="{88B41284-E3AE-429F-B063-6ECE191FC0F7}"/>
                          </a:ext>
                        </a:extLst>
                      </p:cNvPr>
                      <p:cNvCxnSpPr>
                        <a:stCxn id="1166"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699" name="Straight Connector 698">
                        <a:extLst>
                          <a:ext uri="{FF2B5EF4-FFF2-40B4-BE49-F238E27FC236}">
                            <a16:creationId xmlns:a16="http://schemas.microsoft.com/office/drawing/2014/main" id="{E3CC0CEE-8785-4D18-B7FC-6D65D5FD151F}"/>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700" name="Group 699">
                        <a:extLst>
                          <a:ext uri="{FF2B5EF4-FFF2-40B4-BE49-F238E27FC236}">
                            <a16:creationId xmlns:a16="http://schemas.microsoft.com/office/drawing/2014/main" id="{7A84195E-40C4-49ED-93A4-FE6E62BCFA2A}"/>
                          </a:ext>
                        </a:extLst>
                      </p:cNvPr>
                      <p:cNvGrpSpPr/>
                      <p:nvPr/>
                    </p:nvGrpSpPr>
                    <p:grpSpPr>
                      <a:xfrm>
                        <a:off x="6159024" y="2667000"/>
                        <a:ext cx="402762" cy="604064"/>
                        <a:chOff x="5791200" y="2285999"/>
                        <a:chExt cx="615042" cy="988061"/>
                      </a:xfrm>
                    </p:grpSpPr>
                    <p:grpSp>
                      <p:nvGrpSpPr>
                        <p:cNvPr id="722" name="Group 721">
                          <a:extLst>
                            <a:ext uri="{FF2B5EF4-FFF2-40B4-BE49-F238E27FC236}">
                              <a16:creationId xmlns:a16="http://schemas.microsoft.com/office/drawing/2014/main" id="{0DD8EA76-F056-4357-858B-C72476F96729}"/>
                            </a:ext>
                          </a:extLst>
                        </p:cNvPr>
                        <p:cNvGrpSpPr/>
                        <p:nvPr/>
                      </p:nvGrpSpPr>
                      <p:grpSpPr>
                        <a:xfrm>
                          <a:off x="5951870" y="2285999"/>
                          <a:ext cx="293887" cy="366793"/>
                          <a:chOff x="5951870" y="2050581"/>
                          <a:chExt cx="472610" cy="602212"/>
                        </a:xfrm>
                      </p:grpSpPr>
                      <p:sp>
                        <p:nvSpPr>
                          <p:cNvPr id="730" name="Oval 729">
                            <a:extLst>
                              <a:ext uri="{FF2B5EF4-FFF2-40B4-BE49-F238E27FC236}">
                                <a16:creationId xmlns:a16="http://schemas.microsoft.com/office/drawing/2014/main" id="{09D40712-4A51-4B56-A412-4BC6689CED91}"/>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731" name="Group 47">
                            <a:extLst>
                              <a:ext uri="{FF2B5EF4-FFF2-40B4-BE49-F238E27FC236}">
                                <a16:creationId xmlns:a16="http://schemas.microsoft.com/office/drawing/2014/main" id="{381EBBF1-9E97-4254-82B4-DBCA83FC235E}"/>
                              </a:ext>
                            </a:extLst>
                          </p:cNvPr>
                          <p:cNvGrpSpPr>
                            <a:grpSpLocks/>
                          </p:cNvGrpSpPr>
                          <p:nvPr/>
                        </p:nvGrpSpPr>
                        <p:grpSpPr bwMode="auto">
                          <a:xfrm flipH="1">
                            <a:off x="6019800" y="2086608"/>
                            <a:ext cx="391662" cy="504192"/>
                            <a:chOff x="2593" y="768"/>
                            <a:chExt cx="849" cy="1475"/>
                          </a:xfrm>
                        </p:grpSpPr>
                        <p:sp>
                          <p:nvSpPr>
                            <p:cNvPr id="732" name="Freeform 48">
                              <a:extLst>
                                <a:ext uri="{FF2B5EF4-FFF2-40B4-BE49-F238E27FC236}">
                                  <a16:creationId xmlns:a16="http://schemas.microsoft.com/office/drawing/2014/main" id="{7ADE91E8-2967-4570-B6C2-834D6DEEB01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3" name="Freeform 49">
                              <a:extLst>
                                <a:ext uri="{FF2B5EF4-FFF2-40B4-BE49-F238E27FC236}">
                                  <a16:creationId xmlns:a16="http://schemas.microsoft.com/office/drawing/2014/main" id="{3BBE599E-C32D-4138-B81C-A817D9B8081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4" name="Freeform 50">
                              <a:extLst>
                                <a:ext uri="{FF2B5EF4-FFF2-40B4-BE49-F238E27FC236}">
                                  <a16:creationId xmlns:a16="http://schemas.microsoft.com/office/drawing/2014/main" id="{7743F450-77E2-40E8-91E4-422931EE23E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5" name="Freeform 51">
                              <a:extLst>
                                <a:ext uri="{FF2B5EF4-FFF2-40B4-BE49-F238E27FC236}">
                                  <a16:creationId xmlns:a16="http://schemas.microsoft.com/office/drawing/2014/main" id="{339DB782-EBEF-43DA-AB6B-18694C4E579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6" name="Freeform 52">
                              <a:extLst>
                                <a:ext uri="{FF2B5EF4-FFF2-40B4-BE49-F238E27FC236}">
                                  <a16:creationId xmlns:a16="http://schemas.microsoft.com/office/drawing/2014/main" id="{F6CFD320-668A-4504-BC99-3AABE2ECCDBB}"/>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7" name="Freeform 53">
                              <a:extLst>
                                <a:ext uri="{FF2B5EF4-FFF2-40B4-BE49-F238E27FC236}">
                                  <a16:creationId xmlns:a16="http://schemas.microsoft.com/office/drawing/2014/main" id="{DAE696A9-7753-49BF-BC97-6B870D2243A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38" name="Freeform 54">
                              <a:extLst>
                                <a:ext uri="{FF2B5EF4-FFF2-40B4-BE49-F238E27FC236}">
                                  <a16:creationId xmlns:a16="http://schemas.microsoft.com/office/drawing/2014/main" id="{60773865-2B7F-4CEF-AB8E-69C9D44B54F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739" name="Group 55">
                              <a:extLst>
                                <a:ext uri="{FF2B5EF4-FFF2-40B4-BE49-F238E27FC236}">
                                  <a16:creationId xmlns:a16="http://schemas.microsoft.com/office/drawing/2014/main" id="{8383F5BB-393E-48C0-A61C-E36DDC3D34AA}"/>
                                </a:ext>
                              </a:extLst>
                            </p:cNvPr>
                            <p:cNvGrpSpPr>
                              <a:grpSpLocks/>
                            </p:cNvGrpSpPr>
                            <p:nvPr/>
                          </p:nvGrpSpPr>
                          <p:grpSpPr bwMode="auto">
                            <a:xfrm>
                              <a:off x="2720" y="768"/>
                              <a:ext cx="230" cy="1456"/>
                              <a:chOff x="2720" y="768"/>
                              <a:chExt cx="230" cy="1456"/>
                            </a:xfrm>
                          </p:grpSpPr>
                          <p:sp>
                            <p:nvSpPr>
                              <p:cNvPr id="740" name="Freeform 56">
                                <a:extLst>
                                  <a:ext uri="{FF2B5EF4-FFF2-40B4-BE49-F238E27FC236}">
                                    <a16:creationId xmlns:a16="http://schemas.microsoft.com/office/drawing/2014/main" id="{617FC354-FD5F-4948-9CA8-A55BA5E3655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41" name="Freeform 57">
                                <a:extLst>
                                  <a:ext uri="{FF2B5EF4-FFF2-40B4-BE49-F238E27FC236}">
                                    <a16:creationId xmlns:a16="http://schemas.microsoft.com/office/drawing/2014/main" id="{E773B72F-3705-4BE7-8815-75079B9D1C5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723" name="Straight Connector 722">
                          <a:extLst>
                            <a:ext uri="{FF2B5EF4-FFF2-40B4-BE49-F238E27FC236}">
                              <a16:creationId xmlns:a16="http://schemas.microsoft.com/office/drawing/2014/main" id="{54AE893D-9096-4DF7-9BB4-90C42E871506}"/>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724" name="Straight Connector 723">
                          <a:extLst>
                            <a:ext uri="{FF2B5EF4-FFF2-40B4-BE49-F238E27FC236}">
                              <a16:creationId xmlns:a16="http://schemas.microsoft.com/office/drawing/2014/main" id="{D40C712B-A23B-4CAA-AA16-A4A0577790F7}"/>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725" name="Straight Connector 724">
                          <a:extLst>
                            <a:ext uri="{FF2B5EF4-FFF2-40B4-BE49-F238E27FC236}">
                              <a16:creationId xmlns:a16="http://schemas.microsoft.com/office/drawing/2014/main" id="{58B84504-BCCF-451F-93A0-9FC633137D23}"/>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726" name="Arc 725">
                          <a:extLst>
                            <a:ext uri="{FF2B5EF4-FFF2-40B4-BE49-F238E27FC236}">
                              <a16:creationId xmlns:a16="http://schemas.microsoft.com/office/drawing/2014/main" id="{C3440B03-0714-4167-89BF-5EAA69B27C0C}"/>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27" name="5-Point Star 986">
                          <a:extLst>
                            <a:ext uri="{FF2B5EF4-FFF2-40B4-BE49-F238E27FC236}">
                              <a16:creationId xmlns:a16="http://schemas.microsoft.com/office/drawing/2014/main" id="{DBE025B1-328E-405C-8A8C-B0B935F1F3B0}"/>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28" name="5-Point Star 987">
                          <a:extLst>
                            <a:ext uri="{FF2B5EF4-FFF2-40B4-BE49-F238E27FC236}">
                              <a16:creationId xmlns:a16="http://schemas.microsoft.com/office/drawing/2014/main" id="{5BC19688-4690-42B0-9360-1DB8DA4E75BA}"/>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29" name="5-Point Star 988">
                          <a:extLst>
                            <a:ext uri="{FF2B5EF4-FFF2-40B4-BE49-F238E27FC236}">
                              <a16:creationId xmlns:a16="http://schemas.microsoft.com/office/drawing/2014/main" id="{B1677D9D-D92E-4CB5-A951-10A1B4A08479}"/>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701" name="Group 700">
                        <a:extLst>
                          <a:ext uri="{FF2B5EF4-FFF2-40B4-BE49-F238E27FC236}">
                            <a16:creationId xmlns:a16="http://schemas.microsoft.com/office/drawing/2014/main" id="{F6737FE1-4DF1-410D-9829-C915D77E1EB8}"/>
                          </a:ext>
                        </a:extLst>
                      </p:cNvPr>
                      <p:cNvGrpSpPr/>
                      <p:nvPr/>
                    </p:nvGrpSpPr>
                    <p:grpSpPr>
                      <a:xfrm>
                        <a:off x="6672585" y="2667000"/>
                        <a:ext cx="402762" cy="604064"/>
                        <a:chOff x="5791200" y="2285999"/>
                        <a:chExt cx="615042" cy="988061"/>
                      </a:xfrm>
                    </p:grpSpPr>
                    <p:grpSp>
                      <p:nvGrpSpPr>
                        <p:cNvPr id="702" name="Group 701">
                          <a:extLst>
                            <a:ext uri="{FF2B5EF4-FFF2-40B4-BE49-F238E27FC236}">
                              <a16:creationId xmlns:a16="http://schemas.microsoft.com/office/drawing/2014/main" id="{D5EDB472-AD82-4C29-9FC7-B656B23D22C4}"/>
                            </a:ext>
                          </a:extLst>
                        </p:cNvPr>
                        <p:cNvGrpSpPr/>
                        <p:nvPr/>
                      </p:nvGrpSpPr>
                      <p:grpSpPr>
                        <a:xfrm>
                          <a:off x="5951870" y="2285999"/>
                          <a:ext cx="293887" cy="366793"/>
                          <a:chOff x="5951870" y="2050581"/>
                          <a:chExt cx="472610" cy="602212"/>
                        </a:xfrm>
                      </p:grpSpPr>
                      <p:sp>
                        <p:nvSpPr>
                          <p:cNvPr id="710" name="Oval 709">
                            <a:extLst>
                              <a:ext uri="{FF2B5EF4-FFF2-40B4-BE49-F238E27FC236}">
                                <a16:creationId xmlns:a16="http://schemas.microsoft.com/office/drawing/2014/main" id="{2CC67CCD-5D8C-4F63-91E8-2347D311F4AA}"/>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711" name="Group 47">
                            <a:extLst>
                              <a:ext uri="{FF2B5EF4-FFF2-40B4-BE49-F238E27FC236}">
                                <a16:creationId xmlns:a16="http://schemas.microsoft.com/office/drawing/2014/main" id="{AFBDD584-55DA-4704-A13A-1167125464C4}"/>
                              </a:ext>
                            </a:extLst>
                          </p:cNvPr>
                          <p:cNvGrpSpPr>
                            <a:grpSpLocks/>
                          </p:cNvGrpSpPr>
                          <p:nvPr/>
                        </p:nvGrpSpPr>
                        <p:grpSpPr bwMode="auto">
                          <a:xfrm flipH="1">
                            <a:off x="6019800" y="2086608"/>
                            <a:ext cx="391662" cy="504192"/>
                            <a:chOff x="2593" y="768"/>
                            <a:chExt cx="849" cy="1475"/>
                          </a:xfrm>
                        </p:grpSpPr>
                        <p:sp>
                          <p:nvSpPr>
                            <p:cNvPr id="712" name="Freeform 48">
                              <a:extLst>
                                <a:ext uri="{FF2B5EF4-FFF2-40B4-BE49-F238E27FC236}">
                                  <a16:creationId xmlns:a16="http://schemas.microsoft.com/office/drawing/2014/main" id="{84A07B47-22C1-4F11-A3AB-4137ACEFD74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3" name="Freeform 49">
                              <a:extLst>
                                <a:ext uri="{FF2B5EF4-FFF2-40B4-BE49-F238E27FC236}">
                                  <a16:creationId xmlns:a16="http://schemas.microsoft.com/office/drawing/2014/main" id="{84730999-68B8-4D55-BEB9-B7C432A5EE8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4" name="Freeform 50">
                              <a:extLst>
                                <a:ext uri="{FF2B5EF4-FFF2-40B4-BE49-F238E27FC236}">
                                  <a16:creationId xmlns:a16="http://schemas.microsoft.com/office/drawing/2014/main" id="{2FAD9725-55DE-40E0-B707-7EBA97BDEC8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5" name="Freeform 51">
                              <a:extLst>
                                <a:ext uri="{FF2B5EF4-FFF2-40B4-BE49-F238E27FC236}">
                                  <a16:creationId xmlns:a16="http://schemas.microsoft.com/office/drawing/2014/main" id="{5770F7CC-1C17-44F6-BDA0-E7DF10F072A4}"/>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6" name="Freeform 52">
                              <a:extLst>
                                <a:ext uri="{FF2B5EF4-FFF2-40B4-BE49-F238E27FC236}">
                                  <a16:creationId xmlns:a16="http://schemas.microsoft.com/office/drawing/2014/main" id="{867EB48C-8746-45A0-BA1A-79AC004135B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7" name="Freeform 53">
                              <a:extLst>
                                <a:ext uri="{FF2B5EF4-FFF2-40B4-BE49-F238E27FC236}">
                                  <a16:creationId xmlns:a16="http://schemas.microsoft.com/office/drawing/2014/main" id="{4EE35EA3-D831-4A4E-9F85-E2E73DD3A575}"/>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18" name="Freeform 54">
                              <a:extLst>
                                <a:ext uri="{FF2B5EF4-FFF2-40B4-BE49-F238E27FC236}">
                                  <a16:creationId xmlns:a16="http://schemas.microsoft.com/office/drawing/2014/main" id="{1DEF3D2D-7B46-4AB8-82A6-05759F63535D}"/>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719" name="Group 55">
                              <a:extLst>
                                <a:ext uri="{FF2B5EF4-FFF2-40B4-BE49-F238E27FC236}">
                                  <a16:creationId xmlns:a16="http://schemas.microsoft.com/office/drawing/2014/main" id="{91835808-6FF1-4803-B4FC-D566C4C876BE}"/>
                                </a:ext>
                              </a:extLst>
                            </p:cNvPr>
                            <p:cNvGrpSpPr>
                              <a:grpSpLocks/>
                            </p:cNvGrpSpPr>
                            <p:nvPr/>
                          </p:nvGrpSpPr>
                          <p:grpSpPr bwMode="auto">
                            <a:xfrm>
                              <a:off x="2720" y="768"/>
                              <a:ext cx="230" cy="1456"/>
                              <a:chOff x="2720" y="768"/>
                              <a:chExt cx="230" cy="1456"/>
                            </a:xfrm>
                          </p:grpSpPr>
                          <p:sp>
                            <p:nvSpPr>
                              <p:cNvPr id="720" name="Freeform 56">
                                <a:extLst>
                                  <a:ext uri="{FF2B5EF4-FFF2-40B4-BE49-F238E27FC236}">
                                    <a16:creationId xmlns:a16="http://schemas.microsoft.com/office/drawing/2014/main" id="{3766D5AC-721F-46DF-98A6-A5215AF6673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21" name="Freeform 57">
                                <a:extLst>
                                  <a:ext uri="{FF2B5EF4-FFF2-40B4-BE49-F238E27FC236}">
                                    <a16:creationId xmlns:a16="http://schemas.microsoft.com/office/drawing/2014/main" id="{8EA61965-B895-4B0A-BCA9-FB2738BE34C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703" name="Straight Connector 702">
                          <a:extLst>
                            <a:ext uri="{FF2B5EF4-FFF2-40B4-BE49-F238E27FC236}">
                              <a16:creationId xmlns:a16="http://schemas.microsoft.com/office/drawing/2014/main" id="{1D76228B-EA2E-47BD-912E-EDE7B1C2827C}"/>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704" name="Straight Connector 703">
                          <a:extLst>
                            <a:ext uri="{FF2B5EF4-FFF2-40B4-BE49-F238E27FC236}">
                              <a16:creationId xmlns:a16="http://schemas.microsoft.com/office/drawing/2014/main" id="{022E5440-84D1-46B7-84FD-C519D420BD8D}"/>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705" name="Straight Connector 704">
                          <a:extLst>
                            <a:ext uri="{FF2B5EF4-FFF2-40B4-BE49-F238E27FC236}">
                              <a16:creationId xmlns:a16="http://schemas.microsoft.com/office/drawing/2014/main" id="{7C494C66-9BAC-41F3-BE82-5494998D2344}"/>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706" name="Arc 705">
                          <a:extLst>
                            <a:ext uri="{FF2B5EF4-FFF2-40B4-BE49-F238E27FC236}">
                              <a16:creationId xmlns:a16="http://schemas.microsoft.com/office/drawing/2014/main" id="{3B35B60D-545B-4925-9C3C-1ED922590E7E}"/>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07" name="5-Point Star 966">
                          <a:extLst>
                            <a:ext uri="{FF2B5EF4-FFF2-40B4-BE49-F238E27FC236}">
                              <a16:creationId xmlns:a16="http://schemas.microsoft.com/office/drawing/2014/main" id="{AB6AF436-A5AB-4732-ADA4-8E04D8815163}"/>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08" name="5-Point Star 967">
                          <a:extLst>
                            <a:ext uri="{FF2B5EF4-FFF2-40B4-BE49-F238E27FC236}">
                              <a16:creationId xmlns:a16="http://schemas.microsoft.com/office/drawing/2014/main" id="{562CB3D0-3B6A-4D6B-8D56-8F06D6E1481B}"/>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709" name="5-Point Star 968">
                          <a:extLst>
                            <a:ext uri="{FF2B5EF4-FFF2-40B4-BE49-F238E27FC236}">
                              <a16:creationId xmlns:a16="http://schemas.microsoft.com/office/drawing/2014/main" id="{7D9F3D3D-79B7-4913-BDD7-E64DC3B35142}"/>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694" name="Arc 693">
                      <a:extLst>
                        <a:ext uri="{FF2B5EF4-FFF2-40B4-BE49-F238E27FC236}">
                          <a16:creationId xmlns:a16="http://schemas.microsoft.com/office/drawing/2014/main" id="{E524994E-D486-41F5-8EB2-B62D3B7B3D86}"/>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grpSp>
              <p:nvGrpSpPr>
                <p:cNvPr id="493" name="Group 492">
                  <a:extLst>
                    <a:ext uri="{FF2B5EF4-FFF2-40B4-BE49-F238E27FC236}">
                      <a16:creationId xmlns:a16="http://schemas.microsoft.com/office/drawing/2014/main" id="{F2E1D511-0A84-4C17-A222-76A0550DE1EA}"/>
                    </a:ext>
                  </a:extLst>
                </p:cNvPr>
                <p:cNvGrpSpPr/>
                <p:nvPr/>
              </p:nvGrpSpPr>
              <p:grpSpPr>
                <a:xfrm>
                  <a:off x="1985450" y="1841930"/>
                  <a:ext cx="2965134" cy="1872420"/>
                  <a:chOff x="5645466" y="1398645"/>
                  <a:chExt cx="2965134" cy="1872420"/>
                </a:xfrm>
              </p:grpSpPr>
              <p:grpSp>
                <p:nvGrpSpPr>
                  <p:cNvPr id="501" name="Group 500">
                    <a:extLst>
                      <a:ext uri="{FF2B5EF4-FFF2-40B4-BE49-F238E27FC236}">
                        <a16:creationId xmlns:a16="http://schemas.microsoft.com/office/drawing/2014/main" id="{9B3783BB-312F-4040-9129-880D1D7B6775}"/>
                      </a:ext>
                    </a:extLst>
                  </p:cNvPr>
                  <p:cNvGrpSpPr/>
                  <p:nvPr/>
                </p:nvGrpSpPr>
                <p:grpSpPr>
                  <a:xfrm>
                    <a:off x="6986263" y="1398645"/>
                    <a:ext cx="293887" cy="366793"/>
                    <a:chOff x="5951870" y="2050581"/>
                    <a:chExt cx="472610" cy="602212"/>
                  </a:xfrm>
                </p:grpSpPr>
                <p:sp>
                  <p:nvSpPr>
                    <p:cNvPr id="676" name="Oval 675">
                      <a:extLst>
                        <a:ext uri="{FF2B5EF4-FFF2-40B4-BE49-F238E27FC236}">
                          <a16:creationId xmlns:a16="http://schemas.microsoft.com/office/drawing/2014/main" id="{458A9AF1-23A8-46D8-86B4-A3665005C728}"/>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77" name="Group 47">
                      <a:extLst>
                        <a:ext uri="{FF2B5EF4-FFF2-40B4-BE49-F238E27FC236}">
                          <a16:creationId xmlns:a16="http://schemas.microsoft.com/office/drawing/2014/main" id="{EA561734-5AC4-44DE-A2D7-82D94BE16902}"/>
                        </a:ext>
                      </a:extLst>
                    </p:cNvPr>
                    <p:cNvGrpSpPr>
                      <a:grpSpLocks/>
                    </p:cNvGrpSpPr>
                    <p:nvPr/>
                  </p:nvGrpSpPr>
                  <p:grpSpPr bwMode="auto">
                    <a:xfrm flipH="1">
                      <a:off x="6019800" y="2086608"/>
                      <a:ext cx="391662" cy="504192"/>
                      <a:chOff x="2593" y="768"/>
                      <a:chExt cx="849" cy="1475"/>
                    </a:xfrm>
                  </p:grpSpPr>
                  <p:sp>
                    <p:nvSpPr>
                      <p:cNvPr id="678" name="Freeform 48">
                        <a:extLst>
                          <a:ext uri="{FF2B5EF4-FFF2-40B4-BE49-F238E27FC236}">
                            <a16:creationId xmlns:a16="http://schemas.microsoft.com/office/drawing/2014/main" id="{E53A5ED2-9D3C-4CE9-A0B4-DAC5D75013EC}"/>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9" name="Freeform 49">
                        <a:extLst>
                          <a:ext uri="{FF2B5EF4-FFF2-40B4-BE49-F238E27FC236}">
                            <a16:creationId xmlns:a16="http://schemas.microsoft.com/office/drawing/2014/main" id="{AA8C0EFD-AAF6-413B-B740-77D81BDE99D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0" name="Freeform 50">
                        <a:extLst>
                          <a:ext uri="{FF2B5EF4-FFF2-40B4-BE49-F238E27FC236}">
                            <a16:creationId xmlns:a16="http://schemas.microsoft.com/office/drawing/2014/main" id="{2004B74E-EDE4-400C-AC0D-88CC69DC7EAF}"/>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1" name="Freeform 51">
                        <a:extLst>
                          <a:ext uri="{FF2B5EF4-FFF2-40B4-BE49-F238E27FC236}">
                            <a16:creationId xmlns:a16="http://schemas.microsoft.com/office/drawing/2014/main" id="{7F13BD00-3B6E-4165-AA3E-F547ECF2D8F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2" name="Freeform 52">
                        <a:extLst>
                          <a:ext uri="{FF2B5EF4-FFF2-40B4-BE49-F238E27FC236}">
                            <a16:creationId xmlns:a16="http://schemas.microsoft.com/office/drawing/2014/main" id="{D84DF9F8-1392-4C0C-84F9-EA77D5B091E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3" name="Freeform 53">
                        <a:extLst>
                          <a:ext uri="{FF2B5EF4-FFF2-40B4-BE49-F238E27FC236}">
                            <a16:creationId xmlns:a16="http://schemas.microsoft.com/office/drawing/2014/main" id="{37F8B749-49DD-4D4A-80D1-F607663C4F16}"/>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4" name="Freeform 54">
                        <a:extLst>
                          <a:ext uri="{FF2B5EF4-FFF2-40B4-BE49-F238E27FC236}">
                            <a16:creationId xmlns:a16="http://schemas.microsoft.com/office/drawing/2014/main" id="{E2BC76F9-5AF4-42B7-AD9C-8B135D6E879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85" name="Group 55">
                        <a:extLst>
                          <a:ext uri="{FF2B5EF4-FFF2-40B4-BE49-F238E27FC236}">
                            <a16:creationId xmlns:a16="http://schemas.microsoft.com/office/drawing/2014/main" id="{3D77312E-A6F2-4A0C-91B7-B9B0983021C4}"/>
                          </a:ext>
                        </a:extLst>
                      </p:cNvPr>
                      <p:cNvGrpSpPr>
                        <a:grpSpLocks/>
                      </p:cNvGrpSpPr>
                      <p:nvPr/>
                    </p:nvGrpSpPr>
                    <p:grpSpPr bwMode="auto">
                      <a:xfrm>
                        <a:off x="2720" y="768"/>
                        <a:ext cx="230" cy="1456"/>
                        <a:chOff x="2720" y="768"/>
                        <a:chExt cx="230" cy="1456"/>
                      </a:xfrm>
                    </p:grpSpPr>
                    <p:sp>
                      <p:nvSpPr>
                        <p:cNvPr id="686" name="Freeform 56">
                          <a:extLst>
                            <a:ext uri="{FF2B5EF4-FFF2-40B4-BE49-F238E27FC236}">
                              <a16:creationId xmlns:a16="http://schemas.microsoft.com/office/drawing/2014/main" id="{4E68E9FE-4A7D-467E-AD81-C452DAA3C8F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7" name="Freeform 57">
                          <a:extLst>
                            <a:ext uri="{FF2B5EF4-FFF2-40B4-BE49-F238E27FC236}">
                              <a16:creationId xmlns:a16="http://schemas.microsoft.com/office/drawing/2014/main" id="{058AF00B-8F43-493C-8C03-D0ECDC4AC40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grpSp>
                <p:nvGrpSpPr>
                  <p:cNvPr id="502" name="Group 501">
                    <a:extLst>
                      <a:ext uri="{FF2B5EF4-FFF2-40B4-BE49-F238E27FC236}">
                        <a16:creationId xmlns:a16="http://schemas.microsoft.com/office/drawing/2014/main" id="{886517A6-8BB1-4644-B2E3-6B56D3844F17}"/>
                      </a:ext>
                    </a:extLst>
                  </p:cNvPr>
                  <p:cNvGrpSpPr/>
                  <p:nvPr/>
                </p:nvGrpSpPr>
                <p:grpSpPr>
                  <a:xfrm>
                    <a:off x="5645466" y="1803063"/>
                    <a:ext cx="1429952" cy="1468002"/>
                    <a:chOff x="5645466" y="1803063"/>
                    <a:chExt cx="1429952" cy="1468002"/>
                  </a:xfrm>
                </p:grpSpPr>
                <p:grpSp>
                  <p:nvGrpSpPr>
                    <p:cNvPr id="591" name="Group 590">
                      <a:extLst>
                        <a:ext uri="{FF2B5EF4-FFF2-40B4-BE49-F238E27FC236}">
                          <a16:creationId xmlns:a16="http://schemas.microsoft.com/office/drawing/2014/main" id="{D3038BA8-88E9-4B0D-B20B-BDBD2A54BB59}"/>
                        </a:ext>
                      </a:extLst>
                    </p:cNvPr>
                    <p:cNvGrpSpPr/>
                    <p:nvPr/>
                  </p:nvGrpSpPr>
                  <p:grpSpPr>
                    <a:xfrm>
                      <a:off x="5645466" y="2007009"/>
                      <a:ext cx="1429952" cy="1264056"/>
                      <a:chOff x="5645466" y="2007009"/>
                      <a:chExt cx="1429952" cy="1264056"/>
                    </a:xfrm>
                  </p:grpSpPr>
                  <p:grpSp>
                    <p:nvGrpSpPr>
                      <p:cNvPr id="593" name="Group 592">
                        <a:extLst>
                          <a:ext uri="{FF2B5EF4-FFF2-40B4-BE49-F238E27FC236}">
                            <a16:creationId xmlns:a16="http://schemas.microsoft.com/office/drawing/2014/main" id="{70E40758-666A-4CA0-8DEF-2A3E79FF54D1}"/>
                          </a:ext>
                        </a:extLst>
                      </p:cNvPr>
                      <p:cNvGrpSpPr/>
                      <p:nvPr/>
                    </p:nvGrpSpPr>
                    <p:grpSpPr>
                      <a:xfrm>
                        <a:off x="6250954" y="2007009"/>
                        <a:ext cx="216747" cy="278991"/>
                        <a:chOff x="4861390" y="2202981"/>
                        <a:chExt cx="472610" cy="602212"/>
                      </a:xfrm>
                    </p:grpSpPr>
                    <p:sp>
                      <p:nvSpPr>
                        <p:cNvPr id="660" name="Oval 659">
                          <a:extLst>
                            <a:ext uri="{FF2B5EF4-FFF2-40B4-BE49-F238E27FC236}">
                              <a16:creationId xmlns:a16="http://schemas.microsoft.com/office/drawing/2014/main" id="{CDA4B570-3894-4000-BA6C-6771F507B557}"/>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61" name="Group 26">
                          <a:extLst>
                            <a:ext uri="{FF2B5EF4-FFF2-40B4-BE49-F238E27FC236}">
                              <a16:creationId xmlns:a16="http://schemas.microsoft.com/office/drawing/2014/main" id="{3B9679E4-7A0B-4FB1-A89D-2414DA6B20CC}"/>
                            </a:ext>
                          </a:extLst>
                        </p:cNvPr>
                        <p:cNvGrpSpPr>
                          <a:grpSpLocks/>
                        </p:cNvGrpSpPr>
                        <p:nvPr/>
                      </p:nvGrpSpPr>
                      <p:grpSpPr bwMode="auto">
                        <a:xfrm flipH="1">
                          <a:off x="4951250" y="2297324"/>
                          <a:ext cx="274777" cy="439717"/>
                          <a:chOff x="2308" y="1513"/>
                          <a:chExt cx="1162" cy="2570"/>
                        </a:xfrm>
                      </p:grpSpPr>
                      <p:grpSp>
                        <p:nvGrpSpPr>
                          <p:cNvPr id="662" name="Group 27">
                            <a:extLst>
                              <a:ext uri="{FF2B5EF4-FFF2-40B4-BE49-F238E27FC236}">
                                <a16:creationId xmlns:a16="http://schemas.microsoft.com/office/drawing/2014/main" id="{48DF00CB-0A1A-4A6A-979C-C49BA56B8CB8}"/>
                              </a:ext>
                            </a:extLst>
                          </p:cNvPr>
                          <p:cNvGrpSpPr>
                            <a:grpSpLocks/>
                          </p:cNvGrpSpPr>
                          <p:nvPr/>
                        </p:nvGrpSpPr>
                        <p:grpSpPr bwMode="auto">
                          <a:xfrm>
                            <a:off x="2308" y="1740"/>
                            <a:ext cx="957" cy="2343"/>
                            <a:chOff x="2308" y="1740"/>
                            <a:chExt cx="957" cy="2343"/>
                          </a:xfrm>
                        </p:grpSpPr>
                        <p:sp>
                          <p:nvSpPr>
                            <p:cNvPr id="670" name="Freeform 28">
                              <a:extLst>
                                <a:ext uri="{FF2B5EF4-FFF2-40B4-BE49-F238E27FC236}">
                                  <a16:creationId xmlns:a16="http://schemas.microsoft.com/office/drawing/2014/main" id="{DF6D55DC-3C01-41D6-8538-BDD45BDD4845}"/>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1" name="Freeform 29">
                              <a:extLst>
                                <a:ext uri="{FF2B5EF4-FFF2-40B4-BE49-F238E27FC236}">
                                  <a16:creationId xmlns:a16="http://schemas.microsoft.com/office/drawing/2014/main" id="{7382218D-19BA-4FA6-82A0-CBF7E861EC5F}"/>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2" name="Freeform 30">
                              <a:extLst>
                                <a:ext uri="{FF2B5EF4-FFF2-40B4-BE49-F238E27FC236}">
                                  <a16:creationId xmlns:a16="http://schemas.microsoft.com/office/drawing/2014/main" id="{1C898B69-843A-4254-973C-27D629E586A0}"/>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3" name="Freeform 31">
                              <a:extLst>
                                <a:ext uri="{FF2B5EF4-FFF2-40B4-BE49-F238E27FC236}">
                                  <a16:creationId xmlns:a16="http://schemas.microsoft.com/office/drawing/2014/main" id="{DC87AADE-8B4F-44AF-A155-B1A6C031AEA7}"/>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4" name="Freeform 32">
                              <a:extLst>
                                <a:ext uri="{FF2B5EF4-FFF2-40B4-BE49-F238E27FC236}">
                                  <a16:creationId xmlns:a16="http://schemas.microsoft.com/office/drawing/2014/main" id="{085388FA-9AD3-4334-922F-61F1ED013B19}"/>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5" name="Freeform 33">
                              <a:extLst>
                                <a:ext uri="{FF2B5EF4-FFF2-40B4-BE49-F238E27FC236}">
                                  <a16:creationId xmlns:a16="http://schemas.microsoft.com/office/drawing/2014/main" id="{23B1506F-AC65-436B-9B2E-A78770E56FD5}"/>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63" name="Freeform 34">
                            <a:extLst>
                              <a:ext uri="{FF2B5EF4-FFF2-40B4-BE49-F238E27FC236}">
                                <a16:creationId xmlns:a16="http://schemas.microsoft.com/office/drawing/2014/main" id="{0211AA57-E235-4462-B8CA-C6168674496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4" name="Freeform 35">
                            <a:extLst>
                              <a:ext uri="{FF2B5EF4-FFF2-40B4-BE49-F238E27FC236}">
                                <a16:creationId xmlns:a16="http://schemas.microsoft.com/office/drawing/2014/main" id="{ED065E01-AB9B-4AA6-AEEB-7BA0589D6E58}"/>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5" name="Oval 36">
                            <a:extLst>
                              <a:ext uri="{FF2B5EF4-FFF2-40B4-BE49-F238E27FC236}">
                                <a16:creationId xmlns:a16="http://schemas.microsoft.com/office/drawing/2014/main" id="{CAD9B801-7218-4F22-8197-26B69BE1D63B}"/>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66" name="Oval 37">
                            <a:extLst>
                              <a:ext uri="{FF2B5EF4-FFF2-40B4-BE49-F238E27FC236}">
                                <a16:creationId xmlns:a16="http://schemas.microsoft.com/office/drawing/2014/main" id="{F5452739-A5BA-4813-8815-19C27E27722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67" name="Oval 38">
                            <a:extLst>
                              <a:ext uri="{FF2B5EF4-FFF2-40B4-BE49-F238E27FC236}">
                                <a16:creationId xmlns:a16="http://schemas.microsoft.com/office/drawing/2014/main" id="{E45C05A6-566B-4EB2-9C16-6D39AAA1A3C0}"/>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68" name="Oval 39">
                            <a:extLst>
                              <a:ext uri="{FF2B5EF4-FFF2-40B4-BE49-F238E27FC236}">
                                <a16:creationId xmlns:a16="http://schemas.microsoft.com/office/drawing/2014/main" id="{F312AF7A-3435-46EE-B6AA-CBF9D3DBB13A}"/>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669" name="Oval 40">
                            <a:extLst>
                              <a:ext uri="{FF2B5EF4-FFF2-40B4-BE49-F238E27FC236}">
                                <a16:creationId xmlns:a16="http://schemas.microsoft.com/office/drawing/2014/main" id="{AFAF5C33-5574-438E-93E2-2706721D578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594" name="Straight Connector 593">
                        <a:extLst>
                          <a:ext uri="{FF2B5EF4-FFF2-40B4-BE49-F238E27FC236}">
                            <a16:creationId xmlns:a16="http://schemas.microsoft.com/office/drawing/2014/main" id="{667900D1-BC61-4F9D-9FEE-B2EF84A7DB39}"/>
                          </a:ext>
                        </a:extLst>
                      </p:cNvPr>
                      <p:cNvCxnSpPr>
                        <a:stCxn id="660" idx="4"/>
                        <a:endCxn id="659"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595" name="Group 594">
                        <a:extLst>
                          <a:ext uri="{FF2B5EF4-FFF2-40B4-BE49-F238E27FC236}">
                            <a16:creationId xmlns:a16="http://schemas.microsoft.com/office/drawing/2014/main" id="{823BAB03-FEF6-490F-8712-32A022E36E4C}"/>
                          </a:ext>
                        </a:extLst>
                      </p:cNvPr>
                      <p:cNvGrpSpPr/>
                      <p:nvPr/>
                    </p:nvGrpSpPr>
                    <p:grpSpPr>
                      <a:xfrm>
                        <a:off x="5645466" y="2666999"/>
                        <a:ext cx="402763" cy="604066"/>
                        <a:chOff x="5791199" y="2285996"/>
                        <a:chExt cx="615043" cy="988064"/>
                      </a:xfrm>
                    </p:grpSpPr>
                    <p:grpSp>
                      <p:nvGrpSpPr>
                        <p:cNvPr id="640" name="Group 639">
                          <a:extLst>
                            <a:ext uri="{FF2B5EF4-FFF2-40B4-BE49-F238E27FC236}">
                              <a16:creationId xmlns:a16="http://schemas.microsoft.com/office/drawing/2014/main" id="{CC270175-E9C2-424E-9549-36CEF71D55DA}"/>
                            </a:ext>
                          </a:extLst>
                        </p:cNvPr>
                        <p:cNvGrpSpPr/>
                        <p:nvPr/>
                      </p:nvGrpSpPr>
                      <p:grpSpPr>
                        <a:xfrm>
                          <a:off x="5951864" y="2285996"/>
                          <a:ext cx="293887" cy="366793"/>
                          <a:chOff x="5951868" y="2050581"/>
                          <a:chExt cx="472610" cy="602212"/>
                        </a:xfrm>
                      </p:grpSpPr>
                      <p:sp>
                        <p:nvSpPr>
                          <p:cNvPr id="648" name="Oval 647">
                            <a:extLst>
                              <a:ext uri="{FF2B5EF4-FFF2-40B4-BE49-F238E27FC236}">
                                <a16:creationId xmlns:a16="http://schemas.microsoft.com/office/drawing/2014/main" id="{784DFB26-0C67-47CA-9C6E-172147077CD3}"/>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49" name="Group 47">
                            <a:extLst>
                              <a:ext uri="{FF2B5EF4-FFF2-40B4-BE49-F238E27FC236}">
                                <a16:creationId xmlns:a16="http://schemas.microsoft.com/office/drawing/2014/main" id="{B44EEBC2-58D1-4F1C-ABD8-A41BA7405399}"/>
                              </a:ext>
                            </a:extLst>
                          </p:cNvPr>
                          <p:cNvGrpSpPr>
                            <a:grpSpLocks/>
                          </p:cNvGrpSpPr>
                          <p:nvPr/>
                        </p:nvGrpSpPr>
                        <p:grpSpPr bwMode="auto">
                          <a:xfrm flipH="1">
                            <a:off x="6019800" y="2086607"/>
                            <a:ext cx="391662" cy="504193"/>
                            <a:chOff x="2593" y="768"/>
                            <a:chExt cx="849" cy="1475"/>
                          </a:xfrm>
                        </p:grpSpPr>
                        <p:sp>
                          <p:nvSpPr>
                            <p:cNvPr id="650" name="Freeform 48">
                              <a:extLst>
                                <a:ext uri="{FF2B5EF4-FFF2-40B4-BE49-F238E27FC236}">
                                  <a16:creationId xmlns:a16="http://schemas.microsoft.com/office/drawing/2014/main" id="{0FD67AE0-63FA-4606-AAE9-559B6041DEC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1" name="Freeform 49">
                              <a:extLst>
                                <a:ext uri="{FF2B5EF4-FFF2-40B4-BE49-F238E27FC236}">
                                  <a16:creationId xmlns:a16="http://schemas.microsoft.com/office/drawing/2014/main" id="{26C9CEFA-54AC-4141-B7AA-E2689DC75FA5}"/>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2" name="Freeform 50">
                              <a:extLst>
                                <a:ext uri="{FF2B5EF4-FFF2-40B4-BE49-F238E27FC236}">
                                  <a16:creationId xmlns:a16="http://schemas.microsoft.com/office/drawing/2014/main" id="{67D05D3F-253D-48A0-94AB-5B0A510F69EF}"/>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3" name="Freeform 51">
                              <a:extLst>
                                <a:ext uri="{FF2B5EF4-FFF2-40B4-BE49-F238E27FC236}">
                                  <a16:creationId xmlns:a16="http://schemas.microsoft.com/office/drawing/2014/main" id="{E9CF5627-19C5-40F4-8906-ECA3A89D482F}"/>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4" name="Freeform 52">
                              <a:extLst>
                                <a:ext uri="{FF2B5EF4-FFF2-40B4-BE49-F238E27FC236}">
                                  <a16:creationId xmlns:a16="http://schemas.microsoft.com/office/drawing/2014/main" id="{E9E1726F-1964-4CA9-81CA-A579F20442F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5" name="Freeform 53">
                              <a:extLst>
                                <a:ext uri="{FF2B5EF4-FFF2-40B4-BE49-F238E27FC236}">
                                  <a16:creationId xmlns:a16="http://schemas.microsoft.com/office/drawing/2014/main" id="{5B12A052-0D4B-42B5-8485-394F41D507C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6" name="Freeform 54">
                              <a:extLst>
                                <a:ext uri="{FF2B5EF4-FFF2-40B4-BE49-F238E27FC236}">
                                  <a16:creationId xmlns:a16="http://schemas.microsoft.com/office/drawing/2014/main" id="{0F95D44E-2545-44AC-8774-D28101124E8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57" name="Group 55">
                              <a:extLst>
                                <a:ext uri="{FF2B5EF4-FFF2-40B4-BE49-F238E27FC236}">
                                  <a16:creationId xmlns:a16="http://schemas.microsoft.com/office/drawing/2014/main" id="{A02BE06F-EA39-43BF-A1E3-F17CA8827863}"/>
                                </a:ext>
                              </a:extLst>
                            </p:cNvPr>
                            <p:cNvGrpSpPr>
                              <a:grpSpLocks/>
                            </p:cNvGrpSpPr>
                            <p:nvPr/>
                          </p:nvGrpSpPr>
                          <p:grpSpPr bwMode="auto">
                            <a:xfrm>
                              <a:off x="2720" y="768"/>
                              <a:ext cx="230" cy="1456"/>
                              <a:chOff x="2720" y="768"/>
                              <a:chExt cx="230" cy="1456"/>
                            </a:xfrm>
                          </p:grpSpPr>
                          <p:sp>
                            <p:nvSpPr>
                              <p:cNvPr id="658" name="Freeform 56">
                                <a:extLst>
                                  <a:ext uri="{FF2B5EF4-FFF2-40B4-BE49-F238E27FC236}">
                                    <a16:creationId xmlns:a16="http://schemas.microsoft.com/office/drawing/2014/main" id="{3A810FCE-456F-4771-9C8D-B961CB649A1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9" name="Freeform 57">
                                <a:extLst>
                                  <a:ext uri="{FF2B5EF4-FFF2-40B4-BE49-F238E27FC236}">
                                    <a16:creationId xmlns:a16="http://schemas.microsoft.com/office/drawing/2014/main" id="{BE16E38E-2921-4412-8B1C-7ABE17DA0F2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641" name="Straight Connector 640">
                          <a:extLst>
                            <a:ext uri="{FF2B5EF4-FFF2-40B4-BE49-F238E27FC236}">
                              <a16:creationId xmlns:a16="http://schemas.microsoft.com/office/drawing/2014/main" id="{F4EE23DB-F979-49BA-A61F-83E6ACBA5F4F}"/>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642" name="Straight Connector 641">
                          <a:extLst>
                            <a:ext uri="{FF2B5EF4-FFF2-40B4-BE49-F238E27FC236}">
                              <a16:creationId xmlns:a16="http://schemas.microsoft.com/office/drawing/2014/main" id="{094E1F90-AA88-40CD-842F-1FA7EEA5F01E}"/>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643" name="Straight Connector 642">
                          <a:extLst>
                            <a:ext uri="{FF2B5EF4-FFF2-40B4-BE49-F238E27FC236}">
                              <a16:creationId xmlns:a16="http://schemas.microsoft.com/office/drawing/2014/main" id="{A28F56B7-4060-4819-A0C8-20C336E4C15A}"/>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644" name="Arc 643">
                          <a:extLst>
                            <a:ext uri="{FF2B5EF4-FFF2-40B4-BE49-F238E27FC236}">
                              <a16:creationId xmlns:a16="http://schemas.microsoft.com/office/drawing/2014/main" id="{623355B9-1F74-44F0-950F-C373539A780C}"/>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45" name="5-Point Star 904">
                          <a:extLst>
                            <a:ext uri="{FF2B5EF4-FFF2-40B4-BE49-F238E27FC236}">
                              <a16:creationId xmlns:a16="http://schemas.microsoft.com/office/drawing/2014/main" id="{CA52DAAC-3D8F-41B4-AED4-90F414DB3CEC}"/>
                            </a:ext>
                          </a:extLst>
                        </p:cNvPr>
                        <p:cNvSpPr/>
                        <p:nvPr/>
                      </p:nvSpPr>
                      <p:spPr bwMode="auto">
                        <a:xfrm>
                          <a:off x="5791199" y="3121653"/>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46" name="5-Point Star 905">
                          <a:extLst>
                            <a:ext uri="{FF2B5EF4-FFF2-40B4-BE49-F238E27FC236}">
                              <a16:creationId xmlns:a16="http://schemas.microsoft.com/office/drawing/2014/main" id="{13CEEDCD-365C-4693-BD33-1408055E322A}"/>
                            </a:ext>
                          </a:extLst>
                        </p:cNvPr>
                        <p:cNvSpPr/>
                        <p:nvPr/>
                      </p:nvSpPr>
                      <p:spPr bwMode="auto">
                        <a:xfrm>
                          <a:off x="6019798" y="312165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47" name="5-Point Star 906">
                          <a:extLst>
                            <a:ext uri="{FF2B5EF4-FFF2-40B4-BE49-F238E27FC236}">
                              <a16:creationId xmlns:a16="http://schemas.microsoft.com/office/drawing/2014/main" id="{48810F00-35BC-4A4F-9FD9-E8B8D7470551}"/>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596" name="Straight Connector 595">
                        <a:extLst>
                          <a:ext uri="{FF2B5EF4-FFF2-40B4-BE49-F238E27FC236}">
                            <a16:creationId xmlns:a16="http://schemas.microsoft.com/office/drawing/2014/main" id="{6DF5EB5F-BBFB-4546-85FD-8ED474FB34A6}"/>
                          </a:ext>
                        </a:extLst>
                      </p:cNvPr>
                      <p:cNvCxnSpPr>
                        <a:stCxn id="660"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597" name="Straight Connector 596">
                        <a:extLst>
                          <a:ext uri="{FF2B5EF4-FFF2-40B4-BE49-F238E27FC236}">
                            <a16:creationId xmlns:a16="http://schemas.microsoft.com/office/drawing/2014/main" id="{2577188E-B24A-4B3B-B696-D0AAAEF9B68C}"/>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598" name="Group 597">
                        <a:extLst>
                          <a:ext uri="{FF2B5EF4-FFF2-40B4-BE49-F238E27FC236}">
                            <a16:creationId xmlns:a16="http://schemas.microsoft.com/office/drawing/2014/main" id="{B7219794-1247-4E9E-B1DC-808B23C48496}"/>
                          </a:ext>
                        </a:extLst>
                      </p:cNvPr>
                      <p:cNvGrpSpPr/>
                      <p:nvPr/>
                    </p:nvGrpSpPr>
                    <p:grpSpPr>
                      <a:xfrm>
                        <a:off x="6159024" y="2667000"/>
                        <a:ext cx="402762" cy="604064"/>
                        <a:chOff x="5791200" y="2285999"/>
                        <a:chExt cx="615042" cy="988061"/>
                      </a:xfrm>
                    </p:grpSpPr>
                    <p:grpSp>
                      <p:nvGrpSpPr>
                        <p:cNvPr id="620" name="Group 619">
                          <a:extLst>
                            <a:ext uri="{FF2B5EF4-FFF2-40B4-BE49-F238E27FC236}">
                              <a16:creationId xmlns:a16="http://schemas.microsoft.com/office/drawing/2014/main" id="{3E48ED68-693D-4B03-9952-F1DBAA6CEA87}"/>
                            </a:ext>
                          </a:extLst>
                        </p:cNvPr>
                        <p:cNvGrpSpPr/>
                        <p:nvPr/>
                      </p:nvGrpSpPr>
                      <p:grpSpPr>
                        <a:xfrm>
                          <a:off x="5951870" y="2285999"/>
                          <a:ext cx="293887" cy="366793"/>
                          <a:chOff x="5951870" y="2050581"/>
                          <a:chExt cx="472610" cy="602212"/>
                        </a:xfrm>
                      </p:grpSpPr>
                      <p:sp>
                        <p:nvSpPr>
                          <p:cNvPr id="628" name="Oval 627">
                            <a:extLst>
                              <a:ext uri="{FF2B5EF4-FFF2-40B4-BE49-F238E27FC236}">
                                <a16:creationId xmlns:a16="http://schemas.microsoft.com/office/drawing/2014/main" id="{81224DEA-B067-49F7-8340-13E25721F46D}"/>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29" name="Group 47">
                            <a:extLst>
                              <a:ext uri="{FF2B5EF4-FFF2-40B4-BE49-F238E27FC236}">
                                <a16:creationId xmlns:a16="http://schemas.microsoft.com/office/drawing/2014/main" id="{85DA098A-A731-4FC1-BC96-018DE54D5514}"/>
                              </a:ext>
                            </a:extLst>
                          </p:cNvPr>
                          <p:cNvGrpSpPr>
                            <a:grpSpLocks/>
                          </p:cNvGrpSpPr>
                          <p:nvPr/>
                        </p:nvGrpSpPr>
                        <p:grpSpPr bwMode="auto">
                          <a:xfrm flipH="1">
                            <a:off x="6019800" y="2086608"/>
                            <a:ext cx="391662" cy="504192"/>
                            <a:chOff x="2593" y="768"/>
                            <a:chExt cx="849" cy="1475"/>
                          </a:xfrm>
                        </p:grpSpPr>
                        <p:sp>
                          <p:nvSpPr>
                            <p:cNvPr id="630" name="Freeform 48">
                              <a:extLst>
                                <a:ext uri="{FF2B5EF4-FFF2-40B4-BE49-F238E27FC236}">
                                  <a16:creationId xmlns:a16="http://schemas.microsoft.com/office/drawing/2014/main" id="{0F3471D0-7B4A-465D-AE44-FC5D20771A50}"/>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1" name="Freeform 49">
                              <a:extLst>
                                <a:ext uri="{FF2B5EF4-FFF2-40B4-BE49-F238E27FC236}">
                                  <a16:creationId xmlns:a16="http://schemas.microsoft.com/office/drawing/2014/main" id="{01B49050-52EE-4222-B8E2-D8DEB865D5F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2" name="Freeform 50">
                              <a:extLst>
                                <a:ext uri="{FF2B5EF4-FFF2-40B4-BE49-F238E27FC236}">
                                  <a16:creationId xmlns:a16="http://schemas.microsoft.com/office/drawing/2014/main" id="{A3317494-61C1-4C5F-836A-1CD6C2B1EBD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3" name="Freeform 51">
                              <a:extLst>
                                <a:ext uri="{FF2B5EF4-FFF2-40B4-BE49-F238E27FC236}">
                                  <a16:creationId xmlns:a16="http://schemas.microsoft.com/office/drawing/2014/main" id="{66FE238E-93DF-4150-833B-1851E446DD88}"/>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4" name="Freeform 52">
                              <a:extLst>
                                <a:ext uri="{FF2B5EF4-FFF2-40B4-BE49-F238E27FC236}">
                                  <a16:creationId xmlns:a16="http://schemas.microsoft.com/office/drawing/2014/main" id="{11DF3D55-42EF-443F-9055-C7BC87D2625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5" name="Freeform 53">
                              <a:extLst>
                                <a:ext uri="{FF2B5EF4-FFF2-40B4-BE49-F238E27FC236}">
                                  <a16:creationId xmlns:a16="http://schemas.microsoft.com/office/drawing/2014/main" id="{024DCB80-27B5-4F97-9B74-310AB6E53DE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6" name="Freeform 54">
                              <a:extLst>
                                <a:ext uri="{FF2B5EF4-FFF2-40B4-BE49-F238E27FC236}">
                                  <a16:creationId xmlns:a16="http://schemas.microsoft.com/office/drawing/2014/main" id="{B55430A7-BE4F-4E8D-A5C9-F3E02EBD0A8F}"/>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37" name="Group 55">
                              <a:extLst>
                                <a:ext uri="{FF2B5EF4-FFF2-40B4-BE49-F238E27FC236}">
                                  <a16:creationId xmlns:a16="http://schemas.microsoft.com/office/drawing/2014/main" id="{5CCC6317-CDFE-4D72-A687-CFFC85D92AF9}"/>
                                </a:ext>
                              </a:extLst>
                            </p:cNvPr>
                            <p:cNvGrpSpPr>
                              <a:grpSpLocks/>
                            </p:cNvGrpSpPr>
                            <p:nvPr/>
                          </p:nvGrpSpPr>
                          <p:grpSpPr bwMode="auto">
                            <a:xfrm>
                              <a:off x="2720" y="768"/>
                              <a:ext cx="230" cy="1456"/>
                              <a:chOff x="2720" y="768"/>
                              <a:chExt cx="230" cy="1456"/>
                            </a:xfrm>
                          </p:grpSpPr>
                          <p:sp>
                            <p:nvSpPr>
                              <p:cNvPr id="638" name="Freeform 56">
                                <a:extLst>
                                  <a:ext uri="{FF2B5EF4-FFF2-40B4-BE49-F238E27FC236}">
                                    <a16:creationId xmlns:a16="http://schemas.microsoft.com/office/drawing/2014/main" id="{4A8CC3AD-7775-4C92-98CB-7ED1867847E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9" name="Freeform 57">
                                <a:extLst>
                                  <a:ext uri="{FF2B5EF4-FFF2-40B4-BE49-F238E27FC236}">
                                    <a16:creationId xmlns:a16="http://schemas.microsoft.com/office/drawing/2014/main" id="{CE1A6F78-3C8D-4999-97EC-23532AF3609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621" name="Straight Connector 620">
                          <a:extLst>
                            <a:ext uri="{FF2B5EF4-FFF2-40B4-BE49-F238E27FC236}">
                              <a16:creationId xmlns:a16="http://schemas.microsoft.com/office/drawing/2014/main" id="{C736371E-26A1-401F-94FB-90CAEC18715E}"/>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622" name="Straight Connector 621">
                          <a:extLst>
                            <a:ext uri="{FF2B5EF4-FFF2-40B4-BE49-F238E27FC236}">
                              <a16:creationId xmlns:a16="http://schemas.microsoft.com/office/drawing/2014/main" id="{3059C27A-79FB-4A37-A023-272F593AAFBE}"/>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623" name="Straight Connector 622">
                          <a:extLst>
                            <a:ext uri="{FF2B5EF4-FFF2-40B4-BE49-F238E27FC236}">
                              <a16:creationId xmlns:a16="http://schemas.microsoft.com/office/drawing/2014/main" id="{95247952-B681-49C8-97DA-B033420ACE6E}"/>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624" name="Arc 623">
                          <a:extLst>
                            <a:ext uri="{FF2B5EF4-FFF2-40B4-BE49-F238E27FC236}">
                              <a16:creationId xmlns:a16="http://schemas.microsoft.com/office/drawing/2014/main" id="{94B7E7EA-1361-4BCE-9917-CCBCE36E0D7E}"/>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25" name="5-Point Star 884">
                          <a:extLst>
                            <a:ext uri="{FF2B5EF4-FFF2-40B4-BE49-F238E27FC236}">
                              <a16:creationId xmlns:a16="http://schemas.microsoft.com/office/drawing/2014/main" id="{FD2A2D4E-073D-4DCC-8FF8-097062E007D2}"/>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26" name="5-Point Star 885">
                          <a:extLst>
                            <a:ext uri="{FF2B5EF4-FFF2-40B4-BE49-F238E27FC236}">
                              <a16:creationId xmlns:a16="http://schemas.microsoft.com/office/drawing/2014/main" id="{98A0643D-AB9B-460A-8B38-DCA0814DF9B8}"/>
                            </a:ext>
                          </a:extLst>
                        </p:cNvPr>
                        <p:cNvSpPr/>
                        <p:nvPr/>
                      </p:nvSpPr>
                      <p:spPr bwMode="auto">
                        <a:xfrm>
                          <a:off x="60198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27" name="5-Point Star 886">
                          <a:extLst>
                            <a:ext uri="{FF2B5EF4-FFF2-40B4-BE49-F238E27FC236}">
                              <a16:creationId xmlns:a16="http://schemas.microsoft.com/office/drawing/2014/main" id="{607E0C91-275B-4457-81D0-CACD53CC3542}"/>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599" name="Group 598">
                        <a:extLst>
                          <a:ext uri="{FF2B5EF4-FFF2-40B4-BE49-F238E27FC236}">
                            <a16:creationId xmlns:a16="http://schemas.microsoft.com/office/drawing/2014/main" id="{4957E9B7-F4FF-4ABC-A929-79C8F1F834EB}"/>
                          </a:ext>
                        </a:extLst>
                      </p:cNvPr>
                      <p:cNvGrpSpPr/>
                      <p:nvPr/>
                    </p:nvGrpSpPr>
                    <p:grpSpPr>
                      <a:xfrm>
                        <a:off x="6648335" y="2667000"/>
                        <a:ext cx="427083" cy="604064"/>
                        <a:chOff x="5754072" y="2285999"/>
                        <a:chExt cx="652170" cy="988061"/>
                      </a:xfrm>
                    </p:grpSpPr>
                    <p:grpSp>
                      <p:nvGrpSpPr>
                        <p:cNvPr id="600" name="Group 599">
                          <a:extLst>
                            <a:ext uri="{FF2B5EF4-FFF2-40B4-BE49-F238E27FC236}">
                              <a16:creationId xmlns:a16="http://schemas.microsoft.com/office/drawing/2014/main" id="{12BF9E0B-02D3-44DD-A4EC-626989F01BBA}"/>
                            </a:ext>
                          </a:extLst>
                        </p:cNvPr>
                        <p:cNvGrpSpPr/>
                        <p:nvPr/>
                      </p:nvGrpSpPr>
                      <p:grpSpPr>
                        <a:xfrm>
                          <a:off x="5951870" y="2285999"/>
                          <a:ext cx="293887" cy="366793"/>
                          <a:chOff x="5951870" y="2050581"/>
                          <a:chExt cx="472610" cy="602212"/>
                        </a:xfrm>
                      </p:grpSpPr>
                      <p:sp>
                        <p:nvSpPr>
                          <p:cNvPr id="608" name="Oval 607">
                            <a:extLst>
                              <a:ext uri="{FF2B5EF4-FFF2-40B4-BE49-F238E27FC236}">
                                <a16:creationId xmlns:a16="http://schemas.microsoft.com/office/drawing/2014/main" id="{F0F617E0-8806-4C67-9EBE-61529D898429}"/>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609" name="Group 47">
                            <a:extLst>
                              <a:ext uri="{FF2B5EF4-FFF2-40B4-BE49-F238E27FC236}">
                                <a16:creationId xmlns:a16="http://schemas.microsoft.com/office/drawing/2014/main" id="{C700EB6C-963E-4440-89AA-D39605D9D090}"/>
                              </a:ext>
                            </a:extLst>
                          </p:cNvPr>
                          <p:cNvGrpSpPr>
                            <a:grpSpLocks/>
                          </p:cNvGrpSpPr>
                          <p:nvPr/>
                        </p:nvGrpSpPr>
                        <p:grpSpPr bwMode="auto">
                          <a:xfrm flipH="1">
                            <a:off x="6019800" y="2086608"/>
                            <a:ext cx="391662" cy="504192"/>
                            <a:chOff x="2593" y="768"/>
                            <a:chExt cx="849" cy="1475"/>
                          </a:xfrm>
                        </p:grpSpPr>
                        <p:sp>
                          <p:nvSpPr>
                            <p:cNvPr id="610" name="Freeform 48">
                              <a:extLst>
                                <a:ext uri="{FF2B5EF4-FFF2-40B4-BE49-F238E27FC236}">
                                  <a16:creationId xmlns:a16="http://schemas.microsoft.com/office/drawing/2014/main" id="{436CE3A3-7F15-4E22-B01C-36CF6A6FDA9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1" name="Freeform 49">
                              <a:extLst>
                                <a:ext uri="{FF2B5EF4-FFF2-40B4-BE49-F238E27FC236}">
                                  <a16:creationId xmlns:a16="http://schemas.microsoft.com/office/drawing/2014/main" id="{A0E8B574-020C-44DB-9984-6AD4393FC41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2" name="Freeform 50">
                              <a:extLst>
                                <a:ext uri="{FF2B5EF4-FFF2-40B4-BE49-F238E27FC236}">
                                  <a16:creationId xmlns:a16="http://schemas.microsoft.com/office/drawing/2014/main" id="{1756BDB2-F422-4C3C-BAC3-87930754443F}"/>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3" name="Freeform 51">
                              <a:extLst>
                                <a:ext uri="{FF2B5EF4-FFF2-40B4-BE49-F238E27FC236}">
                                  <a16:creationId xmlns:a16="http://schemas.microsoft.com/office/drawing/2014/main" id="{4A03FBD0-B764-40E9-9D65-09C3AA6CCFF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4" name="Freeform 52">
                              <a:extLst>
                                <a:ext uri="{FF2B5EF4-FFF2-40B4-BE49-F238E27FC236}">
                                  <a16:creationId xmlns:a16="http://schemas.microsoft.com/office/drawing/2014/main" id="{ABCCE541-BF49-4CC8-A7D7-C238675E3C9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5" name="Freeform 53">
                              <a:extLst>
                                <a:ext uri="{FF2B5EF4-FFF2-40B4-BE49-F238E27FC236}">
                                  <a16:creationId xmlns:a16="http://schemas.microsoft.com/office/drawing/2014/main" id="{B80AD6C5-8FFE-4126-A66C-78639237019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6" name="Freeform 54">
                              <a:extLst>
                                <a:ext uri="{FF2B5EF4-FFF2-40B4-BE49-F238E27FC236}">
                                  <a16:creationId xmlns:a16="http://schemas.microsoft.com/office/drawing/2014/main" id="{16836CE0-6AA4-43B2-A138-682F2E9AB11E}"/>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17" name="Group 55">
                              <a:extLst>
                                <a:ext uri="{FF2B5EF4-FFF2-40B4-BE49-F238E27FC236}">
                                  <a16:creationId xmlns:a16="http://schemas.microsoft.com/office/drawing/2014/main" id="{5DB98835-1226-407C-9CAF-FBC7828366C8}"/>
                                </a:ext>
                              </a:extLst>
                            </p:cNvPr>
                            <p:cNvGrpSpPr>
                              <a:grpSpLocks/>
                            </p:cNvGrpSpPr>
                            <p:nvPr/>
                          </p:nvGrpSpPr>
                          <p:grpSpPr bwMode="auto">
                            <a:xfrm>
                              <a:off x="2720" y="768"/>
                              <a:ext cx="230" cy="1456"/>
                              <a:chOff x="2720" y="768"/>
                              <a:chExt cx="230" cy="1456"/>
                            </a:xfrm>
                          </p:grpSpPr>
                          <p:sp>
                            <p:nvSpPr>
                              <p:cNvPr id="618" name="Freeform 56">
                                <a:extLst>
                                  <a:ext uri="{FF2B5EF4-FFF2-40B4-BE49-F238E27FC236}">
                                    <a16:creationId xmlns:a16="http://schemas.microsoft.com/office/drawing/2014/main" id="{1A65BDAB-9A37-4055-A650-3DE2A2AED26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 name="Freeform 57">
                                <a:extLst>
                                  <a:ext uri="{FF2B5EF4-FFF2-40B4-BE49-F238E27FC236}">
                                    <a16:creationId xmlns:a16="http://schemas.microsoft.com/office/drawing/2014/main" id="{9182B49A-6F99-48CD-BE32-FB29660229B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601" name="Straight Connector 600">
                          <a:extLst>
                            <a:ext uri="{FF2B5EF4-FFF2-40B4-BE49-F238E27FC236}">
                              <a16:creationId xmlns:a16="http://schemas.microsoft.com/office/drawing/2014/main" id="{7DC0AFDB-FF45-49F8-8397-5B311DDF5435}"/>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602" name="Straight Connector 601">
                          <a:extLst>
                            <a:ext uri="{FF2B5EF4-FFF2-40B4-BE49-F238E27FC236}">
                              <a16:creationId xmlns:a16="http://schemas.microsoft.com/office/drawing/2014/main" id="{88D509FB-7FF7-456B-AB02-47D136683A5A}"/>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603" name="Straight Connector 602">
                          <a:extLst>
                            <a:ext uri="{FF2B5EF4-FFF2-40B4-BE49-F238E27FC236}">
                              <a16:creationId xmlns:a16="http://schemas.microsoft.com/office/drawing/2014/main" id="{21370166-F3C3-4412-B57C-85E8B494E079}"/>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604" name="Arc 603">
                          <a:extLst>
                            <a:ext uri="{FF2B5EF4-FFF2-40B4-BE49-F238E27FC236}">
                              <a16:creationId xmlns:a16="http://schemas.microsoft.com/office/drawing/2014/main" id="{CA1CF7A3-E74B-44E5-A036-62ED677BF15F}"/>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05" name="5-Point Star 865">
                          <a:extLst>
                            <a:ext uri="{FF2B5EF4-FFF2-40B4-BE49-F238E27FC236}">
                              <a16:creationId xmlns:a16="http://schemas.microsoft.com/office/drawing/2014/main" id="{4575836B-D3F0-4AE3-9E80-037FA5A77639}"/>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06" name="5-Point Star 866">
                          <a:extLst>
                            <a:ext uri="{FF2B5EF4-FFF2-40B4-BE49-F238E27FC236}">
                              <a16:creationId xmlns:a16="http://schemas.microsoft.com/office/drawing/2014/main" id="{CFC6C088-7B7E-46D6-B4D3-597D9D0AF595}"/>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607" name="5-Point Star 414">
                          <a:extLst>
                            <a:ext uri="{FF2B5EF4-FFF2-40B4-BE49-F238E27FC236}">
                              <a16:creationId xmlns:a16="http://schemas.microsoft.com/office/drawing/2014/main" id="{EFFF9912-ED28-46B4-A524-1AFB0BC8E455}"/>
                            </a:ext>
                          </a:extLst>
                        </p:cNvPr>
                        <p:cNvSpPr/>
                        <p:nvPr/>
                      </p:nvSpPr>
                      <p:spPr bwMode="auto">
                        <a:xfrm>
                          <a:off x="5754072" y="3118910"/>
                          <a:ext cx="147679"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592" name="Arc 591">
                      <a:extLst>
                        <a:ext uri="{FF2B5EF4-FFF2-40B4-BE49-F238E27FC236}">
                          <a16:creationId xmlns:a16="http://schemas.microsoft.com/office/drawing/2014/main" id="{1DDC5FD0-2F28-4B5A-8FC9-857E102C4460}"/>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503" name="Straight Connector 502">
                    <a:extLst>
                      <a:ext uri="{FF2B5EF4-FFF2-40B4-BE49-F238E27FC236}">
                        <a16:creationId xmlns:a16="http://schemas.microsoft.com/office/drawing/2014/main" id="{DF8DD5BE-F7C3-4632-9835-BAE9C23362B6}"/>
                      </a:ext>
                    </a:extLst>
                  </p:cNvPr>
                  <p:cNvCxnSpPr>
                    <a:stCxn id="676" idx="3"/>
                  </p:cNvCxnSpPr>
                  <p:nvPr/>
                </p:nvCxnSpPr>
                <p:spPr bwMode="auto">
                  <a:xfrm flipH="1">
                    <a:off x="6385120" y="1711722"/>
                    <a:ext cx="644182" cy="289722"/>
                  </a:xfrm>
                  <a:prstGeom prst="line">
                    <a:avLst/>
                  </a:prstGeom>
                  <a:noFill/>
                  <a:ln w="12700" cap="flat" cmpd="sng" algn="ctr">
                    <a:solidFill>
                      <a:schemeClr val="bg2"/>
                    </a:solidFill>
                    <a:prstDash val="solid"/>
                    <a:round/>
                    <a:headEnd type="none" w="med" len="med"/>
                    <a:tailEnd type="none" w="med" len="med"/>
                  </a:ln>
                  <a:effectLst/>
                </p:spPr>
              </p:cxnSp>
              <p:cxnSp>
                <p:nvCxnSpPr>
                  <p:cNvPr id="504" name="Straight Connector 503">
                    <a:extLst>
                      <a:ext uri="{FF2B5EF4-FFF2-40B4-BE49-F238E27FC236}">
                        <a16:creationId xmlns:a16="http://schemas.microsoft.com/office/drawing/2014/main" id="{78332C34-3FBE-4024-AEC8-C13BC0466E7C}"/>
                      </a:ext>
                    </a:extLst>
                  </p:cNvPr>
                  <p:cNvCxnSpPr>
                    <a:stCxn id="575" idx="0"/>
                  </p:cNvCxnSpPr>
                  <p:nvPr/>
                </p:nvCxnSpPr>
                <p:spPr bwMode="auto">
                  <a:xfrm flipH="1" flipV="1">
                    <a:off x="7280618" y="1716888"/>
                    <a:ext cx="613963" cy="285534"/>
                  </a:xfrm>
                  <a:prstGeom prst="line">
                    <a:avLst/>
                  </a:prstGeom>
                  <a:noFill/>
                  <a:ln w="12700" cap="flat" cmpd="sng" algn="ctr">
                    <a:solidFill>
                      <a:schemeClr val="bg2"/>
                    </a:solidFill>
                    <a:prstDash val="solid"/>
                    <a:round/>
                    <a:headEnd type="none" w="med" len="med"/>
                    <a:tailEnd type="none" w="med" len="med"/>
                  </a:ln>
                  <a:effectLst/>
                </p:spPr>
              </p:cxnSp>
              <p:grpSp>
                <p:nvGrpSpPr>
                  <p:cNvPr id="505" name="Group 504">
                    <a:extLst>
                      <a:ext uri="{FF2B5EF4-FFF2-40B4-BE49-F238E27FC236}">
                        <a16:creationId xmlns:a16="http://schemas.microsoft.com/office/drawing/2014/main" id="{E1A9165A-FD89-4BC0-A7EC-8959D0C21ECE}"/>
                      </a:ext>
                    </a:extLst>
                  </p:cNvPr>
                  <p:cNvGrpSpPr/>
                  <p:nvPr/>
                </p:nvGrpSpPr>
                <p:grpSpPr>
                  <a:xfrm>
                    <a:off x="7180719" y="1798476"/>
                    <a:ext cx="1429881" cy="1468002"/>
                    <a:chOff x="5645466" y="1803063"/>
                    <a:chExt cx="1429881" cy="1468002"/>
                  </a:xfrm>
                </p:grpSpPr>
                <p:grpSp>
                  <p:nvGrpSpPr>
                    <p:cNvPr id="506" name="Group 505">
                      <a:extLst>
                        <a:ext uri="{FF2B5EF4-FFF2-40B4-BE49-F238E27FC236}">
                          <a16:creationId xmlns:a16="http://schemas.microsoft.com/office/drawing/2014/main" id="{A7DB5837-1D40-48A2-8A4B-121F7FD5DE49}"/>
                        </a:ext>
                      </a:extLst>
                    </p:cNvPr>
                    <p:cNvGrpSpPr/>
                    <p:nvPr/>
                  </p:nvGrpSpPr>
                  <p:grpSpPr>
                    <a:xfrm>
                      <a:off x="5645466" y="2007009"/>
                      <a:ext cx="1429881" cy="1264056"/>
                      <a:chOff x="5645466" y="2007009"/>
                      <a:chExt cx="1429881" cy="1264056"/>
                    </a:xfrm>
                  </p:grpSpPr>
                  <p:grpSp>
                    <p:nvGrpSpPr>
                      <p:cNvPr id="508" name="Group 507">
                        <a:extLst>
                          <a:ext uri="{FF2B5EF4-FFF2-40B4-BE49-F238E27FC236}">
                            <a16:creationId xmlns:a16="http://schemas.microsoft.com/office/drawing/2014/main" id="{1D71E596-E507-4420-8A96-DDE1793782ED}"/>
                          </a:ext>
                        </a:extLst>
                      </p:cNvPr>
                      <p:cNvGrpSpPr/>
                      <p:nvPr/>
                    </p:nvGrpSpPr>
                    <p:grpSpPr>
                      <a:xfrm>
                        <a:off x="6250954" y="2007009"/>
                        <a:ext cx="216747" cy="278991"/>
                        <a:chOff x="4861390" y="2202981"/>
                        <a:chExt cx="472610" cy="602212"/>
                      </a:xfrm>
                    </p:grpSpPr>
                    <p:sp>
                      <p:nvSpPr>
                        <p:cNvPr id="575" name="Oval 574">
                          <a:extLst>
                            <a:ext uri="{FF2B5EF4-FFF2-40B4-BE49-F238E27FC236}">
                              <a16:creationId xmlns:a16="http://schemas.microsoft.com/office/drawing/2014/main" id="{AFE1CE5A-AA7A-4166-B910-EC3B1B73A3B1}"/>
                            </a:ext>
                          </a:extLst>
                        </p:cNvPr>
                        <p:cNvSpPr/>
                        <p:nvPr/>
                      </p:nvSpPr>
                      <p:spPr bwMode="auto">
                        <a:xfrm>
                          <a:off x="4861390" y="2202981"/>
                          <a:ext cx="472610" cy="602212"/>
                        </a:xfrm>
                        <a:prstGeom prst="ellipse">
                          <a:avLst/>
                        </a:prstGeom>
                        <a:solidFill>
                          <a:schemeClr val="bg2"/>
                        </a:solid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76" name="Group 26">
                          <a:extLst>
                            <a:ext uri="{FF2B5EF4-FFF2-40B4-BE49-F238E27FC236}">
                              <a16:creationId xmlns:a16="http://schemas.microsoft.com/office/drawing/2014/main" id="{98F2E6F1-09AA-40AA-85C0-053C9398E01B}"/>
                            </a:ext>
                          </a:extLst>
                        </p:cNvPr>
                        <p:cNvGrpSpPr>
                          <a:grpSpLocks/>
                        </p:cNvGrpSpPr>
                        <p:nvPr/>
                      </p:nvGrpSpPr>
                      <p:grpSpPr bwMode="auto">
                        <a:xfrm flipH="1">
                          <a:off x="4951250" y="2297324"/>
                          <a:ext cx="274777" cy="439717"/>
                          <a:chOff x="2308" y="1513"/>
                          <a:chExt cx="1162" cy="2570"/>
                        </a:xfrm>
                      </p:grpSpPr>
                      <p:grpSp>
                        <p:nvGrpSpPr>
                          <p:cNvPr id="577" name="Group 27">
                            <a:extLst>
                              <a:ext uri="{FF2B5EF4-FFF2-40B4-BE49-F238E27FC236}">
                                <a16:creationId xmlns:a16="http://schemas.microsoft.com/office/drawing/2014/main" id="{2A7CAAAC-D5C2-4FFA-AC80-F7453B1EBDFB}"/>
                              </a:ext>
                            </a:extLst>
                          </p:cNvPr>
                          <p:cNvGrpSpPr>
                            <a:grpSpLocks/>
                          </p:cNvGrpSpPr>
                          <p:nvPr/>
                        </p:nvGrpSpPr>
                        <p:grpSpPr bwMode="auto">
                          <a:xfrm>
                            <a:off x="2308" y="1740"/>
                            <a:ext cx="957" cy="2343"/>
                            <a:chOff x="2308" y="1740"/>
                            <a:chExt cx="957" cy="2343"/>
                          </a:xfrm>
                        </p:grpSpPr>
                        <p:sp>
                          <p:nvSpPr>
                            <p:cNvPr id="585" name="Freeform 28">
                              <a:extLst>
                                <a:ext uri="{FF2B5EF4-FFF2-40B4-BE49-F238E27FC236}">
                                  <a16:creationId xmlns:a16="http://schemas.microsoft.com/office/drawing/2014/main" id="{9B23FE82-64F6-4E37-A096-B82578586821}"/>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6" name="Freeform 29">
                              <a:extLst>
                                <a:ext uri="{FF2B5EF4-FFF2-40B4-BE49-F238E27FC236}">
                                  <a16:creationId xmlns:a16="http://schemas.microsoft.com/office/drawing/2014/main" id="{C94889E4-554A-4DF4-82DB-4E7ED000D007}"/>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7" name="Freeform 30">
                              <a:extLst>
                                <a:ext uri="{FF2B5EF4-FFF2-40B4-BE49-F238E27FC236}">
                                  <a16:creationId xmlns:a16="http://schemas.microsoft.com/office/drawing/2014/main" id="{4FB7C293-D57C-43CB-A01A-C3279BD8B267}"/>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8" name="Freeform 31">
                              <a:extLst>
                                <a:ext uri="{FF2B5EF4-FFF2-40B4-BE49-F238E27FC236}">
                                  <a16:creationId xmlns:a16="http://schemas.microsoft.com/office/drawing/2014/main" id="{27A11EED-2332-4C54-B4B2-68E1DC4256DF}"/>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9" name="Freeform 32">
                              <a:extLst>
                                <a:ext uri="{FF2B5EF4-FFF2-40B4-BE49-F238E27FC236}">
                                  <a16:creationId xmlns:a16="http://schemas.microsoft.com/office/drawing/2014/main" id="{5C22CD20-38EA-4F17-8578-1599DBC2B462}"/>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90" name="Freeform 33">
                              <a:extLst>
                                <a:ext uri="{FF2B5EF4-FFF2-40B4-BE49-F238E27FC236}">
                                  <a16:creationId xmlns:a16="http://schemas.microsoft.com/office/drawing/2014/main" id="{60157E96-B41A-4F7E-9C8D-BF2DED8AC294}"/>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578" name="Freeform 34">
                            <a:extLst>
                              <a:ext uri="{FF2B5EF4-FFF2-40B4-BE49-F238E27FC236}">
                                <a16:creationId xmlns:a16="http://schemas.microsoft.com/office/drawing/2014/main" id="{76D85B9F-8533-4880-AF28-32545EA15C85}"/>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79" name="Freeform 35">
                            <a:extLst>
                              <a:ext uri="{FF2B5EF4-FFF2-40B4-BE49-F238E27FC236}">
                                <a16:creationId xmlns:a16="http://schemas.microsoft.com/office/drawing/2014/main" id="{6F643497-7537-41AD-B114-52649CE84301}"/>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0" name="Oval 36">
                            <a:extLst>
                              <a:ext uri="{FF2B5EF4-FFF2-40B4-BE49-F238E27FC236}">
                                <a16:creationId xmlns:a16="http://schemas.microsoft.com/office/drawing/2014/main" id="{95FF8652-BF3D-4FB1-AFDD-DF290C98FC82}"/>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81" name="Oval 37">
                            <a:extLst>
                              <a:ext uri="{FF2B5EF4-FFF2-40B4-BE49-F238E27FC236}">
                                <a16:creationId xmlns:a16="http://schemas.microsoft.com/office/drawing/2014/main" id="{9ED9825C-D775-4EAA-9A1B-BD29212ACD4F}"/>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82" name="Oval 38">
                            <a:extLst>
                              <a:ext uri="{FF2B5EF4-FFF2-40B4-BE49-F238E27FC236}">
                                <a16:creationId xmlns:a16="http://schemas.microsoft.com/office/drawing/2014/main" id="{CE2033ED-0185-42C7-B2F0-FF65637020F6}"/>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83" name="Oval 39">
                            <a:extLst>
                              <a:ext uri="{FF2B5EF4-FFF2-40B4-BE49-F238E27FC236}">
                                <a16:creationId xmlns:a16="http://schemas.microsoft.com/office/drawing/2014/main" id="{B29E58EA-8BDF-4FA6-ABAD-F4241A3843C7}"/>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dirty="0"/>
                          </a:p>
                        </p:txBody>
                      </p:sp>
                      <p:sp>
                        <p:nvSpPr>
                          <p:cNvPr id="584" name="Oval 40">
                            <a:extLst>
                              <a:ext uri="{FF2B5EF4-FFF2-40B4-BE49-F238E27FC236}">
                                <a16:creationId xmlns:a16="http://schemas.microsoft.com/office/drawing/2014/main" id="{1674E85F-20E5-40D6-AB39-D47EF8D790DA}"/>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dirty="0"/>
                          </a:p>
                        </p:txBody>
                      </p:sp>
                    </p:grpSp>
                  </p:grpSp>
                  <p:cxnSp>
                    <p:nvCxnSpPr>
                      <p:cNvPr id="509" name="Straight Connector 508">
                        <a:extLst>
                          <a:ext uri="{FF2B5EF4-FFF2-40B4-BE49-F238E27FC236}">
                            <a16:creationId xmlns:a16="http://schemas.microsoft.com/office/drawing/2014/main" id="{C8C296D9-CB62-4DE4-85B6-7231E7C1D996}"/>
                          </a:ext>
                        </a:extLst>
                      </p:cNvPr>
                      <p:cNvCxnSpPr>
                        <a:stCxn id="575" idx="4"/>
                        <a:endCxn id="574" idx="3"/>
                      </p:cNvCxnSpPr>
                      <p:nvPr/>
                    </p:nvCxnSpPr>
                    <p:spPr bwMode="auto">
                      <a:xfrm flipH="1">
                        <a:off x="5892557" y="2286000"/>
                        <a:ext cx="466771" cy="394414"/>
                      </a:xfrm>
                      <a:prstGeom prst="line">
                        <a:avLst/>
                      </a:prstGeom>
                      <a:noFill/>
                      <a:ln w="12700" cap="flat" cmpd="sng" algn="ctr">
                        <a:solidFill>
                          <a:schemeClr val="tx1"/>
                        </a:solidFill>
                        <a:prstDash val="solid"/>
                        <a:round/>
                        <a:headEnd type="none" w="med" len="med"/>
                        <a:tailEnd type="none" w="med" len="med"/>
                      </a:ln>
                      <a:effectLst/>
                    </p:spPr>
                  </p:cxnSp>
                  <p:grpSp>
                    <p:nvGrpSpPr>
                      <p:cNvPr id="510" name="Group 509">
                        <a:extLst>
                          <a:ext uri="{FF2B5EF4-FFF2-40B4-BE49-F238E27FC236}">
                            <a16:creationId xmlns:a16="http://schemas.microsoft.com/office/drawing/2014/main" id="{C477D83B-2D7D-473C-A936-3A418BF692ED}"/>
                          </a:ext>
                        </a:extLst>
                      </p:cNvPr>
                      <p:cNvGrpSpPr/>
                      <p:nvPr/>
                    </p:nvGrpSpPr>
                    <p:grpSpPr>
                      <a:xfrm>
                        <a:off x="5645466" y="2666999"/>
                        <a:ext cx="402763" cy="604066"/>
                        <a:chOff x="5791199" y="2285996"/>
                        <a:chExt cx="615043" cy="988064"/>
                      </a:xfrm>
                    </p:grpSpPr>
                    <p:grpSp>
                      <p:nvGrpSpPr>
                        <p:cNvPr id="555" name="Group 554">
                          <a:extLst>
                            <a:ext uri="{FF2B5EF4-FFF2-40B4-BE49-F238E27FC236}">
                              <a16:creationId xmlns:a16="http://schemas.microsoft.com/office/drawing/2014/main" id="{F20B7F92-20C4-49F6-801C-3C06F5B44F64}"/>
                            </a:ext>
                          </a:extLst>
                        </p:cNvPr>
                        <p:cNvGrpSpPr/>
                        <p:nvPr/>
                      </p:nvGrpSpPr>
                      <p:grpSpPr>
                        <a:xfrm>
                          <a:off x="5951864" y="2285996"/>
                          <a:ext cx="293887" cy="366793"/>
                          <a:chOff x="5951868" y="2050581"/>
                          <a:chExt cx="472610" cy="602212"/>
                        </a:xfrm>
                      </p:grpSpPr>
                      <p:sp>
                        <p:nvSpPr>
                          <p:cNvPr id="563" name="Oval 562">
                            <a:extLst>
                              <a:ext uri="{FF2B5EF4-FFF2-40B4-BE49-F238E27FC236}">
                                <a16:creationId xmlns:a16="http://schemas.microsoft.com/office/drawing/2014/main" id="{ED6B1E92-7A24-4570-8F8B-E28AEAD8E9C2}"/>
                              </a:ext>
                            </a:extLst>
                          </p:cNvPr>
                          <p:cNvSpPr/>
                          <p:nvPr/>
                        </p:nvSpPr>
                        <p:spPr bwMode="auto">
                          <a:xfrm>
                            <a:off x="5951868"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64" name="Group 47">
                            <a:extLst>
                              <a:ext uri="{FF2B5EF4-FFF2-40B4-BE49-F238E27FC236}">
                                <a16:creationId xmlns:a16="http://schemas.microsoft.com/office/drawing/2014/main" id="{CDB66BB1-A4E5-46F9-BFB7-B52CE5263092}"/>
                              </a:ext>
                            </a:extLst>
                          </p:cNvPr>
                          <p:cNvGrpSpPr>
                            <a:grpSpLocks/>
                          </p:cNvGrpSpPr>
                          <p:nvPr/>
                        </p:nvGrpSpPr>
                        <p:grpSpPr bwMode="auto">
                          <a:xfrm flipH="1">
                            <a:off x="6019800" y="2086607"/>
                            <a:ext cx="391662" cy="504193"/>
                            <a:chOff x="2593" y="768"/>
                            <a:chExt cx="849" cy="1475"/>
                          </a:xfrm>
                        </p:grpSpPr>
                        <p:sp>
                          <p:nvSpPr>
                            <p:cNvPr id="565" name="Freeform 48">
                              <a:extLst>
                                <a:ext uri="{FF2B5EF4-FFF2-40B4-BE49-F238E27FC236}">
                                  <a16:creationId xmlns:a16="http://schemas.microsoft.com/office/drawing/2014/main" id="{EFF1098D-A424-4966-A8C4-1D0C121718B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6" name="Freeform 49">
                              <a:extLst>
                                <a:ext uri="{FF2B5EF4-FFF2-40B4-BE49-F238E27FC236}">
                                  <a16:creationId xmlns:a16="http://schemas.microsoft.com/office/drawing/2014/main" id="{3018F248-88F7-4653-9560-78594F6F77F8}"/>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7" name="Freeform 50">
                              <a:extLst>
                                <a:ext uri="{FF2B5EF4-FFF2-40B4-BE49-F238E27FC236}">
                                  <a16:creationId xmlns:a16="http://schemas.microsoft.com/office/drawing/2014/main" id="{1B1246A9-FB28-44EE-876C-24C4BAA8403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8" name="Freeform 51">
                              <a:extLst>
                                <a:ext uri="{FF2B5EF4-FFF2-40B4-BE49-F238E27FC236}">
                                  <a16:creationId xmlns:a16="http://schemas.microsoft.com/office/drawing/2014/main" id="{56ED34F0-2B75-42C5-A771-933E8841CFB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9" name="Freeform 52">
                              <a:extLst>
                                <a:ext uri="{FF2B5EF4-FFF2-40B4-BE49-F238E27FC236}">
                                  <a16:creationId xmlns:a16="http://schemas.microsoft.com/office/drawing/2014/main" id="{06CF6BB6-ACAD-48A6-9FCE-D04981B7CC78}"/>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70" name="Freeform 53">
                              <a:extLst>
                                <a:ext uri="{FF2B5EF4-FFF2-40B4-BE49-F238E27FC236}">
                                  <a16:creationId xmlns:a16="http://schemas.microsoft.com/office/drawing/2014/main" id="{41F201FB-302B-4414-88C6-CCDD2B0961F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71" name="Freeform 54">
                              <a:extLst>
                                <a:ext uri="{FF2B5EF4-FFF2-40B4-BE49-F238E27FC236}">
                                  <a16:creationId xmlns:a16="http://schemas.microsoft.com/office/drawing/2014/main" id="{11149C2B-185D-4E7D-821D-A6EC388B1F3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72" name="Group 55">
                              <a:extLst>
                                <a:ext uri="{FF2B5EF4-FFF2-40B4-BE49-F238E27FC236}">
                                  <a16:creationId xmlns:a16="http://schemas.microsoft.com/office/drawing/2014/main" id="{3472F93F-7A85-4657-899E-CF15F2E41638}"/>
                                </a:ext>
                              </a:extLst>
                            </p:cNvPr>
                            <p:cNvGrpSpPr>
                              <a:grpSpLocks/>
                            </p:cNvGrpSpPr>
                            <p:nvPr/>
                          </p:nvGrpSpPr>
                          <p:grpSpPr bwMode="auto">
                            <a:xfrm>
                              <a:off x="2720" y="768"/>
                              <a:ext cx="230" cy="1456"/>
                              <a:chOff x="2720" y="768"/>
                              <a:chExt cx="230" cy="1456"/>
                            </a:xfrm>
                          </p:grpSpPr>
                          <p:sp>
                            <p:nvSpPr>
                              <p:cNvPr id="573" name="Freeform 56">
                                <a:extLst>
                                  <a:ext uri="{FF2B5EF4-FFF2-40B4-BE49-F238E27FC236}">
                                    <a16:creationId xmlns:a16="http://schemas.microsoft.com/office/drawing/2014/main" id="{0E075CFE-B006-4131-88C7-45E100637B5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74" name="Freeform 57">
                                <a:extLst>
                                  <a:ext uri="{FF2B5EF4-FFF2-40B4-BE49-F238E27FC236}">
                                    <a16:creationId xmlns:a16="http://schemas.microsoft.com/office/drawing/2014/main" id="{C772DD67-77F9-4AF7-A35B-FEE38B18373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556" name="Straight Connector 555">
                          <a:extLst>
                            <a:ext uri="{FF2B5EF4-FFF2-40B4-BE49-F238E27FC236}">
                              <a16:creationId xmlns:a16="http://schemas.microsoft.com/office/drawing/2014/main" id="{FCC33FB0-05D6-425F-97CB-6B4836D9EBB9}"/>
                            </a:ext>
                          </a:extLst>
                        </p:cNvPr>
                        <p:cNvCxnSpPr/>
                        <p:nvPr/>
                      </p:nvCxnSpPr>
                      <p:spPr bwMode="auto">
                        <a:xfrm flipH="1">
                          <a:off x="6091207" y="2637485"/>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557" name="Straight Connector 556">
                          <a:extLst>
                            <a:ext uri="{FF2B5EF4-FFF2-40B4-BE49-F238E27FC236}">
                              <a16:creationId xmlns:a16="http://schemas.microsoft.com/office/drawing/2014/main" id="{97DC818E-49B6-46D0-8D0E-CC31818C1E70}"/>
                            </a:ext>
                          </a:extLst>
                        </p:cNvPr>
                        <p:cNvCxnSpPr/>
                        <p:nvPr/>
                      </p:nvCxnSpPr>
                      <p:spPr bwMode="auto">
                        <a:xfrm flipH="1">
                          <a:off x="5895819" y="2637485"/>
                          <a:ext cx="194419" cy="446351"/>
                        </a:xfrm>
                        <a:prstGeom prst="line">
                          <a:avLst/>
                        </a:prstGeom>
                        <a:noFill/>
                        <a:ln w="12700" cap="flat" cmpd="sng" algn="ctr">
                          <a:solidFill>
                            <a:schemeClr val="bg2"/>
                          </a:solidFill>
                          <a:prstDash val="solid"/>
                          <a:round/>
                          <a:headEnd type="none" w="med" len="med"/>
                          <a:tailEnd type="none" w="med" len="med"/>
                        </a:ln>
                        <a:effectLst/>
                      </p:spPr>
                    </p:cxnSp>
                    <p:cxnSp>
                      <p:nvCxnSpPr>
                        <p:cNvPr id="558" name="Straight Connector 557">
                          <a:extLst>
                            <a:ext uri="{FF2B5EF4-FFF2-40B4-BE49-F238E27FC236}">
                              <a16:creationId xmlns:a16="http://schemas.microsoft.com/office/drawing/2014/main" id="{04D9D1D0-5ADC-45DC-8034-75592393FDE4}"/>
                            </a:ext>
                          </a:extLst>
                        </p:cNvPr>
                        <p:cNvCxnSpPr/>
                        <p:nvPr/>
                      </p:nvCxnSpPr>
                      <p:spPr bwMode="auto">
                        <a:xfrm>
                          <a:off x="6090238" y="2637485"/>
                          <a:ext cx="208810" cy="446351"/>
                        </a:xfrm>
                        <a:prstGeom prst="line">
                          <a:avLst/>
                        </a:prstGeom>
                        <a:noFill/>
                        <a:ln w="12700" cap="flat" cmpd="sng" algn="ctr">
                          <a:solidFill>
                            <a:schemeClr val="bg2"/>
                          </a:solidFill>
                          <a:prstDash val="solid"/>
                          <a:round/>
                          <a:headEnd type="none" w="med" len="med"/>
                          <a:tailEnd type="none" w="med" len="med"/>
                        </a:ln>
                        <a:effectLst/>
                      </p:spPr>
                    </p:cxnSp>
                    <p:sp>
                      <p:nvSpPr>
                        <p:cNvPr id="559" name="Arc 558">
                          <a:extLst>
                            <a:ext uri="{FF2B5EF4-FFF2-40B4-BE49-F238E27FC236}">
                              <a16:creationId xmlns:a16="http://schemas.microsoft.com/office/drawing/2014/main" id="{2218E651-2DE5-4172-896D-8010919FECE9}"/>
                            </a:ext>
                          </a:extLst>
                        </p:cNvPr>
                        <p:cNvSpPr/>
                        <p:nvPr/>
                      </p:nvSpPr>
                      <p:spPr bwMode="auto">
                        <a:xfrm rot="8011086">
                          <a:off x="5861716" y="2436240"/>
                          <a:ext cx="466130"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60" name="5-Point Star 819">
                          <a:extLst>
                            <a:ext uri="{FF2B5EF4-FFF2-40B4-BE49-F238E27FC236}">
                              <a16:creationId xmlns:a16="http://schemas.microsoft.com/office/drawing/2014/main" id="{63C6B97A-5C67-44BD-93C4-D983AD61FD66}"/>
                            </a:ext>
                          </a:extLst>
                        </p:cNvPr>
                        <p:cNvSpPr/>
                        <p:nvPr/>
                      </p:nvSpPr>
                      <p:spPr bwMode="auto">
                        <a:xfrm>
                          <a:off x="5791199" y="3121653"/>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61" name="5-Point Star 820">
                          <a:extLst>
                            <a:ext uri="{FF2B5EF4-FFF2-40B4-BE49-F238E27FC236}">
                              <a16:creationId xmlns:a16="http://schemas.microsoft.com/office/drawing/2014/main" id="{BE73A818-6561-488A-B158-AEC7C86DCC77}"/>
                            </a:ext>
                          </a:extLst>
                        </p:cNvPr>
                        <p:cNvSpPr/>
                        <p:nvPr/>
                      </p:nvSpPr>
                      <p:spPr bwMode="auto">
                        <a:xfrm>
                          <a:off x="6019798" y="312165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62" name="5-Point Star 821">
                          <a:extLst>
                            <a:ext uri="{FF2B5EF4-FFF2-40B4-BE49-F238E27FC236}">
                              <a16:creationId xmlns:a16="http://schemas.microsoft.com/office/drawing/2014/main" id="{0021B71C-33E1-4673-81A2-1A8C88D3981C}"/>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cxnSp>
                    <p:nvCxnSpPr>
                      <p:cNvPr id="511" name="Straight Connector 510">
                        <a:extLst>
                          <a:ext uri="{FF2B5EF4-FFF2-40B4-BE49-F238E27FC236}">
                            <a16:creationId xmlns:a16="http://schemas.microsoft.com/office/drawing/2014/main" id="{67C09089-5E9B-4BE6-9B70-D146E94069E3}"/>
                          </a:ext>
                        </a:extLst>
                      </p:cNvPr>
                      <p:cNvCxnSpPr>
                        <a:stCxn id="575" idx="4"/>
                      </p:cNvCxnSpPr>
                      <p:nvPr/>
                    </p:nvCxnSpPr>
                    <p:spPr bwMode="auto">
                      <a:xfrm flipH="1">
                        <a:off x="6357350" y="2286000"/>
                        <a:ext cx="0" cy="356438"/>
                      </a:xfrm>
                      <a:prstGeom prst="line">
                        <a:avLst/>
                      </a:prstGeom>
                      <a:noFill/>
                      <a:ln w="12700" cap="flat" cmpd="sng" algn="ctr">
                        <a:solidFill>
                          <a:schemeClr val="tx1"/>
                        </a:solidFill>
                        <a:prstDash val="solid"/>
                        <a:round/>
                        <a:headEnd type="none" w="med" len="med"/>
                        <a:tailEnd type="none" w="med" len="med"/>
                      </a:ln>
                      <a:effectLst/>
                    </p:spPr>
                  </p:cxnSp>
                  <p:cxnSp>
                    <p:nvCxnSpPr>
                      <p:cNvPr id="512" name="Straight Connector 511">
                        <a:extLst>
                          <a:ext uri="{FF2B5EF4-FFF2-40B4-BE49-F238E27FC236}">
                            <a16:creationId xmlns:a16="http://schemas.microsoft.com/office/drawing/2014/main" id="{1CBE115A-16EE-47AF-8046-63AF401D527A}"/>
                          </a:ext>
                        </a:extLst>
                      </p:cNvPr>
                      <p:cNvCxnSpPr/>
                      <p:nvPr/>
                    </p:nvCxnSpPr>
                    <p:spPr bwMode="auto">
                      <a:xfrm flipH="1" flipV="1">
                        <a:off x="6379875" y="2288139"/>
                        <a:ext cx="438367" cy="392790"/>
                      </a:xfrm>
                      <a:prstGeom prst="line">
                        <a:avLst/>
                      </a:prstGeom>
                      <a:noFill/>
                      <a:ln w="12700" cap="flat" cmpd="sng" algn="ctr">
                        <a:solidFill>
                          <a:schemeClr val="tx1"/>
                        </a:solidFill>
                        <a:prstDash val="solid"/>
                        <a:round/>
                        <a:headEnd type="none" w="med" len="med"/>
                        <a:tailEnd type="none" w="med" len="med"/>
                      </a:ln>
                      <a:effectLst/>
                    </p:spPr>
                  </p:cxnSp>
                  <p:grpSp>
                    <p:nvGrpSpPr>
                      <p:cNvPr id="513" name="Group 512">
                        <a:extLst>
                          <a:ext uri="{FF2B5EF4-FFF2-40B4-BE49-F238E27FC236}">
                            <a16:creationId xmlns:a16="http://schemas.microsoft.com/office/drawing/2014/main" id="{A6C108D3-F99B-4088-A62B-107EFD1A12C6}"/>
                          </a:ext>
                        </a:extLst>
                      </p:cNvPr>
                      <p:cNvGrpSpPr/>
                      <p:nvPr/>
                    </p:nvGrpSpPr>
                    <p:grpSpPr>
                      <a:xfrm>
                        <a:off x="6159024" y="2667000"/>
                        <a:ext cx="402762" cy="604064"/>
                        <a:chOff x="5791200" y="2285999"/>
                        <a:chExt cx="615042" cy="988061"/>
                      </a:xfrm>
                    </p:grpSpPr>
                    <p:grpSp>
                      <p:nvGrpSpPr>
                        <p:cNvPr id="535" name="Group 534">
                          <a:extLst>
                            <a:ext uri="{FF2B5EF4-FFF2-40B4-BE49-F238E27FC236}">
                              <a16:creationId xmlns:a16="http://schemas.microsoft.com/office/drawing/2014/main" id="{311AE679-8859-481E-9EB8-732759D55F58}"/>
                            </a:ext>
                          </a:extLst>
                        </p:cNvPr>
                        <p:cNvGrpSpPr/>
                        <p:nvPr/>
                      </p:nvGrpSpPr>
                      <p:grpSpPr>
                        <a:xfrm>
                          <a:off x="5951870" y="2285999"/>
                          <a:ext cx="293887" cy="366793"/>
                          <a:chOff x="5951870" y="2050581"/>
                          <a:chExt cx="472610" cy="602212"/>
                        </a:xfrm>
                      </p:grpSpPr>
                      <p:sp>
                        <p:nvSpPr>
                          <p:cNvPr id="543" name="Oval 542">
                            <a:extLst>
                              <a:ext uri="{FF2B5EF4-FFF2-40B4-BE49-F238E27FC236}">
                                <a16:creationId xmlns:a16="http://schemas.microsoft.com/office/drawing/2014/main" id="{60860933-B3ED-4F13-B19E-94112B4AC219}"/>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44" name="Group 47">
                            <a:extLst>
                              <a:ext uri="{FF2B5EF4-FFF2-40B4-BE49-F238E27FC236}">
                                <a16:creationId xmlns:a16="http://schemas.microsoft.com/office/drawing/2014/main" id="{4F784F58-54DB-4C1F-83C1-E51C61BC0309}"/>
                              </a:ext>
                            </a:extLst>
                          </p:cNvPr>
                          <p:cNvGrpSpPr>
                            <a:grpSpLocks/>
                          </p:cNvGrpSpPr>
                          <p:nvPr/>
                        </p:nvGrpSpPr>
                        <p:grpSpPr bwMode="auto">
                          <a:xfrm flipH="1">
                            <a:off x="6019800" y="2086608"/>
                            <a:ext cx="391662" cy="504192"/>
                            <a:chOff x="2593" y="768"/>
                            <a:chExt cx="849" cy="1475"/>
                          </a:xfrm>
                        </p:grpSpPr>
                        <p:sp>
                          <p:nvSpPr>
                            <p:cNvPr id="545" name="Freeform 48">
                              <a:extLst>
                                <a:ext uri="{FF2B5EF4-FFF2-40B4-BE49-F238E27FC236}">
                                  <a16:creationId xmlns:a16="http://schemas.microsoft.com/office/drawing/2014/main" id="{95DC2C3C-613D-4A96-B736-F6BED16F0BBF}"/>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6" name="Freeform 49">
                              <a:extLst>
                                <a:ext uri="{FF2B5EF4-FFF2-40B4-BE49-F238E27FC236}">
                                  <a16:creationId xmlns:a16="http://schemas.microsoft.com/office/drawing/2014/main" id="{687B3B3A-0021-479E-84B0-97ACB39C7FBF}"/>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7" name="Freeform 50">
                              <a:extLst>
                                <a:ext uri="{FF2B5EF4-FFF2-40B4-BE49-F238E27FC236}">
                                  <a16:creationId xmlns:a16="http://schemas.microsoft.com/office/drawing/2014/main" id="{4001C50F-BFC0-4965-9A86-6576F15E946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8" name="Freeform 51">
                              <a:extLst>
                                <a:ext uri="{FF2B5EF4-FFF2-40B4-BE49-F238E27FC236}">
                                  <a16:creationId xmlns:a16="http://schemas.microsoft.com/office/drawing/2014/main" id="{9D6D0DBD-2241-4560-92BE-7062D2A0922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49" name="Freeform 52">
                              <a:extLst>
                                <a:ext uri="{FF2B5EF4-FFF2-40B4-BE49-F238E27FC236}">
                                  <a16:creationId xmlns:a16="http://schemas.microsoft.com/office/drawing/2014/main" id="{D07C1052-BDC5-47AB-9046-1343399CC01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50" name="Freeform 53">
                              <a:extLst>
                                <a:ext uri="{FF2B5EF4-FFF2-40B4-BE49-F238E27FC236}">
                                  <a16:creationId xmlns:a16="http://schemas.microsoft.com/office/drawing/2014/main" id="{C5099724-DC0E-40EA-ACAE-383EA1F3896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51" name="Freeform 54">
                              <a:extLst>
                                <a:ext uri="{FF2B5EF4-FFF2-40B4-BE49-F238E27FC236}">
                                  <a16:creationId xmlns:a16="http://schemas.microsoft.com/office/drawing/2014/main" id="{0B051EFC-EAC1-4BD8-AD1F-4C0B770D7FD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52" name="Group 55">
                              <a:extLst>
                                <a:ext uri="{FF2B5EF4-FFF2-40B4-BE49-F238E27FC236}">
                                  <a16:creationId xmlns:a16="http://schemas.microsoft.com/office/drawing/2014/main" id="{398F7E60-6CAB-4595-AC0F-520C9E0F50E2}"/>
                                </a:ext>
                              </a:extLst>
                            </p:cNvPr>
                            <p:cNvGrpSpPr>
                              <a:grpSpLocks/>
                            </p:cNvGrpSpPr>
                            <p:nvPr/>
                          </p:nvGrpSpPr>
                          <p:grpSpPr bwMode="auto">
                            <a:xfrm>
                              <a:off x="2720" y="768"/>
                              <a:ext cx="230" cy="1456"/>
                              <a:chOff x="2720" y="768"/>
                              <a:chExt cx="230" cy="1456"/>
                            </a:xfrm>
                          </p:grpSpPr>
                          <p:sp>
                            <p:nvSpPr>
                              <p:cNvPr id="553" name="Freeform 56">
                                <a:extLst>
                                  <a:ext uri="{FF2B5EF4-FFF2-40B4-BE49-F238E27FC236}">
                                    <a16:creationId xmlns:a16="http://schemas.microsoft.com/office/drawing/2014/main" id="{79050E9A-F235-4FBF-8833-49872D82CEED}"/>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54" name="Freeform 57">
                                <a:extLst>
                                  <a:ext uri="{FF2B5EF4-FFF2-40B4-BE49-F238E27FC236}">
                                    <a16:creationId xmlns:a16="http://schemas.microsoft.com/office/drawing/2014/main" id="{4DEDC94E-631B-45E6-8261-8D3F14DA3F1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536" name="Straight Connector 535">
                          <a:extLst>
                            <a:ext uri="{FF2B5EF4-FFF2-40B4-BE49-F238E27FC236}">
                              <a16:creationId xmlns:a16="http://schemas.microsoft.com/office/drawing/2014/main" id="{3C510EFA-17E7-4B16-85F7-9D5ABB3C42CD}"/>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537" name="Straight Connector 536">
                          <a:extLst>
                            <a:ext uri="{FF2B5EF4-FFF2-40B4-BE49-F238E27FC236}">
                              <a16:creationId xmlns:a16="http://schemas.microsoft.com/office/drawing/2014/main" id="{0B11636D-7814-4E83-A55F-5656C30F6E71}"/>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538" name="Straight Connector 537">
                          <a:extLst>
                            <a:ext uri="{FF2B5EF4-FFF2-40B4-BE49-F238E27FC236}">
                              <a16:creationId xmlns:a16="http://schemas.microsoft.com/office/drawing/2014/main" id="{14707D49-0AF4-45B1-B91A-411F2BEBDB22}"/>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539" name="Arc 538">
                          <a:extLst>
                            <a:ext uri="{FF2B5EF4-FFF2-40B4-BE49-F238E27FC236}">
                              <a16:creationId xmlns:a16="http://schemas.microsoft.com/office/drawing/2014/main" id="{587EAF68-7842-430D-B464-14EDD5C62481}"/>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40" name="5-Point Star 799">
                          <a:extLst>
                            <a:ext uri="{FF2B5EF4-FFF2-40B4-BE49-F238E27FC236}">
                              <a16:creationId xmlns:a16="http://schemas.microsoft.com/office/drawing/2014/main" id="{B757321B-955E-40E2-919C-85DE4AAB4B86}"/>
                            </a:ext>
                          </a:extLst>
                        </p:cNvPr>
                        <p:cNvSpPr/>
                        <p:nvPr/>
                      </p:nvSpPr>
                      <p:spPr bwMode="auto">
                        <a:xfrm>
                          <a:off x="57912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41" name="5-Point Star 800">
                          <a:extLst>
                            <a:ext uri="{FF2B5EF4-FFF2-40B4-BE49-F238E27FC236}">
                              <a16:creationId xmlns:a16="http://schemas.microsoft.com/office/drawing/2014/main" id="{C8D51DC1-7127-44A2-A574-3499F55F3457}"/>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42" name="5-Point Star 801">
                          <a:extLst>
                            <a:ext uri="{FF2B5EF4-FFF2-40B4-BE49-F238E27FC236}">
                              <a16:creationId xmlns:a16="http://schemas.microsoft.com/office/drawing/2014/main" id="{E765B079-F38F-4478-B315-85E381E76A84}"/>
                            </a:ext>
                          </a:extLst>
                        </p:cNvPr>
                        <p:cNvSpPr/>
                        <p:nvPr/>
                      </p:nvSpPr>
                      <p:spPr bwMode="auto">
                        <a:xfrm>
                          <a:off x="625856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nvGrpSpPr>
                      <p:cNvPr id="514" name="Group 513">
                        <a:extLst>
                          <a:ext uri="{FF2B5EF4-FFF2-40B4-BE49-F238E27FC236}">
                            <a16:creationId xmlns:a16="http://schemas.microsoft.com/office/drawing/2014/main" id="{3BAABBAA-B9D9-421B-86EA-C63D5335E8EB}"/>
                          </a:ext>
                        </a:extLst>
                      </p:cNvPr>
                      <p:cNvGrpSpPr/>
                      <p:nvPr/>
                    </p:nvGrpSpPr>
                    <p:grpSpPr>
                      <a:xfrm>
                        <a:off x="6672585" y="2667000"/>
                        <a:ext cx="402762" cy="604064"/>
                        <a:chOff x="5791200" y="2285999"/>
                        <a:chExt cx="615042" cy="988061"/>
                      </a:xfrm>
                    </p:grpSpPr>
                    <p:grpSp>
                      <p:nvGrpSpPr>
                        <p:cNvPr id="515" name="Group 514">
                          <a:extLst>
                            <a:ext uri="{FF2B5EF4-FFF2-40B4-BE49-F238E27FC236}">
                              <a16:creationId xmlns:a16="http://schemas.microsoft.com/office/drawing/2014/main" id="{FE9A6BAD-1986-489E-B365-4AD22DBC020A}"/>
                            </a:ext>
                          </a:extLst>
                        </p:cNvPr>
                        <p:cNvGrpSpPr/>
                        <p:nvPr/>
                      </p:nvGrpSpPr>
                      <p:grpSpPr>
                        <a:xfrm>
                          <a:off x="5951870" y="2285999"/>
                          <a:ext cx="293887" cy="366793"/>
                          <a:chOff x="5951870" y="2050581"/>
                          <a:chExt cx="472610" cy="602212"/>
                        </a:xfrm>
                      </p:grpSpPr>
                      <p:sp>
                        <p:nvSpPr>
                          <p:cNvPr id="523" name="Oval 522">
                            <a:extLst>
                              <a:ext uri="{FF2B5EF4-FFF2-40B4-BE49-F238E27FC236}">
                                <a16:creationId xmlns:a16="http://schemas.microsoft.com/office/drawing/2014/main" id="{825946E1-E26C-4832-9C43-024840988CE9}"/>
                              </a:ext>
                            </a:extLst>
                          </p:cNvPr>
                          <p:cNvSpPr/>
                          <p:nvPr/>
                        </p:nvSpPr>
                        <p:spPr bwMode="auto">
                          <a:xfrm>
                            <a:off x="5951870" y="2050581"/>
                            <a:ext cx="472610" cy="602212"/>
                          </a:xfrm>
                          <a:prstGeom prst="ellipse">
                            <a:avLst/>
                          </a:prstGeom>
                          <a:solidFill>
                            <a:schemeClr val="tx1"/>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1800" b="0" i="0" u="none" strike="noStrike" cap="none" normalizeH="0" baseline="0" dirty="0">
                              <a:ln>
                                <a:noFill/>
                              </a:ln>
                              <a:solidFill>
                                <a:schemeClr val="tx1"/>
                              </a:solidFill>
                              <a:effectLst/>
                              <a:latin typeface="Times New Roman" pitchFamily="18" charset="0"/>
                            </a:endParaRPr>
                          </a:p>
                        </p:txBody>
                      </p:sp>
                      <p:grpSp>
                        <p:nvGrpSpPr>
                          <p:cNvPr id="524" name="Group 47">
                            <a:extLst>
                              <a:ext uri="{FF2B5EF4-FFF2-40B4-BE49-F238E27FC236}">
                                <a16:creationId xmlns:a16="http://schemas.microsoft.com/office/drawing/2014/main" id="{D2878E2B-A3D4-4ABE-AE30-7F422E16AD40}"/>
                              </a:ext>
                            </a:extLst>
                          </p:cNvPr>
                          <p:cNvGrpSpPr>
                            <a:grpSpLocks/>
                          </p:cNvGrpSpPr>
                          <p:nvPr/>
                        </p:nvGrpSpPr>
                        <p:grpSpPr bwMode="auto">
                          <a:xfrm flipH="1">
                            <a:off x="6019800" y="2086608"/>
                            <a:ext cx="391662" cy="504192"/>
                            <a:chOff x="2593" y="768"/>
                            <a:chExt cx="849" cy="1475"/>
                          </a:xfrm>
                        </p:grpSpPr>
                        <p:sp>
                          <p:nvSpPr>
                            <p:cNvPr id="525" name="Freeform 48">
                              <a:extLst>
                                <a:ext uri="{FF2B5EF4-FFF2-40B4-BE49-F238E27FC236}">
                                  <a16:creationId xmlns:a16="http://schemas.microsoft.com/office/drawing/2014/main" id="{B8A04DE9-3CEF-41A4-B107-5D7651535D9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26" name="Freeform 49">
                              <a:extLst>
                                <a:ext uri="{FF2B5EF4-FFF2-40B4-BE49-F238E27FC236}">
                                  <a16:creationId xmlns:a16="http://schemas.microsoft.com/office/drawing/2014/main" id="{5CE7F7EB-81FF-4DB5-9DFB-CFFFC2534F1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27" name="Freeform 50">
                              <a:extLst>
                                <a:ext uri="{FF2B5EF4-FFF2-40B4-BE49-F238E27FC236}">
                                  <a16:creationId xmlns:a16="http://schemas.microsoft.com/office/drawing/2014/main" id="{ABC3466F-D80A-43A8-8A11-5EDC93D69321}"/>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28" name="Freeform 51">
                              <a:extLst>
                                <a:ext uri="{FF2B5EF4-FFF2-40B4-BE49-F238E27FC236}">
                                  <a16:creationId xmlns:a16="http://schemas.microsoft.com/office/drawing/2014/main" id="{D923B923-8926-4A00-8915-66383E929C3F}"/>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29" name="Freeform 52">
                              <a:extLst>
                                <a:ext uri="{FF2B5EF4-FFF2-40B4-BE49-F238E27FC236}">
                                  <a16:creationId xmlns:a16="http://schemas.microsoft.com/office/drawing/2014/main" id="{6CEEB6D3-58E8-4F11-8153-9715CE7413E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30" name="Freeform 53">
                              <a:extLst>
                                <a:ext uri="{FF2B5EF4-FFF2-40B4-BE49-F238E27FC236}">
                                  <a16:creationId xmlns:a16="http://schemas.microsoft.com/office/drawing/2014/main" id="{2CF25B2A-EFD9-4870-BBF0-FDD1C9331C2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31" name="Freeform 54">
                              <a:extLst>
                                <a:ext uri="{FF2B5EF4-FFF2-40B4-BE49-F238E27FC236}">
                                  <a16:creationId xmlns:a16="http://schemas.microsoft.com/office/drawing/2014/main" id="{80CC89FF-EA83-412D-B80D-940A005B0734}"/>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32" name="Group 55">
                              <a:extLst>
                                <a:ext uri="{FF2B5EF4-FFF2-40B4-BE49-F238E27FC236}">
                                  <a16:creationId xmlns:a16="http://schemas.microsoft.com/office/drawing/2014/main" id="{7D3393BC-FB14-4185-8B76-1DAAE47FA053}"/>
                                </a:ext>
                              </a:extLst>
                            </p:cNvPr>
                            <p:cNvGrpSpPr>
                              <a:grpSpLocks/>
                            </p:cNvGrpSpPr>
                            <p:nvPr/>
                          </p:nvGrpSpPr>
                          <p:grpSpPr bwMode="auto">
                            <a:xfrm>
                              <a:off x="2720" y="768"/>
                              <a:ext cx="230" cy="1456"/>
                              <a:chOff x="2720" y="768"/>
                              <a:chExt cx="230" cy="1456"/>
                            </a:xfrm>
                          </p:grpSpPr>
                          <p:sp>
                            <p:nvSpPr>
                              <p:cNvPr id="533" name="Freeform 56">
                                <a:extLst>
                                  <a:ext uri="{FF2B5EF4-FFF2-40B4-BE49-F238E27FC236}">
                                    <a16:creationId xmlns:a16="http://schemas.microsoft.com/office/drawing/2014/main" id="{92AF805C-EDC0-4B67-9B28-DA5D29790A3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34" name="Freeform 57">
                                <a:extLst>
                                  <a:ext uri="{FF2B5EF4-FFF2-40B4-BE49-F238E27FC236}">
                                    <a16:creationId xmlns:a16="http://schemas.microsoft.com/office/drawing/2014/main" id="{F2CA8EB4-CEF0-4958-8667-6AF67FC967B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grpSp>
                    <p:cxnSp>
                      <p:nvCxnSpPr>
                        <p:cNvPr id="516" name="Straight Connector 515">
                          <a:extLst>
                            <a:ext uri="{FF2B5EF4-FFF2-40B4-BE49-F238E27FC236}">
                              <a16:creationId xmlns:a16="http://schemas.microsoft.com/office/drawing/2014/main" id="{7ED074BF-9A3C-464A-A810-24455A4774F7}"/>
                            </a:ext>
                          </a:extLst>
                        </p:cNvPr>
                        <p:cNvCxnSpPr/>
                        <p:nvPr/>
                      </p:nvCxnSpPr>
                      <p:spPr bwMode="auto">
                        <a:xfrm flipH="1">
                          <a:off x="6091213" y="2637487"/>
                          <a:ext cx="0" cy="446351"/>
                        </a:xfrm>
                        <a:prstGeom prst="line">
                          <a:avLst/>
                        </a:prstGeom>
                        <a:noFill/>
                        <a:ln w="12700" cap="flat" cmpd="sng" algn="ctr">
                          <a:solidFill>
                            <a:schemeClr val="bg2"/>
                          </a:solidFill>
                          <a:prstDash val="solid"/>
                          <a:round/>
                          <a:headEnd type="none" w="med" len="med"/>
                          <a:tailEnd type="none" w="med" len="med"/>
                        </a:ln>
                        <a:effectLst/>
                      </p:spPr>
                    </p:cxnSp>
                    <p:cxnSp>
                      <p:nvCxnSpPr>
                        <p:cNvPr id="517" name="Straight Connector 516">
                          <a:extLst>
                            <a:ext uri="{FF2B5EF4-FFF2-40B4-BE49-F238E27FC236}">
                              <a16:creationId xmlns:a16="http://schemas.microsoft.com/office/drawing/2014/main" id="{DB89AC6E-5325-4E4A-9D3D-54B4497EC95B}"/>
                            </a:ext>
                          </a:extLst>
                        </p:cNvPr>
                        <p:cNvCxnSpPr/>
                        <p:nvPr/>
                      </p:nvCxnSpPr>
                      <p:spPr bwMode="auto">
                        <a:xfrm flipH="1">
                          <a:off x="5895825" y="2637487"/>
                          <a:ext cx="194420" cy="446351"/>
                        </a:xfrm>
                        <a:prstGeom prst="line">
                          <a:avLst/>
                        </a:prstGeom>
                        <a:noFill/>
                        <a:ln w="12700" cap="flat" cmpd="sng" algn="ctr">
                          <a:solidFill>
                            <a:schemeClr val="bg2"/>
                          </a:solidFill>
                          <a:prstDash val="solid"/>
                          <a:round/>
                          <a:headEnd type="none" w="med" len="med"/>
                          <a:tailEnd type="none" w="med" len="med"/>
                        </a:ln>
                        <a:effectLst/>
                      </p:spPr>
                    </p:cxnSp>
                    <p:cxnSp>
                      <p:nvCxnSpPr>
                        <p:cNvPr id="518" name="Straight Connector 517">
                          <a:extLst>
                            <a:ext uri="{FF2B5EF4-FFF2-40B4-BE49-F238E27FC236}">
                              <a16:creationId xmlns:a16="http://schemas.microsoft.com/office/drawing/2014/main" id="{0CF19890-1DAA-463D-A032-052ABDF87485}"/>
                            </a:ext>
                          </a:extLst>
                        </p:cNvPr>
                        <p:cNvCxnSpPr/>
                        <p:nvPr/>
                      </p:nvCxnSpPr>
                      <p:spPr bwMode="auto">
                        <a:xfrm>
                          <a:off x="6090245" y="2637487"/>
                          <a:ext cx="208811" cy="446351"/>
                        </a:xfrm>
                        <a:prstGeom prst="line">
                          <a:avLst/>
                        </a:prstGeom>
                        <a:noFill/>
                        <a:ln w="12700" cap="flat" cmpd="sng" algn="ctr">
                          <a:solidFill>
                            <a:schemeClr val="bg2"/>
                          </a:solidFill>
                          <a:prstDash val="solid"/>
                          <a:round/>
                          <a:headEnd type="none" w="med" len="med"/>
                          <a:tailEnd type="none" w="med" len="med"/>
                        </a:ln>
                        <a:effectLst/>
                      </p:spPr>
                    </p:cxnSp>
                    <p:sp>
                      <p:nvSpPr>
                        <p:cNvPr id="519" name="Arc 518">
                          <a:extLst>
                            <a:ext uri="{FF2B5EF4-FFF2-40B4-BE49-F238E27FC236}">
                              <a16:creationId xmlns:a16="http://schemas.microsoft.com/office/drawing/2014/main" id="{56828116-8546-4746-8B49-5D0DC20DD9DA}"/>
                            </a:ext>
                          </a:extLst>
                        </p:cNvPr>
                        <p:cNvSpPr/>
                        <p:nvPr/>
                      </p:nvSpPr>
                      <p:spPr bwMode="auto">
                        <a:xfrm rot="8011086">
                          <a:off x="5861721" y="2436245"/>
                          <a:ext cx="466131" cy="459333"/>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20" name="5-Point Star 779">
                          <a:extLst>
                            <a:ext uri="{FF2B5EF4-FFF2-40B4-BE49-F238E27FC236}">
                              <a16:creationId xmlns:a16="http://schemas.microsoft.com/office/drawing/2014/main" id="{6A83EE5C-68D8-49E0-961D-D592D312EAEF}"/>
                            </a:ext>
                          </a:extLst>
                        </p:cNvPr>
                        <p:cNvSpPr/>
                        <p:nvPr/>
                      </p:nvSpPr>
                      <p:spPr bwMode="auto">
                        <a:xfrm>
                          <a:off x="579120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21" name="5-Point Star 780">
                          <a:extLst>
                            <a:ext uri="{FF2B5EF4-FFF2-40B4-BE49-F238E27FC236}">
                              <a16:creationId xmlns:a16="http://schemas.microsoft.com/office/drawing/2014/main" id="{3D2FAB1F-8592-4C6E-BC92-6C8D18B244B7}"/>
                            </a:ext>
                          </a:extLst>
                        </p:cNvPr>
                        <p:cNvSpPr/>
                        <p:nvPr/>
                      </p:nvSpPr>
                      <p:spPr bwMode="auto">
                        <a:xfrm>
                          <a:off x="6019800" y="3121660"/>
                          <a:ext cx="147682" cy="152400"/>
                        </a:xfrm>
                        <a:prstGeom prst="star5">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522" name="5-Point Star 781">
                          <a:extLst>
                            <a:ext uri="{FF2B5EF4-FFF2-40B4-BE49-F238E27FC236}">
                              <a16:creationId xmlns:a16="http://schemas.microsoft.com/office/drawing/2014/main" id="{DCB967FF-B103-4EB6-AA0F-DA062EF6AE84}"/>
                            </a:ext>
                          </a:extLst>
                        </p:cNvPr>
                        <p:cNvSpPr/>
                        <p:nvPr/>
                      </p:nvSpPr>
                      <p:spPr bwMode="auto">
                        <a:xfrm>
                          <a:off x="6258560" y="3121660"/>
                          <a:ext cx="147682" cy="152400"/>
                        </a:xfrm>
                        <a:prstGeom prst="star5">
                          <a:avLst/>
                        </a:prstGeom>
                        <a:no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sp>
                  <p:nvSpPr>
                    <p:cNvPr id="507" name="Arc 506">
                      <a:extLst>
                        <a:ext uri="{FF2B5EF4-FFF2-40B4-BE49-F238E27FC236}">
                          <a16:creationId xmlns:a16="http://schemas.microsoft.com/office/drawing/2014/main" id="{6129A741-B575-45E3-BA87-A881881C873F}"/>
                        </a:ext>
                      </a:extLst>
                    </p:cNvPr>
                    <p:cNvSpPr/>
                    <p:nvPr/>
                  </p:nvSpPr>
                  <p:spPr bwMode="auto">
                    <a:xfrm rot="8011086">
                      <a:off x="6015013" y="1810237"/>
                      <a:ext cx="676313" cy="661966"/>
                    </a:xfrm>
                    <a:prstGeom prst="arc">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grpSp>
            <p:cxnSp>
              <p:nvCxnSpPr>
                <p:cNvPr id="494" name="Straight Connector 493">
                  <a:extLst>
                    <a:ext uri="{FF2B5EF4-FFF2-40B4-BE49-F238E27FC236}">
                      <a16:creationId xmlns:a16="http://schemas.microsoft.com/office/drawing/2014/main" id="{A5EE8E6B-2940-40D6-9F8F-8FD2D9ACEFAE}"/>
                    </a:ext>
                  </a:extLst>
                </p:cNvPr>
                <p:cNvCxnSpPr>
                  <a:stCxn id="1279" idx="4"/>
                  <a:endCxn id="686" idx="28"/>
                </p:cNvCxnSpPr>
                <p:nvPr/>
              </p:nvCxnSpPr>
              <p:spPr bwMode="auto">
                <a:xfrm flipH="1">
                  <a:off x="3575606" y="1357001"/>
                  <a:ext cx="1539501" cy="527483"/>
                </a:xfrm>
                <a:prstGeom prst="line">
                  <a:avLst/>
                </a:prstGeom>
                <a:noFill/>
                <a:ln w="12700" cap="flat" cmpd="sng" algn="ctr">
                  <a:solidFill>
                    <a:schemeClr val="tx1"/>
                  </a:solidFill>
                  <a:prstDash val="solid"/>
                  <a:round/>
                  <a:headEnd type="none" w="med" len="med"/>
                  <a:tailEnd type="none" w="med" len="med"/>
                </a:ln>
                <a:effectLst/>
              </p:spPr>
            </p:cxnSp>
            <p:sp>
              <p:nvSpPr>
                <p:cNvPr id="495" name="Arc 494">
                  <a:extLst>
                    <a:ext uri="{FF2B5EF4-FFF2-40B4-BE49-F238E27FC236}">
                      <a16:creationId xmlns:a16="http://schemas.microsoft.com/office/drawing/2014/main" id="{E7228799-0C96-48C2-939E-7BA8709BD711}"/>
                    </a:ext>
                  </a:extLst>
                </p:cNvPr>
                <p:cNvSpPr/>
                <p:nvPr/>
              </p:nvSpPr>
              <p:spPr bwMode="auto">
                <a:xfrm rot="8011086">
                  <a:off x="2819233" y="1071611"/>
                  <a:ext cx="1351543" cy="1268738"/>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sp>
              <p:nvSpPr>
                <p:cNvPr id="496" name="Arc 495">
                  <a:extLst>
                    <a:ext uri="{FF2B5EF4-FFF2-40B4-BE49-F238E27FC236}">
                      <a16:creationId xmlns:a16="http://schemas.microsoft.com/office/drawing/2014/main" id="{82FD3399-266F-4C9C-9E4B-178048112FC2}"/>
                    </a:ext>
                  </a:extLst>
                </p:cNvPr>
                <p:cNvSpPr/>
                <p:nvPr/>
              </p:nvSpPr>
              <p:spPr bwMode="auto">
                <a:xfrm rot="8011086">
                  <a:off x="6113357" y="1079824"/>
                  <a:ext cx="1351543" cy="1268738"/>
                </a:xfrm>
                <a:prstGeom prst="arc">
                  <a:avLst/>
                </a:prstGeom>
                <a:noFill/>
                <a:ln w="127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cxnSp>
              <p:nvCxnSpPr>
                <p:cNvPr id="497" name="Straight Connector 496">
                  <a:extLst>
                    <a:ext uri="{FF2B5EF4-FFF2-40B4-BE49-F238E27FC236}">
                      <a16:creationId xmlns:a16="http://schemas.microsoft.com/office/drawing/2014/main" id="{9D56A87F-E532-47DA-A17A-9A564D4C88E9}"/>
                    </a:ext>
                  </a:extLst>
                </p:cNvPr>
                <p:cNvCxnSpPr>
                  <a:stCxn id="1279" idx="4"/>
                  <a:endCxn id="1267" idx="1"/>
                </p:cNvCxnSpPr>
                <p:nvPr/>
              </p:nvCxnSpPr>
              <p:spPr bwMode="auto">
                <a:xfrm>
                  <a:off x="5115107" y="1357001"/>
                  <a:ext cx="1537445" cy="538645"/>
                </a:xfrm>
                <a:prstGeom prst="line">
                  <a:avLst/>
                </a:prstGeom>
                <a:noFill/>
                <a:ln w="12700" cap="flat" cmpd="sng" algn="ctr">
                  <a:solidFill>
                    <a:schemeClr val="tx1"/>
                  </a:solidFill>
                  <a:prstDash val="solid"/>
                  <a:round/>
                  <a:headEnd type="none" w="med" len="med"/>
                  <a:tailEnd type="none" w="med" len="med"/>
                </a:ln>
                <a:effectLst/>
              </p:spPr>
            </p:cxnSp>
            <p:sp>
              <p:nvSpPr>
                <p:cNvPr id="498" name="Text Box 77">
                  <a:extLst>
                    <a:ext uri="{FF2B5EF4-FFF2-40B4-BE49-F238E27FC236}">
                      <a16:creationId xmlns:a16="http://schemas.microsoft.com/office/drawing/2014/main" id="{772CD6E6-C7E2-4A7B-9072-DC22A1F10CE5}"/>
                    </a:ext>
                  </a:extLst>
                </p:cNvPr>
                <p:cNvSpPr txBox="1">
                  <a:spLocks noChangeArrowheads="1"/>
                </p:cNvSpPr>
                <p:nvPr/>
              </p:nvSpPr>
              <p:spPr bwMode="auto">
                <a:xfrm>
                  <a:off x="1975111" y="2602076"/>
                  <a:ext cx="5774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t>M</a:t>
                  </a:r>
                  <a:r>
                    <a:rPr lang="en-US" altLang="en-US" sz="1800" baseline="-25000" dirty="0"/>
                    <a:t>2</a:t>
                  </a:r>
                  <a:r>
                    <a:rPr lang="en-US" altLang="en-US" sz="1800" baseline="30000" dirty="0"/>
                    <a:t>w</a:t>
                  </a:r>
                  <a:endParaRPr lang="en-CA" altLang="en-US" sz="1800" i="0" dirty="0"/>
                </a:p>
              </p:txBody>
            </p:sp>
            <p:sp>
              <p:nvSpPr>
                <p:cNvPr id="499" name="Text Box 77">
                  <a:extLst>
                    <a:ext uri="{FF2B5EF4-FFF2-40B4-BE49-F238E27FC236}">
                      <a16:creationId xmlns:a16="http://schemas.microsoft.com/office/drawing/2014/main" id="{35FA364C-D15B-410A-933E-2032F9829280}"/>
                    </a:ext>
                  </a:extLst>
                </p:cNvPr>
                <p:cNvSpPr txBox="1">
                  <a:spLocks noChangeArrowheads="1"/>
                </p:cNvSpPr>
                <p:nvPr/>
              </p:nvSpPr>
              <p:spPr bwMode="auto">
                <a:xfrm>
                  <a:off x="2584711" y="1828408"/>
                  <a:ext cx="54373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solidFill>
                        <a:schemeClr val="bg2"/>
                      </a:solidFill>
                    </a:rPr>
                    <a:t>M</a:t>
                  </a:r>
                  <a:r>
                    <a:rPr lang="en-US" altLang="en-US" sz="1800" baseline="-25000" dirty="0">
                      <a:solidFill>
                        <a:schemeClr val="bg2"/>
                      </a:solidFill>
                    </a:rPr>
                    <a:t>1</a:t>
                  </a:r>
                  <a:r>
                    <a:rPr lang="en-US" altLang="en-US" sz="1800" baseline="30000" dirty="0">
                      <a:solidFill>
                        <a:schemeClr val="bg2"/>
                      </a:solidFill>
                    </a:rPr>
                    <a:t>b</a:t>
                  </a:r>
                  <a:endParaRPr lang="en-CA" altLang="en-US" sz="1800" i="0" dirty="0">
                    <a:solidFill>
                      <a:schemeClr val="bg2"/>
                    </a:solidFill>
                  </a:endParaRPr>
                </a:p>
              </p:txBody>
            </p:sp>
            <p:sp>
              <p:nvSpPr>
                <p:cNvPr id="500" name="Text Box 77">
                  <a:extLst>
                    <a:ext uri="{FF2B5EF4-FFF2-40B4-BE49-F238E27FC236}">
                      <a16:creationId xmlns:a16="http://schemas.microsoft.com/office/drawing/2014/main" id="{490E279D-060C-46D4-96B3-92187EFB5F47}"/>
                    </a:ext>
                  </a:extLst>
                </p:cNvPr>
                <p:cNvSpPr txBox="1">
                  <a:spLocks noChangeArrowheads="1"/>
                </p:cNvSpPr>
                <p:nvPr/>
              </p:nvSpPr>
              <p:spPr bwMode="auto">
                <a:xfrm>
                  <a:off x="4202497" y="1066464"/>
                  <a:ext cx="5774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pPr>
                  <a:r>
                    <a:rPr lang="en-US" altLang="en-US" sz="1800" dirty="0"/>
                    <a:t>M</a:t>
                  </a:r>
                  <a:r>
                    <a:rPr lang="en-US" altLang="en-US" sz="1800" baseline="-25000" dirty="0"/>
                    <a:t>1</a:t>
                  </a:r>
                  <a:r>
                    <a:rPr lang="en-US" altLang="en-US" sz="1800" baseline="30000" dirty="0"/>
                    <a:t>w</a:t>
                  </a:r>
                  <a:endParaRPr lang="en-CA" altLang="en-US" sz="1800" i="0" dirty="0"/>
                </a:p>
              </p:txBody>
            </p:sp>
          </p:grpSp>
          <p:sp>
            <p:nvSpPr>
              <p:cNvPr id="488" name="Arc 487">
                <a:extLst>
                  <a:ext uri="{FF2B5EF4-FFF2-40B4-BE49-F238E27FC236}">
                    <a16:creationId xmlns:a16="http://schemas.microsoft.com/office/drawing/2014/main" id="{94D038AD-A0B7-48D6-A307-130DF0F95BF3}"/>
                  </a:ext>
                </a:extLst>
              </p:cNvPr>
              <p:cNvSpPr/>
              <p:nvPr/>
            </p:nvSpPr>
            <p:spPr bwMode="auto">
              <a:xfrm rot="8011086">
                <a:off x="4463364" y="286092"/>
                <a:ext cx="1312049" cy="1298474"/>
              </a:xfrm>
              <a:prstGeom prst="arc">
                <a:avLst>
                  <a:gd name="adj1" fmla="val 16108693"/>
                  <a:gd name="adj2" fmla="val 0"/>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p:txBody>
          </p:sp>
        </p:grpSp>
        <p:sp>
          <p:nvSpPr>
            <p:cNvPr id="485" name="Rectangle 2">
              <a:extLst>
                <a:ext uri="{FF2B5EF4-FFF2-40B4-BE49-F238E27FC236}">
                  <a16:creationId xmlns:a16="http://schemas.microsoft.com/office/drawing/2014/main" id="{A7C38016-FF4F-4B3B-B7B8-1080534B4534}"/>
                </a:ext>
              </a:extLst>
            </p:cNvPr>
            <p:cNvSpPr txBox="1">
              <a:spLocks noChangeArrowheads="1"/>
            </p:cNvSpPr>
            <p:nvPr/>
          </p:nvSpPr>
          <p:spPr bwMode="auto">
            <a:xfrm>
              <a:off x="-552744" y="-114300"/>
              <a:ext cx="4289362"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a:t>A Game Tree</a:t>
              </a:r>
              <a:endParaRPr lang="en-CA" altLang="en-US" kern="0" dirty="0"/>
            </a:p>
          </p:txBody>
        </p:sp>
        <p:pic>
          <p:nvPicPr>
            <p:cNvPr id="486" name="Picture 6" descr="Related image">
              <a:extLst>
                <a:ext uri="{FF2B5EF4-FFF2-40B4-BE49-F238E27FC236}">
                  <a16:creationId xmlns:a16="http://schemas.microsoft.com/office/drawing/2014/main" id="{87637288-F9D2-475D-92ED-2FB4F9132F61}"/>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632" t="6824" b="12622"/>
            <a:stretch/>
          </p:blipFill>
          <p:spPr bwMode="auto">
            <a:xfrm>
              <a:off x="6219447" y="188349"/>
              <a:ext cx="2819400" cy="1524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a:extLst>
              <a:ext uri="{FF2B5EF4-FFF2-40B4-BE49-F238E27FC236}">
                <a16:creationId xmlns:a16="http://schemas.microsoft.com/office/drawing/2014/main" id="{791E049B-541A-4F5E-AF37-AE610DE5F590}"/>
              </a:ext>
            </a:extLst>
          </p:cNvPr>
          <p:cNvGrpSpPr/>
          <p:nvPr/>
        </p:nvGrpSpPr>
        <p:grpSpPr>
          <a:xfrm>
            <a:off x="594842" y="3165144"/>
            <a:ext cx="6784804" cy="307777"/>
            <a:chOff x="1609726" y="3165144"/>
            <a:chExt cx="6784804" cy="307777"/>
          </a:xfrm>
        </p:grpSpPr>
        <p:sp>
          <p:nvSpPr>
            <p:cNvPr id="422" name="TextBox 421">
              <a:extLst>
                <a:ext uri="{FF2B5EF4-FFF2-40B4-BE49-F238E27FC236}">
                  <a16:creationId xmlns:a16="http://schemas.microsoft.com/office/drawing/2014/main" id="{490CCCC2-2E38-41FA-84E2-3E91B39AF7DA}"/>
                </a:ext>
              </a:extLst>
            </p:cNvPr>
            <p:cNvSpPr txBox="1"/>
            <p:nvPr/>
          </p:nvSpPr>
          <p:spPr bwMode="auto">
            <a:xfrm>
              <a:off x="1609726" y="3165144"/>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5</a:t>
              </a:r>
            </a:p>
          </p:txBody>
        </p:sp>
        <p:sp>
          <p:nvSpPr>
            <p:cNvPr id="423" name="TextBox 422">
              <a:extLst>
                <a:ext uri="{FF2B5EF4-FFF2-40B4-BE49-F238E27FC236}">
                  <a16:creationId xmlns:a16="http://schemas.microsoft.com/office/drawing/2014/main" id="{409680D7-5693-4509-AD6D-44FBBA1768D5}"/>
                </a:ext>
              </a:extLst>
            </p:cNvPr>
            <p:cNvSpPr txBox="1"/>
            <p:nvPr/>
          </p:nvSpPr>
          <p:spPr bwMode="auto">
            <a:xfrm>
              <a:off x="1635456"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25" name="TextBox 424">
              <a:extLst>
                <a:ext uri="{FF2B5EF4-FFF2-40B4-BE49-F238E27FC236}">
                  <a16:creationId xmlns:a16="http://schemas.microsoft.com/office/drawing/2014/main" id="{DC12FDDB-DE93-4F1E-9D86-2E8C1A2F3B49}"/>
                </a:ext>
              </a:extLst>
            </p:cNvPr>
            <p:cNvSpPr txBox="1"/>
            <p:nvPr/>
          </p:nvSpPr>
          <p:spPr bwMode="auto">
            <a:xfrm>
              <a:off x="1809750"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26" name="TextBox 425">
              <a:extLst>
                <a:ext uri="{FF2B5EF4-FFF2-40B4-BE49-F238E27FC236}">
                  <a16:creationId xmlns:a16="http://schemas.microsoft.com/office/drawing/2014/main" id="{A6BAE9D2-374A-4800-9548-3BAE4554386E}"/>
                </a:ext>
              </a:extLst>
            </p:cNvPr>
            <p:cNvSpPr txBox="1"/>
            <p:nvPr/>
          </p:nvSpPr>
          <p:spPr bwMode="auto">
            <a:xfrm>
              <a:off x="200309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27" name="TextBox 426">
              <a:extLst>
                <a:ext uri="{FF2B5EF4-FFF2-40B4-BE49-F238E27FC236}">
                  <a16:creationId xmlns:a16="http://schemas.microsoft.com/office/drawing/2014/main" id="{8DB8EEDD-B772-414A-AF02-6BAAC6C5D6F8}"/>
                </a:ext>
              </a:extLst>
            </p:cNvPr>
            <p:cNvSpPr txBox="1"/>
            <p:nvPr/>
          </p:nvSpPr>
          <p:spPr bwMode="auto">
            <a:xfrm>
              <a:off x="216184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6</a:t>
              </a:r>
            </a:p>
          </p:txBody>
        </p:sp>
        <p:sp>
          <p:nvSpPr>
            <p:cNvPr id="428" name="TextBox 427">
              <a:extLst>
                <a:ext uri="{FF2B5EF4-FFF2-40B4-BE49-F238E27FC236}">
                  <a16:creationId xmlns:a16="http://schemas.microsoft.com/office/drawing/2014/main" id="{08C0FF10-4F0B-4067-AAAC-7D5C504407A5}"/>
                </a:ext>
              </a:extLst>
            </p:cNvPr>
            <p:cNvSpPr txBox="1"/>
            <p:nvPr/>
          </p:nvSpPr>
          <p:spPr bwMode="auto">
            <a:xfrm>
              <a:off x="2316463"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29" name="TextBox 428">
              <a:extLst>
                <a:ext uri="{FF2B5EF4-FFF2-40B4-BE49-F238E27FC236}">
                  <a16:creationId xmlns:a16="http://schemas.microsoft.com/office/drawing/2014/main" id="{556A91CF-5ACA-401F-BA8C-856045C52BE6}"/>
                </a:ext>
              </a:extLst>
            </p:cNvPr>
            <p:cNvSpPr txBox="1"/>
            <p:nvPr/>
          </p:nvSpPr>
          <p:spPr bwMode="auto">
            <a:xfrm>
              <a:off x="247044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30" name="TextBox 429">
              <a:extLst>
                <a:ext uri="{FF2B5EF4-FFF2-40B4-BE49-F238E27FC236}">
                  <a16:creationId xmlns:a16="http://schemas.microsoft.com/office/drawing/2014/main" id="{F0D8EB30-6217-481E-A9FC-0477241B6488}"/>
                </a:ext>
              </a:extLst>
            </p:cNvPr>
            <p:cNvSpPr txBox="1"/>
            <p:nvPr/>
          </p:nvSpPr>
          <p:spPr bwMode="auto">
            <a:xfrm>
              <a:off x="2645364"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-5</a:t>
              </a:r>
            </a:p>
          </p:txBody>
        </p:sp>
        <p:sp>
          <p:nvSpPr>
            <p:cNvPr id="431" name="TextBox 430">
              <a:extLst>
                <a:ext uri="{FF2B5EF4-FFF2-40B4-BE49-F238E27FC236}">
                  <a16:creationId xmlns:a16="http://schemas.microsoft.com/office/drawing/2014/main" id="{43119646-C8EE-4839-A01A-367D21B493DE}"/>
                </a:ext>
              </a:extLst>
            </p:cNvPr>
            <p:cNvSpPr txBox="1"/>
            <p:nvPr/>
          </p:nvSpPr>
          <p:spPr bwMode="auto">
            <a:xfrm>
              <a:off x="2820283"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32" name="TextBox 431">
              <a:extLst>
                <a:ext uri="{FF2B5EF4-FFF2-40B4-BE49-F238E27FC236}">
                  <a16:creationId xmlns:a16="http://schemas.microsoft.com/office/drawing/2014/main" id="{7057BFDD-1EC3-4446-8849-27138FF82E25}"/>
                </a:ext>
              </a:extLst>
            </p:cNvPr>
            <p:cNvSpPr txBox="1"/>
            <p:nvPr/>
          </p:nvSpPr>
          <p:spPr bwMode="auto">
            <a:xfrm>
              <a:off x="300472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33" name="TextBox 432">
              <a:extLst>
                <a:ext uri="{FF2B5EF4-FFF2-40B4-BE49-F238E27FC236}">
                  <a16:creationId xmlns:a16="http://schemas.microsoft.com/office/drawing/2014/main" id="{57385D10-A057-4F34-AB54-476A2E6E788B}"/>
                </a:ext>
              </a:extLst>
            </p:cNvPr>
            <p:cNvSpPr txBox="1"/>
            <p:nvPr/>
          </p:nvSpPr>
          <p:spPr bwMode="auto">
            <a:xfrm>
              <a:off x="3179646"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34" name="TextBox 433">
              <a:extLst>
                <a:ext uri="{FF2B5EF4-FFF2-40B4-BE49-F238E27FC236}">
                  <a16:creationId xmlns:a16="http://schemas.microsoft.com/office/drawing/2014/main" id="{086F4A97-F657-4915-BF81-3140F69A0AF5}"/>
                </a:ext>
              </a:extLst>
            </p:cNvPr>
            <p:cNvSpPr txBox="1"/>
            <p:nvPr/>
          </p:nvSpPr>
          <p:spPr bwMode="auto">
            <a:xfrm>
              <a:off x="332293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35" name="TextBox 434">
              <a:extLst>
                <a:ext uri="{FF2B5EF4-FFF2-40B4-BE49-F238E27FC236}">
                  <a16:creationId xmlns:a16="http://schemas.microsoft.com/office/drawing/2014/main" id="{DAFA163A-5675-445B-8488-49DDC4116C62}"/>
                </a:ext>
              </a:extLst>
            </p:cNvPr>
            <p:cNvSpPr txBox="1"/>
            <p:nvPr/>
          </p:nvSpPr>
          <p:spPr bwMode="auto">
            <a:xfrm>
              <a:off x="3524722"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36" name="TextBox 435">
              <a:extLst>
                <a:ext uri="{FF2B5EF4-FFF2-40B4-BE49-F238E27FC236}">
                  <a16:creationId xmlns:a16="http://schemas.microsoft.com/office/drawing/2014/main" id="{EE5865FA-CF80-493D-9CE4-978EE9E5623A}"/>
                </a:ext>
              </a:extLst>
            </p:cNvPr>
            <p:cNvSpPr txBox="1"/>
            <p:nvPr/>
          </p:nvSpPr>
          <p:spPr bwMode="auto">
            <a:xfrm>
              <a:off x="3680589"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-5</a:t>
              </a:r>
            </a:p>
          </p:txBody>
        </p:sp>
        <p:sp>
          <p:nvSpPr>
            <p:cNvPr id="437" name="TextBox 436">
              <a:extLst>
                <a:ext uri="{FF2B5EF4-FFF2-40B4-BE49-F238E27FC236}">
                  <a16:creationId xmlns:a16="http://schemas.microsoft.com/office/drawing/2014/main" id="{DF2FFD99-E310-4486-AC4E-A95E636A2DF4}"/>
                </a:ext>
              </a:extLst>
            </p:cNvPr>
            <p:cNvSpPr txBox="1"/>
            <p:nvPr/>
          </p:nvSpPr>
          <p:spPr bwMode="auto">
            <a:xfrm>
              <a:off x="3831693"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-6</a:t>
              </a:r>
            </a:p>
          </p:txBody>
        </p:sp>
        <p:sp>
          <p:nvSpPr>
            <p:cNvPr id="438" name="TextBox 437">
              <a:extLst>
                <a:ext uri="{FF2B5EF4-FFF2-40B4-BE49-F238E27FC236}">
                  <a16:creationId xmlns:a16="http://schemas.microsoft.com/office/drawing/2014/main" id="{C9D6BAF6-B0C1-4E93-A711-FBBE4035D29F}"/>
                </a:ext>
              </a:extLst>
            </p:cNvPr>
            <p:cNvSpPr txBox="1"/>
            <p:nvPr/>
          </p:nvSpPr>
          <p:spPr bwMode="auto">
            <a:xfrm>
              <a:off x="405318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39" name="TextBox 438">
              <a:extLst>
                <a:ext uri="{FF2B5EF4-FFF2-40B4-BE49-F238E27FC236}">
                  <a16:creationId xmlns:a16="http://schemas.microsoft.com/office/drawing/2014/main" id="{E6C61DFF-F539-4357-A026-8A9F91518B85}"/>
                </a:ext>
              </a:extLst>
            </p:cNvPr>
            <p:cNvSpPr txBox="1"/>
            <p:nvPr/>
          </p:nvSpPr>
          <p:spPr bwMode="auto">
            <a:xfrm>
              <a:off x="4195820"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40" name="TextBox 439">
              <a:extLst>
                <a:ext uri="{FF2B5EF4-FFF2-40B4-BE49-F238E27FC236}">
                  <a16:creationId xmlns:a16="http://schemas.microsoft.com/office/drawing/2014/main" id="{95713D16-8ABD-45C1-91DB-8C29E03865DC}"/>
                </a:ext>
              </a:extLst>
            </p:cNvPr>
            <p:cNvSpPr txBox="1"/>
            <p:nvPr/>
          </p:nvSpPr>
          <p:spPr bwMode="auto">
            <a:xfrm>
              <a:off x="4372324"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41" name="TextBox 440">
              <a:extLst>
                <a:ext uri="{FF2B5EF4-FFF2-40B4-BE49-F238E27FC236}">
                  <a16:creationId xmlns:a16="http://schemas.microsoft.com/office/drawing/2014/main" id="{4CABDE38-1551-4FA1-8A3A-F4437BCB2494}"/>
                </a:ext>
              </a:extLst>
            </p:cNvPr>
            <p:cNvSpPr txBox="1"/>
            <p:nvPr/>
          </p:nvSpPr>
          <p:spPr bwMode="auto">
            <a:xfrm>
              <a:off x="477837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42" name="TextBox 441">
              <a:extLst>
                <a:ext uri="{FF2B5EF4-FFF2-40B4-BE49-F238E27FC236}">
                  <a16:creationId xmlns:a16="http://schemas.microsoft.com/office/drawing/2014/main" id="{075785A2-C589-4F05-853E-87E5DEB7C59F}"/>
                </a:ext>
              </a:extLst>
            </p:cNvPr>
            <p:cNvSpPr txBox="1"/>
            <p:nvPr/>
          </p:nvSpPr>
          <p:spPr bwMode="auto">
            <a:xfrm>
              <a:off x="4910140"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-5</a:t>
              </a:r>
            </a:p>
          </p:txBody>
        </p:sp>
        <p:sp>
          <p:nvSpPr>
            <p:cNvPr id="443" name="TextBox 442">
              <a:extLst>
                <a:ext uri="{FF2B5EF4-FFF2-40B4-BE49-F238E27FC236}">
                  <a16:creationId xmlns:a16="http://schemas.microsoft.com/office/drawing/2014/main" id="{1EF90AC2-7243-48AA-8D1E-39A6553B0E60}"/>
                </a:ext>
              </a:extLst>
            </p:cNvPr>
            <p:cNvSpPr txBox="1"/>
            <p:nvPr/>
          </p:nvSpPr>
          <p:spPr bwMode="auto">
            <a:xfrm>
              <a:off x="5087650"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44" name="TextBox 443">
              <a:extLst>
                <a:ext uri="{FF2B5EF4-FFF2-40B4-BE49-F238E27FC236}">
                  <a16:creationId xmlns:a16="http://schemas.microsoft.com/office/drawing/2014/main" id="{F6CC6344-4D93-4E44-9798-B7970413BC4C}"/>
                </a:ext>
              </a:extLst>
            </p:cNvPr>
            <p:cNvSpPr txBox="1"/>
            <p:nvPr/>
          </p:nvSpPr>
          <p:spPr bwMode="auto">
            <a:xfrm>
              <a:off x="5285801"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45" name="TextBox 444">
              <a:extLst>
                <a:ext uri="{FF2B5EF4-FFF2-40B4-BE49-F238E27FC236}">
                  <a16:creationId xmlns:a16="http://schemas.microsoft.com/office/drawing/2014/main" id="{661058B2-6512-472A-8AB7-5176E85D4DAF}"/>
                </a:ext>
              </a:extLst>
            </p:cNvPr>
            <p:cNvSpPr txBox="1"/>
            <p:nvPr/>
          </p:nvSpPr>
          <p:spPr bwMode="auto">
            <a:xfrm>
              <a:off x="5437911"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46" name="TextBox 445">
              <a:extLst>
                <a:ext uri="{FF2B5EF4-FFF2-40B4-BE49-F238E27FC236}">
                  <a16:creationId xmlns:a16="http://schemas.microsoft.com/office/drawing/2014/main" id="{3DCBFE0A-9030-4DFE-BAE4-5DB2638676BC}"/>
                </a:ext>
              </a:extLst>
            </p:cNvPr>
            <p:cNvSpPr txBox="1"/>
            <p:nvPr/>
          </p:nvSpPr>
          <p:spPr bwMode="auto">
            <a:xfrm>
              <a:off x="5586844"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-6</a:t>
              </a:r>
            </a:p>
          </p:txBody>
        </p:sp>
        <p:sp>
          <p:nvSpPr>
            <p:cNvPr id="447" name="TextBox 446">
              <a:extLst>
                <a:ext uri="{FF2B5EF4-FFF2-40B4-BE49-F238E27FC236}">
                  <a16:creationId xmlns:a16="http://schemas.microsoft.com/office/drawing/2014/main" id="{20CE44FB-58EB-4433-912C-856DBC0BA56F}"/>
                </a:ext>
              </a:extLst>
            </p:cNvPr>
            <p:cNvSpPr txBox="1"/>
            <p:nvPr/>
          </p:nvSpPr>
          <p:spPr bwMode="auto">
            <a:xfrm>
              <a:off x="580578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48" name="TextBox 447">
              <a:extLst>
                <a:ext uri="{FF2B5EF4-FFF2-40B4-BE49-F238E27FC236}">
                  <a16:creationId xmlns:a16="http://schemas.microsoft.com/office/drawing/2014/main" id="{A1F9C934-6940-43B4-B48B-1CFB54E60273}"/>
                </a:ext>
              </a:extLst>
            </p:cNvPr>
            <p:cNvSpPr txBox="1"/>
            <p:nvPr/>
          </p:nvSpPr>
          <p:spPr bwMode="auto">
            <a:xfrm>
              <a:off x="595615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49" name="TextBox 448">
              <a:extLst>
                <a:ext uri="{FF2B5EF4-FFF2-40B4-BE49-F238E27FC236}">
                  <a16:creationId xmlns:a16="http://schemas.microsoft.com/office/drawing/2014/main" id="{9B29727A-4E20-4B5C-966B-2F2225FFF6DF}"/>
                </a:ext>
              </a:extLst>
            </p:cNvPr>
            <p:cNvSpPr txBox="1"/>
            <p:nvPr/>
          </p:nvSpPr>
          <p:spPr bwMode="auto">
            <a:xfrm>
              <a:off x="610667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50" name="TextBox 449">
              <a:extLst>
                <a:ext uri="{FF2B5EF4-FFF2-40B4-BE49-F238E27FC236}">
                  <a16:creationId xmlns:a16="http://schemas.microsoft.com/office/drawing/2014/main" id="{B344AF7E-E936-47D2-87F8-36D4A7C040BC}"/>
                </a:ext>
              </a:extLst>
            </p:cNvPr>
            <p:cNvSpPr txBox="1"/>
            <p:nvPr/>
          </p:nvSpPr>
          <p:spPr bwMode="auto">
            <a:xfrm>
              <a:off x="6287362"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-5</a:t>
              </a:r>
            </a:p>
          </p:txBody>
        </p:sp>
        <p:sp>
          <p:nvSpPr>
            <p:cNvPr id="451" name="TextBox 450">
              <a:extLst>
                <a:ext uri="{FF2B5EF4-FFF2-40B4-BE49-F238E27FC236}">
                  <a16:creationId xmlns:a16="http://schemas.microsoft.com/office/drawing/2014/main" id="{72C32899-9AE8-44CE-A6FE-82C046F0B0F7}"/>
                </a:ext>
              </a:extLst>
            </p:cNvPr>
            <p:cNvSpPr txBox="1"/>
            <p:nvPr/>
          </p:nvSpPr>
          <p:spPr bwMode="auto">
            <a:xfrm>
              <a:off x="6445821"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52" name="TextBox 451">
              <a:extLst>
                <a:ext uri="{FF2B5EF4-FFF2-40B4-BE49-F238E27FC236}">
                  <a16:creationId xmlns:a16="http://schemas.microsoft.com/office/drawing/2014/main" id="{06FD0568-B2A3-40A4-8F9F-4C3B0B9600D0}"/>
                </a:ext>
              </a:extLst>
            </p:cNvPr>
            <p:cNvSpPr txBox="1"/>
            <p:nvPr/>
          </p:nvSpPr>
          <p:spPr bwMode="auto">
            <a:xfrm>
              <a:off x="6609043"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53" name="TextBox 452">
              <a:extLst>
                <a:ext uri="{FF2B5EF4-FFF2-40B4-BE49-F238E27FC236}">
                  <a16:creationId xmlns:a16="http://schemas.microsoft.com/office/drawing/2014/main" id="{0767242C-991B-4397-BE63-9582C4B3F42E}"/>
                </a:ext>
              </a:extLst>
            </p:cNvPr>
            <p:cNvSpPr txBox="1"/>
            <p:nvPr/>
          </p:nvSpPr>
          <p:spPr bwMode="auto">
            <a:xfrm>
              <a:off x="682703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sp>
          <p:nvSpPr>
            <p:cNvPr id="454" name="TextBox 453">
              <a:extLst>
                <a:ext uri="{FF2B5EF4-FFF2-40B4-BE49-F238E27FC236}">
                  <a16:creationId xmlns:a16="http://schemas.microsoft.com/office/drawing/2014/main" id="{AEB2861B-D9D3-420C-9CAD-D1F0CC460691}"/>
                </a:ext>
              </a:extLst>
            </p:cNvPr>
            <p:cNvSpPr txBox="1"/>
            <p:nvPr/>
          </p:nvSpPr>
          <p:spPr bwMode="auto">
            <a:xfrm>
              <a:off x="697517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6</a:t>
              </a:r>
            </a:p>
          </p:txBody>
        </p:sp>
        <p:sp>
          <p:nvSpPr>
            <p:cNvPr id="455" name="TextBox 454">
              <a:extLst>
                <a:ext uri="{FF2B5EF4-FFF2-40B4-BE49-F238E27FC236}">
                  <a16:creationId xmlns:a16="http://schemas.microsoft.com/office/drawing/2014/main" id="{C71A85DA-1600-453C-A5CB-0F3749A1999E}"/>
                </a:ext>
              </a:extLst>
            </p:cNvPr>
            <p:cNvSpPr txBox="1"/>
            <p:nvPr/>
          </p:nvSpPr>
          <p:spPr bwMode="auto">
            <a:xfrm>
              <a:off x="7136813"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56" name="TextBox 455">
              <a:extLst>
                <a:ext uri="{FF2B5EF4-FFF2-40B4-BE49-F238E27FC236}">
                  <a16:creationId xmlns:a16="http://schemas.microsoft.com/office/drawing/2014/main" id="{18B0F60F-A6D1-4F4C-B0C9-B6B64D621F9E}"/>
                </a:ext>
              </a:extLst>
            </p:cNvPr>
            <p:cNvSpPr txBox="1"/>
            <p:nvPr/>
          </p:nvSpPr>
          <p:spPr bwMode="auto">
            <a:xfrm>
              <a:off x="7339725"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p>
          </p:txBody>
        </p:sp>
        <p:sp>
          <p:nvSpPr>
            <p:cNvPr id="457" name="TextBox 456">
              <a:extLst>
                <a:ext uri="{FF2B5EF4-FFF2-40B4-BE49-F238E27FC236}">
                  <a16:creationId xmlns:a16="http://schemas.microsoft.com/office/drawing/2014/main" id="{0196DDDC-90C1-4785-9995-61788CECDC6D}"/>
                </a:ext>
              </a:extLst>
            </p:cNvPr>
            <p:cNvSpPr txBox="1"/>
            <p:nvPr/>
          </p:nvSpPr>
          <p:spPr bwMode="auto">
            <a:xfrm>
              <a:off x="7482309"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p>
          </p:txBody>
        </p:sp>
        <p:sp>
          <p:nvSpPr>
            <p:cNvPr id="458" name="TextBox 457">
              <a:extLst>
                <a:ext uri="{FF2B5EF4-FFF2-40B4-BE49-F238E27FC236}">
                  <a16:creationId xmlns:a16="http://schemas.microsoft.com/office/drawing/2014/main" id="{1329FC39-9BBD-4361-A4CB-545CF0D8B592}"/>
                </a:ext>
              </a:extLst>
            </p:cNvPr>
            <p:cNvSpPr txBox="1"/>
            <p:nvPr/>
          </p:nvSpPr>
          <p:spPr bwMode="auto">
            <a:xfrm>
              <a:off x="7640768" y="3165144"/>
              <a:ext cx="7537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p>
          </p:txBody>
        </p:sp>
      </p:grpSp>
      <p:grpSp>
        <p:nvGrpSpPr>
          <p:cNvPr id="5" name="Group 4">
            <a:extLst>
              <a:ext uri="{FF2B5EF4-FFF2-40B4-BE49-F238E27FC236}">
                <a16:creationId xmlns:a16="http://schemas.microsoft.com/office/drawing/2014/main" id="{DA2D4C30-66C9-4A21-8F2E-476536EB696E}"/>
              </a:ext>
            </a:extLst>
          </p:cNvPr>
          <p:cNvGrpSpPr/>
          <p:nvPr/>
        </p:nvGrpSpPr>
        <p:grpSpPr>
          <a:xfrm>
            <a:off x="763116" y="2356246"/>
            <a:ext cx="6375400" cy="307777"/>
            <a:chOff x="1778000" y="2356246"/>
            <a:chExt cx="6375400" cy="307777"/>
          </a:xfrm>
        </p:grpSpPr>
        <p:sp>
          <p:nvSpPr>
            <p:cNvPr id="459" name="TextBox 458">
              <a:extLst>
                <a:ext uri="{FF2B5EF4-FFF2-40B4-BE49-F238E27FC236}">
                  <a16:creationId xmlns:a16="http://schemas.microsoft.com/office/drawing/2014/main" id="{AC9705C2-E783-43B6-9E49-36E2BBCCC78E}"/>
                </a:ext>
              </a:extLst>
            </p:cNvPr>
            <p:cNvSpPr txBox="1"/>
            <p:nvPr/>
          </p:nvSpPr>
          <p:spPr bwMode="auto">
            <a:xfrm>
              <a:off x="1778000"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5</a:t>
              </a:r>
            </a:p>
          </p:txBody>
        </p:sp>
        <p:sp>
          <p:nvSpPr>
            <p:cNvPr id="460" name="TextBox 459">
              <a:extLst>
                <a:ext uri="{FF2B5EF4-FFF2-40B4-BE49-F238E27FC236}">
                  <a16:creationId xmlns:a16="http://schemas.microsoft.com/office/drawing/2014/main" id="{5279587A-8434-40A4-91B1-DD8D7B2558CC}"/>
                </a:ext>
              </a:extLst>
            </p:cNvPr>
            <p:cNvSpPr txBox="1"/>
            <p:nvPr/>
          </p:nvSpPr>
          <p:spPr bwMode="auto">
            <a:xfrm>
              <a:off x="2293139"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6</a:t>
              </a:r>
              <a:endPar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461" name="TextBox 460">
              <a:extLst>
                <a:ext uri="{FF2B5EF4-FFF2-40B4-BE49-F238E27FC236}">
                  <a16:creationId xmlns:a16="http://schemas.microsoft.com/office/drawing/2014/main" id="{D76CF62E-0D71-4C33-9481-671DF29C47B4}"/>
                </a:ext>
              </a:extLst>
            </p:cNvPr>
            <p:cNvSpPr txBox="1"/>
            <p:nvPr/>
          </p:nvSpPr>
          <p:spPr bwMode="auto">
            <a:xfrm>
              <a:off x="2578100" y="2356246"/>
              <a:ext cx="9496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endPar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463" name="TextBox 462">
              <a:extLst>
                <a:ext uri="{FF2B5EF4-FFF2-40B4-BE49-F238E27FC236}">
                  <a16:creationId xmlns:a16="http://schemas.microsoft.com/office/drawing/2014/main" id="{D987AA35-F233-4E8A-B291-FD79853BADAD}"/>
                </a:ext>
              </a:extLst>
            </p:cNvPr>
            <p:cNvSpPr txBox="1"/>
            <p:nvPr/>
          </p:nvSpPr>
          <p:spPr bwMode="auto">
            <a:xfrm>
              <a:off x="3307561"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4</a:t>
              </a:r>
              <a:endPar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464" name="TextBox 463">
              <a:extLst>
                <a:ext uri="{FF2B5EF4-FFF2-40B4-BE49-F238E27FC236}">
                  <a16:creationId xmlns:a16="http://schemas.microsoft.com/office/drawing/2014/main" id="{C13C5CA0-FE75-4ED3-A578-4134A2784FCA}"/>
                </a:ext>
              </a:extLst>
            </p:cNvPr>
            <p:cNvSpPr txBox="1"/>
            <p:nvPr/>
          </p:nvSpPr>
          <p:spPr bwMode="auto">
            <a:xfrm>
              <a:off x="3670300" y="2356246"/>
              <a:ext cx="78644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-3</a:t>
              </a:r>
              <a:endPar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465" name="TextBox 464">
              <a:extLst>
                <a:ext uri="{FF2B5EF4-FFF2-40B4-BE49-F238E27FC236}">
                  <a16:creationId xmlns:a16="http://schemas.microsoft.com/office/drawing/2014/main" id="{F4D18C5C-6DD5-46CD-BD39-1E92AD85BD13}"/>
                </a:ext>
              </a:extLst>
            </p:cNvPr>
            <p:cNvSpPr txBox="1"/>
            <p:nvPr/>
          </p:nvSpPr>
          <p:spPr bwMode="auto">
            <a:xfrm>
              <a:off x="4350539"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cs typeface="Times New Roman" panose="02020603050405020304" pitchFamily="18" charset="0"/>
                  <a:sym typeface="Symbol" panose="05050102010706020507" pitchFamily="18" charset="2"/>
                </a:rPr>
                <a:t>2</a:t>
              </a:r>
              <a:endPar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466" name="TextBox 465">
              <a:extLst>
                <a:ext uri="{FF2B5EF4-FFF2-40B4-BE49-F238E27FC236}">
                  <a16:creationId xmlns:a16="http://schemas.microsoft.com/office/drawing/2014/main" id="{0ACE0367-F782-476F-AB4B-8A9A7643AFC8}"/>
                </a:ext>
              </a:extLst>
            </p:cNvPr>
            <p:cNvSpPr txBox="1"/>
            <p:nvPr/>
          </p:nvSpPr>
          <p:spPr bwMode="auto">
            <a:xfrm>
              <a:off x="5080000"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3</a:t>
              </a:r>
            </a:p>
          </p:txBody>
        </p:sp>
        <p:sp>
          <p:nvSpPr>
            <p:cNvPr id="467" name="TextBox 466">
              <a:extLst>
                <a:ext uri="{FF2B5EF4-FFF2-40B4-BE49-F238E27FC236}">
                  <a16:creationId xmlns:a16="http://schemas.microsoft.com/office/drawing/2014/main" id="{7EC85EC0-B737-49FE-A1CF-19D7B98DD483}"/>
                </a:ext>
              </a:extLst>
            </p:cNvPr>
            <p:cNvSpPr txBox="1"/>
            <p:nvPr/>
          </p:nvSpPr>
          <p:spPr bwMode="auto">
            <a:xfrm>
              <a:off x="5569739"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4</a:t>
              </a:r>
            </a:p>
          </p:txBody>
        </p:sp>
        <p:sp>
          <p:nvSpPr>
            <p:cNvPr id="468" name="TextBox 467">
              <a:extLst>
                <a:ext uri="{FF2B5EF4-FFF2-40B4-BE49-F238E27FC236}">
                  <a16:creationId xmlns:a16="http://schemas.microsoft.com/office/drawing/2014/main" id="{CCD85382-CAF6-4ECB-8043-4D12B26C1321}"/>
                </a:ext>
              </a:extLst>
            </p:cNvPr>
            <p:cNvSpPr txBox="1"/>
            <p:nvPr/>
          </p:nvSpPr>
          <p:spPr bwMode="auto">
            <a:xfrm>
              <a:off x="6097578"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4</a:t>
              </a:r>
            </a:p>
          </p:txBody>
        </p:sp>
        <p:sp>
          <p:nvSpPr>
            <p:cNvPr id="469" name="TextBox 468">
              <a:extLst>
                <a:ext uri="{FF2B5EF4-FFF2-40B4-BE49-F238E27FC236}">
                  <a16:creationId xmlns:a16="http://schemas.microsoft.com/office/drawing/2014/main" id="{68B04FBF-3242-48CF-B540-87BBD1B08752}"/>
                </a:ext>
              </a:extLst>
            </p:cNvPr>
            <p:cNvSpPr txBox="1"/>
            <p:nvPr/>
          </p:nvSpPr>
          <p:spPr bwMode="auto">
            <a:xfrm>
              <a:off x="6489700" y="2356246"/>
              <a:ext cx="7677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-3</a:t>
              </a:r>
            </a:p>
          </p:txBody>
        </p:sp>
        <p:sp>
          <p:nvSpPr>
            <p:cNvPr id="470" name="TextBox 469">
              <a:extLst>
                <a:ext uri="{FF2B5EF4-FFF2-40B4-BE49-F238E27FC236}">
                  <a16:creationId xmlns:a16="http://schemas.microsoft.com/office/drawing/2014/main" id="{2EF6C6E8-E627-4F67-9ACA-88192EA0466E}"/>
                </a:ext>
              </a:extLst>
            </p:cNvPr>
            <p:cNvSpPr txBox="1"/>
            <p:nvPr/>
          </p:nvSpPr>
          <p:spPr bwMode="auto">
            <a:xfrm>
              <a:off x="7112000"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6</a:t>
              </a:r>
            </a:p>
          </p:txBody>
        </p:sp>
        <p:sp>
          <p:nvSpPr>
            <p:cNvPr id="471" name="TextBox 470">
              <a:extLst>
                <a:ext uri="{FF2B5EF4-FFF2-40B4-BE49-F238E27FC236}">
                  <a16:creationId xmlns:a16="http://schemas.microsoft.com/office/drawing/2014/main" id="{6381B02D-69D0-463D-8614-874F6A011685}"/>
                </a:ext>
              </a:extLst>
            </p:cNvPr>
            <p:cNvSpPr txBox="1"/>
            <p:nvPr/>
          </p:nvSpPr>
          <p:spPr bwMode="auto">
            <a:xfrm>
              <a:off x="7639839" y="2356246"/>
              <a:ext cx="5135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4</a:t>
              </a:r>
            </a:p>
          </p:txBody>
        </p:sp>
      </p:grpSp>
      <p:grpSp>
        <p:nvGrpSpPr>
          <p:cNvPr id="2" name="Group 1">
            <a:extLst>
              <a:ext uri="{FF2B5EF4-FFF2-40B4-BE49-F238E27FC236}">
                <a16:creationId xmlns:a16="http://schemas.microsoft.com/office/drawing/2014/main" id="{18AAFC65-EB5E-424B-BB5A-EFF1C5B61E30}"/>
              </a:ext>
            </a:extLst>
          </p:cNvPr>
          <p:cNvGrpSpPr/>
          <p:nvPr/>
        </p:nvGrpSpPr>
        <p:grpSpPr>
          <a:xfrm>
            <a:off x="1163955" y="1689100"/>
            <a:ext cx="5541182" cy="307777"/>
            <a:chOff x="2178839" y="1689100"/>
            <a:chExt cx="5541182" cy="307777"/>
          </a:xfrm>
        </p:grpSpPr>
        <p:sp>
          <p:nvSpPr>
            <p:cNvPr id="472" name="TextBox 471">
              <a:extLst>
                <a:ext uri="{FF2B5EF4-FFF2-40B4-BE49-F238E27FC236}">
                  <a16:creationId xmlns:a16="http://schemas.microsoft.com/office/drawing/2014/main" id="{480CD9E4-F7FF-4C09-8530-72FA8B73790E}"/>
                </a:ext>
              </a:extLst>
            </p:cNvPr>
            <p:cNvSpPr txBox="1"/>
            <p:nvPr/>
          </p:nvSpPr>
          <p:spPr bwMode="auto">
            <a:xfrm>
              <a:off x="2178839" y="16891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p>
          </p:txBody>
        </p:sp>
        <p:sp>
          <p:nvSpPr>
            <p:cNvPr id="473" name="TextBox 472">
              <a:extLst>
                <a:ext uri="{FF2B5EF4-FFF2-40B4-BE49-F238E27FC236}">
                  <a16:creationId xmlns:a16="http://schemas.microsoft.com/office/drawing/2014/main" id="{50336937-1F65-4DF3-8F27-29F839D43357}"/>
                </a:ext>
              </a:extLst>
            </p:cNvPr>
            <p:cNvSpPr txBox="1"/>
            <p:nvPr/>
          </p:nvSpPr>
          <p:spPr bwMode="auto">
            <a:xfrm>
              <a:off x="3733800" y="16891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-3</a:t>
              </a:r>
            </a:p>
          </p:txBody>
        </p:sp>
        <p:sp>
          <p:nvSpPr>
            <p:cNvPr id="474" name="TextBox 473">
              <a:extLst>
                <a:ext uri="{FF2B5EF4-FFF2-40B4-BE49-F238E27FC236}">
                  <a16:creationId xmlns:a16="http://schemas.microsoft.com/office/drawing/2014/main" id="{4A2DC13B-BF85-4C6D-8AB4-993117ED1AF2}"/>
                </a:ext>
              </a:extLst>
            </p:cNvPr>
            <p:cNvSpPr txBox="1"/>
            <p:nvPr/>
          </p:nvSpPr>
          <p:spPr bwMode="auto">
            <a:xfrm>
              <a:off x="5486400" y="16891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3</a:t>
              </a:r>
            </a:p>
          </p:txBody>
        </p:sp>
        <p:sp>
          <p:nvSpPr>
            <p:cNvPr id="475" name="TextBox 474">
              <a:extLst>
                <a:ext uri="{FF2B5EF4-FFF2-40B4-BE49-F238E27FC236}">
                  <a16:creationId xmlns:a16="http://schemas.microsoft.com/office/drawing/2014/main" id="{C7A28AF5-887D-4B66-8D76-48BD85BAD020}"/>
                </a:ext>
              </a:extLst>
            </p:cNvPr>
            <p:cNvSpPr txBox="1"/>
            <p:nvPr/>
          </p:nvSpPr>
          <p:spPr bwMode="auto">
            <a:xfrm>
              <a:off x="7003261" y="16891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6</a:t>
              </a:r>
            </a:p>
          </p:txBody>
        </p:sp>
      </p:grpSp>
      <p:grpSp>
        <p:nvGrpSpPr>
          <p:cNvPr id="3" name="Group 2">
            <a:extLst>
              <a:ext uri="{FF2B5EF4-FFF2-40B4-BE49-F238E27FC236}">
                <a16:creationId xmlns:a16="http://schemas.microsoft.com/office/drawing/2014/main" id="{B1615F24-5C2A-4E17-9FC8-4A1FA52FF815}"/>
              </a:ext>
            </a:extLst>
          </p:cNvPr>
          <p:cNvGrpSpPr/>
          <p:nvPr/>
        </p:nvGrpSpPr>
        <p:grpSpPr>
          <a:xfrm>
            <a:off x="1938656" y="1079500"/>
            <a:ext cx="4018760" cy="307777"/>
            <a:chOff x="2953540" y="1079500"/>
            <a:chExt cx="4018760" cy="307777"/>
          </a:xfrm>
        </p:grpSpPr>
        <p:sp>
          <p:nvSpPr>
            <p:cNvPr id="476" name="TextBox 475">
              <a:extLst>
                <a:ext uri="{FF2B5EF4-FFF2-40B4-BE49-F238E27FC236}">
                  <a16:creationId xmlns:a16="http://schemas.microsoft.com/office/drawing/2014/main" id="{9390AD03-2758-4B2A-9085-B1C9A77FC1E0}"/>
                </a:ext>
              </a:extLst>
            </p:cNvPr>
            <p:cNvSpPr txBox="1"/>
            <p:nvPr/>
          </p:nvSpPr>
          <p:spPr bwMode="auto">
            <a:xfrm>
              <a:off x="2953540" y="10795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p>
          </p:txBody>
        </p:sp>
        <p:sp>
          <p:nvSpPr>
            <p:cNvPr id="477" name="TextBox 476">
              <a:extLst>
                <a:ext uri="{FF2B5EF4-FFF2-40B4-BE49-F238E27FC236}">
                  <a16:creationId xmlns:a16="http://schemas.microsoft.com/office/drawing/2014/main" id="{A3C42187-A78D-4F3F-AC26-DC0B1513D48F}"/>
                </a:ext>
              </a:extLst>
            </p:cNvPr>
            <p:cNvSpPr txBox="1"/>
            <p:nvPr/>
          </p:nvSpPr>
          <p:spPr bwMode="auto">
            <a:xfrm>
              <a:off x="6255540" y="10795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6</a:t>
              </a:r>
            </a:p>
          </p:txBody>
        </p:sp>
      </p:grpSp>
      <p:sp>
        <p:nvSpPr>
          <p:cNvPr id="478" name="TextBox 477">
            <a:extLst>
              <a:ext uri="{FF2B5EF4-FFF2-40B4-BE49-F238E27FC236}">
                <a16:creationId xmlns:a16="http://schemas.microsoft.com/office/drawing/2014/main" id="{BDE6E6C5-CA94-4B11-A1E8-D679CFA56B13}"/>
              </a:ext>
            </a:extLst>
          </p:cNvPr>
          <p:cNvSpPr txBox="1"/>
          <p:nvPr/>
        </p:nvSpPr>
        <p:spPr bwMode="auto">
          <a:xfrm>
            <a:off x="3576956" y="228600"/>
            <a:ext cx="7167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lgn="ctr">
              <a:spcBef>
                <a:spcPct val="0"/>
              </a:spcBef>
            </a:pPr>
            <a:r>
              <a:rPr lang="en-US" sz="1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p>
        </p:txBody>
      </p:sp>
      <p:pic>
        <p:nvPicPr>
          <p:cNvPr id="479" name="Picture 5" descr="j0116172">
            <a:extLst>
              <a:ext uri="{FF2B5EF4-FFF2-40B4-BE49-F238E27FC236}">
                <a16:creationId xmlns:a16="http://schemas.microsoft.com/office/drawing/2014/main" id="{36FC961C-6169-452B-A602-F5B70BFFCB3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1" name="AutoShape 8">
            <a:extLst>
              <a:ext uri="{FF2B5EF4-FFF2-40B4-BE49-F238E27FC236}">
                <a16:creationId xmlns:a16="http://schemas.microsoft.com/office/drawing/2014/main" id="{2BE234D9-9DAF-49BA-BDE9-0A09742CFBCC}"/>
              </a:ext>
            </a:extLst>
          </p:cNvPr>
          <p:cNvSpPr>
            <a:spLocks noChangeArrowheads="1"/>
          </p:cNvSpPr>
          <p:nvPr/>
        </p:nvSpPr>
        <p:spPr bwMode="auto">
          <a:xfrm>
            <a:off x="1877692" y="3910766"/>
            <a:ext cx="6005543" cy="2758885"/>
          </a:xfrm>
          <a:prstGeom prst="wedgeRectCallout">
            <a:avLst>
              <a:gd name="adj1" fmla="val -63883"/>
              <a:gd name="adj2" fmla="val -12035"/>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CA" altLang="en-US" sz="2400" dirty="0">
                <a:solidFill>
                  <a:srgbClr val="FFFFFF"/>
                </a:solidFill>
                <a:cs typeface="+mn-cs"/>
              </a:rPr>
              <a:t>The start state is labeled with white winning.</a:t>
            </a:r>
          </a:p>
          <a:p>
            <a:pPr marL="0" marR="0" lvl="0" indent="0" algn="l" defTabSz="914400" rtl="0" eaLnBrk="1" fontAlgn="base" latinLnBrk="0" hangingPunct="1">
              <a:lnSpc>
                <a:spcPct val="100000"/>
              </a:lnSpc>
              <a:spcBef>
                <a:spcPct val="0"/>
              </a:spcBef>
              <a:spcAft>
                <a:spcPct val="0"/>
              </a:spcAft>
              <a:buClrTx/>
              <a:buSzTx/>
              <a:buFontTx/>
              <a:buNone/>
              <a:tabLst/>
              <a:defRPr/>
            </a:pPr>
            <a:r>
              <a:rPr lang="en-CA" altLang="en-US" sz="2400" dirty="0">
                <a:solidFill>
                  <a:srgbClr val="FFFFFF"/>
                </a:solidFill>
                <a:cs typeface="+mn-cs"/>
              </a:rPr>
              <a:t>Therefore, w</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hite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have a winning strategy!</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White </a:t>
            </a:r>
            <a:r>
              <a:rPr lang="en-CA" altLang="en-US" sz="2400" dirty="0">
                <a:solidFill>
                  <a:srgbClr val="FFFFFF"/>
                </a:solidFill>
                <a:cs typeface="+mn-cs"/>
              </a:rPr>
              <a:t>has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first move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rPr>
              <a:t>1</a:t>
            </a:r>
            <a:r>
              <a:rPr kumimoji="0" lang="en-US"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w</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So no matter how Black moves M</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rPr>
              <a:t>1</a:t>
            </a:r>
            <a:r>
              <a:rPr kumimoji="0" lang="en-US"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b</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There is a way for White to moves M</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rPr>
              <a:t>2</a:t>
            </a:r>
            <a:r>
              <a:rPr kumimoji="0" lang="en-US"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w</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So no matter how Black moves M</a:t>
            </a:r>
            <a:r>
              <a:rPr kumimoji="0" lang="en-US" altLang="en-US" sz="2400" b="0" i="0" u="none" strike="noStrike" kern="1200" cap="none" spc="0" normalizeH="0" baseline="-25000" noProof="0" dirty="0">
                <a:ln>
                  <a:noFill/>
                </a:ln>
                <a:solidFill>
                  <a:srgbClr val="FFFFFF"/>
                </a:solidFill>
                <a:effectLst/>
                <a:uLnTx/>
                <a:uFillTx/>
                <a:latin typeface="Times New Roman" pitchFamily="18" charset="0"/>
                <a:ea typeface="+mn-ea"/>
                <a:cs typeface="+mn-cs"/>
              </a:rPr>
              <a:t>2</a:t>
            </a:r>
            <a:r>
              <a:rPr kumimoji="0" lang="en-US"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b</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White wins.</a:t>
            </a:r>
            <a:endParaRPr kumimoji="0" lang="en-US"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752" name="Straight Connector 751">
            <a:extLst>
              <a:ext uri="{FF2B5EF4-FFF2-40B4-BE49-F238E27FC236}">
                <a16:creationId xmlns:a16="http://schemas.microsoft.com/office/drawing/2014/main" id="{0B0111DF-B973-43F4-A133-A497F017D60C}"/>
              </a:ext>
            </a:extLst>
          </p:cNvPr>
          <p:cNvCxnSpPr/>
          <p:nvPr/>
        </p:nvCxnSpPr>
        <p:spPr bwMode="auto">
          <a:xfrm flipH="1">
            <a:off x="2421295" y="825317"/>
            <a:ext cx="1539501" cy="527483"/>
          </a:xfrm>
          <a:prstGeom prst="line">
            <a:avLst/>
          </a:prstGeom>
          <a:noFill/>
          <a:ln w="38100" cap="flat" cmpd="sng" algn="ctr">
            <a:solidFill>
              <a:schemeClr val="tx1"/>
            </a:solidFill>
            <a:prstDash val="solid"/>
            <a:round/>
            <a:headEnd type="none" w="med" len="med"/>
            <a:tailEnd type="none" w="med" len="med"/>
          </a:ln>
          <a:effectLst/>
        </p:spPr>
      </p:cxnSp>
      <p:cxnSp>
        <p:nvCxnSpPr>
          <p:cNvPr id="753" name="Straight Connector 752">
            <a:extLst>
              <a:ext uri="{FF2B5EF4-FFF2-40B4-BE49-F238E27FC236}">
                <a16:creationId xmlns:a16="http://schemas.microsoft.com/office/drawing/2014/main" id="{8C3C7CDF-F870-494B-8CB1-2B09951D8D93}"/>
              </a:ext>
            </a:extLst>
          </p:cNvPr>
          <p:cNvCxnSpPr/>
          <p:nvPr/>
        </p:nvCxnSpPr>
        <p:spPr bwMode="auto">
          <a:xfrm flipH="1" flipV="1">
            <a:off x="1565548" y="2199740"/>
            <a:ext cx="438367" cy="392790"/>
          </a:xfrm>
          <a:prstGeom prst="line">
            <a:avLst/>
          </a:prstGeom>
          <a:noFill/>
          <a:ln w="38100" cap="flat" cmpd="sng" algn="ctr">
            <a:solidFill>
              <a:schemeClr val="tx1"/>
            </a:solidFill>
            <a:prstDash val="solid"/>
            <a:round/>
            <a:headEnd type="none" w="med" len="med"/>
            <a:tailEnd type="none" w="med" len="med"/>
          </a:ln>
          <a:effectLst/>
        </p:spPr>
      </p:cxnSp>
      <p:cxnSp>
        <p:nvCxnSpPr>
          <p:cNvPr id="754" name="Straight Connector 753">
            <a:extLst>
              <a:ext uri="{FF2B5EF4-FFF2-40B4-BE49-F238E27FC236}">
                <a16:creationId xmlns:a16="http://schemas.microsoft.com/office/drawing/2014/main" id="{6781358D-4FF2-4DC7-A30C-31959928B75C}"/>
              </a:ext>
            </a:extLst>
          </p:cNvPr>
          <p:cNvCxnSpPr/>
          <p:nvPr/>
        </p:nvCxnSpPr>
        <p:spPr bwMode="auto">
          <a:xfrm flipH="1">
            <a:off x="1902428" y="2793488"/>
            <a:ext cx="127316" cy="272883"/>
          </a:xfrm>
          <a:prstGeom prst="line">
            <a:avLst/>
          </a:prstGeom>
          <a:noFill/>
          <a:ln w="38100" cap="flat" cmpd="sng" algn="ctr">
            <a:solidFill>
              <a:schemeClr val="bg2"/>
            </a:solidFill>
            <a:prstDash val="solid"/>
            <a:round/>
            <a:headEnd type="none" w="med" len="med"/>
            <a:tailEnd type="none" w="med" len="med"/>
          </a:ln>
          <a:effectLst/>
        </p:spPr>
      </p:cxnSp>
      <p:cxnSp>
        <p:nvCxnSpPr>
          <p:cNvPr id="755" name="Straight Connector 754">
            <a:extLst>
              <a:ext uri="{FF2B5EF4-FFF2-40B4-BE49-F238E27FC236}">
                <a16:creationId xmlns:a16="http://schemas.microsoft.com/office/drawing/2014/main" id="{92D2524B-6BA2-494E-8572-8E47E40B54F7}"/>
              </a:ext>
            </a:extLst>
          </p:cNvPr>
          <p:cNvCxnSpPr/>
          <p:nvPr/>
        </p:nvCxnSpPr>
        <p:spPr bwMode="auto">
          <a:xfrm flipH="1">
            <a:off x="1570793" y="1636023"/>
            <a:ext cx="644182" cy="289722"/>
          </a:xfrm>
          <a:prstGeom prst="line">
            <a:avLst/>
          </a:prstGeom>
          <a:noFill/>
          <a:ln w="38100" cap="flat" cmpd="sng" algn="ctr">
            <a:solidFill>
              <a:schemeClr val="bg2"/>
            </a:solidFill>
            <a:prstDash val="solid"/>
            <a:round/>
            <a:headEnd type="none" w="med" len="med"/>
            <a:tailEnd type="none" w="med" len="med"/>
          </a:ln>
          <a:effectLst/>
        </p:spPr>
      </p:cxnSp>
      <p:sp>
        <p:nvSpPr>
          <p:cNvPr id="756" name="Oval 755">
            <a:extLst>
              <a:ext uri="{FF2B5EF4-FFF2-40B4-BE49-F238E27FC236}">
                <a16:creationId xmlns:a16="http://schemas.microsoft.com/office/drawing/2014/main" id="{ACF5182F-33A6-42B7-9D59-4204994C75B2}"/>
              </a:ext>
            </a:extLst>
          </p:cNvPr>
          <p:cNvSpPr/>
          <p:nvPr/>
        </p:nvSpPr>
        <p:spPr bwMode="auto">
          <a:xfrm>
            <a:off x="1955544" y="2998085"/>
            <a:ext cx="192934" cy="265152"/>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757" name="Straight Connector 756">
            <a:extLst>
              <a:ext uri="{FF2B5EF4-FFF2-40B4-BE49-F238E27FC236}">
                <a16:creationId xmlns:a16="http://schemas.microsoft.com/office/drawing/2014/main" id="{DBE922DA-FDC2-43FE-B9A4-98EE95A86F64}"/>
              </a:ext>
            </a:extLst>
          </p:cNvPr>
          <p:cNvCxnSpPr/>
          <p:nvPr/>
        </p:nvCxnSpPr>
        <p:spPr bwMode="auto">
          <a:xfrm flipH="1" flipV="1">
            <a:off x="2403748" y="1607348"/>
            <a:ext cx="613963" cy="285534"/>
          </a:xfrm>
          <a:prstGeom prst="line">
            <a:avLst/>
          </a:prstGeom>
          <a:noFill/>
          <a:ln w="38100" cap="flat" cmpd="sng" algn="ctr">
            <a:solidFill>
              <a:schemeClr val="bg2"/>
            </a:solidFill>
            <a:prstDash val="solid"/>
            <a:round/>
            <a:headEnd type="none" w="med" len="med"/>
            <a:tailEnd type="none" w="med" len="med"/>
          </a:ln>
          <a:effectLst/>
        </p:spPr>
      </p:cxnSp>
      <p:cxnSp>
        <p:nvCxnSpPr>
          <p:cNvPr id="758" name="Straight Connector 757">
            <a:extLst>
              <a:ext uri="{FF2B5EF4-FFF2-40B4-BE49-F238E27FC236}">
                <a16:creationId xmlns:a16="http://schemas.microsoft.com/office/drawing/2014/main" id="{3C542876-8800-4940-AD48-039D1D0C0FE5}"/>
              </a:ext>
            </a:extLst>
          </p:cNvPr>
          <p:cNvCxnSpPr/>
          <p:nvPr/>
        </p:nvCxnSpPr>
        <p:spPr bwMode="auto">
          <a:xfrm>
            <a:off x="2032528" y="2824097"/>
            <a:ext cx="136740" cy="272883"/>
          </a:xfrm>
          <a:prstGeom prst="line">
            <a:avLst/>
          </a:prstGeom>
          <a:noFill/>
          <a:ln w="38100" cap="flat" cmpd="sng" algn="ctr">
            <a:solidFill>
              <a:schemeClr val="bg2"/>
            </a:solidFill>
            <a:prstDash val="solid"/>
            <a:round/>
            <a:headEnd type="none" w="med" len="med"/>
            <a:tailEnd type="none" w="med" len="med"/>
          </a:ln>
          <a:effectLst/>
        </p:spPr>
      </p:cxnSp>
      <p:cxnSp>
        <p:nvCxnSpPr>
          <p:cNvPr id="759" name="Straight Connector 758">
            <a:extLst>
              <a:ext uri="{FF2B5EF4-FFF2-40B4-BE49-F238E27FC236}">
                <a16:creationId xmlns:a16="http://schemas.microsoft.com/office/drawing/2014/main" id="{D57EEC06-8465-4585-8F93-3691D10BCFB6}"/>
              </a:ext>
            </a:extLst>
          </p:cNvPr>
          <p:cNvCxnSpPr/>
          <p:nvPr/>
        </p:nvCxnSpPr>
        <p:spPr bwMode="auto">
          <a:xfrm>
            <a:off x="2033162" y="2824097"/>
            <a:ext cx="1590" cy="296005"/>
          </a:xfrm>
          <a:prstGeom prst="line">
            <a:avLst/>
          </a:prstGeom>
          <a:noFill/>
          <a:ln w="38100" cap="flat" cmpd="sng" algn="ctr">
            <a:solidFill>
              <a:schemeClr val="bg2"/>
            </a:solidFill>
            <a:prstDash val="solid"/>
            <a:round/>
            <a:headEnd type="none" w="med" len="med"/>
            <a:tailEnd type="none" w="med" len="med"/>
          </a:ln>
          <a:effectLst/>
        </p:spPr>
      </p:cxnSp>
      <p:sp>
        <p:nvSpPr>
          <p:cNvPr id="760" name="Oval 759">
            <a:extLst>
              <a:ext uri="{FF2B5EF4-FFF2-40B4-BE49-F238E27FC236}">
                <a16:creationId xmlns:a16="http://schemas.microsoft.com/office/drawing/2014/main" id="{6F358E84-5D81-4313-8D9B-128E2422DB76}"/>
              </a:ext>
            </a:extLst>
          </p:cNvPr>
          <p:cNvSpPr/>
          <p:nvPr/>
        </p:nvSpPr>
        <p:spPr bwMode="auto">
          <a:xfrm>
            <a:off x="2107944" y="2998085"/>
            <a:ext cx="192934" cy="265152"/>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761" name="Straight Connector 760">
            <a:extLst>
              <a:ext uri="{FF2B5EF4-FFF2-40B4-BE49-F238E27FC236}">
                <a16:creationId xmlns:a16="http://schemas.microsoft.com/office/drawing/2014/main" id="{162210D1-2EED-4F91-8688-E236DA941C54}"/>
              </a:ext>
            </a:extLst>
          </p:cNvPr>
          <p:cNvCxnSpPr/>
          <p:nvPr/>
        </p:nvCxnSpPr>
        <p:spPr bwMode="auto">
          <a:xfrm flipV="1">
            <a:off x="3047856" y="2202727"/>
            <a:ext cx="3276" cy="339436"/>
          </a:xfrm>
          <a:prstGeom prst="line">
            <a:avLst/>
          </a:prstGeom>
          <a:noFill/>
          <a:ln w="38100" cap="flat" cmpd="sng" algn="ctr">
            <a:solidFill>
              <a:schemeClr val="tx1"/>
            </a:solidFill>
            <a:prstDash val="solid"/>
            <a:round/>
            <a:headEnd type="none" w="med" len="med"/>
            <a:tailEnd type="none" w="med" len="med"/>
          </a:ln>
          <a:effectLst/>
        </p:spPr>
      </p:cxnSp>
      <p:cxnSp>
        <p:nvCxnSpPr>
          <p:cNvPr id="762" name="Straight Connector 761">
            <a:extLst>
              <a:ext uri="{FF2B5EF4-FFF2-40B4-BE49-F238E27FC236}">
                <a16:creationId xmlns:a16="http://schemas.microsoft.com/office/drawing/2014/main" id="{05342F35-CC04-4D5B-A873-A71B2FFA604B}"/>
              </a:ext>
            </a:extLst>
          </p:cNvPr>
          <p:cNvCxnSpPr/>
          <p:nvPr/>
        </p:nvCxnSpPr>
        <p:spPr bwMode="auto">
          <a:xfrm flipH="1">
            <a:off x="2938856" y="2807744"/>
            <a:ext cx="127316" cy="272883"/>
          </a:xfrm>
          <a:prstGeom prst="line">
            <a:avLst/>
          </a:prstGeom>
          <a:noFill/>
          <a:ln w="38100" cap="flat" cmpd="sng" algn="ctr">
            <a:solidFill>
              <a:schemeClr val="bg2"/>
            </a:solidFill>
            <a:prstDash val="solid"/>
            <a:round/>
            <a:headEnd type="none" w="med" len="med"/>
            <a:tailEnd type="none" w="med" len="med"/>
          </a:ln>
          <a:effectLst/>
        </p:spPr>
      </p:cxnSp>
      <p:sp>
        <p:nvSpPr>
          <p:cNvPr id="763" name="Oval 762">
            <a:extLst>
              <a:ext uri="{FF2B5EF4-FFF2-40B4-BE49-F238E27FC236}">
                <a16:creationId xmlns:a16="http://schemas.microsoft.com/office/drawing/2014/main" id="{015A755C-FF63-460B-A5BB-3AD2623372AC}"/>
              </a:ext>
            </a:extLst>
          </p:cNvPr>
          <p:cNvSpPr/>
          <p:nvPr/>
        </p:nvSpPr>
        <p:spPr bwMode="auto">
          <a:xfrm>
            <a:off x="2967628" y="3012341"/>
            <a:ext cx="192934" cy="265152"/>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764" name="Straight Connector 763">
            <a:extLst>
              <a:ext uri="{FF2B5EF4-FFF2-40B4-BE49-F238E27FC236}">
                <a16:creationId xmlns:a16="http://schemas.microsoft.com/office/drawing/2014/main" id="{651936D7-C3B7-4BC5-A46E-8A3E347197D1}"/>
              </a:ext>
            </a:extLst>
          </p:cNvPr>
          <p:cNvCxnSpPr/>
          <p:nvPr/>
        </p:nvCxnSpPr>
        <p:spPr bwMode="auto">
          <a:xfrm>
            <a:off x="3044612" y="2838353"/>
            <a:ext cx="136740" cy="272883"/>
          </a:xfrm>
          <a:prstGeom prst="line">
            <a:avLst/>
          </a:prstGeom>
          <a:noFill/>
          <a:ln w="38100" cap="flat" cmpd="sng" algn="ctr">
            <a:solidFill>
              <a:schemeClr val="bg2"/>
            </a:solidFill>
            <a:prstDash val="solid"/>
            <a:round/>
            <a:headEnd type="none" w="med" len="med"/>
            <a:tailEnd type="none" w="med" len="med"/>
          </a:ln>
          <a:effectLst/>
        </p:spPr>
      </p:cxnSp>
      <p:cxnSp>
        <p:nvCxnSpPr>
          <p:cNvPr id="765" name="Straight Connector 764">
            <a:extLst>
              <a:ext uri="{FF2B5EF4-FFF2-40B4-BE49-F238E27FC236}">
                <a16:creationId xmlns:a16="http://schemas.microsoft.com/office/drawing/2014/main" id="{3DEF4C0B-E304-4B77-964F-45D7FED2176D}"/>
              </a:ext>
            </a:extLst>
          </p:cNvPr>
          <p:cNvCxnSpPr/>
          <p:nvPr/>
        </p:nvCxnSpPr>
        <p:spPr bwMode="auto">
          <a:xfrm>
            <a:off x="3045246" y="2838353"/>
            <a:ext cx="1590" cy="296005"/>
          </a:xfrm>
          <a:prstGeom prst="line">
            <a:avLst/>
          </a:prstGeom>
          <a:noFill/>
          <a:ln w="38100" cap="flat" cmpd="sng" algn="ctr">
            <a:solidFill>
              <a:schemeClr val="bg2"/>
            </a:solidFill>
            <a:prstDash val="solid"/>
            <a:round/>
            <a:headEnd type="none" w="med" len="med"/>
            <a:tailEnd type="none" w="med" len="med"/>
          </a:ln>
          <a:effectLst/>
        </p:spPr>
      </p:cxnSp>
      <p:sp>
        <p:nvSpPr>
          <p:cNvPr id="766" name="Oval 765">
            <a:extLst>
              <a:ext uri="{FF2B5EF4-FFF2-40B4-BE49-F238E27FC236}">
                <a16:creationId xmlns:a16="http://schemas.microsoft.com/office/drawing/2014/main" id="{F6BAAF47-2878-4002-A7E8-4B138EFF32D5}"/>
              </a:ext>
            </a:extLst>
          </p:cNvPr>
          <p:cNvSpPr/>
          <p:nvPr/>
        </p:nvSpPr>
        <p:spPr bwMode="auto">
          <a:xfrm>
            <a:off x="2803798" y="3012341"/>
            <a:ext cx="192934" cy="265152"/>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7" name="Oval 766">
            <a:extLst>
              <a:ext uri="{FF2B5EF4-FFF2-40B4-BE49-F238E27FC236}">
                <a16:creationId xmlns:a16="http://schemas.microsoft.com/office/drawing/2014/main" id="{3275F393-BB44-44C4-8121-52455B15CABE}"/>
              </a:ext>
            </a:extLst>
          </p:cNvPr>
          <p:cNvSpPr/>
          <p:nvPr/>
        </p:nvSpPr>
        <p:spPr bwMode="auto">
          <a:xfrm>
            <a:off x="3120028" y="3012341"/>
            <a:ext cx="192934" cy="265152"/>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8" name="Oval 767">
            <a:extLst>
              <a:ext uri="{FF2B5EF4-FFF2-40B4-BE49-F238E27FC236}">
                <a16:creationId xmlns:a16="http://schemas.microsoft.com/office/drawing/2014/main" id="{1141C03F-A6DA-48CA-9E9F-3E9A84336E06}"/>
              </a:ext>
            </a:extLst>
          </p:cNvPr>
          <p:cNvSpPr/>
          <p:nvPr/>
        </p:nvSpPr>
        <p:spPr bwMode="auto">
          <a:xfrm>
            <a:off x="1791714" y="2998085"/>
            <a:ext cx="192934" cy="265152"/>
          </a:xfrm>
          <a:prstGeom prst="ellipse">
            <a:avLst/>
          </a:prstGeom>
          <a:noFill/>
          <a:ln w="3810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67391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51">
                                            <p:txEl>
                                              <p:pRg st="0" end="0"/>
                                            </p:txEl>
                                          </p:spTgt>
                                        </p:tgtEl>
                                        <p:attrNameLst>
                                          <p:attrName>style.visibility</p:attrName>
                                        </p:attrNameLst>
                                      </p:cBhvr>
                                      <p:to>
                                        <p:strVal val="visible"/>
                                      </p:to>
                                    </p:set>
                                    <p:anim calcmode="lin" valueType="num">
                                      <p:cBhvr additive="base">
                                        <p:cTn id="7" dur="500" fill="hold"/>
                                        <p:tgtEl>
                                          <p:spTgt spid="75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51">
                                            <p:txEl>
                                              <p:pRg st="1" end="1"/>
                                            </p:txEl>
                                          </p:spTgt>
                                        </p:tgtEl>
                                        <p:attrNameLst>
                                          <p:attrName>style.visibility</p:attrName>
                                        </p:attrNameLst>
                                      </p:cBhvr>
                                      <p:to>
                                        <p:strVal val="visible"/>
                                      </p:to>
                                    </p:set>
                                    <p:anim calcmode="lin" valueType="num">
                                      <p:cBhvr additive="base">
                                        <p:cTn id="13" dur="500" fill="hold"/>
                                        <p:tgtEl>
                                          <p:spTgt spid="751">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51">
                                            <p:txEl>
                                              <p:pRg st="2" end="2"/>
                                            </p:txEl>
                                          </p:spTgt>
                                        </p:tgtEl>
                                        <p:attrNameLst>
                                          <p:attrName>style.visibility</p:attrName>
                                        </p:attrNameLst>
                                      </p:cBhvr>
                                      <p:to>
                                        <p:strVal val="visible"/>
                                      </p:to>
                                    </p:set>
                                    <p:anim calcmode="lin" valueType="num">
                                      <p:cBhvr additive="base">
                                        <p:cTn id="19" dur="500" fill="hold"/>
                                        <p:tgtEl>
                                          <p:spTgt spid="751">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51">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752"/>
                                        </p:tgtEl>
                                        <p:attrNameLst>
                                          <p:attrName>style.visibility</p:attrName>
                                        </p:attrNameLst>
                                      </p:cBhvr>
                                      <p:to>
                                        <p:strVal val="visible"/>
                                      </p:to>
                                    </p:set>
                                    <p:anim calcmode="lin" valueType="num">
                                      <p:cBhvr additive="base">
                                        <p:cTn id="23" dur="500" fill="hold"/>
                                        <p:tgtEl>
                                          <p:spTgt spid="752"/>
                                        </p:tgtEl>
                                        <p:attrNameLst>
                                          <p:attrName>ppt_x</p:attrName>
                                        </p:attrNameLst>
                                      </p:cBhvr>
                                      <p:tavLst>
                                        <p:tav tm="0">
                                          <p:val>
                                            <p:strVal val="0-#ppt_w/2"/>
                                          </p:val>
                                        </p:tav>
                                        <p:tav tm="100000">
                                          <p:val>
                                            <p:strVal val="#ppt_x"/>
                                          </p:val>
                                        </p:tav>
                                      </p:tavLst>
                                    </p:anim>
                                    <p:anim calcmode="lin" valueType="num">
                                      <p:cBhvr additive="base">
                                        <p:cTn id="24" dur="500" fill="hold"/>
                                        <p:tgtEl>
                                          <p:spTgt spid="75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751">
                                            <p:txEl>
                                              <p:pRg st="3" end="3"/>
                                            </p:txEl>
                                          </p:spTgt>
                                        </p:tgtEl>
                                        <p:attrNameLst>
                                          <p:attrName>style.visibility</p:attrName>
                                        </p:attrNameLst>
                                      </p:cBhvr>
                                      <p:to>
                                        <p:strVal val="visible"/>
                                      </p:to>
                                    </p:set>
                                    <p:anim calcmode="lin" valueType="num">
                                      <p:cBhvr additive="base">
                                        <p:cTn id="29" dur="500" fill="hold"/>
                                        <p:tgtEl>
                                          <p:spTgt spid="751">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751">
                                            <p:txEl>
                                              <p:pRg st="3" end="3"/>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755"/>
                                        </p:tgtEl>
                                        <p:attrNameLst>
                                          <p:attrName>style.visibility</p:attrName>
                                        </p:attrNameLst>
                                      </p:cBhvr>
                                      <p:to>
                                        <p:strVal val="visible"/>
                                      </p:to>
                                    </p:set>
                                    <p:anim calcmode="lin" valueType="num">
                                      <p:cBhvr additive="base">
                                        <p:cTn id="33" dur="500" fill="hold"/>
                                        <p:tgtEl>
                                          <p:spTgt spid="755"/>
                                        </p:tgtEl>
                                        <p:attrNameLst>
                                          <p:attrName>ppt_x</p:attrName>
                                        </p:attrNameLst>
                                      </p:cBhvr>
                                      <p:tavLst>
                                        <p:tav tm="0">
                                          <p:val>
                                            <p:strVal val="0-#ppt_w/2"/>
                                          </p:val>
                                        </p:tav>
                                        <p:tav tm="100000">
                                          <p:val>
                                            <p:strVal val="#ppt_x"/>
                                          </p:val>
                                        </p:tav>
                                      </p:tavLst>
                                    </p:anim>
                                    <p:anim calcmode="lin" valueType="num">
                                      <p:cBhvr additive="base">
                                        <p:cTn id="34" dur="500" fill="hold"/>
                                        <p:tgtEl>
                                          <p:spTgt spid="755"/>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757"/>
                                        </p:tgtEl>
                                        <p:attrNameLst>
                                          <p:attrName>style.visibility</p:attrName>
                                        </p:attrNameLst>
                                      </p:cBhvr>
                                      <p:to>
                                        <p:strVal val="visible"/>
                                      </p:to>
                                    </p:set>
                                    <p:anim calcmode="lin" valueType="num">
                                      <p:cBhvr additive="base">
                                        <p:cTn id="39" dur="500" fill="hold"/>
                                        <p:tgtEl>
                                          <p:spTgt spid="757"/>
                                        </p:tgtEl>
                                        <p:attrNameLst>
                                          <p:attrName>ppt_x</p:attrName>
                                        </p:attrNameLst>
                                      </p:cBhvr>
                                      <p:tavLst>
                                        <p:tav tm="0">
                                          <p:val>
                                            <p:strVal val="0-#ppt_w/2"/>
                                          </p:val>
                                        </p:tav>
                                        <p:tav tm="100000">
                                          <p:val>
                                            <p:strVal val="#ppt_x"/>
                                          </p:val>
                                        </p:tav>
                                      </p:tavLst>
                                    </p:anim>
                                    <p:anim calcmode="lin" valueType="num">
                                      <p:cBhvr additive="base">
                                        <p:cTn id="40" dur="500" fill="hold"/>
                                        <p:tgtEl>
                                          <p:spTgt spid="757"/>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751">
                                            <p:txEl>
                                              <p:pRg st="4" end="4"/>
                                            </p:txEl>
                                          </p:spTgt>
                                        </p:tgtEl>
                                        <p:attrNameLst>
                                          <p:attrName>style.visibility</p:attrName>
                                        </p:attrNameLst>
                                      </p:cBhvr>
                                      <p:to>
                                        <p:strVal val="visible"/>
                                      </p:to>
                                    </p:set>
                                    <p:anim calcmode="lin" valueType="num">
                                      <p:cBhvr additive="base">
                                        <p:cTn id="45" dur="500" fill="hold"/>
                                        <p:tgtEl>
                                          <p:spTgt spid="751">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751">
                                            <p:txEl>
                                              <p:pRg st="4" end="4"/>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753"/>
                                        </p:tgtEl>
                                        <p:attrNameLst>
                                          <p:attrName>style.visibility</p:attrName>
                                        </p:attrNameLst>
                                      </p:cBhvr>
                                      <p:to>
                                        <p:strVal val="visible"/>
                                      </p:to>
                                    </p:set>
                                    <p:anim calcmode="lin" valueType="num">
                                      <p:cBhvr additive="base">
                                        <p:cTn id="49" dur="500" fill="hold"/>
                                        <p:tgtEl>
                                          <p:spTgt spid="753"/>
                                        </p:tgtEl>
                                        <p:attrNameLst>
                                          <p:attrName>ppt_x</p:attrName>
                                        </p:attrNameLst>
                                      </p:cBhvr>
                                      <p:tavLst>
                                        <p:tav tm="0">
                                          <p:val>
                                            <p:strVal val="0-#ppt_w/2"/>
                                          </p:val>
                                        </p:tav>
                                        <p:tav tm="100000">
                                          <p:val>
                                            <p:strVal val="#ppt_x"/>
                                          </p:val>
                                        </p:tav>
                                      </p:tavLst>
                                    </p:anim>
                                    <p:anim calcmode="lin" valueType="num">
                                      <p:cBhvr additive="base">
                                        <p:cTn id="50" dur="500" fill="hold"/>
                                        <p:tgtEl>
                                          <p:spTgt spid="753"/>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761"/>
                                        </p:tgtEl>
                                        <p:attrNameLst>
                                          <p:attrName>style.visibility</p:attrName>
                                        </p:attrNameLst>
                                      </p:cBhvr>
                                      <p:to>
                                        <p:strVal val="visible"/>
                                      </p:to>
                                    </p:set>
                                    <p:anim calcmode="lin" valueType="num">
                                      <p:cBhvr additive="base">
                                        <p:cTn id="53" dur="500" fill="hold"/>
                                        <p:tgtEl>
                                          <p:spTgt spid="761"/>
                                        </p:tgtEl>
                                        <p:attrNameLst>
                                          <p:attrName>ppt_x</p:attrName>
                                        </p:attrNameLst>
                                      </p:cBhvr>
                                      <p:tavLst>
                                        <p:tav tm="0">
                                          <p:val>
                                            <p:strVal val="0-#ppt_w/2"/>
                                          </p:val>
                                        </p:tav>
                                        <p:tav tm="100000">
                                          <p:val>
                                            <p:strVal val="#ppt_x"/>
                                          </p:val>
                                        </p:tav>
                                      </p:tavLst>
                                    </p:anim>
                                    <p:anim calcmode="lin" valueType="num">
                                      <p:cBhvr additive="base">
                                        <p:cTn id="54" dur="500" fill="hold"/>
                                        <p:tgtEl>
                                          <p:spTgt spid="761"/>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751">
                                            <p:txEl>
                                              <p:pRg st="5" end="5"/>
                                            </p:txEl>
                                          </p:spTgt>
                                        </p:tgtEl>
                                        <p:attrNameLst>
                                          <p:attrName>style.visibility</p:attrName>
                                        </p:attrNameLst>
                                      </p:cBhvr>
                                      <p:to>
                                        <p:strVal val="visible"/>
                                      </p:to>
                                    </p:set>
                                    <p:anim calcmode="lin" valueType="num">
                                      <p:cBhvr additive="base">
                                        <p:cTn id="59" dur="500" fill="hold"/>
                                        <p:tgtEl>
                                          <p:spTgt spid="751">
                                            <p:txEl>
                                              <p:pRg st="5" end="5"/>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751">
                                            <p:txEl>
                                              <p:pRg st="5" end="5"/>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754"/>
                                        </p:tgtEl>
                                        <p:attrNameLst>
                                          <p:attrName>style.visibility</p:attrName>
                                        </p:attrNameLst>
                                      </p:cBhvr>
                                      <p:to>
                                        <p:strVal val="visible"/>
                                      </p:to>
                                    </p:set>
                                    <p:anim calcmode="lin" valueType="num">
                                      <p:cBhvr additive="base">
                                        <p:cTn id="63" dur="500" fill="hold"/>
                                        <p:tgtEl>
                                          <p:spTgt spid="754"/>
                                        </p:tgtEl>
                                        <p:attrNameLst>
                                          <p:attrName>ppt_x</p:attrName>
                                        </p:attrNameLst>
                                      </p:cBhvr>
                                      <p:tavLst>
                                        <p:tav tm="0">
                                          <p:val>
                                            <p:strVal val="0-#ppt_w/2"/>
                                          </p:val>
                                        </p:tav>
                                        <p:tav tm="100000">
                                          <p:val>
                                            <p:strVal val="#ppt_x"/>
                                          </p:val>
                                        </p:tav>
                                      </p:tavLst>
                                    </p:anim>
                                    <p:anim calcmode="lin" valueType="num">
                                      <p:cBhvr additive="base">
                                        <p:cTn id="64" dur="500" fill="hold"/>
                                        <p:tgtEl>
                                          <p:spTgt spid="754"/>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762"/>
                                        </p:tgtEl>
                                        <p:attrNameLst>
                                          <p:attrName>style.visibility</p:attrName>
                                        </p:attrNameLst>
                                      </p:cBhvr>
                                      <p:to>
                                        <p:strVal val="visible"/>
                                      </p:to>
                                    </p:set>
                                    <p:anim calcmode="lin" valueType="num">
                                      <p:cBhvr additive="base">
                                        <p:cTn id="67" dur="500" fill="hold"/>
                                        <p:tgtEl>
                                          <p:spTgt spid="762"/>
                                        </p:tgtEl>
                                        <p:attrNameLst>
                                          <p:attrName>ppt_x</p:attrName>
                                        </p:attrNameLst>
                                      </p:cBhvr>
                                      <p:tavLst>
                                        <p:tav tm="0">
                                          <p:val>
                                            <p:strVal val="0-#ppt_w/2"/>
                                          </p:val>
                                        </p:tav>
                                        <p:tav tm="100000">
                                          <p:val>
                                            <p:strVal val="#ppt_x"/>
                                          </p:val>
                                        </p:tav>
                                      </p:tavLst>
                                    </p:anim>
                                    <p:anim calcmode="lin" valueType="num">
                                      <p:cBhvr additive="base">
                                        <p:cTn id="68" dur="500" fill="hold"/>
                                        <p:tgtEl>
                                          <p:spTgt spid="762"/>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759"/>
                                        </p:tgtEl>
                                        <p:attrNameLst>
                                          <p:attrName>style.visibility</p:attrName>
                                        </p:attrNameLst>
                                      </p:cBhvr>
                                      <p:to>
                                        <p:strVal val="visible"/>
                                      </p:to>
                                    </p:set>
                                    <p:anim calcmode="lin" valueType="num">
                                      <p:cBhvr additive="base">
                                        <p:cTn id="73" dur="500" fill="hold"/>
                                        <p:tgtEl>
                                          <p:spTgt spid="759"/>
                                        </p:tgtEl>
                                        <p:attrNameLst>
                                          <p:attrName>ppt_x</p:attrName>
                                        </p:attrNameLst>
                                      </p:cBhvr>
                                      <p:tavLst>
                                        <p:tav tm="0">
                                          <p:val>
                                            <p:strVal val="0-#ppt_w/2"/>
                                          </p:val>
                                        </p:tav>
                                        <p:tav tm="100000">
                                          <p:val>
                                            <p:strVal val="#ppt_x"/>
                                          </p:val>
                                        </p:tav>
                                      </p:tavLst>
                                    </p:anim>
                                    <p:anim calcmode="lin" valueType="num">
                                      <p:cBhvr additive="base">
                                        <p:cTn id="74" dur="500" fill="hold"/>
                                        <p:tgtEl>
                                          <p:spTgt spid="759"/>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765"/>
                                        </p:tgtEl>
                                        <p:attrNameLst>
                                          <p:attrName>style.visibility</p:attrName>
                                        </p:attrNameLst>
                                      </p:cBhvr>
                                      <p:to>
                                        <p:strVal val="visible"/>
                                      </p:to>
                                    </p:set>
                                    <p:anim calcmode="lin" valueType="num">
                                      <p:cBhvr additive="base">
                                        <p:cTn id="77" dur="500" fill="hold"/>
                                        <p:tgtEl>
                                          <p:spTgt spid="765"/>
                                        </p:tgtEl>
                                        <p:attrNameLst>
                                          <p:attrName>ppt_x</p:attrName>
                                        </p:attrNameLst>
                                      </p:cBhvr>
                                      <p:tavLst>
                                        <p:tav tm="0">
                                          <p:val>
                                            <p:strVal val="0-#ppt_w/2"/>
                                          </p:val>
                                        </p:tav>
                                        <p:tav tm="100000">
                                          <p:val>
                                            <p:strVal val="#ppt_x"/>
                                          </p:val>
                                        </p:tav>
                                      </p:tavLst>
                                    </p:anim>
                                    <p:anim calcmode="lin" valueType="num">
                                      <p:cBhvr additive="base">
                                        <p:cTn id="78" dur="500" fill="hold"/>
                                        <p:tgtEl>
                                          <p:spTgt spid="765"/>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758"/>
                                        </p:tgtEl>
                                        <p:attrNameLst>
                                          <p:attrName>style.visibility</p:attrName>
                                        </p:attrNameLst>
                                      </p:cBhvr>
                                      <p:to>
                                        <p:strVal val="visible"/>
                                      </p:to>
                                    </p:set>
                                    <p:anim calcmode="lin" valueType="num">
                                      <p:cBhvr additive="base">
                                        <p:cTn id="83" dur="500" fill="hold"/>
                                        <p:tgtEl>
                                          <p:spTgt spid="758"/>
                                        </p:tgtEl>
                                        <p:attrNameLst>
                                          <p:attrName>ppt_x</p:attrName>
                                        </p:attrNameLst>
                                      </p:cBhvr>
                                      <p:tavLst>
                                        <p:tav tm="0">
                                          <p:val>
                                            <p:strVal val="0-#ppt_w/2"/>
                                          </p:val>
                                        </p:tav>
                                        <p:tav tm="100000">
                                          <p:val>
                                            <p:strVal val="#ppt_x"/>
                                          </p:val>
                                        </p:tav>
                                      </p:tavLst>
                                    </p:anim>
                                    <p:anim calcmode="lin" valueType="num">
                                      <p:cBhvr additive="base">
                                        <p:cTn id="84" dur="500" fill="hold"/>
                                        <p:tgtEl>
                                          <p:spTgt spid="758"/>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0"/>
                                  </p:stCondLst>
                                  <p:childTnLst>
                                    <p:set>
                                      <p:cBhvr>
                                        <p:cTn id="86" dur="1" fill="hold">
                                          <p:stCondLst>
                                            <p:cond delay="0"/>
                                          </p:stCondLst>
                                        </p:cTn>
                                        <p:tgtEl>
                                          <p:spTgt spid="764"/>
                                        </p:tgtEl>
                                        <p:attrNameLst>
                                          <p:attrName>style.visibility</p:attrName>
                                        </p:attrNameLst>
                                      </p:cBhvr>
                                      <p:to>
                                        <p:strVal val="visible"/>
                                      </p:to>
                                    </p:set>
                                    <p:anim calcmode="lin" valueType="num">
                                      <p:cBhvr additive="base">
                                        <p:cTn id="87" dur="500" fill="hold"/>
                                        <p:tgtEl>
                                          <p:spTgt spid="764"/>
                                        </p:tgtEl>
                                        <p:attrNameLst>
                                          <p:attrName>ppt_x</p:attrName>
                                        </p:attrNameLst>
                                      </p:cBhvr>
                                      <p:tavLst>
                                        <p:tav tm="0">
                                          <p:val>
                                            <p:strVal val="0-#ppt_w/2"/>
                                          </p:val>
                                        </p:tav>
                                        <p:tav tm="100000">
                                          <p:val>
                                            <p:strVal val="#ppt_x"/>
                                          </p:val>
                                        </p:tav>
                                      </p:tavLst>
                                    </p:anim>
                                    <p:anim calcmode="lin" valueType="num">
                                      <p:cBhvr additive="base">
                                        <p:cTn id="88" dur="500" fill="hold"/>
                                        <p:tgtEl>
                                          <p:spTgt spid="764"/>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751">
                                            <p:txEl>
                                              <p:pRg st="6" end="6"/>
                                            </p:txEl>
                                          </p:spTgt>
                                        </p:tgtEl>
                                        <p:attrNameLst>
                                          <p:attrName>style.visibility</p:attrName>
                                        </p:attrNameLst>
                                      </p:cBhvr>
                                      <p:to>
                                        <p:strVal val="visible"/>
                                      </p:to>
                                    </p:set>
                                    <p:anim calcmode="lin" valueType="num">
                                      <p:cBhvr additive="base">
                                        <p:cTn id="93" dur="500" fill="hold"/>
                                        <p:tgtEl>
                                          <p:spTgt spid="751">
                                            <p:txEl>
                                              <p:pRg st="6" end="6"/>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751">
                                            <p:txEl>
                                              <p:pRg st="6" end="6"/>
                                            </p:txEl>
                                          </p:spTgt>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756"/>
                                        </p:tgtEl>
                                        <p:attrNameLst>
                                          <p:attrName>style.visibility</p:attrName>
                                        </p:attrNameLst>
                                      </p:cBhvr>
                                      <p:to>
                                        <p:strVal val="visible"/>
                                      </p:to>
                                    </p:set>
                                    <p:anim calcmode="lin" valueType="num">
                                      <p:cBhvr additive="base">
                                        <p:cTn id="97" dur="500" fill="hold"/>
                                        <p:tgtEl>
                                          <p:spTgt spid="756"/>
                                        </p:tgtEl>
                                        <p:attrNameLst>
                                          <p:attrName>ppt_x</p:attrName>
                                        </p:attrNameLst>
                                      </p:cBhvr>
                                      <p:tavLst>
                                        <p:tav tm="0">
                                          <p:val>
                                            <p:strVal val="0-#ppt_w/2"/>
                                          </p:val>
                                        </p:tav>
                                        <p:tav tm="100000">
                                          <p:val>
                                            <p:strVal val="#ppt_x"/>
                                          </p:val>
                                        </p:tav>
                                      </p:tavLst>
                                    </p:anim>
                                    <p:anim calcmode="lin" valueType="num">
                                      <p:cBhvr additive="base">
                                        <p:cTn id="98" dur="500" fill="hold"/>
                                        <p:tgtEl>
                                          <p:spTgt spid="756"/>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768"/>
                                        </p:tgtEl>
                                        <p:attrNameLst>
                                          <p:attrName>style.visibility</p:attrName>
                                        </p:attrNameLst>
                                      </p:cBhvr>
                                      <p:to>
                                        <p:strVal val="visible"/>
                                      </p:to>
                                    </p:set>
                                    <p:anim calcmode="lin" valueType="num">
                                      <p:cBhvr additive="base">
                                        <p:cTn id="101" dur="500" fill="hold"/>
                                        <p:tgtEl>
                                          <p:spTgt spid="768"/>
                                        </p:tgtEl>
                                        <p:attrNameLst>
                                          <p:attrName>ppt_x</p:attrName>
                                        </p:attrNameLst>
                                      </p:cBhvr>
                                      <p:tavLst>
                                        <p:tav tm="0">
                                          <p:val>
                                            <p:strVal val="0-#ppt_w/2"/>
                                          </p:val>
                                        </p:tav>
                                        <p:tav tm="100000">
                                          <p:val>
                                            <p:strVal val="#ppt_x"/>
                                          </p:val>
                                        </p:tav>
                                      </p:tavLst>
                                    </p:anim>
                                    <p:anim calcmode="lin" valueType="num">
                                      <p:cBhvr additive="base">
                                        <p:cTn id="102" dur="500" fill="hold"/>
                                        <p:tgtEl>
                                          <p:spTgt spid="768"/>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760"/>
                                        </p:tgtEl>
                                        <p:attrNameLst>
                                          <p:attrName>style.visibility</p:attrName>
                                        </p:attrNameLst>
                                      </p:cBhvr>
                                      <p:to>
                                        <p:strVal val="visible"/>
                                      </p:to>
                                    </p:set>
                                    <p:anim calcmode="lin" valueType="num">
                                      <p:cBhvr additive="base">
                                        <p:cTn id="105" dur="500" fill="hold"/>
                                        <p:tgtEl>
                                          <p:spTgt spid="760"/>
                                        </p:tgtEl>
                                        <p:attrNameLst>
                                          <p:attrName>ppt_x</p:attrName>
                                        </p:attrNameLst>
                                      </p:cBhvr>
                                      <p:tavLst>
                                        <p:tav tm="0">
                                          <p:val>
                                            <p:strVal val="0-#ppt_w/2"/>
                                          </p:val>
                                        </p:tav>
                                        <p:tav tm="100000">
                                          <p:val>
                                            <p:strVal val="#ppt_x"/>
                                          </p:val>
                                        </p:tav>
                                      </p:tavLst>
                                    </p:anim>
                                    <p:anim calcmode="lin" valueType="num">
                                      <p:cBhvr additive="base">
                                        <p:cTn id="106" dur="500" fill="hold"/>
                                        <p:tgtEl>
                                          <p:spTgt spid="760"/>
                                        </p:tgtEl>
                                        <p:attrNameLst>
                                          <p:attrName>ppt_y</p:attrName>
                                        </p:attrNameLst>
                                      </p:cBhvr>
                                      <p:tavLst>
                                        <p:tav tm="0">
                                          <p:val>
                                            <p:strVal val="#ppt_y"/>
                                          </p:val>
                                        </p:tav>
                                        <p:tav tm="100000">
                                          <p:val>
                                            <p:strVal val="#ppt_y"/>
                                          </p:val>
                                        </p:tav>
                                      </p:tavLst>
                                    </p:anim>
                                  </p:childTnLst>
                                </p:cTn>
                              </p:par>
                              <p:par>
                                <p:cTn id="107" presetID="2" presetClass="entr" presetSubtype="8" fill="hold" grpId="0" nodeType="withEffect">
                                  <p:stCondLst>
                                    <p:cond delay="0"/>
                                  </p:stCondLst>
                                  <p:childTnLst>
                                    <p:set>
                                      <p:cBhvr>
                                        <p:cTn id="108" dur="1" fill="hold">
                                          <p:stCondLst>
                                            <p:cond delay="0"/>
                                          </p:stCondLst>
                                        </p:cTn>
                                        <p:tgtEl>
                                          <p:spTgt spid="763"/>
                                        </p:tgtEl>
                                        <p:attrNameLst>
                                          <p:attrName>style.visibility</p:attrName>
                                        </p:attrNameLst>
                                      </p:cBhvr>
                                      <p:to>
                                        <p:strVal val="visible"/>
                                      </p:to>
                                    </p:set>
                                    <p:anim calcmode="lin" valueType="num">
                                      <p:cBhvr additive="base">
                                        <p:cTn id="109" dur="500" fill="hold"/>
                                        <p:tgtEl>
                                          <p:spTgt spid="763"/>
                                        </p:tgtEl>
                                        <p:attrNameLst>
                                          <p:attrName>ppt_x</p:attrName>
                                        </p:attrNameLst>
                                      </p:cBhvr>
                                      <p:tavLst>
                                        <p:tav tm="0">
                                          <p:val>
                                            <p:strVal val="0-#ppt_w/2"/>
                                          </p:val>
                                        </p:tav>
                                        <p:tav tm="100000">
                                          <p:val>
                                            <p:strVal val="#ppt_x"/>
                                          </p:val>
                                        </p:tav>
                                      </p:tavLst>
                                    </p:anim>
                                    <p:anim calcmode="lin" valueType="num">
                                      <p:cBhvr additive="base">
                                        <p:cTn id="110" dur="500" fill="hold"/>
                                        <p:tgtEl>
                                          <p:spTgt spid="763"/>
                                        </p:tgtEl>
                                        <p:attrNameLst>
                                          <p:attrName>ppt_y</p:attrName>
                                        </p:attrNameLst>
                                      </p:cBhvr>
                                      <p:tavLst>
                                        <p:tav tm="0">
                                          <p:val>
                                            <p:strVal val="#ppt_y"/>
                                          </p:val>
                                        </p:tav>
                                        <p:tav tm="100000">
                                          <p:val>
                                            <p:strVal val="#ppt_y"/>
                                          </p:val>
                                        </p:tav>
                                      </p:tavLst>
                                    </p:anim>
                                  </p:childTnLst>
                                </p:cTn>
                              </p:par>
                              <p:par>
                                <p:cTn id="111" presetID="2" presetClass="entr" presetSubtype="8" fill="hold" grpId="0" nodeType="withEffect">
                                  <p:stCondLst>
                                    <p:cond delay="0"/>
                                  </p:stCondLst>
                                  <p:childTnLst>
                                    <p:set>
                                      <p:cBhvr>
                                        <p:cTn id="112" dur="1" fill="hold">
                                          <p:stCondLst>
                                            <p:cond delay="0"/>
                                          </p:stCondLst>
                                        </p:cTn>
                                        <p:tgtEl>
                                          <p:spTgt spid="766"/>
                                        </p:tgtEl>
                                        <p:attrNameLst>
                                          <p:attrName>style.visibility</p:attrName>
                                        </p:attrNameLst>
                                      </p:cBhvr>
                                      <p:to>
                                        <p:strVal val="visible"/>
                                      </p:to>
                                    </p:set>
                                    <p:anim calcmode="lin" valueType="num">
                                      <p:cBhvr additive="base">
                                        <p:cTn id="113" dur="500" fill="hold"/>
                                        <p:tgtEl>
                                          <p:spTgt spid="766"/>
                                        </p:tgtEl>
                                        <p:attrNameLst>
                                          <p:attrName>ppt_x</p:attrName>
                                        </p:attrNameLst>
                                      </p:cBhvr>
                                      <p:tavLst>
                                        <p:tav tm="0">
                                          <p:val>
                                            <p:strVal val="0-#ppt_w/2"/>
                                          </p:val>
                                        </p:tav>
                                        <p:tav tm="100000">
                                          <p:val>
                                            <p:strVal val="#ppt_x"/>
                                          </p:val>
                                        </p:tav>
                                      </p:tavLst>
                                    </p:anim>
                                    <p:anim calcmode="lin" valueType="num">
                                      <p:cBhvr additive="base">
                                        <p:cTn id="114" dur="500" fill="hold"/>
                                        <p:tgtEl>
                                          <p:spTgt spid="766"/>
                                        </p:tgtEl>
                                        <p:attrNameLst>
                                          <p:attrName>ppt_y</p:attrName>
                                        </p:attrNameLst>
                                      </p:cBhvr>
                                      <p:tavLst>
                                        <p:tav tm="0">
                                          <p:val>
                                            <p:strVal val="#ppt_y"/>
                                          </p:val>
                                        </p:tav>
                                        <p:tav tm="100000">
                                          <p:val>
                                            <p:strVal val="#ppt_y"/>
                                          </p:val>
                                        </p:tav>
                                      </p:tavLst>
                                    </p:anim>
                                  </p:childTnLst>
                                </p:cTn>
                              </p:par>
                              <p:par>
                                <p:cTn id="115" presetID="2" presetClass="entr" presetSubtype="8" fill="hold" grpId="0" nodeType="withEffect">
                                  <p:stCondLst>
                                    <p:cond delay="0"/>
                                  </p:stCondLst>
                                  <p:childTnLst>
                                    <p:set>
                                      <p:cBhvr>
                                        <p:cTn id="116" dur="1" fill="hold">
                                          <p:stCondLst>
                                            <p:cond delay="0"/>
                                          </p:stCondLst>
                                        </p:cTn>
                                        <p:tgtEl>
                                          <p:spTgt spid="767"/>
                                        </p:tgtEl>
                                        <p:attrNameLst>
                                          <p:attrName>style.visibility</p:attrName>
                                        </p:attrNameLst>
                                      </p:cBhvr>
                                      <p:to>
                                        <p:strVal val="visible"/>
                                      </p:to>
                                    </p:set>
                                    <p:anim calcmode="lin" valueType="num">
                                      <p:cBhvr additive="base">
                                        <p:cTn id="117" dur="500" fill="hold"/>
                                        <p:tgtEl>
                                          <p:spTgt spid="767"/>
                                        </p:tgtEl>
                                        <p:attrNameLst>
                                          <p:attrName>ppt_x</p:attrName>
                                        </p:attrNameLst>
                                      </p:cBhvr>
                                      <p:tavLst>
                                        <p:tav tm="0">
                                          <p:val>
                                            <p:strVal val="0-#ppt_w/2"/>
                                          </p:val>
                                        </p:tav>
                                        <p:tav tm="100000">
                                          <p:val>
                                            <p:strVal val="#ppt_x"/>
                                          </p:val>
                                        </p:tav>
                                      </p:tavLst>
                                    </p:anim>
                                    <p:anim calcmode="lin" valueType="num">
                                      <p:cBhvr additive="base">
                                        <p:cTn id="118" dur="500" fill="hold"/>
                                        <p:tgtEl>
                                          <p:spTgt spid="7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6" grpId="0" animBg="1"/>
      <p:bldP spid="760" grpId="0" animBg="1"/>
      <p:bldP spid="763" grpId="0" animBg="1"/>
      <p:bldP spid="766" grpId="0" animBg="1"/>
      <p:bldP spid="767" grpId="0" animBg="1"/>
      <p:bldP spid="76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9" name="Picture 5" descr="j0116172">
            <a:extLst>
              <a:ext uri="{FF2B5EF4-FFF2-40B4-BE49-F238E27FC236}">
                <a16:creationId xmlns:a16="http://schemas.microsoft.com/office/drawing/2014/main" id="{36FC961C-6169-452B-A602-F5B70BFFCB3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0" name="Rectangle 63">
            <a:extLst>
              <a:ext uri="{FF2B5EF4-FFF2-40B4-BE49-F238E27FC236}">
                <a16:creationId xmlns:a16="http://schemas.microsoft.com/office/drawing/2014/main" id="{B7E4F2C7-CDF0-46D4-9141-823F53730E3D}"/>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48" name="AutoShape 8">
            <a:extLst>
              <a:ext uri="{FF2B5EF4-FFF2-40B4-BE49-F238E27FC236}">
                <a16:creationId xmlns:a16="http://schemas.microsoft.com/office/drawing/2014/main" id="{369384A5-919A-416C-88D0-4AC4CC11B782}"/>
              </a:ext>
            </a:extLst>
          </p:cNvPr>
          <p:cNvSpPr>
            <a:spLocks noChangeArrowheads="1"/>
          </p:cNvSpPr>
          <p:nvPr/>
        </p:nvSpPr>
        <p:spPr bwMode="auto">
          <a:xfrm>
            <a:off x="1221711" y="3462961"/>
            <a:ext cx="7829525" cy="3395040"/>
          </a:xfrm>
          <a:prstGeom prst="wedgeRectCallout">
            <a:avLst>
              <a:gd name="adj1" fmla="val -54898"/>
              <a:gd name="adj2" fmla="val -6500"/>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CA" altLang="en-US" sz="2400" dirty="0"/>
              <a:t>For each final state, we have an</a:t>
            </a:r>
            <a:r>
              <a:rPr lang="en-CA" altLang="en-US" sz="2400" dirty="0">
                <a:solidFill>
                  <a:srgbClr val="FF00FF"/>
                </a:solidFill>
              </a:rPr>
              <a:t> reward </a:t>
            </a:r>
            <a:r>
              <a:rPr lang="en-CA" altLang="en-US" sz="2400" dirty="0"/>
              <a:t>value </a:t>
            </a:r>
            <a:br>
              <a:rPr lang="en-CA" altLang="en-US" sz="2400" dirty="0"/>
            </a:br>
            <a:r>
              <a:rPr lang="en-CA" altLang="en-US" sz="2400" dirty="0"/>
              <a:t>  saying </a:t>
            </a:r>
            <a:r>
              <a:rPr lang="en-CA" altLang="en-US" sz="2400" dirty="0">
                <a:solidFill>
                  <a:srgbClr val="FF00FF"/>
                </a:solidFill>
              </a:rPr>
              <a:t>“how much black wins”</a:t>
            </a:r>
            <a:r>
              <a:rPr lang="en-CA" altLang="en-US" sz="2400" dirty="0"/>
              <a:t>. </a:t>
            </a:r>
          </a:p>
          <a:p>
            <a:pPr marL="342900" indent="-342900" eaLnBrk="1" hangingPunct="1">
              <a:spcBef>
                <a:spcPct val="0"/>
              </a:spcBef>
            </a:pPr>
            <a:r>
              <a:rPr lang="en-CA" altLang="en-US" sz="2400" dirty="0"/>
              <a:t>For each state </a:t>
            </a:r>
            <a:r>
              <a:rPr lang="en-CA" altLang="en-US" sz="2400" dirty="0">
                <a:solidFill>
                  <a:srgbClr val="FFC000"/>
                </a:solidFill>
              </a:rPr>
              <a:t>s</a:t>
            </a:r>
            <a:r>
              <a:rPr lang="en-CA" altLang="en-US" sz="2400" dirty="0"/>
              <a:t>, define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CA" altLang="en-US" sz="2400" dirty="0"/>
              <a:t>to be the value/reward received</a:t>
            </a:r>
          </a:p>
          <a:p>
            <a:pPr marL="1085850" lvl="1" indent="-342900" eaLnBrk="1" hangingPunct="1">
              <a:spcBef>
                <a:spcPct val="0"/>
              </a:spcBef>
            </a:pPr>
            <a:r>
              <a:rPr lang="en-CA" altLang="en-US" sz="2400" dirty="0"/>
              <a:t>if both players play optimally</a:t>
            </a:r>
          </a:p>
          <a:p>
            <a:pPr marL="1085850" lvl="1" indent="-342900" eaLnBrk="1" hangingPunct="1">
              <a:spcBef>
                <a:spcPct val="0"/>
              </a:spcBef>
            </a:pPr>
            <a:r>
              <a:rPr lang="en-CA" altLang="en-US" sz="2400" dirty="0"/>
              <a:t>starting from state </a:t>
            </a:r>
            <a:r>
              <a:rPr lang="en-CA" altLang="en-US" sz="2400" dirty="0">
                <a:solidFill>
                  <a:srgbClr val="FFC000"/>
                </a:solidFill>
              </a:rPr>
              <a:t>s</a:t>
            </a:r>
            <a:r>
              <a:rPr lang="en-CA" altLang="en-US" sz="2400" dirty="0"/>
              <a:t>.</a:t>
            </a:r>
          </a:p>
          <a:p>
            <a:pPr marL="342900" indent="-342900" eaLnBrk="1" hangingPunct="1">
              <a:spcBef>
                <a:spcPct val="0"/>
              </a:spcBef>
            </a:pPr>
            <a:r>
              <a:rPr lang="en-CA" altLang="en-US" sz="2400" dirty="0"/>
              <a:t>Let’s work backwards</a:t>
            </a:r>
          </a:p>
          <a:p>
            <a:pPr marL="1085850" lvl="1" indent="-342900" eaLnBrk="1" hangingPunct="1">
              <a:spcBef>
                <a:spcPct val="0"/>
              </a:spcBef>
            </a:pPr>
            <a:r>
              <a:rPr lang="en-CA" altLang="en-US" sz="2400" dirty="0"/>
              <a:t> </a:t>
            </a:r>
            <a:r>
              <a:rPr lang="en-CA" altLang="en-US" sz="2400" dirty="0">
                <a:solidFill>
                  <a:srgbClr val="FF00FF"/>
                </a:solidFill>
              </a:rPr>
              <a:t>v(</a:t>
            </a:r>
            <a:r>
              <a:rPr lang="en-CA" altLang="en-US" sz="2400" dirty="0">
                <a:solidFill>
                  <a:srgbClr val="FFC000"/>
                </a:solidFill>
              </a:rPr>
              <a:t>Terminating state s</a:t>
            </a:r>
            <a:r>
              <a:rPr lang="en-CA" altLang="en-US" sz="2400" dirty="0">
                <a:solidFill>
                  <a:srgbClr val="FF00FF"/>
                </a:solidFill>
              </a:rPr>
              <a:t>) = reward</a:t>
            </a:r>
            <a:endParaRPr lang="en-CA" altLang="en-US" sz="2400" dirty="0"/>
          </a:p>
          <a:p>
            <a:pPr marL="1085850" lvl="1" indent="-342900" eaLnBrk="1" hangingPunct="1">
              <a:spcBef>
                <a:spcPct val="0"/>
              </a:spcBef>
            </a:pPr>
            <a:r>
              <a:rPr lang="en-CA" altLang="en-US" sz="2400" dirty="0"/>
              <a:t>Black takes the move maximizing </a:t>
            </a:r>
            <a:r>
              <a:rPr lang="en-CA" altLang="en-US" sz="2400" dirty="0">
                <a:solidFill>
                  <a:srgbClr val="FF00FF"/>
                </a:solidFill>
              </a:rPr>
              <a:t>v(</a:t>
            </a:r>
            <a:r>
              <a:rPr lang="en-CA" altLang="en-US" sz="2400" dirty="0">
                <a:solidFill>
                  <a:srgbClr val="FFC000"/>
                </a:solidFill>
              </a:rPr>
              <a:t>s</a:t>
            </a:r>
            <a:r>
              <a:rPr lang="en-US" sz="2400" dirty="0">
                <a:solidFill>
                  <a:srgbClr val="FFC000"/>
                </a:solidFill>
              </a:rPr>
              <a:t>'</a:t>
            </a:r>
            <a:r>
              <a:rPr lang="en-CA" altLang="en-US" sz="2400" dirty="0">
                <a:solidFill>
                  <a:srgbClr val="FF00FF"/>
                </a:solidFill>
              </a:rPr>
              <a:t>)</a:t>
            </a:r>
            <a:r>
              <a:rPr lang="en-CA" altLang="en-US" sz="2400" dirty="0"/>
              <a:t>.</a:t>
            </a:r>
          </a:p>
          <a:p>
            <a:pPr marL="1085850" lvl="1" indent="-342900" eaLnBrk="1" hangingPunct="1">
              <a:spcBef>
                <a:spcPct val="0"/>
              </a:spcBef>
            </a:pPr>
            <a:r>
              <a:rPr lang="en-CA" altLang="en-US" sz="2400" dirty="0"/>
              <a:t>White takes the move minimizing </a:t>
            </a:r>
            <a:r>
              <a:rPr lang="en-CA" altLang="en-US" sz="2400" dirty="0">
                <a:solidFill>
                  <a:srgbClr val="FF00FF"/>
                </a:solidFill>
              </a:rPr>
              <a:t>v(</a:t>
            </a:r>
            <a:r>
              <a:rPr lang="en-CA" altLang="en-US" sz="2400" dirty="0">
                <a:solidFill>
                  <a:srgbClr val="FFC000"/>
                </a:solidFill>
              </a:rPr>
              <a:t>s</a:t>
            </a:r>
            <a:r>
              <a:rPr lang="en-US" sz="2400" dirty="0">
                <a:solidFill>
                  <a:srgbClr val="FFC000"/>
                </a:solidFill>
              </a:rPr>
              <a:t>'</a:t>
            </a:r>
            <a:r>
              <a:rPr lang="en-CA" altLang="en-US" sz="2400" dirty="0">
                <a:solidFill>
                  <a:srgbClr val="FF00FF"/>
                </a:solidFill>
              </a:rPr>
              <a:t>)</a:t>
            </a:r>
            <a:r>
              <a:rPr lang="en-CA" altLang="en-US" sz="2400" dirty="0"/>
              <a:t>.</a:t>
            </a:r>
          </a:p>
        </p:txBody>
      </p:sp>
      <p:grpSp>
        <p:nvGrpSpPr>
          <p:cNvPr id="2" name="Group 1">
            <a:extLst>
              <a:ext uri="{FF2B5EF4-FFF2-40B4-BE49-F238E27FC236}">
                <a16:creationId xmlns:a16="http://schemas.microsoft.com/office/drawing/2014/main" id="{0EE7587B-D0DE-48FA-8FED-7BE777024DCD}"/>
              </a:ext>
            </a:extLst>
          </p:cNvPr>
          <p:cNvGrpSpPr/>
          <p:nvPr/>
        </p:nvGrpSpPr>
        <p:grpSpPr>
          <a:xfrm>
            <a:off x="219300" y="2358478"/>
            <a:ext cx="3058883" cy="1046675"/>
            <a:chOff x="219300" y="2358478"/>
            <a:chExt cx="3058883" cy="1046675"/>
          </a:xfrm>
        </p:grpSpPr>
        <p:grpSp>
          <p:nvGrpSpPr>
            <p:cNvPr id="50" name="Group 29">
              <a:extLst>
                <a:ext uri="{FF2B5EF4-FFF2-40B4-BE49-F238E27FC236}">
                  <a16:creationId xmlns:a16="http://schemas.microsoft.com/office/drawing/2014/main" id="{FC233FD6-D974-4413-A800-20688EA426F2}"/>
                </a:ext>
              </a:extLst>
            </p:cNvPr>
            <p:cNvGrpSpPr>
              <a:grpSpLocks/>
            </p:cNvGrpSpPr>
            <p:nvPr/>
          </p:nvGrpSpPr>
          <p:grpSpPr bwMode="auto">
            <a:xfrm>
              <a:off x="219300" y="2475160"/>
              <a:ext cx="917591" cy="929993"/>
              <a:chOff x="2065" y="1551"/>
              <a:chExt cx="1628" cy="1988"/>
            </a:xfrm>
          </p:grpSpPr>
          <p:sp>
            <p:nvSpPr>
              <p:cNvPr id="52" name="Freeform 30">
                <a:extLst>
                  <a:ext uri="{FF2B5EF4-FFF2-40B4-BE49-F238E27FC236}">
                    <a16:creationId xmlns:a16="http://schemas.microsoft.com/office/drawing/2014/main" id="{C1731E26-1A74-4144-9C04-A701B6C010F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31">
                <a:extLst>
                  <a:ext uri="{FF2B5EF4-FFF2-40B4-BE49-F238E27FC236}">
                    <a16:creationId xmlns:a16="http://schemas.microsoft.com/office/drawing/2014/main" id="{88EE4E63-31A9-44F6-AB50-E1692211173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4" name="Freeform 32">
                <a:extLst>
                  <a:ext uri="{FF2B5EF4-FFF2-40B4-BE49-F238E27FC236}">
                    <a16:creationId xmlns:a16="http://schemas.microsoft.com/office/drawing/2014/main" id="{F5CB127B-9BE7-4CD8-99DD-4028140D55A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33">
                <a:extLst>
                  <a:ext uri="{FF2B5EF4-FFF2-40B4-BE49-F238E27FC236}">
                    <a16:creationId xmlns:a16="http://schemas.microsoft.com/office/drawing/2014/main" id="{7A5EC556-C1C1-4D94-83E6-C63F5052CD2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6" name="Freeform 34">
                <a:extLst>
                  <a:ext uri="{FF2B5EF4-FFF2-40B4-BE49-F238E27FC236}">
                    <a16:creationId xmlns:a16="http://schemas.microsoft.com/office/drawing/2014/main" id="{247B5ACD-2E96-432A-9B41-FE04B314D8D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35">
                <a:extLst>
                  <a:ext uri="{FF2B5EF4-FFF2-40B4-BE49-F238E27FC236}">
                    <a16:creationId xmlns:a16="http://schemas.microsoft.com/office/drawing/2014/main" id="{D0C56E03-7F5D-4854-8A28-FE5C415CE80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36">
                <a:extLst>
                  <a:ext uri="{FF2B5EF4-FFF2-40B4-BE49-F238E27FC236}">
                    <a16:creationId xmlns:a16="http://schemas.microsoft.com/office/drawing/2014/main" id="{25EF9DF7-D47C-49EA-9B9C-EAE16D055315}"/>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9" name="Freeform 37">
                <a:extLst>
                  <a:ext uri="{FF2B5EF4-FFF2-40B4-BE49-F238E27FC236}">
                    <a16:creationId xmlns:a16="http://schemas.microsoft.com/office/drawing/2014/main" id="{E7294E55-E84E-4898-8DAD-85EC03108A2B}"/>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0" name="Freeform 38">
                <a:extLst>
                  <a:ext uri="{FF2B5EF4-FFF2-40B4-BE49-F238E27FC236}">
                    <a16:creationId xmlns:a16="http://schemas.microsoft.com/office/drawing/2014/main" id="{193490FD-C92E-442F-8531-C7643EB73BC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39">
                <a:extLst>
                  <a:ext uri="{FF2B5EF4-FFF2-40B4-BE49-F238E27FC236}">
                    <a16:creationId xmlns:a16="http://schemas.microsoft.com/office/drawing/2014/main" id="{9FE2B7A1-71CC-4936-99C9-EDBD1E16C10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40">
                <a:extLst>
                  <a:ext uri="{FF2B5EF4-FFF2-40B4-BE49-F238E27FC236}">
                    <a16:creationId xmlns:a16="http://schemas.microsoft.com/office/drawing/2014/main" id="{E0FC9D6F-D57E-497E-90CD-5B7B22E7321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3" name="Freeform 41">
                <a:extLst>
                  <a:ext uri="{FF2B5EF4-FFF2-40B4-BE49-F238E27FC236}">
                    <a16:creationId xmlns:a16="http://schemas.microsoft.com/office/drawing/2014/main" id="{0313954D-F17E-4484-9D8C-32024EF075E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42">
                <a:extLst>
                  <a:ext uri="{FF2B5EF4-FFF2-40B4-BE49-F238E27FC236}">
                    <a16:creationId xmlns:a16="http://schemas.microsoft.com/office/drawing/2014/main" id="{45411B7A-E983-4054-ADDC-E2FDF07CE92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5" name="Freeform 43">
                <a:extLst>
                  <a:ext uri="{FF2B5EF4-FFF2-40B4-BE49-F238E27FC236}">
                    <a16:creationId xmlns:a16="http://schemas.microsoft.com/office/drawing/2014/main" id="{6AEF6689-DD35-44FE-81C8-1CDEB287E82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6" name="Freeform 44">
                <a:extLst>
                  <a:ext uri="{FF2B5EF4-FFF2-40B4-BE49-F238E27FC236}">
                    <a16:creationId xmlns:a16="http://schemas.microsoft.com/office/drawing/2014/main" id="{EBD1FD6F-372E-408F-9805-F04E05A2AB1F}"/>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45">
                <a:extLst>
                  <a:ext uri="{FF2B5EF4-FFF2-40B4-BE49-F238E27FC236}">
                    <a16:creationId xmlns:a16="http://schemas.microsoft.com/office/drawing/2014/main" id="{E8D5377F-C079-4904-BE9D-C7F9E5F3342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8" name="Freeform 46">
                <a:extLst>
                  <a:ext uri="{FF2B5EF4-FFF2-40B4-BE49-F238E27FC236}">
                    <a16:creationId xmlns:a16="http://schemas.microsoft.com/office/drawing/2014/main" id="{4858AE1F-F04A-495C-A6B8-412B9DC4882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1" name="AutoShape 35">
              <a:extLst>
                <a:ext uri="{FF2B5EF4-FFF2-40B4-BE49-F238E27FC236}">
                  <a16:creationId xmlns:a16="http://schemas.microsoft.com/office/drawing/2014/main" id="{7ECCEF51-B0CF-4EFB-962B-7F7E720831D2}"/>
                </a:ext>
              </a:extLst>
            </p:cNvPr>
            <p:cNvSpPr>
              <a:spLocks noChangeArrowheads="1"/>
            </p:cNvSpPr>
            <p:nvPr/>
          </p:nvSpPr>
          <p:spPr bwMode="auto">
            <a:xfrm>
              <a:off x="964077" y="2358478"/>
              <a:ext cx="2314106" cy="1004005"/>
            </a:xfrm>
            <a:prstGeom prst="wedgeRoundRectCallout">
              <a:avLst>
                <a:gd name="adj1" fmla="val -54642"/>
                <a:gd name="adj2" fmla="val 296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Aft>
                  <a:spcPts val="0"/>
                </a:spcAft>
                <a:buNone/>
              </a:pPr>
              <a:r>
                <a:rPr lang="en-US" sz="2400" dirty="0"/>
                <a:t>We solve this </a:t>
              </a:r>
            </a:p>
            <a:p>
              <a:pPr algn="ctr">
                <a:spcAft>
                  <a:spcPts val="0"/>
                </a:spcAft>
                <a:buNone/>
              </a:pPr>
              <a:r>
                <a:rPr lang="en-US" sz="2400" dirty="0"/>
                <a:t>in the same way.</a:t>
              </a:r>
              <a:endParaRPr lang="en-CA" sz="2400" dirty="0"/>
            </a:p>
          </p:txBody>
        </p:sp>
      </p:grpSp>
      <p:sp>
        <p:nvSpPr>
          <p:cNvPr id="70" name="Rectangle 69">
            <a:extLst>
              <a:ext uri="{FF2B5EF4-FFF2-40B4-BE49-F238E27FC236}">
                <a16:creationId xmlns:a16="http://schemas.microsoft.com/office/drawing/2014/main" id="{9837F7BA-AA30-4A35-8E33-95BB5A3C34D1}"/>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1" name="Rectangle 70">
            <a:extLst>
              <a:ext uri="{FF2B5EF4-FFF2-40B4-BE49-F238E27FC236}">
                <a16:creationId xmlns:a16="http://schemas.microsoft.com/office/drawing/2014/main" id="{E4314B06-523D-4387-B106-2F6D925899A2}"/>
              </a:ext>
            </a:extLst>
          </p:cNvPr>
          <p:cNvSpPr/>
          <p:nvPr/>
        </p:nvSpPr>
        <p:spPr>
          <a:xfrm>
            <a:off x="7669215" y="2544630"/>
            <a:ext cx="2085770" cy="400110"/>
          </a:xfrm>
          <a:prstGeom prst="rect">
            <a:avLst/>
          </a:prstGeom>
        </p:spPr>
        <p:txBody>
          <a:bodyPr wrap="square">
            <a:spAutoFit/>
          </a:bodyPr>
          <a:lstStyle/>
          <a:p>
            <a:pPr>
              <a:spcAft>
                <a:spcPts val="0"/>
              </a:spcAft>
            </a:pPr>
            <a:r>
              <a:rPr lang="en-US" sz="2000" dirty="0"/>
              <a:t>reward = 100</a:t>
            </a:r>
          </a:p>
        </p:txBody>
      </p:sp>
      <p:pic>
        <p:nvPicPr>
          <p:cNvPr id="74" name="Picture 73">
            <a:extLst>
              <a:ext uri="{FF2B5EF4-FFF2-40B4-BE49-F238E27FC236}">
                <a16:creationId xmlns:a16="http://schemas.microsoft.com/office/drawing/2014/main" id="{6B6B241F-0E46-461C-9EB6-BF44138A327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75" name="Group 45">
            <a:extLst>
              <a:ext uri="{FF2B5EF4-FFF2-40B4-BE49-F238E27FC236}">
                <a16:creationId xmlns:a16="http://schemas.microsoft.com/office/drawing/2014/main" id="{25D956BF-3F9B-48AC-B2FA-BBBF8D2530DD}"/>
              </a:ext>
            </a:extLst>
          </p:cNvPr>
          <p:cNvGrpSpPr>
            <a:grpSpLocks/>
          </p:cNvGrpSpPr>
          <p:nvPr/>
        </p:nvGrpSpPr>
        <p:grpSpPr bwMode="auto">
          <a:xfrm>
            <a:off x="3708030" y="1346842"/>
            <a:ext cx="309174" cy="452001"/>
            <a:chOff x="2593" y="768"/>
            <a:chExt cx="849" cy="1475"/>
          </a:xfrm>
        </p:grpSpPr>
        <p:sp>
          <p:nvSpPr>
            <p:cNvPr id="76" name="Freeform 46">
              <a:extLst>
                <a:ext uri="{FF2B5EF4-FFF2-40B4-BE49-F238E27FC236}">
                  <a16:creationId xmlns:a16="http://schemas.microsoft.com/office/drawing/2014/main" id="{7841BB29-531B-4F6E-AA0F-8EAA7F396803}"/>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7" name="Freeform 47">
              <a:extLst>
                <a:ext uri="{FF2B5EF4-FFF2-40B4-BE49-F238E27FC236}">
                  <a16:creationId xmlns:a16="http://schemas.microsoft.com/office/drawing/2014/main" id="{C5F596E3-0E2E-4DD0-9D5C-45B84B9A9A4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8" name="Freeform 48">
              <a:extLst>
                <a:ext uri="{FF2B5EF4-FFF2-40B4-BE49-F238E27FC236}">
                  <a16:creationId xmlns:a16="http://schemas.microsoft.com/office/drawing/2014/main" id="{82425AC5-0DFC-4DF8-805D-D0567898377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9" name="Freeform 49">
              <a:extLst>
                <a:ext uri="{FF2B5EF4-FFF2-40B4-BE49-F238E27FC236}">
                  <a16:creationId xmlns:a16="http://schemas.microsoft.com/office/drawing/2014/main" id="{E0B33141-DCED-4375-A8F1-7A8B015D018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0" name="Freeform 50">
              <a:extLst>
                <a:ext uri="{FF2B5EF4-FFF2-40B4-BE49-F238E27FC236}">
                  <a16:creationId xmlns:a16="http://schemas.microsoft.com/office/drawing/2014/main" id="{983DD9CC-D90C-4960-8EEF-E5E12CD68E6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1" name="Freeform 51">
              <a:extLst>
                <a:ext uri="{FF2B5EF4-FFF2-40B4-BE49-F238E27FC236}">
                  <a16:creationId xmlns:a16="http://schemas.microsoft.com/office/drawing/2014/main" id="{7A5E6E66-2FF2-412D-99FF-71A609B499F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2" name="Freeform 52">
              <a:extLst>
                <a:ext uri="{FF2B5EF4-FFF2-40B4-BE49-F238E27FC236}">
                  <a16:creationId xmlns:a16="http://schemas.microsoft.com/office/drawing/2014/main" id="{300FD824-D0A1-4931-8396-98E179195CF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83" name="Group 53">
              <a:extLst>
                <a:ext uri="{FF2B5EF4-FFF2-40B4-BE49-F238E27FC236}">
                  <a16:creationId xmlns:a16="http://schemas.microsoft.com/office/drawing/2014/main" id="{0B43FDA8-A0B2-4205-8824-2CF43F8A75B7}"/>
                </a:ext>
              </a:extLst>
            </p:cNvPr>
            <p:cNvGrpSpPr>
              <a:grpSpLocks/>
            </p:cNvGrpSpPr>
            <p:nvPr/>
          </p:nvGrpSpPr>
          <p:grpSpPr bwMode="auto">
            <a:xfrm>
              <a:off x="2720" y="768"/>
              <a:ext cx="230" cy="1456"/>
              <a:chOff x="2720" y="768"/>
              <a:chExt cx="230" cy="1456"/>
            </a:xfrm>
          </p:grpSpPr>
          <p:sp>
            <p:nvSpPr>
              <p:cNvPr id="84" name="Freeform 54">
                <a:extLst>
                  <a:ext uri="{FF2B5EF4-FFF2-40B4-BE49-F238E27FC236}">
                    <a16:creationId xmlns:a16="http://schemas.microsoft.com/office/drawing/2014/main" id="{955DACD0-4010-4A86-9B61-AFB8ADB9BF9A}"/>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5" name="Freeform 55">
                <a:extLst>
                  <a:ext uri="{FF2B5EF4-FFF2-40B4-BE49-F238E27FC236}">
                    <a16:creationId xmlns:a16="http://schemas.microsoft.com/office/drawing/2014/main" id="{4AABF453-FEA0-41BA-AF3C-07039B7125F6}"/>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grpSp>
        <p:nvGrpSpPr>
          <p:cNvPr id="5" name="Group 4">
            <a:extLst>
              <a:ext uri="{FF2B5EF4-FFF2-40B4-BE49-F238E27FC236}">
                <a16:creationId xmlns:a16="http://schemas.microsoft.com/office/drawing/2014/main" id="{391D21C6-69E1-450B-A51E-4325BED2CDF5}"/>
              </a:ext>
            </a:extLst>
          </p:cNvPr>
          <p:cNvGrpSpPr/>
          <p:nvPr/>
        </p:nvGrpSpPr>
        <p:grpSpPr>
          <a:xfrm>
            <a:off x="1447800" y="626589"/>
            <a:ext cx="6248400" cy="2415967"/>
            <a:chOff x="1447800" y="626589"/>
            <a:chExt cx="6248400" cy="2415967"/>
          </a:xfrm>
        </p:grpSpPr>
        <p:grpSp>
          <p:nvGrpSpPr>
            <p:cNvPr id="3" name="Group 2">
              <a:extLst>
                <a:ext uri="{FF2B5EF4-FFF2-40B4-BE49-F238E27FC236}">
                  <a16:creationId xmlns:a16="http://schemas.microsoft.com/office/drawing/2014/main" id="{AF13EA66-2BC7-4EC5-9E46-20773F1F738D}"/>
                </a:ext>
              </a:extLst>
            </p:cNvPr>
            <p:cNvGrpSpPr/>
            <p:nvPr/>
          </p:nvGrpSpPr>
          <p:grpSpPr>
            <a:xfrm>
              <a:off x="1447800" y="626589"/>
              <a:ext cx="6248400" cy="2415967"/>
              <a:chOff x="1447800" y="626589"/>
              <a:chExt cx="6248400" cy="2415967"/>
            </a:xfrm>
          </p:grpSpPr>
          <p:sp>
            <p:nvSpPr>
              <p:cNvPr id="788" name="Oval 787">
                <a:extLst>
                  <a:ext uri="{FF2B5EF4-FFF2-40B4-BE49-F238E27FC236}">
                    <a16:creationId xmlns:a16="http://schemas.microsoft.com/office/drawing/2014/main" id="{32CD4BDD-BB83-400B-A6EE-02E952393257}"/>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89" name="Oval 788">
                <a:extLst>
                  <a:ext uri="{FF2B5EF4-FFF2-40B4-BE49-F238E27FC236}">
                    <a16:creationId xmlns:a16="http://schemas.microsoft.com/office/drawing/2014/main" id="{194535B4-6139-4185-815F-C5E9D2DD1D5D}"/>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90" name="Oval 789">
                <a:extLst>
                  <a:ext uri="{FF2B5EF4-FFF2-40B4-BE49-F238E27FC236}">
                    <a16:creationId xmlns:a16="http://schemas.microsoft.com/office/drawing/2014/main" id="{2B546995-7FE8-4B52-A977-66DFD0BEC968}"/>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91" name="Straight Arrow Connector 790">
                <a:extLst>
                  <a:ext uri="{FF2B5EF4-FFF2-40B4-BE49-F238E27FC236}">
                    <a16:creationId xmlns:a16="http://schemas.microsoft.com/office/drawing/2014/main" id="{FC27B9A9-F112-4488-92E1-E89BF5CD8620}"/>
                  </a:ext>
                </a:extLst>
              </p:cNvPr>
              <p:cNvCxnSpPr>
                <a:cxnSpLocks/>
                <a:stCxn id="788" idx="6"/>
                <a:endCxn id="789"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93" name="Straight Arrow Connector 792">
                <a:extLst>
                  <a:ext uri="{FF2B5EF4-FFF2-40B4-BE49-F238E27FC236}">
                    <a16:creationId xmlns:a16="http://schemas.microsoft.com/office/drawing/2014/main" id="{40219E84-98FE-4D10-925E-5F726CF954AB}"/>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94" name="Straight Arrow Connector 793">
                <a:extLst>
                  <a:ext uri="{FF2B5EF4-FFF2-40B4-BE49-F238E27FC236}">
                    <a16:creationId xmlns:a16="http://schemas.microsoft.com/office/drawing/2014/main" id="{4A713C6D-1386-4554-BA8D-40913C4B9BFC}"/>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795" name="Straight Arrow Connector 794">
                <a:extLst>
                  <a:ext uri="{FF2B5EF4-FFF2-40B4-BE49-F238E27FC236}">
                    <a16:creationId xmlns:a16="http://schemas.microsoft.com/office/drawing/2014/main" id="{5CC99529-DA4A-44B4-BB23-526038C747ED}"/>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796" name="Straight Arrow Connector 795">
                <a:extLst>
                  <a:ext uri="{FF2B5EF4-FFF2-40B4-BE49-F238E27FC236}">
                    <a16:creationId xmlns:a16="http://schemas.microsoft.com/office/drawing/2014/main" id="{7B0B6093-E190-4914-B311-447D9CBA7663}"/>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797" name="Straight Arrow Connector 796">
                <a:extLst>
                  <a:ext uri="{FF2B5EF4-FFF2-40B4-BE49-F238E27FC236}">
                    <a16:creationId xmlns:a16="http://schemas.microsoft.com/office/drawing/2014/main" id="{6C8790FC-2D3A-46D5-A365-CB54AFF255B6}"/>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798" name="Straight Arrow Connector 797">
                <a:extLst>
                  <a:ext uri="{FF2B5EF4-FFF2-40B4-BE49-F238E27FC236}">
                    <a16:creationId xmlns:a16="http://schemas.microsoft.com/office/drawing/2014/main" id="{F3AAD802-F8FB-4BCE-97C0-5238C2EDA9D6}"/>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800" name="Straight Arrow Connector 799">
                <a:extLst>
                  <a:ext uri="{FF2B5EF4-FFF2-40B4-BE49-F238E27FC236}">
                    <a16:creationId xmlns:a16="http://schemas.microsoft.com/office/drawing/2014/main" id="{713C3730-E4FF-480D-8456-1983D1DA4A9C}"/>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801" name="Straight Arrow Connector 800">
                <a:extLst>
                  <a:ext uri="{FF2B5EF4-FFF2-40B4-BE49-F238E27FC236}">
                    <a16:creationId xmlns:a16="http://schemas.microsoft.com/office/drawing/2014/main" id="{1C9A150C-D227-4B57-B265-D2BA9DDC91AE}"/>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802" name="Straight Arrow Connector 801">
                <a:extLst>
                  <a:ext uri="{FF2B5EF4-FFF2-40B4-BE49-F238E27FC236}">
                    <a16:creationId xmlns:a16="http://schemas.microsoft.com/office/drawing/2014/main" id="{B795C402-0276-4506-B111-50F42EE5EE16}"/>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759" name="Oval 758">
                <a:extLst>
                  <a:ext uri="{FF2B5EF4-FFF2-40B4-BE49-F238E27FC236}">
                    <a16:creationId xmlns:a16="http://schemas.microsoft.com/office/drawing/2014/main" id="{910E68D2-5197-49C4-9A37-ED3EEC5226A1}"/>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763" name="Picture 4" descr="Finish Line Icon of Line style - Available in SVG, PNG, EPS, AI &amp; Icon fonts">
                <a:extLst>
                  <a:ext uri="{FF2B5EF4-FFF2-40B4-BE49-F238E27FC236}">
                    <a16:creationId xmlns:a16="http://schemas.microsoft.com/office/drawing/2014/main" id="{A9213C8E-DABC-4646-B36D-B3236A39636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766" name="Oval 765">
                <a:extLst>
                  <a:ext uri="{FF2B5EF4-FFF2-40B4-BE49-F238E27FC236}">
                    <a16:creationId xmlns:a16="http://schemas.microsoft.com/office/drawing/2014/main" id="{E94A5D84-8005-43DC-A5AF-834228364926}"/>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767" name="Picture 4" descr="Finish Line Icon of Line style - Available in SVG, PNG, EPS, AI &amp; Icon fonts">
                <a:extLst>
                  <a:ext uri="{FF2B5EF4-FFF2-40B4-BE49-F238E27FC236}">
                    <a16:creationId xmlns:a16="http://schemas.microsoft.com/office/drawing/2014/main" id="{BF85DB8E-DCC2-4A45-8B97-DF5D21B8C3D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768" name="Oval 767">
                <a:extLst>
                  <a:ext uri="{FF2B5EF4-FFF2-40B4-BE49-F238E27FC236}">
                    <a16:creationId xmlns:a16="http://schemas.microsoft.com/office/drawing/2014/main" id="{8147D3A4-2513-4158-BB19-E1DE925C0567}"/>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69" name="Oval 768">
                <a:extLst>
                  <a:ext uri="{FF2B5EF4-FFF2-40B4-BE49-F238E27FC236}">
                    <a16:creationId xmlns:a16="http://schemas.microsoft.com/office/drawing/2014/main" id="{600E5965-52D8-4A60-8D1B-BCBF31FE6E3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70" name="Oval 769">
                <a:extLst>
                  <a:ext uri="{FF2B5EF4-FFF2-40B4-BE49-F238E27FC236}">
                    <a16:creationId xmlns:a16="http://schemas.microsoft.com/office/drawing/2014/main" id="{175C9390-40D5-4F82-86D8-782427F9B421}"/>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73" name="Rectangle 772">
                <a:extLst>
                  <a:ext uri="{FF2B5EF4-FFF2-40B4-BE49-F238E27FC236}">
                    <a16:creationId xmlns:a16="http://schemas.microsoft.com/office/drawing/2014/main" id="{7A72E7E3-CF73-457B-AF7E-8885E5EC2C22}"/>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solidFill>
                      <a:srgbClr val="FFC000"/>
                    </a:solidFill>
                  </a:rPr>
                  <a:t>s</a:t>
                </a:r>
                <a:endParaRPr lang="en-CA" sz="2400" baseline="-25000" dirty="0">
                  <a:solidFill>
                    <a:srgbClr val="FFC000"/>
                  </a:solidFill>
                </a:endParaRPr>
              </a:p>
            </p:txBody>
          </p:sp>
          <p:grpSp>
            <p:nvGrpSpPr>
              <p:cNvPr id="754" name="Group 753">
                <a:extLst>
                  <a:ext uri="{FF2B5EF4-FFF2-40B4-BE49-F238E27FC236}">
                    <a16:creationId xmlns:a16="http://schemas.microsoft.com/office/drawing/2014/main" id="{C1B50E01-2D7F-4162-BEFE-B0A3445676B0}"/>
                  </a:ext>
                </a:extLst>
              </p:cNvPr>
              <p:cNvGrpSpPr/>
              <p:nvPr/>
            </p:nvGrpSpPr>
            <p:grpSpPr>
              <a:xfrm>
                <a:off x="4200018" y="2550956"/>
                <a:ext cx="2532935" cy="491600"/>
                <a:chOff x="4170522" y="2536208"/>
                <a:chExt cx="2532935" cy="491600"/>
              </a:xfrm>
            </p:grpSpPr>
            <p:sp>
              <p:nvSpPr>
                <p:cNvPr id="755" name="Oval 754">
                  <a:extLst>
                    <a:ext uri="{FF2B5EF4-FFF2-40B4-BE49-F238E27FC236}">
                      <a16:creationId xmlns:a16="http://schemas.microsoft.com/office/drawing/2014/main" id="{059DCA87-AD1D-4DD2-9383-ADB3D71ADA1F}"/>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756" name="Picture 4" descr="Finish Line Icon of Line style - Available in SVG, PNG, EPS, AI &amp; Icon fonts">
                  <a:extLst>
                    <a:ext uri="{FF2B5EF4-FFF2-40B4-BE49-F238E27FC236}">
                      <a16:creationId xmlns:a16="http://schemas.microsoft.com/office/drawing/2014/main" id="{59433458-FAD1-4404-B522-AB52266F751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sp>
              <p:nvSpPr>
                <p:cNvPr id="757" name="Rectangle 756">
                  <a:extLst>
                    <a:ext uri="{FF2B5EF4-FFF2-40B4-BE49-F238E27FC236}">
                      <a16:creationId xmlns:a16="http://schemas.microsoft.com/office/drawing/2014/main" id="{D762CE9D-1EF8-4C13-9B00-8F4C26079E71}"/>
                    </a:ext>
                  </a:extLst>
                </p:cNvPr>
                <p:cNvSpPr/>
                <p:nvPr/>
              </p:nvSpPr>
              <p:spPr>
                <a:xfrm>
                  <a:off x="4617687" y="2627698"/>
                  <a:ext cx="2085770" cy="400110"/>
                </a:xfrm>
                <a:prstGeom prst="rect">
                  <a:avLst/>
                </a:prstGeom>
              </p:spPr>
              <p:txBody>
                <a:bodyPr wrap="square">
                  <a:spAutoFit/>
                </a:bodyPr>
                <a:lstStyle/>
                <a:p>
                  <a:pPr>
                    <a:spcAft>
                      <a:spcPts val="0"/>
                    </a:spcAft>
                  </a:pPr>
                  <a:r>
                    <a:rPr lang="en-US" sz="2000" dirty="0"/>
                    <a:t>reward = -50</a:t>
                  </a:r>
                </a:p>
              </p:txBody>
            </p:sp>
          </p:grpSp>
          <p:pic>
            <p:nvPicPr>
              <p:cNvPr id="807" name="Picture 2" descr="TYI 30: Expected number of Dice throws | Combinatorics and more">
                <a:extLst>
                  <a:ext uri="{FF2B5EF4-FFF2-40B4-BE49-F238E27FC236}">
                    <a16:creationId xmlns:a16="http://schemas.microsoft.com/office/drawing/2014/main" id="{D03AE187-DF8D-4B16-B958-3A758AB1327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86" name="Straight Arrow Connector 85">
              <a:extLst>
                <a:ext uri="{FF2B5EF4-FFF2-40B4-BE49-F238E27FC236}">
                  <a16:creationId xmlns:a16="http://schemas.microsoft.com/office/drawing/2014/main" id="{E72D62EC-AF07-4E8F-B5BE-DA88466DB524}"/>
                </a:ext>
              </a:extLst>
            </p:cNvPr>
            <p:cNvCxnSpPr>
              <a:cxnSpLocks/>
            </p:cNvCxnSpPr>
            <p:nvPr/>
          </p:nvCxnSpPr>
          <p:spPr bwMode="auto">
            <a:xfrm flipV="1">
              <a:off x="4104847" y="99332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9" name="Group 8">
            <a:extLst>
              <a:ext uri="{FF2B5EF4-FFF2-40B4-BE49-F238E27FC236}">
                <a16:creationId xmlns:a16="http://schemas.microsoft.com/office/drawing/2014/main" id="{783B49A0-A695-6697-58E7-7D3450B0C52D}"/>
              </a:ext>
            </a:extLst>
          </p:cNvPr>
          <p:cNvGrpSpPr/>
          <p:nvPr/>
        </p:nvGrpSpPr>
        <p:grpSpPr>
          <a:xfrm>
            <a:off x="1240598" y="5995245"/>
            <a:ext cx="1923943" cy="461665"/>
            <a:chOff x="1240598" y="5995245"/>
            <a:chExt cx="1923943" cy="461665"/>
          </a:xfrm>
        </p:grpSpPr>
        <p:sp>
          <p:nvSpPr>
            <p:cNvPr id="4" name="Rectangle 3">
              <a:extLst>
                <a:ext uri="{FF2B5EF4-FFF2-40B4-BE49-F238E27FC236}">
                  <a16:creationId xmlns:a16="http://schemas.microsoft.com/office/drawing/2014/main" id="{335582FE-F967-1BB3-6FF2-DE208C1265D8}"/>
                </a:ext>
              </a:extLst>
            </p:cNvPr>
            <p:cNvSpPr/>
            <p:nvPr/>
          </p:nvSpPr>
          <p:spPr>
            <a:xfrm>
              <a:off x="1240598" y="5995245"/>
              <a:ext cx="994243" cy="461665"/>
            </a:xfrm>
            <a:prstGeom prst="rect">
              <a:avLst/>
            </a:prstGeom>
          </p:spPr>
          <p:txBody>
            <a:bodyPr wrap="square">
              <a:spAutoFit/>
            </a:bodyPr>
            <a:lstStyle/>
            <a:p>
              <a:pPr>
                <a:spcAft>
                  <a:spcPts val="0"/>
                </a:spcAft>
              </a:pPr>
              <a:r>
                <a:rPr lang="en-US" sz="2400" dirty="0"/>
                <a:t>Agent</a:t>
              </a:r>
            </a:p>
          </p:txBody>
        </p:sp>
        <p:cxnSp>
          <p:nvCxnSpPr>
            <p:cNvPr id="7" name="Straight Connector 6">
              <a:extLst>
                <a:ext uri="{FF2B5EF4-FFF2-40B4-BE49-F238E27FC236}">
                  <a16:creationId xmlns:a16="http://schemas.microsoft.com/office/drawing/2014/main" id="{88839F29-A58D-8698-CDEC-DEC66365C5E5}"/>
                </a:ext>
              </a:extLst>
            </p:cNvPr>
            <p:cNvCxnSpPr>
              <a:cxnSpLocks/>
            </p:cNvCxnSpPr>
            <p:nvPr/>
          </p:nvCxnSpPr>
          <p:spPr bwMode="auto">
            <a:xfrm flipV="1">
              <a:off x="2320114" y="6185647"/>
              <a:ext cx="844427" cy="181613"/>
            </a:xfrm>
            <a:prstGeom prst="line">
              <a:avLst/>
            </a:prstGeom>
            <a:noFill/>
            <a:ln w="38100" cap="sq" cmpd="sng" algn="ctr">
              <a:solidFill>
                <a:schemeClr val="hlink"/>
              </a:solidFill>
              <a:prstDash val="solid"/>
              <a:round/>
              <a:headEnd type="none" w="med" len="med"/>
              <a:tailEnd type="none" w="med" len="med"/>
            </a:ln>
            <a:effectLst/>
          </p:spPr>
        </p:cxnSp>
      </p:grpSp>
      <p:grpSp>
        <p:nvGrpSpPr>
          <p:cNvPr id="10" name="Group 9">
            <a:extLst>
              <a:ext uri="{FF2B5EF4-FFF2-40B4-BE49-F238E27FC236}">
                <a16:creationId xmlns:a16="http://schemas.microsoft.com/office/drawing/2014/main" id="{1BF39FB8-98F5-6432-0C77-C93DE2D77335}"/>
              </a:ext>
            </a:extLst>
          </p:cNvPr>
          <p:cNvGrpSpPr/>
          <p:nvPr/>
        </p:nvGrpSpPr>
        <p:grpSpPr>
          <a:xfrm>
            <a:off x="1025444" y="6344874"/>
            <a:ext cx="2157022" cy="461665"/>
            <a:chOff x="1007519" y="5995245"/>
            <a:chExt cx="2157022" cy="461665"/>
          </a:xfrm>
        </p:grpSpPr>
        <p:sp>
          <p:nvSpPr>
            <p:cNvPr id="11" name="Rectangle 10">
              <a:extLst>
                <a:ext uri="{FF2B5EF4-FFF2-40B4-BE49-F238E27FC236}">
                  <a16:creationId xmlns:a16="http://schemas.microsoft.com/office/drawing/2014/main" id="{5B183B90-F256-E9E1-11CF-E041E849D4AB}"/>
                </a:ext>
              </a:extLst>
            </p:cNvPr>
            <p:cNvSpPr/>
            <p:nvPr/>
          </p:nvSpPr>
          <p:spPr>
            <a:xfrm>
              <a:off x="1007519" y="5995245"/>
              <a:ext cx="1720540" cy="461665"/>
            </a:xfrm>
            <a:prstGeom prst="rect">
              <a:avLst/>
            </a:prstGeom>
          </p:spPr>
          <p:txBody>
            <a:bodyPr wrap="square">
              <a:spAutoFit/>
            </a:bodyPr>
            <a:lstStyle/>
            <a:p>
              <a:pPr>
                <a:spcAft>
                  <a:spcPts val="0"/>
                </a:spcAft>
              </a:pPr>
              <a:r>
                <a:rPr lang="en-US" sz="2400" dirty="0"/>
                <a:t>Adversary</a:t>
              </a:r>
            </a:p>
          </p:txBody>
        </p:sp>
        <p:cxnSp>
          <p:nvCxnSpPr>
            <p:cNvPr id="12" name="Straight Connector 11">
              <a:extLst>
                <a:ext uri="{FF2B5EF4-FFF2-40B4-BE49-F238E27FC236}">
                  <a16:creationId xmlns:a16="http://schemas.microsoft.com/office/drawing/2014/main" id="{635DA5BC-2538-621D-BB78-AADD4606116A}"/>
                </a:ext>
              </a:extLst>
            </p:cNvPr>
            <p:cNvCxnSpPr>
              <a:cxnSpLocks/>
            </p:cNvCxnSpPr>
            <p:nvPr/>
          </p:nvCxnSpPr>
          <p:spPr bwMode="auto">
            <a:xfrm flipV="1">
              <a:off x="2320114" y="6185647"/>
              <a:ext cx="844427" cy="181613"/>
            </a:xfrm>
            <a:prstGeom prst="line">
              <a:avLst/>
            </a:prstGeom>
            <a:noFill/>
            <a:ln w="38100" cap="sq" cmpd="sng" algn="ctr">
              <a:solidFill>
                <a:schemeClr val="hlink"/>
              </a:solidFill>
              <a:prstDash val="solid"/>
              <a:round/>
              <a:headEnd type="none" w="med" len="med"/>
              <a:tailEnd type="none" w="med" len="med"/>
            </a:ln>
            <a:effectLst/>
          </p:spPr>
        </p:cxnSp>
      </p:grpSp>
    </p:spTree>
    <p:extLst>
      <p:ext uri="{BB962C8B-B14F-4D97-AF65-F5344CB8AC3E}">
        <p14:creationId xmlns:p14="http://schemas.microsoft.com/office/powerpoint/2010/main" val="2617646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additive="base">
                                        <p:cTn id="7" dur="500" fill="hold"/>
                                        <p:tgtEl>
                                          <p:spTgt spid="74"/>
                                        </p:tgtEl>
                                        <p:attrNameLst>
                                          <p:attrName>ppt_x</p:attrName>
                                        </p:attrNameLst>
                                      </p:cBhvr>
                                      <p:tavLst>
                                        <p:tav tm="0">
                                          <p:val>
                                            <p:strVal val="#ppt_x"/>
                                          </p:val>
                                        </p:tav>
                                        <p:tav tm="100000">
                                          <p:val>
                                            <p:strVal val="#ppt_x"/>
                                          </p:val>
                                        </p:tav>
                                      </p:tavLst>
                                    </p:anim>
                                    <p:anim calcmode="lin" valueType="num">
                                      <p:cBhvr additive="base">
                                        <p:cTn id="8" dur="500" fill="hold"/>
                                        <p:tgtEl>
                                          <p:spTgt spid="7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75"/>
                                        </p:tgtEl>
                                        <p:attrNameLst>
                                          <p:attrName>style.visibility</p:attrName>
                                        </p:attrNameLst>
                                      </p:cBhvr>
                                      <p:to>
                                        <p:strVal val="visible"/>
                                      </p:to>
                                    </p:set>
                                    <p:anim calcmode="lin" valueType="num">
                                      <p:cBhvr additive="base">
                                        <p:cTn id="15" dur="500" fill="hold"/>
                                        <p:tgtEl>
                                          <p:spTgt spid="75"/>
                                        </p:tgtEl>
                                        <p:attrNameLst>
                                          <p:attrName>ppt_x</p:attrName>
                                        </p:attrNameLst>
                                      </p:cBhvr>
                                      <p:tavLst>
                                        <p:tav tm="0">
                                          <p:val>
                                            <p:strVal val="#ppt_x"/>
                                          </p:val>
                                        </p:tav>
                                        <p:tav tm="100000">
                                          <p:val>
                                            <p:strVal val="#ppt_x"/>
                                          </p:val>
                                        </p:tav>
                                      </p:tavLst>
                                    </p:anim>
                                    <p:anim calcmode="lin" valueType="num">
                                      <p:cBhvr additive="base">
                                        <p:cTn id="16" dur="500" fill="hold"/>
                                        <p:tgtEl>
                                          <p:spTgt spid="7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760"/>
                                        </p:tgtEl>
                                        <p:attrNameLst>
                                          <p:attrName>style.visibility</p:attrName>
                                        </p:attrNameLst>
                                      </p:cBhvr>
                                      <p:to>
                                        <p:strVal val="visible"/>
                                      </p:to>
                                    </p:set>
                                    <p:anim calcmode="lin" valueType="num">
                                      <p:cBhvr additive="base">
                                        <p:cTn id="19" dur="500" fill="hold"/>
                                        <p:tgtEl>
                                          <p:spTgt spid="760"/>
                                        </p:tgtEl>
                                        <p:attrNameLst>
                                          <p:attrName>ppt_x</p:attrName>
                                        </p:attrNameLst>
                                      </p:cBhvr>
                                      <p:tavLst>
                                        <p:tav tm="0">
                                          <p:val>
                                            <p:strVal val="#ppt_x"/>
                                          </p:val>
                                        </p:tav>
                                        <p:tav tm="100000">
                                          <p:val>
                                            <p:strVal val="#ppt_x"/>
                                          </p:val>
                                        </p:tav>
                                      </p:tavLst>
                                    </p:anim>
                                    <p:anim calcmode="lin" valueType="num">
                                      <p:cBhvr additive="base">
                                        <p:cTn id="20" dur="500" fill="hold"/>
                                        <p:tgtEl>
                                          <p:spTgt spid="760"/>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0"/>
                                  </p:stCondLst>
                                  <p:childTnLst>
                                    <p:set>
                                      <p:cBhvr>
                                        <p:cTn id="22" dur="1" fill="hold">
                                          <p:stCondLst>
                                            <p:cond delay="0"/>
                                          </p:stCondLst>
                                        </p:cTn>
                                        <p:tgtEl>
                                          <p:spTgt spid="71"/>
                                        </p:tgtEl>
                                        <p:attrNameLst>
                                          <p:attrName>style.visibility</p:attrName>
                                        </p:attrNameLst>
                                      </p:cBhvr>
                                      <p:to>
                                        <p:strVal val="visible"/>
                                      </p:to>
                                    </p:set>
                                    <p:anim calcmode="lin" valueType="num">
                                      <p:cBhvr additive="base">
                                        <p:cTn id="23" dur="500" fill="hold"/>
                                        <p:tgtEl>
                                          <p:spTgt spid="71"/>
                                        </p:tgtEl>
                                        <p:attrNameLst>
                                          <p:attrName>ppt_x</p:attrName>
                                        </p:attrNameLst>
                                      </p:cBhvr>
                                      <p:tavLst>
                                        <p:tav tm="0">
                                          <p:val>
                                            <p:strVal val="#ppt_x"/>
                                          </p:val>
                                        </p:tav>
                                        <p:tav tm="100000">
                                          <p:val>
                                            <p:strVal val="#ppt_x"/>
                                          </p:val>
                                        </p:tav>
                                      </p:tavLst>
                                    </p:anim>
                                    <p:anim calcmode="lin" valueType="num">
                                      <p:cBhvr additive="base">
                                        <p:cTn id="24" dur="500" fill="hold"/>
                                        <p:tgtEl>
                                          <p:spTgt spid="71"/>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0-#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32" presetClass="emph" presetSubtype="0" fill="hold" nodeType="clickEffect">
                                  <p:stCondLst>
                                    <p:cond delay="0"/>
                                  </p:stCondLst>
                                  <p:childTnLst>
                                    <p:animRot by="120000">
                                      <p:cBhvr>
                                        <p:cTn id="34" dur="100" fill="hold">
                                          <p:stCondLst>
                                            <p:cond delay="0"/>
                                          </p:stCondLst>
                                        </p:cTn>
                                        <p:tgtEl>
                                          <p:spTgt spid="48">
                                            <p:txEl>
                                              <p:pRg st="1" end="1"/>
                                            </p:txEl>
                                          </p:spTgt>
                                        </p:tgtEl>
                                        <p:attrNameLst>
                                          <p:attrName>r</p:attrName>
                                        </p:attrNameLst>
                                      </p:cBhvr>
                                    </p:animRot>
                                    <p:animRot by="-240000">
                                      <p:cBhvr>
                                        <p:cTn id="35" dur="200" fill="hold">
                                          <p:stCondLst>
                                            <p:cond delay="200"/>
                                          </p:stCondLst>
                                        </p:cTn>
                                        <p:tgtEl>
                                          <p:spTgt spid="48">
                                            <p:txEl>
                                              <p:pRg st="1" end="1"/>
                                            </p:txEl>
                                          </p:spTgt>
                                        </p:tgtEl>
                                        <p:attrNameLst>
                                          <p:attrName>r</p:attrName>
                                        </p:attrNameLst>
                                      </p:cBhvr>
                                    </p:animRot>
                                    <p:animRot by="240000">
                                      <p:cBhvr>
                                        <p:cTn id="36" dur="200" fill="hold">
                                          <p:stCondLst>
                                            <p:cond delay="400"/>
                                          </p:stCondLst>
                                        </p:cTn>
                                        <p:tgtEl>
                                          <p:spTgt spid="48">
                                            <p:txEl>
                                              <p:pRg st="1" end="1"/>
                                            </p:txEl>
                                          </p:spTgt>
                                        </p:tgtEl>
                                        <p:attrNameLst>
                                          <p:attrName>r</p:attrName>
                                        </p:attrNameLst>
                                      </p:cBhvr>
                                    </p:animRot>
                                    <p:animRot by="-240000">
                                      <p:cBhvr>
                                        <p:cTn id="37" dur="200" fill="hold">
                                          <p:stCondLst>
                                            <p:cond delay="600"/>
                                          </p:stCondLst>
                                        </p:cTn>
                                        <p:tgtEl>
                                          <p:spTgt spid="48">
                                            <p:txEl>
                                              <p:pRg st="1" end="1"/>
                                            </p:txEl>
                                          </p:spTgt>
                                        </p:tgtEl>
                                        <p:attrNameLst>
                                          <p:attrName>r</p:attrName>
                                        </p:attrNameLst>
                                      </p:cBhvr>
                                    </p:animRot>
                                    <p:animRot by="120000">
                                      <p:cBhvr>
                                        <p:cTn id="38" dur="200" fill="hold">
                                          <p:stCondLst>
                                            <p:cond delay="800"/>
                                          </p:stCondLst>
                                        </p:cTn>
                                        <p:tgtEl>
                                          <p:spTgt spid="48">
                                            <p:txEl>
                                              <p:pRg st="1" end="1"/>
                                            </p:txEl>
                                          </p:spTgt>
                                        </p:tgtEl>
                                        <p:attrNameLst>
                                          <p:attrName>r</p:attrName>
                                        </p:attrNameLst>
                                      </p:cBhvr>
                                    </p:animRot>
                                  </p:childTnLst>
                                </p:cTn>
                              </p:par>
                              <p:par>
                                <p:cTn id="39" presetID="32" presetClass="emph" presetSubtype="0" fill="hold" nodeType="withEffect">
                                  <p:stCondLst>
                                    <p:cond delay="0"/>
                                  </p:stCondLst>
                                  <p:childTnLst>
                                    <p:animRot by="120000">
                                      <p:cBhvr>
                                        <p:cTn id="40" dur="100" fill="hold">
                                          <p:stCondLst>
                                            <p:cond delay="0"/>
                                          </p:stCondLst>
                                        </p:cTn>
                                        <p:tgtEl>
                                          <p:spTgt spid="48">
                                            <p:txEl>
                                              <p:pRg st="2" end="2"/>
                                            </p:txEl>
                                          </p:spTgt>
                                        </p:tgtEl>
                                        <p:attrNameLst>
                                          <p:attrName>r</p:attrName>
                                        </p:attrNameLst>
                                      </p:cBhvr>
                                    </p:animRot>
                                    <p:animRot by="-240000">
                                      <p:cBhvr>
                                        <p:cTn id="41" dur="200" fill="hold">
                                          <p:stCondLst>
                                            <p:cond delay="200"/>
                                          </p:stCondLst>
                                        </p:cTn>
                                        <p:tgtEl>
                                          <p:spTgt spid="48">
                                            <p:txEl>
                                              <p:pRg st="2" end="2"/>
                                            </p:txEl>
                                          </p:spTgt>
                                        </p:tgtEl>
                                        <p:attrNameLst>
                                          <p:attrName>r</p:attrName>
                                        </p:attrNameLst>
                                      </p:cBhvr>
                                    </p:animRot>
                                    <p:animRot by="240000">
                                      <p:cBhvr>
                                        <p:cTn id="42" dur="200" fill="hold">
                                          <p:stCondLst>
                                            <p:cond delay="400"/>
                                          </p:stCondLst>
                                        </p:cTn>
                                        <p:tgtEl>
                                          <p:spTgt spid="48">
                                            <p:txEl>
                                              <p:pRg st="2" end="2"/>
                                            </p:txEl>
                                          </p:spTgt>
                                        </p:tgtEl>
                                        <p:attrNameLst>
                                          <p:attrName>r</p:attrName>
                                        </p:attrNameLst>
                                      </p:cBhvr>
                                    </p:animRot>
                                    <p:animRot by="-240000">
                                      <p:cBhvr>
                                        <p:cTn id="43" dur="200" fill="hold">
                                          <p:stCondLst>
                                            <p:cond delay="600"/>
                                          </p:stCondLst>
                                        </p:cTn>
                                        <p:tgtEl>
                                          <p:spTgt spid="48">
                                            <p:txEl>
                                              <p:pRg st="2" end="2"/>
                                            </p:txEl>
                                          </p:spTgt>
                                        </p:tgtEl>
                                        <p:attrNameLst>
                                          <p:attrName>r</p:attrName>
                                        </p:attrNameLst>
                                      </p:cBhvr>
                                    </p:animRot>
                                    <p:animRot by="120000">
                                      <p:cBhvr>
                                        <p:cTn id="44" dur="200" fill="hold">
                                          <p:stCondLst>
                                            <p:cond delay="800"/>
                                          </p:stCondLst>
                                        </p:cTn>
                                        <p:tgtEl>
                                          <p:spTgt spid="48">
                                            <p:txEl>
                                              <p:pRg st="2" end="2"/>
                                            </p:txEl>
                                          </p:spTgt>
                                        </p:tgtEl>
                                        <p:attrNameLst>
                                          <p:attrName>r</p:attrName>
                                        </p:attrNameLst>
                                      </p:cBhvr>
                                    </p:animRot>
                                  </p:childTnLst>
                                </p:cTn>
                              </p:par>
                              <p:par>
                                <p:cTn id="45" presetID="32" presetClass="emph" presetSubtype="0" fill="hold" nodeType="withEffect">
                                  <p:stCondLst>
                                    <p:cond delay="0"/>
                                  </p:stCondLst>
                                  <p:childTnLst>
                                    <p:animRot by="120000">
                                      <p:cBhvr>
                                        <p:cTn id="46" dur="100" fill="hold">
                                          <p:stCondLst>
                                            <p:cond delay="0"/>
                                          </p:stCondLst>
                                        </p:cTn>
                                        <p:tgtEl>
                                          <p:spTgt spid="48">
                                            <p:txEl>
                                              <p:pRg st="3" end="3"/>
                                            </p:txEl>
                                          </p:spTgt>
                                        </p:tgtEl>
                                        <p:attrNameLst>
                                          <p:attrName>r</p:attrName>
                                        </p:attrNameLst>
                                      </p:cBhvr>
                                    </p:animRot>
                                    <p:animRot by="-240000">
                                      <p:cBhvr>
                                        <p:cTn id="47" dur="200" fill="hold">
                                          <p:stCondLst>
                                            <p:cond delay="200"/>
                                          </p:stCondLst>
                                        </p:cTn>
                                        <p:tgtEl>
                                          <p:spTgt spid="48">
                                            <p:txEl>
                                              <p:pRg st="3" end="3"/>
                                            </p:txEl>
                                          </p:spTgt>
                                        </p:tgtEl>
                                        <p:attrNameLst>
                                          <p:attrName>r</p:attrName>
                                        </p:attrNameLst>
                                      </p:cBhvr>
                                    </p:animRot>
                                    <p:animRot by="240000">
                                      <p:cBhvr>
                                        <p:cTn id="48" dur="200" fill="hold">
                                          <p:stCondLst>
                                            <p:cond delay="400"/>
                                          </p:stCondLst>
                                        </p:cTn>
                                        <p:tgtEl>
                                          <p:spTgt spid="48">
                                            <p:txEl>
                                              <p:pRg st="3" end="3"/>
                                            </p:txEl>
                                          </p:spTgt>
                                        </p:tgtEl>
                                        <p:attrNameLst>
                                          <p:attrName>r</p:attrName>
                                        </p:attrNameLst>
                                      </p:cBhvr>
                                    </p:animRot>
                                    <p:animRot by="-240000">
                                      <p:cBhvr>
                                        <p:cTn id="49" dur="200" fill="hold">
                                          <p:stCondLst>
                                            <p:cond delay="600"/>
                                          </p:stCondLst>
                                        </p:cTn>
                                        <p:tgtEl>
                                          <p:spTgt spid="48">
                                            <p:txEl>
                                              <p:pRg st="3" end="3"/>
                                            </p:txEl>
                                          </p:spTgt>
                                        </p:tgtEl>
                                        <p:attrNameLst>
                                          <p:attrName>r</p:attrName>
                                        </p:attrNameLst>
                                      </p:cBhvr>
                                    </p:animRot>
                                    <p:animRot by="120000">
                                      <p:cBhvr>
                                        <p:cTn id="50" dur="200" fill="hold">
                                          <p:stCondLst>
                                            <p:cond delay="800"/>
                                          </p:stCondLst>
                                        </p:cTn>
                                        <p:tgtEl>
                                          <p:spTgt spid="48">
                                            <p:txEl>
                                              <p:pRg st="3" end="3"/>
                                            </p:txEl>
                                          </p:spTgt>
                                        </p:tgtEl>
                                        <p:attrNameLst>
                                          <p:attrName>r</p:attrName>
                                        </p:attrNameLst>
                                      </p:cBhvr>
                                    </p:animRot>
                                  </p:childTnLst>
                                </p:cTn>
                              </p:par>
                              <p:par>
                                <p:cTn id="51" presetID="2" presetClass="entr" presetSubtype="4" fill="hold" grpId="0" nodeType="withEffect">
                                  <p:stCondLst>
                                    <p:cond delay="0"/>
                                  </p:stCondLst>
                                  <p:childTnLst>
                                    <p:set>
                                      <p:cBhvr>
                                        <p:cTn id="52" dur="1" fill="hold">
                                          <p:stCondLst>
                                            <p:cond delay="0"/>
                                          </p:stCondLst>
                                        </p:cTn>
                                        <p:tgtEl>
                                          <p:spTgt spid="70"/>
                                        </p:tgtEl>
                                        <p:attrNameLst>
                                          <p:attrName>style.visibility</p:attrName>
                                        </p:attrNameLst>
                                      </p:cBhvr>
                                      <p:to>
                                        <p:strVal val="visible"/>
                                      </p:to>
                                    </p:set>
                                    <p:anim calcmode="lin" valueType="num">
                                      <p:cBhvr additive="base">
                                        <p:cTn id="53" dur="500" fill="hold"/>
                                        <p:tgtEl>
                                          <p:spTgt spid="70"/>
                                        </p:tgtEl>
                                        <p:attrNameLst>
                                          <p:attrName>ppt_x</p:attrName>
                                        </p:attrNameLst>
                                      </p:cBhvr>
                                      <p:tavLst>
                                        <p:tav tm="0">
                                          <p:val>
                                            <p:strVal val="#ppt_x"/>
                                          </p:val>
                                        </p:tav>
                                        <p:tav tm="100000">
                                          <p:val>
                                            <p:strVal val="#ppt_x"/>
                                          </p:val>
                                        </p:tav>
                                      </p:tavLst>
                                    </p:anim>
                                    <p:anim calcmode="lin" valueType="num">
                                      <p:cBhvr additive="base">
                                        <p:cTn id="54"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32" presetClass="emph" presetSubtype="0" fill="hold" nodeType="clickEffect">
                                  <p:stCondLst>
                                    <p:cond delay="0"/>
                                  </p:stCondLst>
                                  <p:childTnLst>
                                    <p:animRot by="120000">
                                      <p:cBhvr>
                                        <p:cTn id="58" dur="100" fill="hold">
                                          <p:stCondLst>
                                            <p:cond delay="0"/>
                                          </p:stCondLst>
                                        </p:cTn>
                                        <p:tgtEl>
                                          <p:spTgt spid="48">
                                            <p:txEl>
                                              <p:pRg st="5" end="5"/>
                                            </p:txEl>
                                          </p:spTgt>
                                        </p:tgtEl>
                                        <p:attrNameLst>
                                          <p:attrName>r</p:attrName>
                                        </p:attrNameLst>
                                      </p:cBhvr>
                                    </p:animRot>
                                    <p:animRot by="-240000">
                                      <p:cBhvr>
                                        <p:cTn id="59" dur="200" fill="hold">
                                          <p:stCondLst>
                                            <p:cond delay="200"/>
                                          </p:stCondLst>
                                        </p:cTn>
                                        <p:tgtEl>
                                          <p:spTgt spid="48">
                                            <p:txEl>
                                              <p:pRg st="5" end="5"/>
                                            </p:txEl>
                                          </p:spTgt>
                                        </p:tgtEl>
                                        <p:attrNameLst>
                                          <p:attrName>r</p:attrName>
                                        </p:attrNameLst>
                                      </p:cBhvr>
                                    </p:animRot>
                                    <p:animRot by="240000">
                                      <p:cBhvr>
                                        <p:cTn id="60" dur="200" fill="hold">
                                          <p:stCondLst>
                                            <p:cond delay="400"/>
                                          </p:stCondLst>
                                        </p:cTn>
                                        <p:tgtEl>
                                          <p:spTgt spid="48">
                                            <p:txEl>
                                              <p:pRg st="5" end="5"/>
                                            </p:txEl>
                                          </p:spTgt>
                                        </p:tgtEl>
                                        <p:attrNameLst>
                                          <p:attrName>r</p:attrName>
                                        </p:attrNameLst>
                                      </p:cBhvr>
                                    </p:animRot>
                                    <p:animRot by="-240000">
                                      <p:cBhvr>
                                        <p:cTn id="61" dur="200" fill="hold">
                                          <p:stCondLst>
                                            <p:cond delay="600"/>
                                          </p:stCondLst>
                                        </p:cTn>
                                        <p:tgtEl>
                                          <p:spTgt spid="48">
                                            <p:txEl>
                                              <p:pRg st="5" end="5"/>
                                            </p:txEl>
                                          </p:spTgt>
                                        </p:tgtEl>
                                        <p:attrNameLst>
                                          <p:attrName>r</p:attrName>
                                        </p:attrNameLst>
                                      </p:cBhvr>
                                    </p:animRot>
                                    <p:animRot by="120000">
                                      <p:cBhvr>
                                        <p:cTn id="62" dur="200" fill="hold">
                                          <p:stCondLst>
                                            <p:cond delay="800"/>
                                          </p:stCondLst>
                                        </p:cTn>
                                        <p:tgtEl>
                                          <p:spTgt spid="48">
                                            <p:txEl>
                                              <p:pRg st="5" end="5"/>
                                            </p:txEl>
                                          </p:spTgt>
                                        </p:tgtEl>
                                        <p:attrNameLst>
                                          <p:attrName>r</p:attrName>
                                        </p:attrNameLst>
                                      </p:cBhvr>
                                    </p:animRot>
                                  </p:childTnLst>
                                </p:cTn>
                              </p:par>
                              <p:par>
                                <p:cTn id="63" presetID="32" presetClass="emph" presetSubtype="0" fill="hold" grpId="1" nodeType="withEffect">
                                  <p:stCondLst>
                                    <p:cond delay="0"/>
                                  </p:stCondLst>
                                  <p:childTnLst>
                                    <p:animRot by="120000">
                                      <p:cBhvr>
                                        <p:cTn id="64" dur="100" fill="hold">
                                          <p:stCondLst>
                                            <p:cond delay="0"/>
                                          </p:stCondLst>
                                        </p:cTn>
                                        <p:tgtEl>
                                          <p:spTgt spid="71"/>
                                        </p:tgtEl>
                                        <p:attrNameLst>
                                          <p:attrName>r</p:attrName>
                                        </p:attrNameLst>
                                      </p:cBhvr>
                                    </p:animRot>
                                    <p:animRot by="-240000">
                                      <p:cBhvr>
                                        <p:cTn id="65" dur="200" fill="hold">
                                          <p:stCondLst>
                                            <p:cond delay="200"/>
                                          </p:stCondLst>
                                        </p:cTn>
                                        <p:tgtEl>
                                          <p:spTgt spid="71"/>
                                        </p:tgtEl>
                                        <p:attrNameLst>
                                          <p:attrName>r</p:attrName>
                                        </p:attrNameLst>
                                      </p:cBhvr>
                                    </p:animRot>
                                    <p:animRot by="240000">
                                      <p:cBhvr>
                                        <p:cTn id="66" dur="200" fill="hold">
                                          <p:stCondLst>
                                            <p:cond delay="400"/>
                                          </p:stCondLst>
                                        </p:cTn>
                                        <p:tgtEl>
                                          <p:spTgt spid="71"/>
                                        </p:tgtEl>
                                        <p:attrNameLst>
                                          <p:attrName>r</p:attrName>
                                        </p:attrNameLst>
                                      </p:cBhvr>
                                    </p:animRot>
                                    <p:animRot by="-240000">
                                      <p:cBhvr>
                                        <p:cTn id="67" dur="200" fill="hold">
                                          <p:stCondLst>
                                            <p:cond delay="600"/>
                                          </p:stCondLst>
                                        </p:cTn>
                                        <p:tgtEl>
                                          <p:spTgt spid="71"/>
                                        </p:tgtEl>
                                        <p:attrNameLst>
                                          <p:attrName>r</p:attrName>
                                        </p:attrNameLst>
                                      </p:cBhvr>
                                    </p:animRot>
                                    <p:animRot by="120000">
                                      <p:cBhvr>
                                        <p:cTn id="68" dur="200" fill="hold">
                                          <p:stCondLst>
                                            <p:cond delay="800"/>
                                          </p:stCondLst>
                                        </p:cTn>
                                        <p:tgtEl>
                                          <p:spTgt spid="71"/>
                                        </p:tgtEl>
                                        <p:attrNameLst>
                                          <p:attrName>r</p:attrName>
                                        </p:attrNameLst>
                                      </p:cBhvr>
                                    </p:animRot>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500" fill="hold"/>
                                        <p:tgtEl>
                                          <p:spTgt spid="9"/>
                                        </p:tgtEl>
                                        <p:attrNameLst>
                                          <p:attrName>ppt_x</p:attrName>
                                        </p:attrNameLst>
                                      </p:cBhvr>
                                      <p:tavLst>
                                        <p:tav tm="0">
                                          <p:val>
                                            <p:strVal val="0-#ppt_w/2"/>
                                          </p:val>
                                        </p:tav>
                                        <p:tav tm="100000">
                                          <p:val>
                                            <p:strVal val="#ppt_x"/>
                                          </p:val>
                                        </p:tav>
                                      </p:tavLst>
                                    </p:anim>
                                    <p:anim calcmode="lin" valueType="num">
                                      <p:cBhvr additive="base">
                                        <p:cTn id="74" dur="500" fill="hold"/>
                                        <p:tgtEl>
                                          <p:spTgt spid="9"/>
                                        </p:tgtEl>
                                        <p:attrNameLst>
                                          <p:attrName>ppt_y</p:attrName>
                                        </p:attrNameLst>
                                      </p:cBhvr>
                                      <p:tavLst>
                                        <p:tav tm="0">
                                          <p:val>
                                            <p:strVal val="#ppt_y"/>
                                          </p:val>
                                        </p:tav>
                                        <p:tav tm="100000">
                                          <p:val>
                                            <p:strVal val="#ppt_y"/>
                                          </p:val>
                                        </p:tav>
                                      </p:tavLst>
                                    </p:anim>
                                  </p:childTnLst>
                                </p:cTn>
                              </p:par>
                              <p:par>
                                <p:cTn id="75" presetID="32" presetClass="emph" presetSubtype="0" fill="hold" nodeType="withEffect">
                                  <p:stCondLst>
                                    <p:cond delay="0"/>
                                  </p:stCondLst>
                                  <p:childTnLst>
                                    <p:animRot by="120000">
                                      <p:cBhvr>
                                        <p:cTn id="76" dur="100" fill="hold">
                                          <p:stCondLst>
                                            <p:cond delay="0"/>
                                          </p:stCondLst>
                                        </p:cTn>
                                        <p:tgtEl>
                                          <p:spTgt spid="48">
                                            <p:txEl>
                                              <p:pRg st="6" end="6"/>
                                            </p:txEl>
                                          </p:spTgt>
                                        </p:tgtEl>
                                        <p:attrNameLst>
                                          <p:attrName>r</p:attrName>
                                        </p:attrNameLst>
                                      </p:cBhvr>
                                    </p:animRot>
                                    <p:animRot by="-240000">
                                      <p:cBhvr>
                                        <p:cTn id="77" dur="200" fill="hold">
                                          <p:stCondLst>
                                            <p:cond delay="200"/>
                                          </p:stCondLst>
                                        </p:cTn>
                                        <p:tgtEl>
                                          <p:spTgt spid="48">
                                            <p:txEl>
                                              <p:pRg st="6" end="6"/>
                                            </p:txEl>
                                          </p:spTgt>
                                        </p:tgtEl>
                                        <p:attrNameLst>
                                          <p:attrName>r</p:attrName>
                                        </p:attrNameLst>
                                      </p:cBhvr>
                                    </p:animRot>
                                    <p:animRot by="240000">
                                      <p:cBhvr>
                                        <p:cTn id="78" dur="200" fill="hold">
                                          <p:stCondLst>
                                            <p:cond delay="400"/>
                                          </p:stCondLst>
                                        </p:cTn>
                                        <p:tgtEl>
                                          <p:spTgt spid="48">
                                            <p:txEl>
                                              <p:pRg st="6" end="6"/>
                                            </p:txEl>
                                          </p:spTgt>
                                        </p:tgtEl>
                                        <p:attrNameLst>
                                          <p:attrName>r</p:attrName>
                                        </p:attrNameLst>
                                      </p:cBhvr>
                                    </p:animRot>
                                    <p:animRot by="-240000">
                                      <p:cBhvr>
                                        <p:cTn id="79" dur="200" fill="hold">
                                          <p:stCondLst>
                                            <p:cond delay="600"/>
                                          </p:stCondLst>
                                        </p:cTn>
                                        <p:tgtEl>
                                          <p:spTgt spid="48">
                                            <p:txEl>
                                              <p:pRg st="6" end="6"/>
                                            </p:txEl>
                                          </p:spTgt>
                                        </p:tgtEl>
                                        <p:attrNameLst>
                                          <p:attrName>r</p:attrName>
                                        </p:attrNameLst>
                                      </p:cBhvr>
                                    </p:animRot>
                                    <p:animRot by="120000">
                                      <p:cBhvr>
                                        <p:cTn id="80" dur="200" fill="hold">
                                          <p:stCondLst>
                                            <p:cond delay="800"/>
                                          </p:stCondLst>
                                        </p:cTn>
                                        <p:tgtEl>
                                          <p:spTgt spid="48">
                                            <p:txEl>
                                              <p:pRg st="6" end="6"/>
                                            </p:txEl>
                                          </p:spTgt>
                                        </p:tgtEl>
                                        <p:attrNameLst>
                                          <p:attrName>r</p:attrName>
                                        </p:attrNameLst>
                                      </p:cBhvr>
                                    </p:animRot>
                                  </p:childTnLst>
                                </p:cTn>
                              </p:par>
                              <p:par>
                                <p:cTn id="81" presetID="8" presetClass="emph" presetSubtype="0" fill="hold" nodeType="withEffect">
                                  <p:stCondLst>
                                    <p:cond delay="0"/>
                                  </p:stCondLst>
                                  <p:childTnLst>
                                    <p:animRot by="21600000">
                                      <p:cBhvr>
                                        <p:cTn id="82" dur="1000" fill="hold"/>
                                        <p:tgtEl>
                                          <p:spTgt spid="74"/>
                                        </p:tgtEl>
                                        <p:attrNameLst>
                                          <p:attrName>r</p:attrName>
                                        </p:attrNameLst>
                                      </p:cBhvr>
                                    </p:animRot>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10"/>
                                        </p:tgtEl>
                                        <p:attrNameLst>
                                          <p:attrName>style.visibility</p:attrName>
                                        </p:attrNameLst>
                                      </p:cBhvr>
                                      <p:to>
                                        <p:strVal val="visible"/>
                                      </p:to>
                                    </p:set>
                                    <p:anim calcmode="lin" valueType="num">
                                      <p:cBhvr additive="base">
                                        <p:cTn id="87" dur="500" fill="hold"/>
                                        <p:tgtEl>
                                          <p:spTgt spid="10"/>
                                        </p:tgtEl>
                                        <p:attrNameLst>
                                          <p:attrName>ppt_x</p:attrName>
                                        </p:attrNameLst>
                                      </p:cBhvr>
                                      <p:tavLst>
                                        <p:tav tm="0">
                                          <p:val>
                                            <p:strVal val="0-#ppt_w/2"/>
                                          </p:val>
                                        </p:tav>
                                        <p:tav tm="100000">
                                          <p:val>
                                            <p:strVal val="#ppt_x"/>
                                          </p:val>
                                        </p:tav>
                                      </p:tavLst>
                                    </p:anim>
                                    <p:anim calcmode="lin" valueType="num">
                                      <p:cBhvr additive="base">
                                        <p:cTn id="88" dur="500" fill="hold"/>
                                        <p:tgtEl>
                                          <p:spTgt spid="10"/>
                                        </p:tgtEl>
                                        <p:attrNameLst>
                                          <p:attrName>ppt_y</p:attrName>
                                        </p:attrNameLst>
                                      </p:cBhvr>
                                      <p:tavLst>
                                        <p:tav tm="0">
                                          <p:val>
                                            <p:strVal val="#ppt_y"/>
                                          </p:val>
                                        </p:tav>
                                        <p:tav tm="100000">
                                          <p:val>
                                            <p:strVal val="#ppt_y"/>
                                          </p:val>
                                        </p:tav>
                                      </p:tavLst>
                                    </p:anim>
                                  </p:childTnLst>
                                </p:cTn>
                              </p:par>
                              <p:par>
                                <p:cTn id="89" presetID="32" presetClass="emph" presetSubtype="0" fill="hold" nodeType="withEffect">
                                  <p:stCondLst>
                                    <p:cond delay="0"/>
                                  </p:stCondLst>
                                  <p:childTnLst>
                                    <p:animRot by="120000">
                                      <p:cBhvr>
                                        <p:cTn id="90" dur="100" fill="hold">
                                          <p:stCondLst>
                                            <p:cond delay="0"/>
                                          </p:stCondLst>
                                        </p:cTn>
                                        <p:tgtEl>
                                          <p:spTgt spid="48">
                                            <p:txEl>
                                              <p:pRg st="7" end="7"/>
                                            </p:txEl>
                                          </p:spTgt>
                                        </p:tgtEl>
                                        <p:attrNameLst>
                                          <p:attrName>r</p:attrName>
                                        </p:attrNameLst>
                                      </p:cBhvr>
                                    </p:animRot>
                                    <p:animRot by="-240000">
                                      <p:cBhvr>
                                        <p:cTn id="91" dur="200" fill="hold">
                                          <p:stCondLst>
                                            <p:cond delay="200"/>
                                          </p:stCondLst>
                                        </p:cTn>
                                        <p:tgtEl>
                                          <p:spTgt spid="48">
                                            <p:txEl>
                                              <p:pRg st="7" end="7"/>
                                            </p:txEl>
                                          </p:spTgt>
                                        </p:tgtEl>
                                        <p:attrNameLst>
                                          <p:attrName>r</p:attrName>
                                        </p:attrNameLst>
                                      </p:cBhvr>
                                    </p:animRot>
                                    <p:animRot by="240000">
                                      <p:cBhvr>
                                        <p:cTn id="92" dur="200" fill="hold">
                                          <p:stCondLst>
                                            <p:cond delay="400"/>
                                          </p:stCondLst>
                                        </p:cTn>
                                        <p:tgtEl>
                                          <p:spTgt spid="48">
                                            <p:txEl>
                                              <p:pRg st="7" end="7"/>
                                            </p:txEl>
                                          </p:spTgt>
                                        </p:tgtEl>
                                        <p:attrNameLst>
                                          <p:attrName>r</p:attrName>
                                        </p:attrNameLst>
                                      </p:cBhvr>
                                    </p:animRot>
                                    <p:animRot by="-240000">
                                      <p:cBhvr>
                                        <p:cTn id="93" dur="200" fill="hold">
                                          <p:stCondLst>
                                            <p:cond delay="600"/>
                                          </p:stCondLst>
                                        </p:cTn>
                                        <p:tgtEl>
                                          <p:spTgt spid="48">
                                            <p:txEl>
                                              <p:pRg st="7" end="7"/>
                                            </p:txEl>
                                          </p:spTgt>
                                        </p:tgtEl>
                                        <p:attrNameLst>
                                          <p:attrName>r</p:attrName>
                                        </p:attrNameLst>
                                      </p:cBhvr>
                                    </p:animRot>
                                    <p:animRot by="120000">
                                      <p:cBhvr>
                                        <p:cTn id="94" dur="200" fill="hold">
                                          <p:stCondLst>
                                            <p:cond delay="800"/>
                                          </p:stCondLst>
                                        </p:cTn>
                                        <p:tgtEl>
                                          <p:spTgt spid="48">
                                            <p:txEl>
                                              <p:pRg st="7" end="7"/>
                                            </p:txEl>
                                          </p:spTgt>
                                        </p:tgtEl>
                                        <p:attrNameLst>
                                          <p:attrName>r</p:attrName>
                                        </p:attrNameLst>
                                      </p:cBhvr>
                                    </p:animRot>
                                  </p:childTnLst>
                                </p:cTn>
                              </p:par>
                              <p:par>
                                <p:cTn id="95" presetID="8" presetClass="emph" presetSubtype="0" fill="hold" nodeType="withEffect">
                                  <p:stCondLst>
                                    <p:cond delay="0"/>
                                  </p:stCondLst>
                                  <p:childTnLst>
                                    <p:animRot by="21600000">
                                      <p:cBhvr>
                                        <p:cTn id="96" dur="1100" fill="hold"/>
                                        <p:tgtEl>
                                          <p:spTgt spid="7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0" grpId="0"/>
      <p:bldP spid="70" grpId="0"/>
      <p:bldP spid="71" grpId="0"/>
      <p:bldP spid="71" grpId="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9" name="Picture 5" descr="j0116172">
            <a:extLst>
              <a:ext uri="{FF2B5EF4-FFF2-40B4-BE49-F238E27FC236}">
                <a16:creationId xmlns:a16="http://schemas.microsoft.com/office/drawing/2014/main" id="{36FC961C-6169-452B-A602-F5B70BFFCB3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AutoShape 38">
            <a:extLst>
              <a:ext uri="{FF2B5EF4-FFF2-40B4-BE49-F238E27FC236}">
                <a16:creationId xmlns:a16="http://schemas.microsoft.com/office/drawing/2014/main" id="{47A49472-BDFD-4865-AA5B-BA731C1C5398}"/>
              </a:ext>
            </a:extLst>
          </p:cNvPr>
          <p:cNvSpPr>
            <a:spLocks noChangeArrowheads="1"/>
          </p:cNvSpPr>
          <p:nvPr/>
        </p:nvSpPr>
        <p:spPr bwMode="auto">
          <a:xfrm>
            <a:off x="151850" y="2400507"/>
            <a:ext cx="2717299" cy="965620"/>
          </a:xfrm>
          <a:prstGeom prst="wedgeRoundRectCallout">
            <a:avLst>
              <a:gd name="adj1" fmla="val -36674"/>
              <a:gd name="adj2" fmla="val 62426"/>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Now environment gives randomness.</a:t>
            </a:r>
          </a:p>
        </p:txBody>
      </p:sp>
      <p:pic>
        <p:nvPicPr>
          <p:cNvPr id="62" name="Picture 61">
            <a:extLst>
              <a:ext uri="{FF2B5EF4-FFF2-40B4-BE49-F238E27FC236}">
                <a16:creationId xmlns:a16="http://schemas.microsoft.com/office/drawing/2014/main" id="{1CF64BB2-CC66-42D1-8A96-9CD56A26D1A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725" y="3462961"/>
            <a:ext cx="613290" cy="775589"/>
          </a:xfrm>
          <a:prstGeom prst="rect">
            <a:avLst/>
          </a:prstGeom>
        </p:spPr>
      </p:pic>
      <p:pic>
        <p:nvPicPr>
          <p:cNvPr id="63" name="Picture 2" descr="TYI 30: Expected number of Dice throws | Combinatorics and more">
            <a:extLst>
              <a:ext uri="{FF2B5EF4-FFF2-40B4-BE49-F238E27FC236}">
                <a16:creationId xmlns:a16="http://schemas.microsoft.com/office/drawing/2014/main" id="{B5767B04-2A9E-4D11-A636-FCB5FDC350F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grpSp>
        <p:nvGrpSpPr>
          <p:cNvPr id="106" name="Group 105">
            <a:extLst>
              <a:ext uri="{FF2B5EF4-FFF2-40B4-BE49-F238E27FC236}">
                <a16:creationId xmlns:a16="http://schemas.microsoft.com/office/drawing/2014/main" id="{6348EE54-5FFD-4BB8-89D9-55D2EEAD2F94}"/>
              </a:ext>
            </a:extLst>
          </p:cNvPr>
          <p:cNvGrpSpPr/>
          <p:nvPr/>
        </p:nvGrpSpPr>
        <p:grpSpPr>
          <a:xfrm>
            <a:off x="5245278" y="828138"/>
            <a:ext cx="1841322" cy="1915062"/>
            <a:chOff x="1518741" y="498775"/>
            <a:chExt cx="1841322" cy="1915062"/>
          </a:xfrm>
        </p:grpSpPr>
        <p:sp>
          <p:nvSpPr>
            <p:cNvPr id="107" name="Rectangle 106">
              <a:extLst>
                <a:ext uri="{FF2B5EF4-FFF2-40B4-BE49-F238E27FC236}">
                  <a16:creationId xmlns:a16="http://schemas.microsoft.com/office/drawing/2014/main" id="{F2DB00CD-8C8C-4B4A-913A-DCAAA225D91D}"/>
                </a:ext>
              </a:extLst>
            </p:cNvPr>
            <p:cNvSpPr/>
            <p:nvPr/>
          </p:nvSpPr>
          <p:spPr>
            <a:xfrm>
              <a:off x="2910126" y="1494972"/>
              <a:ext cx="449937" cy="461665"/>
            </a:xfrm>
            <a:prstGeom prst="rect">
              <a:avLst/>
            </a:prstGeom>
          </p:spPr>
          <p:txBody>
            <a:bodyPr wrap="square">
              <a:spAutoFit/>
            </a:bodyPr>
            <a:lstStyle/>
            <a:p>
              <a:pPr>
                <a:spcAft>
                  <a:spcPts val="0"/>
                </a:spcAft>
              </a:pPr>
              <a:r>
                <a:rPr lang="en-US" sz="2400" dirty="0"/>
                <a:t>p</a:t>
              </a:r>
              <a:r>
                <a:rPr lang="en-US" sz="2400" baseline="-25000" dirty="0"/>
                <a:t>1</a:t>
              </a:r>
              <a:endParaRPr lang="en-CA" sz="2400" baseline="-25000" dirty="0"/>
            </a:p>
          </p:txBody>
        </p:sp>
        <p:sp>
          <p:nvSpPr>
            <p:cNvPr id="108" name="Rectangle 107">
              <a:extLst>
                <a:ext uri="{FF2B5EF4-FFF2-40B4-BE49-F238E27FC236}">
                  <a16:creationId xmlns:a16="http://schemas.microsoft.com/office/drawing/2014/main" id="{2580C982-D565-40EA-AD4C-8C36EF566A27}"/>
                </a:ext>
              </a:extLst>
            </p:cNvPr>
            <p:cNvSpPr/>
            <p:nvPr/>
          </p:nvSpPr>
          <p:spPr>
            <a:xfrm>
              <a:off x="2071926" y="1952172"/>
              <a:ext cx="449937" cy="461665"/>
            </a:xfrm>
            <a:prstGeom prst="rect">
              <a:avLst/>
            </a:prstGeom>
          </p:spPr>
          <p:txBody>
            <a:bodyPr wrap="square">
              <a:spAutoFit/>
            </a:bodyPr>
            <a:lstStyle/>
            <a:p>
              <a:pPr>
                <a:spcAft>
                  <a:spcPts val="0"/>
                </a:spcAft>
              </a:pPr>
              <a:r>
                <a:rPr lang="en-US" sz="2400" dirty="0"/>
                <a:t>p</a:t>
              </a:r>
              <a:r>
                <a:rPr lang="en-US" sz="2400" baseline="-25000" dirty="0"/>
                <a:t>2</a:t>
              </a:r>
              <a:endParaRPr lang="en-CA" sz="2400" baseline="-25000" dirty="0"/>
            </a:p>
          </p:txBody>
        </p:sp>
        <p:sp>
          <p:nvSpPr>
            <p:cNvPr id="109" name="Rectangle 108">
              <a:extLst>
                <a:ext uri="{FF2B5EF4-FFF2-40B4-BE49-F238E27FC236}">
                  <a16:creationId xmlns:a16="http://schemas.microsoft.com/office/drawing/2014/main" id="{D3DD3A6F-120F-4743-960A-D4224E34A516}"/>
                </a:ext>
              </a:extLst>
            </p:cNvPr>
            <p:cNvSpPr/>
            <p:nvPr/>
          </p:nvSpPr>
          <p:spPr>
            <a:xfrm>
              <a:off x="1518741" y="1686468"/>
              <a:ext cx="449937" cy="461665"/>
            </a:xfrm>
            <a:prstGeom prst="rect">
              <a:avLst/>
            </a:prstGeom>
          </p:spPr>
          <p:txBody>
            <a:bodyPr wrap="square">
              <a:spAutoFit/>
            </a:bodyPr>
            <a:lstStyle/>
            <a:p>
              <a:pPr>
                <a:spcAft>
                  <a:spcPts val="0"/>
                </a:spcAft>
              </a:pPr>
              <a:r>
                <a:rPr lang="en-US" sz="2400" dirty="0"/>
                <a:t>p</a:t>
              </a:r>
              <a:r>
                <a:rPr lang="en-US" sz="2400" baseline="-25000" dirty="0"/>
                <a:t>3</a:t>
              </a:r>
              <a:endParaRPr lang="en-CA" sz="2400" baseline="-25000" dirty="0"/>
            </a:p>
          </p:txBody>
        </p:sp>
        <p:sp>
          <p:nvSpPr>
            <p:cNvPr id="110" name="Rectangle 109">
              <a:extLst>
                <a:ext uri="{FF2B5EF4-FFF2-40B4-BE49-F238E27FC236}">
                  <a16:creationId xmlns:a16="http://schemas.microsoft.com/office/drawing/2014/main" id="{0B20FCC7-BC2E-4193-8219-E73741B42BF1}"/>
                </a:ext>
              </a:extLst>
            </p:cNvPr>
            <p:cNvSpPr/>
            <p:nvPr/>
          </p:nvSpPr>
          <p:spPr>
            <a:xfrm>
              <a:off x="2127873" y="498775"/>
              <a:ext cx="449937" cy="461665"/>
            </a:xfrm>
            <a:prstGeom prst="rect">
              <a:avLst/>
            </a:prstGeom>
          </p:spPr>
          <p:txBody>
            <a:bodyPr wrap="square">
              <a:spAutoFit/>
            </a:bodyPr>
            <a:lstStyle/>
            <a:p>
              <a:pPr>
                <a:spcAft>
                  <a:spcPts val="0"/>
                </a:spcAft>
              </a:pPr>
              <a:r>
                <a:rPr lang="en-US" sz="2400" dirty="0"/>
                <a:t>p</a:t>
              </a:r>
              <a:r>
                <a:rPr lang="en-US" sz="2400" baseline="-25000" dirty="0"/>
                <a:t>4</a:t>
              </a:r>
              <a:endParaRPr lang="en-CA" sz="2400" baseline="-25000" dirty="0"/>
            </a:p>
          </p:txBody>
        </p:sp>
      </p:grpSp>
      <p:sp>
        <p:nvSpPr>
          <p:cNvPr id="112" name="Rectangle 63">
            <a:extLst>
              <a:ext uri="{FF2B5EF4-FFF2-40B4-BE49-F238E27FC236}">
                <a16:creationId xmlns:a16="http://schemas.microsoft.com/office/drawing/2014/main" id="{B452808F-D772-465A-B66D-4579C3FC5C2C}"/>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53" name="Group 52">
            <a:extLst>
              <a:ext uri="{FF2B5EF4-FFF2-40B4-BE49-F238E27FC236}">
                <a16:creationId xmlns:a16="http://schemas.microsoft.com/office/drawing/2014/main" id="{04BF0033-D6E0-4734-B5E7-354CB64FFF75}"/>
              </a:ext>
            </a:extLst>
          </p:cNvPr>
          <p:cNvGrpSpPr/>
          <p:nvPr/>
        </p:nvGrpSpPr>
        <p:grpSpPr>
          <a:xfrm>
            <a:off x="990600" y="0"/>
            <a:ext cx="7772400" cy="3008156"/>
            <a:chOff x="990600" y="0"/>
            <a:chExt cx="7772400" cy="3008156"/>
          </a:xfrm>
        </p:grpSpPr>
        <p:sp>
          <p:nvSpPr>
            <p:cNvPr id="54" name="Rectangle 63">
              <a:extLst>
                <a:ext uri="{FF2B5EF4-FFF2-40B4-BE49-F238E27FC236}">
                  <a16:creationId xmlns:a16="http://schemas.microsoft.com/office/drawing/2014/main" id="{EDB5F2EE-70E3-46E9-B03D-7F120724DDC5}"/>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55" name="Group 54">
              <a:extLst>
                <a:ext uri="{FF2B5EF4-FFF2-40B4-BE49-F238E27FC236}">
                  <a16:creationId xmlns:a16="http://schemas.microsoft.com/office/drawing/2014/main" id="{D34A7443-8991-4D9E-8FFE-C8FDF310DFA5}"/>
                </a:ext>
              </a:extLst>
            </p:cNvPr>
            <p:cNvGrpSpPr/>
            <p:nvPr/>
          </p:nvGrpSpPr>
          <p:grpSpPr>
            <a:xfrm>
              <a:off x="1447800" y="626589"/>
              <a:ext cx="6248400" cy="2381567"/>
              <a:chOff x="1447800" y="626589"/>
              <a:chExt cx="6248400" cy="2381567"/>
            </a:xfrm>
          </p:grpSpPr>
          <p:sp>
            <p:nvSpPr>
              <p:cNvPr id="56" name="Oval 55">
                <a:extLst>
                  <a:ext uri="{FF2B5EF4-FFF2-40B4-BE49-F238E27FC236}">
                    <a16:creationId xmlns:a16="http://schemas.microsoft.com/office/drawing/2014/main" id="{0AA2765B-33D0-457F-B903-14CB1C150285}"/>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7" name="Oval 56">
                <a:extLst>
                  <a:ext uri="{FF2B5EF4-FFF2-40B4-BE49-F238E27FC236}">
                    <a16:creationId xmlns:a16="http://schemas.microsoft.com/office/drawing/2014/main" id="{BE0FD68D-0E6C-4A33-9A50-F262C8F63F0F}"/>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8" name="Oval 57">
                <a:extLst>
                  <a:ext uri="{FF2B5EF4-FFF2-40B4-BE49-F238E27FC236}">
                    <a16:creationId xmlns:a16="http://schemas.microsoft.com/office/drawing/2014/main" id="{A52AC635-2AAC-4AE2-8BE9-12231D7EDF65}"/>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59" name="Straight Arrow Connector 58">
                <a:extLst>
                  <a:ext uri="{FF2B5EF4-FFF2-40B4-BE49-F238E27FC236}">
                    <a16:creationId xmlns:a16="http://schemas.microsoft.com/office/drawing/2014/main" id="{B108928A-162B-4AB7-B312-156AFE3D2A4A}"/>
                  </a:ext>
                </a:extLst>
              </p:cNvPr>
              <p:cNvCxnSpPr>
                <a:cxnSpLocks/>
                <a:stCxn id="56" idx="6"/>
                <a:endCxn id="57"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C4547E7C-03D5-454C-B3D7-112C727B1CBD}"/>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AF6D25FC-475F-4B65-9ACB-F908F2FB6C6A}"/>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113" name="Straight Arrow Connector 112">
                <a:extLst>
                  <a:ext uri="{FF2B5EF4-FFF2-40B4-BE49-F238E27FC236}">
                    <a16:creationId xmlns:a16="http://schemas.microsoft.com/office/drawing/2014/main" id="{6CC5870A-7DE7-4BFF-81DA-F8A6F5C2A37E}"/>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14" name="Straight Arrow Connector 113">
                <a:extLst>
                  <a:ext uri="{FF2B5EF4-FFF2-40B4-BE49-F238E27FC236}">
                    <a16:creationId xmlns:a16="http://schemas.microsoft.com/office/drawing/2014/main" id="{F1141857-DC68-4D77-98EA-9F330FFCFB31}"/>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15" name="Straight Arrow Connector 114">
                <a:extLst>
                  <a:ext uri="{FF2B5EF4-FFF2-40B4-BE49-F238E27FC236}">
                    <a16:creationId xmlns:a16="http://schemas.microsoft.com/office/drawing/2014/main" id="{39D0226E-A511-4EA9-813B-C96C231D5F0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16" name="Straight Arrow Connector 115">
                <a:extLst>
                  <a:ext uri="{FF2B5EF4-FFF2-40B4-BE49-F238E27FC236}">
                    <a16:creationId xmlns:a16="http://schemas.microsoft.com/office/drawing/2014/main" id="{FD147307-7EE9-4ACB-A60C-C58059B6DED2}"/>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17" name="Straight Arrow Connector 116">
                <a:extLst>
                  <a:ext uri="{FF2B5EF4-FFF2-40B4-BE49-F238E27FC236}">
                    <a16:creationId xmlns:a16="http://schemas.microsoft.com/office/drawing/2014/main" id="{34541929-3EB4-49CE-A0A5-BD5E65EB3C6A}"/>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18" name="Straight Arrow Connector 117">
                <a:extLst>
                  <a:ext uri="{FF2B5EF4-FFF2-40B4-BE49-F238E27FC236}">
                    <a16:creationId xmlns:a16="http://schemas.microsoft.com/office/drawing/2014/main" id="{EE03C2A1-68B1-4BDF-8E3A-66879A8A71B6}"/>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19" name="Straight Arrow Connector 118">
                <a:extLst>
                  <a:ext uri="{FF2B5EF4-FFF2-40B4-BE49-F238E27FC236}">
                    <a16:creationId xmlns:a16="http://schemas.microsoft.com/office/drawing/2014/main" id="{A855FD5A-E848-4351-BE72-A9D3F306DC85}"/>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20" name="Oval 119">
                <a:extLst>
                  <a:ext uri="{FF2B5EF4-FFF2-40B4-BE49-F238E27FC236}">
                    <a16:creationId xmlns:a16="http://schemas.microsoft.com/office/drawing/2014/main" id="{2CC7A627-9E0D-4E18-89E5-FE220592C640}"/>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21" name="Picture 120">
                <a:extLst>
                  <a:ext uri="{FF2B5EF4-FFF2-40B4-BE49-F238E27FC236}">
                    <a16:creationId xmlns:a16="http://schemas.microsoft.com/office/drawing/2014/main" id="{8DEAA3EC-9E4D-48D4-BE6D-2FA357A4188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22" name="Group 45">
                <a:extLst>
                  <a:ext uri="{FF2B5EF4-FFF2-40B4-BE49-F238E27FC236}">
                    <a16:creationId xmlns:a16="http://schemas.microsoft.com/office/drawing/2014/main" id="{ACEC0577-B0BE-44D3-AA86-1B2E657B2B5E}"/>
                  </a:ext>
                </a:extLst>
              </p:cNvPr>
              <p:cNvGrpSpPr>
                <a:grpSpLocks/>
              </p:cNvGrpSpPr>
              <p:nvPr/>
            </p:nvGrpSpPr>
            <p:grpSpPr bwMode="auto">
              <a:xfrm>
                <a:off x="3708030" y="1346842"/>
                <a:ext cx="309174" cy="452001"/>
                <a:chOff x="2593" y="768"/>
                <a:chExt cx="849" cy="1475"/>
              </a:xfrm>
            </p:grpSpPr>
            <p:sp>
              <p:nvSpPr>
                <p:cNvPr id="135" name="Freeform 46">
                  <a:extLst>
                    <a:ext uri="{FF2B5EF4-FFF2-40B4-BE49-F238E27FC236}">
                      <a16:creationId xmlns:a16="http://schemas.microsoft.com/office/drawing/2014/main" id="{82339AD8-4F12-46BC-B6FE-F313B280EAC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6" name="Freeform 47">
                  <a:extLst>
                    <a:ext uri="{FF2B5EF4-FFF2-40B4-BE49-F238E27FC236}">
                      <a16:creationId xmlns:a16="http://schemas.microsoft.com/office/drawing/2014/main" id="{1879CE30-CB4E-4969-8EA5-F891AA4127C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7" name="Freeform 48">
                  <a:extLst>
                    <a:ext uri="{FF2B5EF4-FFF2-40B4-BE49-F238E27FC236}">
                      <a16:creationId xmlns:a16="http://schemas.microsoft.com/office/drawing/2014/main" id="{BAEFF8D1-AA79-45BB-812C-6F3DE046C37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8" name="Freeform 49">
                  <a:extLst>
                    <a:ext uri="{FF2B5EF4-FFF2-40B4-BE49-F238E27FC236}">
                      <a16:creationId xmlns:a16="http://schemas.microsoft.com/office/drawing/2014/main" id="{E77E1E00-9ECB-440E-AC88-22C90999BBA8}"/>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9" name="Freeform 50">
                  <a:extLst>
                    <a:ext uri="{FF2B5EF4-FFF2-40B4-BE49-F238E27FC236}">
                      <a16:creationId xmlns:a16="http://schemas.microsoft.com/office/drawing/2014/main" id="{6C42AD9C-C2FD-4F76-8064-E6ED0D2000F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0" name="Freeform 51">
                  <a:extLst>
                    <a:ext uri="{FF2B5EF4-FFF2-40B4-BE49-F238E27FC236}">
                      <a16:creationId xmlns:a16="http://schemas.microsoft.com/office/drawing/2014/main" id="{3A7327DA-2508-4C45-A745-214B7878CED8}"/>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1" name="Freeform 52">
                  <a:extLst>
                    <a:ext uri="{FF2B5EF4-FFF2-40B4-BE49-F238E27FC236}">
                      <a16:creationId xmlns:a16="http://schemas.microsoft.com/office/drawing/2014/main" id="{F652256C-4948-447D-8D49-0D9E9777B34F}"/>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42" name="Group 53">
                  <a:extLst>
                    <a:ext uri="{FF2B5EF4-FFF2-40B4-BE49-F238E27FC236}">
                      <a16:creationId xmlns:a16="http://schemas.microsoft.com/office/drawing/2014/main" id="{EA587291-8B9A-438C-95B4-EF07270A3C87}"/>
                    </a:ext>
                  </a:extLst>
                </p:cNvPr>
                <p:cNvGrpSpPr>
                  <a:grpSpLocks/>
                </p:cNvGrpSpPr>
                <p:nvPr/>
              </p:nvGrpSpPr>
              <p:grpSpPr bwMode="auto">
                <a:xfrm>
                  <a:off x="2720" y="768"/>
                  <a:ext cx="230" cy="1456"/>
                  <a:chOff x="2720" y="768"/>
                  <a:chExt cx="230" cy="1456"/>
                </a:xfrm>
              </p:grpSpPr>
              <p:sp>
                <p:nvSpPr>
                  <p:cNvPr id="143" name="Freeform 54">
                    <a:extLst>
                      <a:ext uri="{FF2B5EF4-FFF2-40B4-BE49-F238E27FC236}">
                        <a16:creationId xmlns:a16="http://schemas.microsoft.com/office/drawing/2014/main" id="{91819882-0AAA-4530-BA84-8AD4BE7F3EC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4" name="Freeform 55">
                    <a:extLst>
                      <a:ext uri="{FF2B5EF4-FFF2-40B4-BE49-F238E27FC236}">
                        <a16:creationId xmlns:a16="http://schemas.microsoft.com/office/drawing/2014/main" id="{8E4D2FDD-2D47-4AF3-802F-FE74C1E3B0B4}"/>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23" name="Picture 4" descr="Finish Line Icon of Line style - Available in SVG, PNG, EPS, AI &amp; Icon fonts">
                <a:extLst>
                  <a:ext uri="{FF2B5EF4-FFF2-40B4-BE49-F238E27FC236}">
                    <a16:creationId xmlns:a16="http://schemas.microsoft.com/office/drawing/2014/main" id="{DE6376B1-783D-44A0-94C6-F19B7F6B6A8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24" name="Oval 123">
                <a:extLst>
                  <a:ext uri="{FF2B5EF4-FFF2-40B4-BE49-F238E27FC236}">
                    <a16:creationId xmlns:a16="http://schemas.microsoft.com/office/drawing/2014/main" id="{D543842B-1EF1-4329-BCA9-5A497A87E575}"/>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25" name="Picture 4" descr="Finish Line Icon of Line style - Available in SVG, PNG, EPS, AI &amp; Icon fonts">
                <a:extLst>
                  <a:ext uri="{FF2B5EF4-FFF2-40B4-BE49-F238E27FC236}">
                    <a16:creationId xmlns:a16="http://schemas.microsoft.com/office/drawing/2014/main" id="{E6637998-8361-419E-B26E-45DA4CE192B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26" name="Oval 125">
                <a:extLst>
                  <a:ext uri="{FF2B5EF4-FFF2-40B4-BE49-F238E27FC236}">
                    <a16:creationId xmlns:a16="http://schemas.microsoft.com/office/drawing/2014/main" id="{185C518F-AE7C-409B-9FD2-260DC19057A5}"/>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27" name="Oval 126">
                <a:extLst>
                  <a:ext uri="{FF2B5EF4-FFF2-40B4-BE49-F238E27FC236}">
                    <a16:creationId xmlns:a16="http://schemas.microsoft.com/office/drawing/2014/main" id="{FA6C92E7-94DA-4ADE-B1BC-B85EB55B83BE}"/>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28" name="Oval 127">
                <a:extLst>
                  <a:ext uri="{FF2B5EF4-FFF2-40B4-BE49-F238E27FC236}">
                    <a16:creationId xmlns:a16="http://schemas.microsoft.com/office/drawing/2014/main" id="{F88CD9C8-4DE8-4C60-8AB4-7871AB8DC463}"/>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29" name="Rectangle 128">
                <a:extLst>
                  <a:ext uri="{FF2B5EF4-FFF2-40B4-BE49-F238E27FC236}">
                    <a16:creationId xmlns:a16="http://schemas.microsoft.com/office/drawing/2014/main" id="{E59617F7-6CBB-40D7-9813-9596D76D2F35}"/>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solidFill>
                      <a:srgbClr val="FFC000"/>
                    </a:solidFill>
                  </a:rPr>
                  <a:t>s</a:t>
                </a:r>
                <a:endParaRPr lang="en-CA" sz="2400" baseline="-25000" dirty="0">
                  <a:solidFill>
                    <a:srgbClr val="FFC000"/>
                  </a:solidFill>
                </a:endParaRPr>
              </a:p>
            </p:txBody>
          </p:sp>
          <p:grpSp>
            <p:nvGrpSpPr>
              <p:cNvPr id="131" name="Group 130">
                <a:extLst>
                  <a:ext uri="{FF2B5EF4-FFF2-40B4-BE49-F238E27FC236}">
                    <a16:creationId xmlns:a16="http://schemas.microsoft.com/office/drawing/2014/main" id="{F2AEFE96-2467-4E16-8D08-BFC4A17EE0D3}"/>
                  </a:ext>
                </a:extLst>
              </p:cNvPr>
              <p:cNvGrpSpPr/>
              <p:nvPr/>
            </p:nvGrpSpPr>
            <p:grpSpPr>
              <a:xfrm>
                <a:off x="4200018" y="2550956"/>
                <a:ext cx="457200" cy="457200"/>
                <a:chOff x="4170522" y="2536208"/>
                <a:chExt cx="457200" cy="457200"/>
              </a:xfrm>
            </p:grpSpPr>
            <p:sp>
              <p:nvSpPr>
                <p:cNvPr id="132" name="Oval 131">
                  <a:extLst>
                    <a:ext uri="{FF2B5EF4-FFF2-40B4-BE49-F238E27FC236}">
                      <a16:creationId xmlns:a16="http://schemas.microsoft.com/office/drawing/2014/main" id="{4201A265-A207-45A7-A1C6-43DDDEBDA298}"/>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33" name="Picture 4" descr="Finish Line Icon of Line style - Available in SVG, PNG, EPS, AI &amp; Icon fonts">
                  <a:extLst>
                    <a:ext uri="{FF2B5EF4-FFF2-40B4-BE49-F238E27FC236}">
                      <a16:creationId xmlns:a16="http://schemas.microsoft.com/office/drawing/2014/main" id="{BEBB33D7-5817-442C-9E2C-E7BFE77DBF2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grpSp>
      <p:sp>
        <p:nvSpPr>
          <p:cNvPr id="147" name="Rectangle 146">
            <a:extLst>
              <a:ext uri="{FF2B5EF4-FFF2-40B4-BE49-F238E27FC236}">
                <a16:creationId xmlns:a16="http://schemas.microsoft.com/office/drawing/2014/main" id="{4644A1A9-961A-40EF-B19A-A6D2803AD1FC}"/>
              </a:ext>
            </a:extLst>
          </p:cNvPr>
          <p:cNvSpPr/>
          <p:nvPr/>
        </p:nvSpPr>
        <p:spPr>
          <a:xfrm>
            <a:off x="7669215" y="2544630"/>
            <a:ext cx="2085770" cy="400110"/>
          </a:xfrm>
          <a:prstGeom prst="rect">
            <a:avLst/>
          </a:prstGeom>
        </p:spPr>
        <p:txBody>
          <a:bodyPr wrap="square">
            <a:spAutoFit/>
          </a:bodyPr>
          <a:lstStyle/>
          <a:p>
            <a:pPr>
              <a:spcAft>
                <a:spcPts val="0"/>
              </a:spcAft>
            </a:pPr>
            <a:r>
              <a:rPr lang="en-US" sz="2000" dirty="0"/>
              <a:t>reward = 100</a:t>
            </a:r>
          </a:p>
        </p:txBody>
      </p:sp>
      <p:sp>
        <p:nvSpPr>
          <p:cNvPr id="148" name="Rectangle 147">
            <a:extLst>
              <a:ext uri="{FF2B5EF4-FFF2-40B4-BE49-F238E27FC236}">
                <a16:creationId xmlns:a16="http://schemas.microsoft.com/office/drawing/2014/main" id="{B0BF382E-FA8C-4E69-B8A5-FA9970FD15C0}"/>
              </a:ext>
            </a:extLst>
          </p:cNvPr>
          <p:cNvSpPr/>
          <p:nvPr/>
        </p:nvSpPr>
        <p:spPr>
          <a:xfrm>
            <a:off x="4647183" y="2642446"/>
            <a:ext cx="2085770" cy="400110"/>
          </a:xfrm>
          <a:prstGeom prst="rect">
            <a:avLst/>
          </a:prstGeom>
        </p:spPr>
        <p:txBody>
          <a:bodyPr wrap="square">
            <a:spAutoFit/>
          </a:bodyPr>
          <a:lstStyle/>
          <a:p>
            <a:pPr>
              <a:spcAft>
                <a:spcPts val="0"/>
              </a:spcAft>
            </a:pPr>
            <a:r>
              <a:rPr lang="en-US" sz="2000" dirty="0"/>
              <a:t>reward = -50</a:t>
            </a:r>
          </a:p>
        </p:txBody>
      </p:sp>
      <p:sp>
        <p:nvSpPr>
          <p:cNvPr id="150" name="AutoShape 8">
            <a:extLst>
              <a:ext uri="{FF2B5EF4-FFF2-40B4-BE49-F238E27FC236}">
                <a16:creationId xmlns:a16="http://schemas.microsoft.com/office/drawing/2014/main" id="{8F01DD20-6F85-40D0-9D1E-A161B8CDCD86}"/>
              </a:ext>
            </a:extLst>
          </p:cNvPr>
          <p:cNvSpPr>
            <a:spLocks noChangeArrowheads="1"/>
          </p:cNvSpPr>
          <p:nvPr/>
        </p:nvSpPr>
        <p:spPr bwMode="auto">
          <a:xfrm>
            <a:off x="1221711" y="3462961"/>
            <a:ext cx="7829525" cy="3395040"/>
          </a:xfrm>
          <a:prstGeom prst="wedgeRectCallout">
            <a:avLst>
              <a:gd name="adj1" fmla="val -54898"/>
              <a:gd name="adj2" fmla="val -6500"/>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CA" altLang="en-US" sz="2400" dirty="0"/>
              <a:t>For each final state, we have an</a:t>
            </a:r>
            <a:r>
              <a:rPr lang="en-CA" altLang="en-US" sz="2400" dirty="0">
                <a:solidFill>
                  <a:srgbClr val="FF00FF"/>
                </a:solidFill>
              </a:rPr>
              <a:t> reward </a:t>
            </a:r>
            <a:r>
              <a:rPr lang="en-CA" altLang="en-US" sz="2400" dirty="0"/>
              <a:t>value </a:t>
            </a:r>
            <a:br>
              <a:rPr lang="en-CA" altLang="en-US" sz="2400" dirty="0"/>
            </a:br>
            <a:r>
              <a:rPr lang="en-CA" altLang="en-US" sz="2400" dirty="0"/>
              <a:t>  saying </a:t>
            </a:r>
            <a:r>
              <a:rPr lang="en-CA" altLang="en-US" sz="2400" dirty="0">
                <a:solidFill>
                  <a:srgbClr val="FF00FF"/>
                </a:solidFill>
              </a:rPr>
              <a:t>“how much black wins”</a:t>
            </a:r>
            <a:r>
              <a:rPr lang="en-CA" altLang="en-US" sz="2400" dirty="0"/>
              <a:t>. </a:t>
            </a:r>
          </a:p>
          <a:p>
            <a:pPr marL="342900" indent="-342900" eaLnBrk="1" hangingPunct="1">
              <a:spcBef>
                <a:spcPct val="0"/>
              </a:spcBef>
            </a:pPr>
            <a:r>
              <a:rPr lang="en-CA" altLang="en-US" sz="2400" dirty="0"/>
              <a:t>For each state </a:t>
            </a:r>
            <a:r>
              <a:rPr lang="en-CA" altLang="en-US" sz="2400" dirty="0">
                <a:solidFill>
                  <a:srgbClr val="FFC000"/>
                </a:solidFill>
              </a:rPr>
              <a:t>s</a:t>
            </a:r>
            <a:r>
              <a:rPr lang="en-CA" altLang="en-US" sz="2400" dirty="0"/>
              <a:t>, define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CA" altLang="en-US" sz="2400" dirty="0"/>
              <a:t>to be the value/reward received</a:t>
            </a:r>
          </a:p>
          <a:p>
            <a:pPr marL="1085850" lvl="1" indent="-342900" eaLnBrk="1" hangingPunct="1">
              <a:spcBef>
                <a:spcPct val="0"/>
              </a:spcBef>
            </a:pPr>
            <a:r>
              <a:rPr lang="en-CA" altLang="en-US" sz="2400" dirty="0"/>
              <a:t>if both players play optimally</a:t>
            </a:r>
          </a:p>
          <a:p>
            <a:pPr marL="1085850" lvl="1" indent="-342900" eaLnBrk="1" hangingPunct="1">
              <a:spcBef>
                <a:spcPct val="0"/>
              </a:spcBef>
            </a:pPr>
            <a:r>
              <a:rPr lang="en-CA" altLang="en-US" sz="2400" dirty="0"/>
              <a:t>starting from state </a:t>
            </a:r>
            <a:r>
              <a:rPr lang="en-CA" altLang="en-US" sz="2400" dirty="0">
                <a:solidFill>
                  <a:srgbClr val="FFC000"/>
                </a:solidFill>
              </a:rPr>
              <a:t>s</a:t>
            </a:r>
            <a:r>
              <a:rPr lang="en-CA" altLang="en-US" sz="2400" dirty="0"/>
              <a:t>.</a:t>
            </a:r>
          </a:p>
          <a:p>
            <a:pPr marL="342900" indent="-342900" eaLnBrk="1" hangingPunct="1">
              <a:spcBef>
                <a:spcPct val="0"/>
              </a:spcBef>
            </a:pPr>
            <a:r>
              <a:rPr lang="en-CA" altLang="en-US" sz="2400" dirty="0"/>
              <a:t>Let’s work backwards</a:t>
            </a:r>
          </a:p>
          <a:p>
            <a:pPr marL="1085850" lvl="1" indent="-342900" eaLnBrk="1" hangingPunct="1">
              <a:spcBef>
                <a:spcPct val="0"/>
              </a:spcBef>
            </a:pPr>
            <a:r>
              <a:rPr lang="en-CA" altLang="en-US" sz="2400" dirty="0"/>
              <a:t> </a:t>
            </a:r>
            <a:r>
              <a:rPr lang="en-CA" altLang="en-US" sz="2400" dirty="0">
                <a:solidFill>
                  <a:srgbClr val="FF00FF"/>
                </a:solidFill>
              </a:rPr>
              <a:t>v(</a:t>
            </a:r>
            <a:r>
              <a:rPr lang="en-CA" altLang="en-US" sz="2400" dirty="0">
                <a:solidFill>
                  <a:srgbClr val="FFC000"/>
                </a:solidFill>
              </a:rPr>
              <a:t>Terminating state s</a:t>
            </a:r>
            <a:r>
              <a:rPr lang="en-CA" altLang="en-US" sz="2400" dirty="0">
                <a:solidFill>
                  <a:srgbClr val="FF00FF"/>
                </a:solidFill>
              </a:rPr>
              <a:t>) = reward</a:t>
            </a:r>
            <a:endParaRPr lang="en-CA" altLang="en-US" sz="2400" dirty="0"/>
          </a:p>
          <a:p>
            <a:pPr marL="1085850" lvl="1" indent="-342900" eaLnBrk="1" hangingPunct="1">
              <a:spcBef>
                <a:spcPct val="0"/>
              </a:spcBef>
            </a:pPr>
            <a:r>
              <a:rPr lang="en-CA" altLang="en-US" sz="2400" dirty="0"/>
              <a:t>Black takes the move maximizing </a:t>
            </a:r>
            <a:r>
              <a:rPr lang="en-CA" altLang="en-US" sz="2400" dirty="0">
                <a:solidFill>
                  <a:srgbClr val="FF00FF"/>
                </a:solidFill>
              </a:rPr>
              <a:t>v(</a:t>
            </a:r>
            <a:r>
              <a:rPr lang="en-CA" altLang="en-US" sz="2400" dirty="0">
                <a:solidFill>
                  <a:srgbClr val="FFC000"/>
                </a:solidFill>
              </a:rPr>
              <a:t>s</a:t>
            </a:r>
            <a:r>
              <a:rPr lang="en-US" sz="2400" dirty="0">
                <a:solidFill>
                  <a:srgbClr val="FFC000"/>
                </a:solidFill>
              </a:rPr>
              <a:t>'</a:t>
            </a:r>
            <a:r>
              <a:rPr lang="en-CA" altLang="en-US" sz="2400" dirty="0">
                <a:solidFill>
                  <a:srgbClr val="FF00FF"/>
                </a:solidFill>
              </a:rPr>
              <a:t>)</a:t>
            </a:r>
            <a:r>
              <a:rPr lang="en-CA" altLang="en-US" sz="2400" dirty="0"/>
              <a:t>.</a:t>
            </a:r>
          </a:p>
          <a:p>
            <a:pPr marL="1085850" lvl="1" indent="-342900" eaLnBrk="1" hangingPunct="1">
              <a:spcBef>
                <a:spcPct val="0"/>
              </a:spcBef>
            </a:pPr>
            <a:r>
              <a:rPr lang="en-CA" altLang="en-US" sz="2400" dirty="0"/>
              <a:t>White takes the move minimizing </a:t>
            </a:r>
            <a:r>
              <a:rPr lang="en-CA" altLang="en-US" sz="2400" dirty="0">
                <a:solidFill>
                  <a:srgbClr val="FF00FF"/>
                </a:solidFill>
              </a:rPr>
              <a:t>v(</a:t>
            </a:r>
            <a:r>
              <a:rPr lang="en-CA" altLang="en-US" sz="2400" dirty="0">
                <a:solidFill>
                  <a:srgbClr val="FFC000"/>
                </a:solidFill>
              </a:rPr>
              <a:t>s</a:t>
            </a:r>
            <a:r>
              <a:rPr lang="en-US" sz="2400" dirty="0">
                <a:solidFill>
                  <a:srgbClr val="FFC000"/>
                </a:solidFill>
              </a:rPr>
              <a:t>'</a:t>
            </a:r>
            <a:r>
              <a:rPr lang="en-CA" altLang="en-US" sz="2400" dirty="0">
                <a:solidFill>
                  <a:srgbClr val="FF00FF"/>
                </a:solidFill>
              </a:rPr>
              <a:t>)</a:t>
            </a:r>
            <a:r>
              <a:rPr lang="en-CA" altLang="en-US" sz="2400" dirty="0"/>
              <a:t>.</a:t>
            </a:r>
          </a:p>
        </p:txBody>
      </p:sp>
      <p:sp>
        <p:nvSpPr>
          <p:cNvPr id="151" name="Rectangle 150">
            <a:extLst>
              <a:ext uri="{FF2B5EF4-FFF2-40B4-BE49-F238E27FC236}">
                <a16:creationId xmlns:a16="http://schemas.microsoft.com/office/drawing/2014/main" id="{D6AE238C-392C-425D-A294-FB9B759AF61E}"/>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cxnSp>
        <p:nvCxnSpPr>
          <p:cNvPr id="152" name="Straight Arrow Connector 151">
            <a:extLst>
              <a:ext uri="{FF2B5EF4-FFF2-40B4-BE49-F238E27FC236}">
                <a16:creationId xmlns:a16="http://schemas.microsoft.com/office/drawing/2014/main" id="{B2D2282E-1C12-4833-9D10-1D5955E34FEF}"/>
              </a:ext>
            </a:extLst>
          </p:cNvPr>
          <p:cNvCxnSpPr>
            <a:cxnSpLocks/>
          </p:cNvCxnSpPr>
          <p:nvPr/>
        </p:nvCxnSpPr>
        <p:spPr bwMode="auto">
          <a:xfrm flipV="1">
            <a:off x="4104847" y="993325"/>
            <a:ext cx="771953" cy="426556"/>
          </a:xfrm>
          <a:prstGeom prst="straightConnector1">
            <a:avLst/>
          </a:prstGeom>
          <a:noFill/>
          <a:ln w="38100" cap="sq" cmpd="sng" algn="ctr">
            <a:solidFill>
              <a:schemeClr val="accent2"/>
            </a:solidFill>
            <a:prstDash val="solid"/>
            <a:round/>
            <a:headEnd type="none" w="med" len="med"/>
            <a:tailEnd type="triangle"/>
          </a:ln>
          <a:effectLst/>
        </p:spPr>
      </p:cxnSp>
    </p:spTree>
    <p:extLst>
      <p:ext uri="{BB962C8B-B14F-4D97-AF65-F5344CB8AC3E}">
        <p14:creationId xmlns:p14="http://schemas.microsoft.com/office/powerpoint/2010/main" val="1667361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0-#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0-#ppt_w/2"/>
                                          </p:val>
                                        </p:tav>
                                        <p:tav tm="100000">
                                          <p:val>
                                            <p:strVal val="#ppt_x"/>
                                          </p:val>
                                        </p:tav>
                                      </p:tavLst>
                                    </p:anim>
                                    <p:anim calcmode="lin" valueType="num">
                                      <p:cBhvr additive="base">
                                        <p:cTn id="12"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additive="base">
                                        <p:cTn id="17" dur="500" fill="hold"/>
                                        <p:tgtEl>
                                          <p:spTgt spid="106"/>
                                        </p:tgtEl>
                                        <p:attrNameLst>
                                          <p:attrName>ppt_x</p:attrName>
                                        </p:attrNameLst>
                                      </p:cBhvr>
                                      <p:tavLst>
                                        <p:tav tm="0">
                                          <p:val>
                                            <p:strVal val="0-#ppt_w/2"/>
                                          </p:val>
                                        </p:tav>
                                        <p:tav tm="100000">
                                          <p:val>
                                            <p:strVal val="#ppt_x"/>
                                          </p:val>
                                        </p:tav>
                                      </p:tavLst>
                                    </p:anim>
                                    <p:anim calcmode="lin" valueType="num">
                                      <p:cBhvr additive="base">
                                        <p:cTn id="18" dur="500" fill="hold"/>
                                        <p:tgtEl>
                                          <p:spTgt spid="106"/>
                                        </p:tgtEl>
                                        <p:attrNameLst>
                                          <p:attrName>ppt_y</p:attrName>
                                        </p:attrNameLst>
                                      </p:cBhvr>
                                      <p:tavLst>
                                        <p:tav tm="0">
                                          <p:val>
                                            <p:strVal val="#ppt_y"/>
                                          </p:val>
                                        </p:tav>
                                        <p:tav tm="100000">
                                          <p:val>
                                            <p:strVal val="#ppt_y"/>
                                          </p:val>
                                        </p:tav>
                                      </p:tavLst>
                                    </p:anim>
                                  </p:childTnLst>
                                </p:cTn>
                              </p:par>
                              <p:par>
                                <p:cTn id="19" presetID="8" presetClass="emph" presetSubtype="0" fill="hold" nodeType="withEffect">
                                  <p:stCondLst>
                                    <p:cond delay="0"/>
                                  </p:stCondLst>
                                  <p:childTnLst>
                                    <p:animRot by="21600000">
                                      <p:cBhvr>
                                        <p:cTn id="20" dur="600" fill="hold"/>
                                        <p:tgtEl>
                                          <p:spTgt spid="6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9" name="Picture 5" descr="j0116172">
            <a:extLst>
              <a:ext uri="{FF2B5EF4-FFF2-40B4-BE49-F238E27FC236}">
                <a16:creationId xmlns:a16="http://schemas.microsoft.com/office/drawing/2014/main" id="{36FC961C-6169-452B-A602-F5B70BFFCB3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AutoShape 38">
            <a:extLst>
              <a:ext uri="{FF2B5EF4-FFF2-40B4-BE49-F238E27FC236}">
                <a16:creationId xmlns:a16="http://schemas.microsoft.com/office/drawing/2014/main" id="{47A49472-BDFD-4865-AA5B-BA731C1C5398}"/>
              </a:ext>
            </a:extLst>
          </p:cNvPr>
          <p:cNvSpPr>
            <a:spLocks noChangeArrowheads="1"/>
          </p:cNvSpPr>
          <p:nvPr/>
        </p:nvSpPr>
        <p:spPr bwMode="auto">
          <a:xfrm>
            <a:off x="151850" y="2400507"/>
            <a:ext cx="2717299" cy="965620"/>
          </a:xfrm>
          <a:prstGeom prst="wedgeRoundRectCallout">
            <a:avLst>
              <a:gd name="adj1" fmla="val -36674"/>
              <a:gd name="adj2" fmla="val 62426"/>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Now environment gives randomness.</a:t>
            </a:r>
          </a:p>
        </p:txBody>
      </p:sp>
      <p:pic>
        <p:nvPicPr>
          <p:cNvPr id="62" name="Picture 61">
            <a:extLst>
              <a:ext uri="{FF2B5EF4-FFF2-40B4-BE49-F238E27FC236}">
                <a16:creationId xmlns:a16="http://schemas.microsoft.com/office/drawing/2014/main" id="{1CF64BB2-CC66-42D1-8A96-9CD56A26D1A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9725" y="3462961"/>
            <a:ext cx="613290" cy="775589"/>
          </a:xfrm>
          <a:prstGeom prst="rect">
            <a:avLst/>
          </a:prstGeom>
        </p:spPr>
      </p:pic>
      <p:pic>
        <p:nvPicPr>
          <p:cNvPr id="63" name="Picture 2" descr="TYI 30: Expected number of Dice throws | Combinatorics and more">
            <a:extLst>
              <a:ext uri="{FF2B5EF4-FFF2-40B4-BE49-F238E27FC236}">
                <a16:creationId xmlns:a16="http://schemas.microsoft.com/office/drawing/2014/main" id="{B5767B04-2A9E-4D11-A636-FCB5FDC350F1}"/>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grpSp>
        <p:nvGrpSpPr>
          <p:cNvPr id="64" name="Group 63">
            <a:extLst>
              <a:ext uri="{FF2B5EF4-FFF2-40B4-BE49-F238E27FC236}">
                <a16:creationId xmlns:a16="http://schemas.microsoft.com/office/drawing/2014/main" id="{0E34C366-E201-483D-B860-C230BB75965D}"/>
              </a:ext>
            </a:extLst>
          </p:cNvPr>
          <p:cNvGrpSpPr/>
          <p:nvPr/>
        </p:nvGrpSpPr>
        <p:grpSpPr>
          <a:xfrm>
            <a:off x="1447800" y="626589"/>
            <a:ext cx="6248400" cy="2381567"/>
            <a:chOff x="1447800" y="626589"/>
            <a:chExt cx="6248400" cy="2381567"/>
          </a:xfrm>
        </p:grpSpPr>
        <p:sp>
          <p:nvSpPr>
            <p:cNvPr id="65" name="Oval 64">
              <a:extLst>
                <a:ext uri="{FF2B5EF4-FFF2-40B4-BE49-F238E27FC236}">
                  <a16:creationId xmlns:a16="http://schemas.microsoft.com/office/drawing/2014/main" id="{D9CC586A-649B-43B9-B88F-AC725F7611BC}"/>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6" name="Oval 65">
              <a:extLst>
                <a:ext uri="{FF2B5EF4-FFF2-40B4-BE49-F238E27FC236}">
                  <a16:creationId xmlns:a16="http://schemas.microsoft.com/office/drawing/2014/main" id="{382E2B07-8AEE-4396-8837-3B24750DF8D2}"/>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7" name="Oval 66">
              <a:extLst>
                <a:ext uri="{FF2B5EF4-FFF2-40B4-BE49-F238E27FC236}">
                  <a16:creationId xmlns:a16="http://schemas.microsoft.com/office/drawing/2014/main" id="{C0806727-A7B3-408F-9170-DF87E11C78B3}"/>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68" name="Straight Arrow Connector 67">
              <a:extLst>
                <a:ext uri="{FF2B5EF4-FFF2-40B4-BE49-F238E27FC236}">
                  <a16:creationId xmlns:a16="http://schemas.microsoft.com/office/drawing/2014/main" id="{54B954D1-3ADE-4A2C-A9D2-A4F496BB3053}"/>
                </a:ext>
              </a:extLst>
            </p:cNvPr>
            <p:cNvCxnSpPr>
              <a:cxnSpLocks/>
              <a:stCxn id="65" idx="6"/>
              <a:endCxn id="66"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0" name="Straight Arrow Connector 69">
              <a:extLst>
                <a:ext uri="{FF2B5EF4-FFF2-40B4-BE49-F238E27FC236}">
                  <a16:creationId xmlns:a16="http://schemas.microsoft.com/office/drawing/2014/main" id="{636C659D-9EFE-42F2-981C-C91AB966ED55}"/>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1" name="Straight Arrow Connector 70">
              <a:extLst>
                <a:ext uri="{FF2B5EF4-FFF2-40B4-BE49-F238E27FC236}">
                  <a16:creationId xmlns:a16="http://schemas.microsoft.com/office/drawing/2014/main" id="{44FF74C7-B611-460E-ABA9-978272A9629A}"/>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72" name="Straight Arrow Connector 71">
              <a:extLst>
                <a:ext uri="{FF2B5EF4-FFF2-40B4-BE49-F238E27FC236}">
                  <a16:creationId xmlns:a16="http://schemas.microsoft.com/office/drawing/2014/main" id="{CD1EB4B8-A69E-48F4-B852-0D6A35E28B01}"/>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73" name="Straight Arrow Connector 72">
              <a:extLst>
                <a:ext uri="{FF2B5EF4-FFF2-40B4-BE49-F238E27FC236}">
                  <a16:creationId xmlns:a16="http://schemas.microsoft.com/office/drawing/2014/main" id="{F98A3A54-8C1D-4DEF-A623-6208A6840E33}"/>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74" name="Straight Arrow Connector 73">
              <a:extLst>
                <a:ext uri="{FF2B5EF4-FFF2-40B4-BE49-F238E27FC236}">
                  <a16:creationId xmlns:a16="http://schemas.microsoft.com/office/drawing/2014/main" id="{B8C17E25-38EF-49EB-BB57-9BB03077A0CB}"/>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75" name="Straight Arrow Connector 74">
              <a:extLst>
                <a:ext uri="{FF2B5EF4-FFF2-40B4-BE49-F238E27FC236}">
                  <a16:creationId xmlns:a16="http://schemas.microsoft.com/office/drawing/2014/main" id="{2F856BF9-044A-4ACF-9EA1-FD9D648350A5}"/>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76" name="Straight Arrow Connector 75">
              <a:extLst>
                <a:ext uri="{FF2B5EF4-FFF2-40B4-BE49-F238E27FC236}">
                  <a16:creationId xmlns:a16="http://schemas.microsoft.com/office/drawing/2014/main" id="{2464B971-C31F-4B63-85C0-1E7B82E458B5}"/>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77" name="Straight Arrow Connector 76">
              <a:extLst>
                <a:ext uri="{FF2B5EF4-FFF2-40B4-BE49-F238E27FC236}">
                  <a16:creationId xmlns:a16="http://schemas.microsoft.com/office/drawing/2014/main" id="{6B9D272E-96E0-4960-907C-21D950AAB3D1}"/>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78" name="Straight Arrow Connector 77">
              <a:extLst>
                <a:ext uri="{FF2B5EF4-FFF2-40B4-BE49-F238E27FC236}">
                  <a16:creationId xmlns:a16="http://schemas.microsoft.com/office/drawing/2014/main" id="{143D2152-8FBD-4CBB-94E3-9A0D8DBF18C7}"/>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80" name="Oval 79">
              <a:extLst>
                <a:ext uri="{FF2B5EF4-FFF2-40B4-BE49-F238E27FC236}">
                  <a16:creationId xmlns:a16="http://schemas.microsoft.com/office/drawing/2014/main" id="{1CE6BF86-F285-4330-B218-397E99D9D5E6}"/>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81" name="Picture 80">
              <a:extLst>
                <a:ext uri="{FF2B5EF4-FFF2-40B4-BE49-F238E27FC236}">
                  <a16:creationId xmlns:a16="http://schemas.microsoft.com/office/drawing/2014/main" id="{E8BD4894-2271-428F-8A4E-45F7886210E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82" name="Group 45">
              <a:extLst>
                <a:ext uri="{FF2B5EF4-FFF2-40B4-BE49-F238E27FC236}">
                  <a16:creationId xmlns:a16="http://schemas.microsoft.com/office/drawing/2014/main" id="{C1BFAFF5-B568-437A-ADF5-2223C84A9FD5}"/>
                </a:ext>
              </a:extLst>
            </p:cNvPr>
            <p:cNvGrpSpPr>
              <a:grpSpLocks/>
            </p:cNvGrpSpPr>
            <p:nvPr/>
          </p:nvGrpSpPr>
          <p:grpSpPr bwMode="auto">
            <a:xfrm>
              <a:off x="3708030" y="1346842"/>
              <a:ext cx="309174" cy="452001"/>
              <a:chOff x="2593" y="768"/>
              <a:chExt cx="849" cy="1475"/>
            </a:xfrm>
          </p:grpSpPr>
          <p:sp>
            <p:nvSpPr>
              <p:cNvPr id="96" name="Freeform 46">
                <a:extLst>
                  <a:ext uri="{FF2B5EF4-FFF2-40B4-BE49-F238E27FC236}">
                    <a16:creationId xmlns:a16="http://schemas.microsoft.com/office/drawing/2014/main" id="{EF0201B3-A2E8-44FD-B846-472E1C8C585F}"/>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7" name="Freeform 47">
                <a:extLst>
                  <a:ext uri="{FF2B5EF4-FFF2-40B4-BE49-F238E27FC236}">
                    <a16:creationId xmlns:a16="http://schemas.microsoft.com/office/drawing/2014/main" id="{42A6D3A9-471D-4D9A-AE5C-C05D033330F3}"/>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8" name="Freeform 48">
                <a:extLst>
                  <a:ext uri="{FF2B5EF4-FFF2-40B4-BE49-F238E27FC236}">
                    <a16:creationId xmlns:a16="http://schemas.microsoft.com/office/drawing/2014/main" id="{92080F9E-AFEB-4D6D-9E23-2B3EEED1D5B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9" name="Freeform 49">
                <a:extLst>
                  <a:ext uri="{FF2B5EF4-FFF2-40B4-BE49-F238E27FC236}">
                    <a16:creationId xmlns:a16="http://schemas.microsoft.com/office/drawing/2014/main" id="{EBFD1490-97D5-4F8C-B1CB-D2E047506B6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0" name="Freeform 50">
                <a:extLst>
                  <a:ext uri="{FF2B5EF4-FFF2-40B4-BE49-F238E27FC236}">
                    <a16:creationId xmlns:a16="http://schemas.microsoft.com/office/drawing/2014/main" id="{D5F83B1C-9E71-4B3D-AEB0-9140DF7410BB}"/>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1" name="Freeform 51">
                <a:extLst>
                  <a:ext uri="{FF2B5EF4-FFF2-40B4-BE49-F238E27FC236}">
                    <a16:creationId xmlns:a16="http://schemas.microsoft.com/office/drawing/2014/main" id="{663F5592-4D34-48F5-9440-C739B09E5A9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2" name="Freeform 52">
                <a:extLst>
                  <a:ext uri="{FF2B5EF4-FFF2-40B4-BE49-F238E27FC236}">
                    <a16:creationId xmlns:a16="http://schemas.microsoft.com/office/drawing/2014/main" id="{D5635E3B-42A2-4699-8242-B6380CEA39B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03" name="Group 53">
                <a:extLst>
                  <a:ext uri="{FF2B5EF4-FFF2-40B4-BE49-F238E27FC236}">
                    <a16:creationId xmlns:a16="http://schemas.microsoft.com/office/drawing/2014/main" id="{0A7E8F98-A6CF-4541-B825-29F86E756BA7}"/>
                  </a:ext>
                </a:extLst>
              </p:cNvPr>
              <p:cNvGrpSpPr>
                <a:grpSpLocks/>
              </p:cNvGrpSpPr>
              <p:nvPr/>
            </p:nvGrpSpPr>
            <p:grpSpPr bwMode="auto">
              <a:xfrm>
                <a:off x="2720" y="768"/>
                <a:ext cx="230" cy="1456"/>
                <a:chOff x="2720" y="768"/>
                <a:chExt cx="230" cy="1456"/>
              </a:xfrm>
            </p:grpSpPr>
            <p:sp>
              <p:nvSpPr>
                <p:cNvPr id="104" name="Freeform 54">
                  <a:extLst>
                    <a:ext uri="{FF2B5EF4-FFF2-40B4-BE49-F238E27FC236}">
                      <a16:creationId xmlns:a16="http://schemas.microsoft.com/office/drawing/2014/main" id="{B7493049-4D47-457C-B8D0-170F967A12B3}"/>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5" name="Freeform 55">
                  <a:extLst>
                    <a:ext uri="{FF2B5EF4-FFF2-40B4-BE49-F238E27FC236}">
                      <a16:creationId xmlns:a16="http://schemas.microsoft.com/office/drawing/2014/main" id="{F0F2428B-A10B-4155-BF65-2227DCDD2E8F}"/>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83" name="Picture 4" descr="Finish Line Icon of Line style - Available in SVG, PNG, EPS, AI &amp; Icon fonts">
              <a:extLst>
                <a:ext uri="{FF2B5EF4-FFF2-40B4-BE49-F238E27FC236}">
                  <a16:creationId xmlns:a16="http://schemas.microsoft.com/office/drawing/2014/main" id="{358FFBF4-7DA5-42C4-A2B4-72F16109A7A1}"/>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84" name="Oval 83">
              <a:extLst>
                <a:ext uri="{FF2B5EF4-FFF2-40B4-BE49-F238E27FC236}">
                  <a16:creationId xmlns:a16="http://schemas.microsoft.com/office/drawing/2014/main" id="{4BD4A064-A3EC-4F82-9977-3E9919D8ECFC}"/>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85" name="Picture 4" descr="Finish Line Icon of Line style - Available in SVG, PNG, EPS, AI &amp; Icon fonts">
              <a:extLst>
                <a:ext uri="{FF2B5EF4-FFF2-40B4-BE49-F238E27FC236}">
                  <a16:creationId xmlns:a16="http://schemas.microsoft.com/office/drawing/2014/main" id="{24A51935-D465-48F7-941A-76461EC2518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86" name="Oval 85">
              <a:extLst>
                <a:ext uri="{FF2B5EF4-FFF2-40B4-BE49-F238E27FC236}">
                  <a16:creationId xmlns:a16="http://schemas.microsoft.com/office/drawing/2014/main" id="{91F13124-271B-44F4-A2A4-B130B2F82DDC}"/>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7" name="Oval 86">
              <a:extLst>
                <a:ext uri="{FF2B5EF4-FFF2-40B4-BE49-F238E27FC236}">
                  <a16:creationId xmlns:a16="http://schemas.microsoft.com/office/drawing/2014/main" id="{9A695C12-615F-4031-A938-A48CEC510B8F}"/>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8" name="Oval 87">
              <a:extLst>
                <a:ext uri="{FF2B5EF4-FFF2-40B4-BE49-F238E27FC236}">
                  <a16:creationId xmlns:a16="http://schemas.microsoft.com/office/drawing/2014/main" id="{10181541-79FD-4A6B-A560-780AFB7A88CF}"/>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9" name="Rectangle 88">
              <a:extLst>
                <a:ext uri="{FF2B5EF4-FFF2-40B4-BE49-F238E27FC236}">
                  <a16:creationId xmlns:a16="http://schemas.microsoft.com/office/drawing/2014/main" id="{84A7F55A-C3EE-498A-B62C-D67C1DF0AFDE}"/>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solidFill>
                    <a:srgbClr val="FFC000"/>
                  </a:solidFill>
                </a:rPr>
                <a:t>s</a:t>
              </a:r>
              <a:endParaRPr lang="en-CA" sz="2400" baseline="-25000" dirty="0">
                <a:solidFill>
                  <a:srgbClr val="FFC000"/>
                </a:solidFill>
              </a:endParaRPr>
            </a:p>
          </p:txBody>
        </p:sp>
        <p:grpSp>
          <p:nvGrpSpPr>
            <p:cNvPr id="91" name="Group 90">
              <a:extLst>
                <a:ext uri="{FF2B5EF4-FFF2-40B4-BE49-F238E27FC236}">
                  <a16:creationId xmlns:a16="http://schemas.microsoft.com/office/drawing/2014/main" id="{F4DA2D34-8E18-4859-B51D-AC249718852E}"/>
                </a:ext>
              </a:extLst>
            </p:cNvPr>
            <p:cNvGrpSpPr/>
            <p:nvPr/>
          </p:nvGrpSpPr>
          <p:grpSpPr>
            <a:xfrm>
              <a:off x="4200018" y="2550956"/>
              <a:ext cx="457200" cy="457200"/>
              <a:chOff x="4170522" y="2536208"/>
              <a:chExt cx="457200" cy="457200"/>
            </a:xfrm>
          </p:grpSpPr>
          <p:sp>
            <p:nvSpPr>
              <p:cNvPr id="93" name="Oval 92">
                <a:extLst>
                  <a:ext uri="{FF2B5EF4-FFF2-40B4-BE49-F238E27FC236}">
                    <a16:creationId xmlns:a16="http://schemas.microsoft.com/office/drawing/2014/main" id="{94EF08E2-3433-478F-8A05-6C56A49CACBB}"/>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94" name="Picture 4" descr="Finish Line Icon of Line style - Available in SVG, PNG, EPS, AI &amp; Icon fonts">
                <a:extLst>
                  <a:ext uri="{FF2B5EF4-FFF2-40B4-BE49-F238E27FC236}">
                    <a16:creationId xmlns:a16="http://schemas.microsoft.com/office/drawing/2014/main" id="{24F7BCAE-7932-4B5C-B139-14D10D2D174C}"/>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sp>
        <p:nvSpPr>
          <p:cNvPr id="112" name="Rectangle 63">
            <a:extLst>
              <a:ext uri="{FF2B5EF4-FFF2-40B4-BE49-F238E27FC236}">
                <a16:creationId xmlns:a16="http://schemas.microsoft.com/office/drawing/2014/main" id="{B452808F-D772-465A-B66D-4579C3FC5C2C}"/>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4" name="Rectangle 53">
            <a:extLst>
              <a:ext uri="{FF2B5EF4-FFF2-40B4-BE49-F238E27FC236}">
                <a16:creationId xmlns:a16="http://schemas.microsoft.com/office/drawing/2014/main" id="{F55ED551-ADB7-4E01-87BC-07D73F1DEDC3}"/>
              </a:ext>
            </a:extLst>
          </p:cNvPr>
          <p:cNvSpPr/>
          <p:nvPr/>
        </p:nvSpPr>
        <p:spPr>
          <a:xfrm>
            <a:off x="1778240" y="5344851"/>
            <a:ext cx="9468282" cy="830997"/>
          </a:xfrm>
          <a:prstGeom prst="rect">
            <a:avLst/>
          </a:prstGeom>
        </p:spPr>
        <p:txBody>
          <a:bodyPr wrap="square">
            <a:spAutoFit/>
          </a:bodyPr>
          <a:lstStyle/>
          <a:p>
            <a:pPr>
              <a:spcAft>
                <a:spcPts val="0"/>
              </a:spcAft>
            </a:pP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US" sz="2400" dirty="0"/>
              <a:t>= Exp( reward </a:t>
            </a:r>
            <a:r>
              <a:rPr lang="en-US" altLang="en-US" sz="2400" dirty="0">
                <a:sym typeface="Symbol" panose="05050102010706020507" pitchFamily="18" charset="2"/>
              </a:rPr>
              <a:t>| </a:t>
            </a:r>
            <a:r>
              <a:rPr lang="en-US" sz="2400" dirty="0"/>
              <a:t> </a:t>
            </a:r>
            <a:r>
              <a:rPr lang="en-US" sz="2400" dirty="0" err="1"/>
              <a:t>s</a:t>
            </a:r>
            <a:r>
              <a:rPr lang="en-US" sz="2400" baseline="-25000" dirty="0" err="1"/>
              <a:t>t</a:t>
            </a:r>
            <a:r>
              <a:rPr lang="en-US" sz="2400" dirty="0"/>
              <a:t>=s ) </a:t>
            </a:r>
          </a:p>
          <a:p>
            <a:pPr>
              <a:spcAft>
                <a:spcPts val="0"/>
              </a:spcAft>
            </a:pPr>
            <a:r>
              <a:rPr lang="en-US" sz="2400" dirty="0"/>
              <a:t>  </a:t>
            </a:r>
            <a:r>
              <a:rPr lang="en-US" sz="1600" dirty="0"/>
              <a:t> </a:t>
            </a:r>
            <a:r>
              <a:rPr lang="en-US" sz="2400" dirty="0"/>
              <a:t> </a:t>
            </a:r>
            <a:r>
              <a:rPr lang="en-US" sz="2000" dirty="0"/>
              <a:t>   </a:t>
            </a:r>
            <a:r>
              <a:rPr lang="en-US" sz="2400" dirty="0"/>
              <a:t> = sum Prob(</a:t>
            </a:r>
            <a:r>
              <a:rPr lang="en-US" sz="2400" dirty="0">
                <a:solidFill>
                  <a:srgbClr val="00FFFF"/>
                </a:solidFill>
              </a:rPr>
              <a:t>exec</a:t>
            </a:r>
            <a:r>
              <a:rPr lang="en-US" sz="2400" dirty="0"/>
              <a:t>)×Reward(</a:t>
            </a:r>
            <a:r>
              <a:rPr lang="en-US" sz="2400" dirty="0">
                <a:solidFill>
                  <a:srgbClr val="00FFFF"/>
                </a:solidFill>
              </a:rPr>
              <a:t>exec</a:t>
            </a:r>
            <a:r>
              <a:rPr lang="en-US" sz="2400" dirty="0"/>
              <a:t>)</a:t>
            </a:r>
          </a:p>
        </p:txBody>
      </p:sp>
      <p:sp>
        <p:nvSpPr>
          <p:cNvPr id="55" name="Rectangle 54">
            <a:extLst>
              <a:ext uri="{FF2B5EF4-FFF2-40B4-BE49-F238E27FC236}">
                <a16:creationId xmlns:a16="http://schemas.microsoft.com/office/drawing/2014/main" id="{F4B69454-986F-45C7-B3CE-A227033EF275}"/>
              </a:ext>
            </a:extLst>
          </p:cNvPr>
          <p:cNvSpPr/>
          <p:nvPr/>
        </p:nvSpPr>
        <p:spPr>
          <a:xfrm>
            <a:off x="2458394" y="6035276"/>
            <a:ext cx="989433" cy="646331"/>
          </a:xfrm>
          <a:prstGeom prst="rect">
            <a:avLst/>
          </a:prstGeom>
        </p:spPr>
        <p:txBody>
          <a:bodyPr wrap="square">
            <a:spAutoFit/>
          </a:bodyPr>
          <a:lstStyle/>
          <a:p>
            <a:pPr algn="ctr">
              <a:spcAft>
                <a:spcPts val="0"/>
              </a:spcAft>
            </a:pPr>
            <a:r>
              <a:rPr lang="en-US" sz="1200" dirty="0">
                <a:solidFill>
                  <a:srgbClr val="00FFFF"/>
                </a:solidFill>
              </a:rPr>
              <a:t>executions</a:t>
            </a:r>
            <a:r>
              <a:rPr lang="en-US" sz="1200" dirty="0"/>
              <a:t> </a:t>
            </a:r>
            <a:br>
              <a:rPr lang="en-US" sz="1200" dirty="0"/>
            </a:br>
            <a:r>
              <a:rPr lang="en-US" sz="1200" dirty="0"/>
              <a:t>continuing </a:t>
            </a:r>
            <a:br>
              <a:rPr lang="en-US" sz="1200" dirty="0"/>
            </a:br>
            <a:r>
              <a:rPr lang="en-US" sz="1200" dirty="0"/>
              <a:t>from state s</a:t>
            </a:r>
          </a:p>
        </p:txBody>
      </p:sp>
      <p:sp>
        <p:nvSpPr>
          <p:cNvPr id="2" name="Freeform: Shape 1">
            <a:extLst>
              <a:ext uri="{FF2B5EF4-FFF2-40B4-BE49-F238E27FC236}">
                <a16:creationId xmlns:a16="http://schemas.microsoft.com/office/drawing/2014/main" id="{52B22D4B-BC1A-45B4-8957-4C0727D82A29}"/>
              </a:ext>
            </a:extLst>
          </p:cNvPr>
          <p:cNvSpPr/>
          <p:nvPr/>
        </p:nvSpPr>
        <p:spPr>
          <a:xfrm>
            <a:off x="2185988" y="1635002"/>
            <a:ext cx="3636149" cy="1093911"/>
          </a:xfrm>
          <a:custGeom>
            <a:avLst/>
            <a:gdLst>
              <a:gd name="connsiteX0" fmla="*/ 0 w 3636149"/>
              <a:gd name="connsiteY0" fmla="*/ 50923 h 1093911"/>
              <a:gd name="connsiteX1" fmla="*/ 1700212 w 3636149"/>
              <a:gd name="connsiteY1" fmla="*/ 8061 h 1093911"/>
              <a:gd name="connsiteX2" fmla="*/ 3629025 w 3636149"/>
              <a:gd name="connsiteY2" fmla="*/ 193798 h 1093911"/>
              <a:gd name="connsiteX3" fmla="*/ 2228850 w 3636149"/>
              <a:gd name="connsiteY3" fmla="*/ 1093911 h 1093911"/>
            </a:gdLst>
            <a:ahLst/>
            <a:cxnLst>
              <a:cxn ang="0">
                <a:pos x="connsiteX0" y="connsiteY0"/>
              </a:cxn>
              <a:cxn ang="0">
                <a:pos x="connsiteX1" y="connsiteY1"/>
              </a:cxn>
              <a:cxn ang="0">
                <a:pos x="connsiteX2" y="connsiteY2"/>
              </a:cxn>
              <a:cxn ang="0">
                <a:pos x="connsiteX3" y="connsiteY3"/>
              </a:cxn>
            </a:cxnLst>
            <a:rect l="l" t="t" r="r" b="b"/>
            <a:pathLst>
              <a:path w="3636149" h="1093911">
                <a:moveTo>
                  <a:pt x="0" y="50923"/>
                </a:moveTo>
                <a:cubicBezTo>
                  <a:pt x="547687" y="17585"/>
                  <a:pt x="1095374" y="-15752"/>
                  <a:pt x="1700212" y="8061"/>
                </a:cubicBezTo>
                <a:cubicBezTo>
                  <a:pt x="2305050" y="31874"/>
                  <a:pt x="3540919" y="12823"/>
                  <a:pt x="3629025" y="193798"/>
                </a:cubicBezTo>
                <a:cubicBezTo>
                  <a:pt x="3717131" y="374773"/>
                  <a:pt x="2972990" y="734342"/>
                  <a:pt x="2228850" y="1093911"/>
                </a:cubicBezTo>
              </a:path>
            </a:pathLst>
          </a:custGeom>
          <a:noFill/>
          <a:ln w="25400">
            <a:solidFill>
              <a:srgbClr val="00FFFF"/>
            </a:solidFill>
            <a:tailEnd type="stealth"/>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56" name="Rectangle 55">
            <a:extLst>
              <a:ext uri="{FF2B5EF4-FFF2-40B4-BE49-F238E27FC236}">
                <a16:creationId xmlns:a16="http://schemas.microsoft.com/office/drawing/2014/main" id="{41FF238D-02EF-4601-B246-2026A2F804FC}"/>
              </a:ext>
            </a:extLst>
          </p:cNvPr>
          <p:cNvSpPr/>
          <p:nvPr/>
        </p:nvSpPr>
        <p:spPr>
          <a:xfrm>
            <a:off x="4795412" y="6241841"/>
            <a:ext cx="1677568" cy="461665"/>
          </a:xfrm>
          <a:prstGeom prst="rect">
            <a:avLst/>
          </a:prstGeom>
        </p:spPr>
        <p:txBody>
          <a:bodyPr wrap="square">
            <a:spAutoFit/>
          </a:bodyPr>
          <a:lstStyle/>
          <a:p>
            <a:pPr>
              <a:spcAft>
                <a:spcPts val="0"/>
              </a:spcAft>
            </a:pPr>
            <a:r>
              <a:rPr lang="en-US" sz="2400" dirty="0"/>
              <a:t>=  p</a:t>
            </a:r>
            <a:r>
              <a:rPr lang="en-US" sz="2400" baseline="-25000" dirty="0"/>
              <a:t>3</a:t>
            </a:r>
            <a:r>
              <a:rPr lang="en-US" sz="2400" dirty="0"/>
              <a:t>×(-50) </a:t>
            </a:r>
          </a:p>
        </p:txBody>
      </p:sp>
      <p:sp>
        <p:nvSpPr>
          <p:cNvPr id="57" name="Rectangle 56">
            <a:extLst>
              <a:ext uri="{FF2B5EF4-FFF2-40B4-BE49-F238E27FC236}">
                <a16:creationId xmlns:a16="http://schemas.microsoft.com/office/drawing/2014/main" id="{C066A2BB-AD19-4BA7-AA5A-2403F6679A39}"/>
              </a:ext>
            </a:extLst>
          </p:cNvPr>
          <p:cNvSpPr/>
          <p:nvPr/>
        </p:nvSpPr>
        <p:spPr>
          <a:xfrm>
            <a:off x="6281312" y="6222791"/>
            <a:ext cx="1677568" cy="461665"/>
          </a:xfrm>
          <a:prstGeom prst="rect">
            <a:avLst/>
          </a:prstGeom>
        </p:spPr>
        <p:txBody>
          <a:bodyPr wrap="square">
            <a:spAutoFit/>
          </a:bodyPr>
          <a:lstStyle/>
          <a:p>
            <a:pPr>
              <a:spcAft>
                <a:spcPts val="0"/>
              </a:spcAft>
            </a:pPr>
            <a:r>
              <a:rPr lang="en-US" sz="2400" dirty="0"/>
              <a:t>+ p</a:t>
            </a:r>
            <a:r>
              <a:rPr lang="en-US" sz="2400" baseline="-25000" dirty="0"/>
              <a:t>1</a:t>
            </a:r>
            <a:r>
              <a:rPr lang="en-US" sz="2400" dirty="0"/>
              <a:t>×(100) </a:t>
            </a:r>
          </a:p>
        </p:txBody>
      </p:sp>
      <p:sp>
        <p:nvSpPr>
          <p:cNvPr id="58" name="Rectangle 57">
            <a:extLst>
              <a:ext uri="{FF2B5EF4-FFF2-40B4-BE49-F238E27FC236}">
                <a16:creationId xmlns:a16="http://schemas.microsoft.com/office/drawing/2014/main" id="{FA26B54A-A153-4367-B800-04D3B933A984}"/>
              </a:ext>
            </a:extLst>
          </p:cNvPr>
          <p:cNvSpPr/>
          <p:nvPr/>
        </p:nvSpPr>
        <p:spPr>
          <a:xfrm>
            <a:off x="7767212" y="6222791"/>
            <a:ext cx="1677568" cy="461665"/>
          </a:xfrm>
          <a:prstGeom prst="rect">
            <a:avLst/>
          </a:prstGeom>
        </p:spPr>
        <p:txBody>
          <a:bodyPr wrap="square">
            <a:spAutoFit/>
          </a:bodyPr>
          <a:lstStyle/>
          <a:p>
            <a:pPr>
              <a:spcAft>
                <a:spcPts val="0"/>
              </a:spcAft>
            </a:pPr>
            <a:r>
              <a:rPr lang="en-US" sz="2400" dirty="0"/>
              <a:t>+ ….</a:t>
            </a:r>
          </a:p>
        </p:txBody>
      </p:sp>
      <p:sp>
        <p:nvSpPr>
          <p:cNvPr id="59" name="Freeform: Shape 58">
            <a:extLst>
              <a:ext uri="{FF2B5EF4-FFF2-40B4-BE49-F238E27FC236}">
                <a16:creationId xmlns:a16="http://schemas.microsoft.com/office/drawing/2014/main" id="{203AC5D4-E2DC-4768-889E-B6D1D875E7DD}"/>
              </a:ext>
            </a:extLst>
          </p:cNvPr>
          <p:cNvSpPr/>
          <p:nvPr/>
        </p:nvSpPr>
        <p:spPr>
          <a:xfrm>
            <a:off x="2190907" y="1654670"/>
            <a:ext cx="5237521" cy="902182"/>
          </a:xfrm>
          <a:custGeom>
            <a:avLst/>
            <a:gdLst>
              <a:gd name="connsiteX0" fmla="*/ 0 w 3636149"/>
              <a:gd name="connsiteY0" fmla="*/ 50923 h 1093911"/>
              <a:gd name="connsiteX1" fmla="*/ 1700212 w 3636149"/>
              <a:gd name="connsiteY1" fmla="*/ 8061 h 1093911"/>
              <a:gd name="connsiteX2" fmla="*/ 3629025 w 3636149"/>
              <a:gd name="connsiteY2" fmla="*/ 193798 h 1093911"/>
              <a:gd name="connsiteX3" fmla="*/ 2228850 w 3636149"/>
              <a:gd name="connsiteY3" fmla="*/ 1093911 h 1093911"/>
              <a:gd name="connsiteX0" fmla="*/ 0 w 5387381"/>
              <a:gd name="connsiteY0" fmla="*/ 50923 h 902182"/>
              <a:gd name="connsiteX1" fmla="*/ 1700212 w 5387381"/>
              <a:gd name="connsiteY1" fmla="*/ 8061 h 902182"/>
              <a:gd name="connsiteX2" fmla="*/ 3629025 w 5387381"/>
              <a:gd name="connsiteY2" fmla="*/ 193798 h 902182"/>
              <a:gd name="connsiteX3" fmla="*/ 5237521 w 5387381"/>
              <a:gd name="connsiteY3" fmla="*/ 902182 h 902182"/>
              <a:gd name="connsiteX0" fmla="*/ 0 w 5237521"/>
              <a:gd name="connsiteY0" fmla="*/ 50923 h 902182"/>
              <a:gd name="connsiteX1" fmla="*/ 1700212 w 5237521"/>
              <a:gd name="connsiteY1" fmla="*/ 8061 h 902182"/>
              <a:gd name="connsiteX2" fmla="*/ 3629025 w 5237521"/>
              <a:gd name="connsiteY2" fmla="*/ 193798 h 902182"/>
              <a:gd name="connsiteX3" fmla="*/ 5237521 w 5237521"/>
              <a:gd name="connsiteY3" fmla="*/ 902182 h 902182"/>
              <a:gd name="connsiteX0" fmla="*/ 0 w 5237521"/>
              <a:gd name="connsiteY0" fmla="*/ 50923 h 902182"/>
              <a:gd name="connsiteX1" fmla="*/ 1700212 w 5237521"/>
              <a:gd name="connsiteY1" fmla="*/ 8061 h 902182"/>
              <a:gd name="connsiteX2" fmla="*/ 3629025 w 5237521"/>
              <a:gd name="connsiteY2" fmla="*/ 193798 h 902182"/>
              <a:gd name="connsiteX3" fmla="*/ 5237521 w 5237521"/>
              <a:gd name="connsiteY3" fmla="*/ 902182 h 902182"/>
              <a:gd name="connsiteX0" fmla="*/ 0 w 5237521"/>
              <a:gd name="connsiteY0" fmla="*/ 50923 h 902182"/>
              <a:gd name="connsiteX1" fmla="*/ 1700212 w 5237521"/>
              <a:gd name="connsiteY1" fmla="*/ 8061 h 902182"/>
              <a:gd name="connsiteX2" fmla="*/ 3629025 w 5237521"/>
              <a:gd name="connsiteY2" fmla="*/ 193798 h 902182"/>
              <a:gd name="connsiteX3" fmla="*/ 5237521 w 5237521"/>
              <a:gd name="connsiteY3" fmla="*/ 902182 h 902182"/>
            </a:gdLst>
            <a:ahLst/>
            <a:cxnLst>
              <a:cxn ang="0">
                <a:pos x="connsiteX0" y="connsiteY0"/>
              </a:cxn>
              <a:cxn ang="0">
                <a:pos x="connsiteX1" y="connsiteY1"/>
              </a:cxn>
              <a:cxn ang="0">
                <a:pos x="connsiteX2" y="connsiteY2"/>
              </a:cxn>
              <a:cxn ang="0">
                <a:pos x="connsiteX3" y="connsiteY3"/>
              </a:cxn>
            </a:cxnLst>
            <a:rect l="l" t="t" r="r" b="b"/>
            <a:pathLst>
              <a:path w="5237521" h="902182">
                <a:moveTo>
                  <a:pt x="0" y="50923"/>
                </a:moveTo>
                <a:cubicBezTo>
                  <a:pt x="547687" y="17585"/>
                  <a:pt x="1095374" y="-15752"/>
                  <a:pt x="1700212" y="8061"/>
                </a:cubicBezTo>
                <a:cubicBezTo>
                  <a:pt x="2305050" y="31874"/>
                  <a:pt x="3540919" y="12823"/>
                  <a:pt x="3629025" y="193798"/>
                </a:cubicBezTo>
                <a:cubicBezTo>
                  <a:pt x="3879363" y="315779"/>
                  <a:pt x="4477326" y="483619"/>
                  <a:pt x="5237521" y="902182"/>
                </a:cubicBezTo>
              </a:path>
            </a:pathLst>
          </a:custGeom>
          <a:noFill/>
          <a:ln w="25400">
            <a:solidFill>
              <a:srgbClr val="00FFFF"/>
            </a:solidFill>
            <a:tailEnd type="stealth"/>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116" name="Group 115">
            <a:extLst>
              <a:ext uri="{FF2B5EF4-FFF2-40B4-BE49-F238E27FC236}">
                <a16:creationId xmlns:a16="http://schemas.microsoft.com/office/drawing/2014/main" id="{58ADD9D3-3A8A-45BA-94CE-CB58A1087BB9}"/>
              </a:ext>
            </a:extLst>
          </p:cNvPr>
          <p:cNvGrpSpPr/>
          <p:nvPr/>
        </p:nvGrpSpPr>
        <p:grpSpPr>
          <a:xfrm>
            <a:off x="5245278" y="828138"/>
            <a:ext cx="1841322" cy="1915062"/>
            <a:chOff x="1518741" y="498775"/>
            <a:chExt cx="1841322" cy="1915062"/>
          </a:xfrm>
        </p:grpSpPr>
        <p:sp>
          <p:nvSpPr>
            <p:cNvPr id="117" name="Rectangle 116">
              <a:extLst>
                <a:ext uri="{FF2B5EF4-FFF2-40B4-BE49-F238E27FC236}">
                  <a16:creationId xmlns:a16="http://schemas.microsoft.com/office/drawing/2014/main" id="{5FC18AA2-A0BE-4941-8DB6-1C6E7E0B4D8A}"/>
                </a:ext>
              </a:extLst>
            </p:cNvPr>
            <p:cNvSpPr/>
            <p:nvPr/>
          </p:nvSpPr>
          <p:spPr>
            <a:xfrm>
              <a:off x="2910126" y="1494972"/>
              <a:ext cx="449937" cy="461665"/>
            </a:xfrm>
            <a:prstGeom prst="rect">
              <a:avLst/>
            </a:prstGeom>
          </p:spPr>
          <p:txBody>
            <a:bodyPr wrap="square">
              <a:spAutoFit/>
            </a:bodyPr>
            <a:lstStyle/>
            <a:p>
              <a:pPr>
                <a:spcAft>
                  <a:spcPts val="0"/>
                </a:spcAft>
              </a:pPr>
              <a:r>
                <a:rPr lang="en-US" sz="2400" dirty="0"/>
                <a:t>p</a:t>
              </a:r>
              <a:r>
                <a:rPr lang="en-US" sz="2400" baseline="-25000" dirty="0"/>
                <a:t>1</a:t>
              </a:r>
              <a:endParaRPr lang="en-CA" sz="2400" baseline="-25000" dirty="0"/>
            </a:p>
          </p:txBody>
        </p:sp>
        <p:sp>
          <p:nvSpPr>
            <p:cNvPr id="118" name="Rectangle 117">
              <a:extLst>
                <a:ext uri="{FF2B5EF4-FFF2-40B4-BE49-F238E27FC236}">
                  <a16:creationId xmlns:a16="http://schemas.microsoft.com/office/drawing/2014/main" id="{F3DDC0EE-6221-401D-853D-D0B365D8F0D7}"/>
                </a:ext>
              </a:extLst>
            </p:cNvPr>
            <p:cNvSpPr/>
            <p:nvPr/>
          </p:nvSpPr>
          <p:spPr>
            <a:xfrm>
              <a:off x="2071926" y="1952172"/>
              <a:ext cx="449937" cy="461665"/>
            </a:xfrm>
            <a:prstGeom prst="rect">
              <a:avLst/>
            </a:prstGeom>
          </p:spPr>
          <p:txBody>
            <a:bodyPr wrap="square">
              <a:spAutoFit/>
            </a:bodyPr>
            <a:lstStyle/>
            <a:p>
              <a:pPr>
                <a:spcAft>
                  <a:spcPts val="0"/>
                </a:spcAft>
              </a:pPr>
              <a:r>
                <a:rPr lang="en-US" sz="2400" dirty="0"/>
                <a:t>p</a:t>
              </a:r>
              <a:r>
                <a:rPr lang="en-US" sz="2400" baseline="-25000" dirty="0"/>
                <a:t>2</a:t>
              </a:r>
              <a:endParaRPr lang="en-CA" sz="2400" baseline="-25000" dirty="0"/>
            </a:p>
          </p:txBody>
        </p:sp>
        <p:sp>
          <p:nvSpPr>
            <p:cNvPr id="119" name="Rectangle 118">
              <a:extLst>
                <a:ext uri="{FF2B5EF4-FFF2-40B4-BE49-F238E27FC236}">
                  <a16:creationId xmlns:a16="http://schemas.microsoft.com/office/drawing/2014/main" id="{CBCBFF8E-13C9-4B7F-B8E8-8DD2FBDEBFA8}"/>
                </a:ext>
              </a:extLst>
            </p:cNvPr>
            <p:cNvSpPr/>
            <p:nvPr/>
          </p:nvSpPr>
          <p:spPr>
            <a:xfrm>
              <a:off x="1518741" y="1686468"/>
              <a:ext cx="449937" cy="461665"/>
            </a:xfrm>
            <a:prstGeom prst="rect">
              <a:avLst/>
            </a:prstGeom>
          </p:spPr>
          <p:txBody>
            <a:bodyPr wrap="square">
              <a:spAutoFit/>
            </a:bodyPr>
            <a:lstStyle/>
            <a:p>
              <a:pPr>
                <a:spcAft>
                  <a:spcPts val="0"/>
                </a:spcAft>
              </a:pPr>
              <a:r>
                <a:rPr lang="en-US" sz="2400" dirty="0"/>
                <a:t>p</a:t>
              </a:r>
              <a:r>
                <a:rPr lang="en-US" sz="2400" baseline="-25000" dirty="0"/>
                <a:t>3</a:t>
              </a:r>
              <a:endParaRPr lang="en-CA" sz="2400" baseline="-25000" dirty="0"/>
            </a:p>
          </p:txBody>
        </p:sp>
        <p:sp>
          <p:nvSpPr>
            <p:cNvPr id="120" name="Rectangle 119">
              <a:extLst>
                <a:ext uri="{FF2B5EF4-FFF2-40B4-BE49-F238E27FC236}">
                  <a16:creationId xmlns:a16="http://schemas.microsoft.com/office/drawing/2014/main" id="{A380D3FB-5884-4982-91DE-CA5BEEBA5C3C}"/>
                </a:ext>
              </a:extLst>
            </p:cNvPr>
            <p:cNvSpPr/>
            <p:nvPr/>
          </p:nvSpPr>
          <p:spPr>
            <a:xfrm>
              <a:off x="2127873" y="498775"/>
              <a:ext cx="449937" cy="461665"/>
            </a:xfrm>
            <a:prstGeom prst="rect">
              <a:avLst/>
            </a:prstGeom>
          </p:spPr>
          <p:txBody>
            <a:bodyPr wrap="square">
              <a:spAutoFit/>
            </a:bodyPr>
            <a:lstStyle/>
            <a:p>
              <a:pPr>
                <a:spcAft>
                  <a:spcPts val="0"/>
                </a:spcAft>
              </a:pPr>
              <a:r>
                <a:rPr lang="en-US" sz="2400" dirty="0"/>
                <a:t>p</a:t>
              </a:r>
              <a:r>
                <a:rPr lang="en-US" sz="2400" baseline="-25000" dirty="0"/>
                <a:t>4</a:t>
              </a:r>
              <a:endParaRPr lang="en-CA" sz="2400" baseline="-25000" dirty="0"/>
            </a:p>
          </p:txBody>
        </p:sp>
      </p:grpSp>
      <p:sp>
        <p:nvSpPr>
          <p:cNvPr id="161" name="Rectangle 160">
            <a:extLst>
              <a:ext uri="{FF2B5EF4-FFF2-40B4-BE49-F238E27FC236}">
                <a16:creationId xmlns:a16="http://schemas.microsoft.com/office/drawing/2014/main" id="{21DAB8C6-44B3-4D4B-9A9D-08F4A92F4372}"/>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2" name="Rectangle 161">
            <a:extLst>
              <a:ext uri="{FF2B5EF4-FFF2-40B4-BE49-F238E27FC236}">
                <a16:creationId xmlns:a16="http://schemas.microsoft.com/office/drawing/2014/main" id="{2AEA26F6-06BB-4439-A92C-2E2DFC3E0922}"/>
              </a:ext>
            </a:extLst>
          </p:cNvPr>
          <p:cNvSpPr/>
          <p:nvPr/>
        </p:nvSpPr>
        <p:spPr>
          <a:xfrm>
            <a:off x="7669215" y="2544630"/>
            <a:ext cx="2085770" cy="400110"/>
          </a:xfrm>
          <a:prstGeom prst="rect">
            <a:avLst/>
          </a:prstGeom>
        </p:spPr>
        <p:txBody>
          <a:bodyPr wrap="square">
            <a:spAutoFit/>
          </a:bodyPr>
          <a:lstStyle/>
          <a:p>
            <a:pPr>
              <a:spcAft>
                <a:spcPts val="0"/>
              </a:spcAft>
            </a:pPr>
            <a:r>
              <a:rPr lang="en-US" sz="2000" dirty="0"/>
              <a:t>reward = 100</a:t>
            </a:r>
          </a:p>
        </p:txBody>
      </p:sp>
      <p:sp>
        <p:nvSpPr>
          <p:cNvPr id="163" name="Rectangle 162">
            <a:extLst>
              <a:ext uri="{FF2B5EF4-FFF2-40B4-BE49-F238E27FC236}">
                <a16:creationId xmlns:a16="http://schemas.microsoft.com/office/drawing/2014/main" id="{ECC116A0-3C11-40D9-9470-E68FB800A9ED}"/>
              </a:ext>
            </a:extLst>
          </p:cNvPr>
          <p:cNvSpPr/>
          <p:nvPr/>
        </p:nvSpPr>
        <p:spPr>
          <a:xfrm>
            <a:off x="4647183" y="2642446"/>
            <a:ext cx="2085770" cy="400110"/>
          </a:xfrm>
          <a:prstGeom prst="rect">
            <a:avLst/>
          </a:prstGeom>
        </p:spPr>
        <p:txBody>
          <a:bodyPr wrap="square">
            <a:spAutoFit/>
          </a:bodyPr>
          <a:lstStyle/>
          <a:p>
            <a:pPr>
              <a:spcAft>
                <a:spcPts val="0"/>
              </a:spcAft>
            </a:pPr>
            <a:r>
              <a:rPr lang="en-US" sz="2000" dirty="0"/>
              <a:t>reward = -50</a:t>
            </a:r>
          </a:p>
        </p:txBody>
      </p:sp>
      <p:sp>
        <p:nvSpPr>
          <p:cNvPr id="164" name="AutoShape 8">
            <a:extLst>
              <a:ext uri="{FF2B5EF4-FFF2-40B4-BE49-F238E27FC236}">
                <a16:creationId xmlns:a16="http://schemas.microsoft.com/office/drawing/2014/main" id="{B52D8463-248A-4694-8293-DC2374AD870A}"/>
              </a:ext>
            </a:extLst>
          </p:cNvPr>
          <p:cNvSpPr>
            <a:spLocks noChangeArrowheads="1"/>
          </p:cNvSpPr>
          <p:nvPr/>
        </p:nvSpPr>
        <p:spPr bwMode="auto">
          <a:xfrm>
            <a:off x="1221711" y="3462961"/>
            <a:ext cx="7829525" cy="3395040"/>
          </a:xfrm>
          <a:prstGeom prst="wedgeRectCallout">
            <a:avLst>
              <a:gd name="adj1" fmla="val -54898"/>
              <a:gd name="adj2" fmla="val -6500"/>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br>
              <a:rPr lang="en-CA" altLang="en-US" sz="2400" dirty="0"/>
            </a:br>
            <a:r>
              <a:rPr lang="en-CA" altLang="en-US" sz="2400" dirty="0"/>
              <a:t>  </a:t>
            </a:r>
          </a:p>
          <a:p>
            <a:pPr marL="342900" indent="-342900" eaLnBrk="1" hangingPunct="1">
              <a:spcBef>
                <a:spcPct val="0"/>
              </a:spcBef>
            </a:pPr>
            <a:r>
              <a:rPr lang="en-CA" altLang="en-US" sz="2400" dirty="0"/>
              <a:t>For each state </a:t>
            </a:r>
            <a:r>
              <a:rPr lang="en-CA" altLang="en-US" sz="2400" dirty="0">
                <a:solidFill>
                  <a:srgbClr val="FFC000"/>
                </a:solidFill>
              </a:rPr>
              <a:t>s</a:t>
            </a:r>
            <a:r>
              <a:rPr lang="en-CA" altLang="en-US" sz="2400" dirty="0"/>
              <a:t>, define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CA" altLang="en-US" sz="2400" dirty="0"/>
              <a:t>to be the value/reward received</a:t>
            </a:r>
          </a:p>
          <a:p>
            <a:pPr marL="1085850" lvl="1" indent="-342900" eaLnBrk="1" hangingPunct="1">
              <a:spcBef>
                <a:spcPct val="0"/>
              </a:spcBef>
            </a:pPr>
            <a:r>
              <a:rPr lang="en-CA" altLang="en-US" sz="2400" dirty="0"/>
              <a:t>if both players play optimally</a:t>
            </a:r>
          </a:p>
          <a:p>
            <a:pPr marL="1085850" lvl="1" indent="-342900" eaLnBrk="1" hangingPunct="1">
              <a:spcBef>
                <a:spcPct val="0"/>
              </a:spcBef>
            </a:pPr>
            <a:r>
              <a:rPr lang="en-CA" altLang="en-US" sz="2400" dirty="0"/>
              <a:t>starting from state </a:t>
            </a:r>
            <a:r>
              <a:rPr lang="en-CA" altLang="en-US" sz="2400" dirty="0">
                <a:solidFill>
                  <a:srgbClr val="FFC000"/>
                </a:solidFill>
              </a:rPr>
              <a:t>s</a:t>
            </a:r>
            <a:r>
              <a:rPr lang="en-CA" altLang="en-US" sz="2400" dirty="0"/>
              <a:t>.</a:t>
            </a:r>
          </a:p>
        </p:txBody>
      </p:sp>
      <p:grpSp>
        <p:nvGrpSpPr>
          <p:cNvPr id="16" name="Group 15">
            <a:extLst>
              <a:ext uri="{FF2B5EF4-FFF2-40B4-BE49-F238E27FC236}">
                <a16:creationId xmlns:a16="http://schemas.microsoft.com/office/drawing/2014/main" id="{974A68CA-2FCF-40EC-9D17-FADD82920D94}"/>
              </a:ext>
            </a:extLst>
          </p:cNvPr>
          <p:cNvGrpSpPr/>
          <p:nvPr/>
        </p:nvGrpSpPr>
        <p:grpSpPr>
          <a:xfrm>
            <a:off x="4929354" y="3888758"/>
            <a:ext cx="2638092" cy="597517"/>
            <a:chOff x="4929354" y="3888758"/>
            <a:chExt cx="2638092" cy="597517"/>
          </a:xfrm>
        </p:grpSpPr>
        <p:sp>
          <p:nvSpPr>
            <p:cNvPr id="165" name="Rectangle 164">
              <a:extLst>
                <a:ext uri="{FF2B5EF4-FFF2-40B4-BE49-F238E27FC236}">
                  <a16:creationId xmlns:a16="http://schemas.microsoft.com/office/drawing/2014/main" id="{79D12C73-0248-4550-B1FD-3F65F1A35024}"/>
                </a:ext>
              </a:extLst>
            </p:cNvPr>
            <p:cNvSpPr/>
            <p:nvPr/>
          </p:nvSpPr>
          <p:spPr>
            <a:xfrm>
              <a:off x="4929354" y="3888758"/>
              <a:ext cx="2638092" cy="461665"/>
            </a:xfrm>
            <a:prstGeom prst="rect">
              <a:avLst/>
            </a:prstGeom>
          </p:spPr>
          <p:txBody>
            <a:bodyPr wrap="square">
              <a:spAutoFit/>
            </a:bodyPr>
            <a:lstStyle/>
            <a:p>
              <a:pPr>
                <a:spcAft>
                  <a:spcPts val="0"/>
                </a:spcAft>
              </a:pPr>
              <a:r>
                <a:rPr lang="en-US" sz="2400" dirty="0"/>
                <a:t>expected/average</a:t>
              </a:r>
            </a:p>
          </p:txBody>
        </p:sp>
        <p:cxnSp>
          <p:nvCxnSpPr>
            <p:cNvPr id="5" name="Straight Connector 4">
              <a:extLst>
                <a:ext uri="{FF2B5EF4-FFF2-40B4-BE49-F238E27FC236}">
                  <a16:creationId xmlns:a16="http://schemas.microsoft.com/office/drawing/2014/main" id="{A0CEE272-98A2-4B58-A65F-B603C931A8BA}"/>
                </a:ext>
              </a:extLst>
            </p:cNvPr>
            <p:cNvCxnSpPr>
              <a:cxnSpLocks/>
            </p:cNvCxnSpPr>
            <p:nvPr/>
          </p:nvCxnSpPr>
          <p:spPr bwMode="auto">
            <a:xfrm flipV="1">
              <a:off x="6148653" y="4264875"/>
              <a:ext cx="0" cy="221400"/>
            </a:xfrm>
            <a:prstGeom prst="line">
              <a:avLst/>
            </a:prstGeom>
            <a:noFill/>
            <a:ln w="9525" cap="sq" cmpd="sng" algn="ctr">
              <a:solidFill>
                <a:srgbClr val="FF0000"/>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35E27E35-491B-4988-9755-63C2775F2BDE}"/>
                </a:ext>
              </a:extLst>
            </p:cNvPr>
            <p:cNvCxnSpPr>
              <a:cxnSpLocks/>
            </p:cNvCxnSpPr>
            <p:nvPr/>
          </p:nvCxnSpPr>
          <p:spPr bwMode="auto">
            <a:xfrm flipH="1" flipV="1">
              <a:off x="6148653" y="4260803"/>
              <a:ext cx="47360" cy="225472"/>
            </a:xfrm>
            <a:prstGeom prst="line">
              <a:avLst/>
            </a:prstGeom>
            <a:noFill/>
            <a:ln w="9525" cap="sq" cmpd="sng" algn="ctr">
              <a:solidFill>
                <a:srgbClr val="FF0000"/>
              </a:solidFill>
              <a:prstDash val="solid"/>
              <a:round/>
              <a:headEnd type="none" w="med" len="med"/>
              <a:tailEnd type="none" w="med" len="med"/>
            </a:ln>
            <a:effectLst/>
          </p:spPr>
        </p:cxnSp>
      </p:grpSp>
      <p:cxnSp>
        <p:nvCxnSpPr>
          <p:cNvPr id="167" name="Straight Arrow Connector 166">
            <a:extLst>
              <a:ext uri="{FF2B5EF4-FFF2-40B4-BE49-F238E27FC236}">
                <a16:creationId xmlns:a16="http://schemas.microsoft.com/office/drawing/2014/main" id="{0EC3EF00-4635-45E6-AFCF-754ED80D0FB9}"/>
              </a:ext>
            </a:extLst>
          </p:cNvPr>
          <p:cNvCxnSpPr>
            <a:cxnSpLocks/>
          </p:cNvCxnSpPr>
          <p:nvPr/>
        </p:nvCxnSpPr>
        <p:spPr bwMode="auto">
          <a:xfrm flipV="1">
            <a:off x="4104847" y="993325"/>
            <a:ext cx="771953" cy="426556"/>
          </a:xfrm>
          <a:prstGeom prst="straightConnector1">
            <a:avLst/>
          </a:prstGeom>
          <a:noFill/>
          <a:ln w="38100" cap="sq" cmpd="sng" algn="ctr">
            <a:solidFill>
              <a:schemeClr val="accent2"/>
            </a:solidFill>
            <a:prstDash val="solid"/>
            <a:round/>
            <a:headEnd type="none" w="med" len="med"/>
            <a:tailEnd type="triangle"/>
          </a:ln>
          <a:effectLst/>
        </p:spPr>
      </p:cxnSp>
    </p:spTree>
    <p:extLst>
      <p:ext uri="{BB962C8B-B14F-4D97-AF65-F5344CB8AC3E}">
        <p14:creationId xmlns:p14="http://schemas.microsoft.com/office/powerpoint/2010/main" val="1037476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4">
                                            <p:txEl>
                                              <p:pRg st="0" end="0"/>
                                            </p:txEl>
                                          </p:spTgt>
                                        </p:tgtEl>
                                        <p:attrNameLst>
                                          <p:attrName>style.visibility</p:attrName>
                                        </p:attrNameLst>
                                      </p:cBhvr>
                                      <p:to>
                                        <p:strVal val="visible"/>
                                      </p:to>
                                    </p:set>
                                    <p:anim calcmode="lin" valueType="num">
                                      <p:cBhvr additive="base">
                                        <p:cTn id="13"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4">
                                            <p:txEl>
                                              <p:pRg st="1" end="1"/>
                                            </p:txEl>
                                          </p:spTgt>
                                        </p:tgtEl>
                                        <p:attrNameLst>
                                          <p:attrName>style.visibility</p:attrName>
                                        </p:attrNameLst>
                                      </p:cBhvr>
                                      <p:to>
                                        <p:strVal val="visible"/>
                                      </p:to>
                                    </p:set>
                                    <p:anim calcmode="lin" valueType="num">
                                      <p:cBhvr additive="base">
                                        <p:cTn id="19" dur="500" fill="hold"/>
                                        <p:tgtEl>
                                          <p:spTgt spid="54">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4">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5">
                                            <p:txEl>
                                              <p:pRg st="0" end="0"/>
                                            </p:txEl>
                                          </p:spTgt>
                                        </p:tgtEl>
                                        <p:attrNameLst>
                                          <p:attrName>style.visibility</p:attrName>
                                        </p:attrNameLst>
                                      </p:cBhvr>
                                      <p:to>
                                        <p:strVal val="visible"/>
                                      </p:to>
                                    </p:set>
                                    <p:anim calcmode="lin" valueType="num">
                                      <p:cBhvr additive="base">
                                        <p:cTn id="23" dur="500" fill="hold"/>
                                        <p:tgtEl>
                                          <p:spTgt spid="55">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56">
                                            <p:txEl>
                                              <p:pRg st="0" end="0"/>
                                            </p:txEl>
                                          </p:spTgt>
                                        </p:tgtEl>
                                        <p:attrNameLst>
                                          <p:attrName>style.visibility</p:attrName>
                                        </p:attrNameLst>
                                      </p:cBhvr>
                                      <p:to>
                                        <p:strVal val="visible"/>
                                      </p:to>
                                    </p:set>
                                    <p:anim calcmode="lin" valueType="num">
                                      <p:cBhvr additive="base">
                                        <p:cTn id="29"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56">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fill="hold"/>
                                        <p:tgtEl>
                                          <p:spTgt spid="2"/>
                                        </p:tgtEl>
                                        <p:attrNameLst>
                                          <p:attrName>ppt_x</p:attrName>
                                        </p:attrNameLst>
                                      </p:cBhvr>
                                      <p:tavLst>
                                        <p:tav tm="0">
                                          <p:val>
                                            <p:strVal val="#ppt_x"/>
                                          </p:val>
                                        </p:tav>
                                        <p:tav tm="100000">
                                          <p:val>
                                            <p:strVal val="#ppt_x"/>
                                          </p:val>
                                        </p:tav>
                                      </p:tavLst>
                                    </p:anim>
                                    <p:anim calcmode="lin" valueType="num">
                                      <p:cBhvr additive="base">
                                        <p:cTn id="3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57">
                                            <p:txEl>
                                              <p:pRg st="0" end="0"/>
                                            </p:txEl>
                                          </p:spTgt>
                                        </p:tgtEl>
                                        <p:attrNameLst>
                                          <p:attrName>style.visibility</p:attrName>
                                        </p:attrNameLst>
                                      </p:cBhvr>
                                      <p:to>
                                        <p:strVal val="visible"/>
                                      </p:to>
                                    </p:set>
                                    <p:anim calcmode="lin" valueType="num">
                                      <p:cBhvr additive="base">
                                        <p:cTn id="39" dur="50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57">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9"/>
                                        </p:tgtEl>
                                        <p:attrNameLst>
                                          <p:attrName>style.visibility</p:attrName>
                                        </p:attrNameLst>
                                      </p:cBhvr>
                                      <p:to>
                                        <p:strVal val="visible"/>
                                      </p:to>
                                    </p:set>
                                    <p:anim calcmode="lin" valueType="num">
                                      <p:cBhvr additive="base">
                                        <p:cTn id="43" dur="500" fill="hold"/>
                                        <p:tgtEl>
                                          <p:spTgt spid="59"/>
                                        </p:tgtEl>
                                        <p:attrNameLst>
                                          <p:attrName>ppt_x</p:attrName>
                                        </p:attrNameLst>
                                      </p:cBhvr>
                                      <p:tavLst>
                                        <p:tav tm="0">
                                          <p:val>
                                            <p:strVal val="#ppt_x"/>
                                          </p:val>
                                        </p:tav>
                                        <p:tav tm="100000">
                                          <p:val>
                                            <p:strVal val="#ppt_x"/>
                                          </p:val>
                                        </p:tav>
                                      </p:tavLst>
                                    </p:anim>
                                    <p:anim calcmode="lin" valueType="num">
                                      <p:cBhvr additive="base">
                                        <p:cTn id="44" dur="500" fill="hold"/>
                                        <p:tgtEl>
                                          <p:spTgt spid="59"/>
                                        </p:tgtEl>
                                        <p:attrNameLst>
                                          <p:attrName>ppt_y</p:attrName>
                                        </p:attrNameLst>
                                      </p:cBhvr>
                                      <p:tavLst>
                                        <p:tav tm="0">
                                          <p:val>
                                            <p:strVal val="1+#ppt_h/2"/>
                                          </p:val>
                                        </p:tav>
                                        <p:tav tm="100000">
                                          <p:val>
                                            <p:strVal val="#ppt_y"/>
                                          </p:val>
                                        </p:tav>
                                      </p:tavLst>
                                    </p:anim>
                                  </p:childTnLst>
                                </p:cTn>
                              </p:par>
                              <p:par>
                                <p:cTn id="45" presetID="1" presetClass="exit" presetSubtype="0" fill="hold" grpId="1" nodeType="withEffect">
                                  <p:stCondLst>
                                    <p:cond delay="0"/>
                                  </p:stCondLst>
                                  <p:childTnLst>
                                    <p:set>
                                      <p:cBhvr>
                                        <p:cTn id="46" dur="1" fill="hold">
                                          <p:stCondLst>
                                            <p:cond delay="0"/>
                                          </p:stCondLst>
                                        </p:cTn>
                                        <p:tgtEl>
                                          <p:spTgt spid="2"/>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58">
                                            <p:txEl>
                                              <p:pRg st="0" end="0"/>
                                            </p:txEl>
                                          </p:spTgt>
                                        </p:tgtEl>
                                        <p:attrNameLst>
                                          <p:attrName>style.visibility</p:attrName>
                                        </p:attrNameLst>
                                      </p:cBhvr>
                                      <p:to>
                                        <p:strVal val="visible"/>
                                      </p:to>
                                    </p:set>
                                    <p:anim calcmode="lin" valueType="num">
                                      <p:cBhvr additive="base">
                                        <p:cTn id="51" dur="50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58">
                                            <p:txEl>
                                              <p:pRg st="0" end="0"/>
                                            </p:txEl>
                                          </p:spTgt>
                                        </p:tgtEl>
                                        <p:attrNameLst>
                                          <p:attrName>ppt_y</p:attrName>
                                        </p:attrNameLst>
                                      </p:cBhvr>
                                      <p:tavLst>
                                        <p:tav tm="0">
                                          <p:val>
                                            <p:strVal val="1+#ppt_h/2"/>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5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59" grpId="0" animBg="1"/>
      <p:bldP spid="59" grpId="1"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9" name="Picture 5" descr="j0116172">
            <a:extLst>
              <a:ext uri="{FF2B5EF4-FFF2-40B4-BE49-F238E27FC236}">
                <a16:creationId xmlns:a16="http://schemas.microsoft.com/office/drawing/2014/main" id="{36FC961C-6169-452B-A602-F5B70BFFCB3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AutoShape 38">
            <a:extLst>
              <a:ext uri="{FF2B5EF4-FFF2-40B4-BE49-F238E27FC236}">
                <a16:creationId xmlns:a16="http://schemas.microsoft.com/office/drawing/2014/main" id="{47A49472-BDFD-4865-AA5B-BA731C1C5398}"/>
              </a:ext>
            </a:extLst>
          </p:cNvPr>
          <p:cNvSpPr>
            <a:spLocks noChangeArrowheads="1"/>
          </p:cNvSpPr>
          <p:nvPr/>
        </p:nvSpPr>
        <p:spPr bwMode="auto">
          <a:xfrm>
            <a:off x="151850" y="2400507"/>
            <a:ext cx="2717299" cy="965620"/>
          </a:xfrm>
          <a:prstGeom prst="wedgeRoundRectCallout">
            <a:avLst>
              <a:gd name="adj1" fmla="val -36674"/>
              <a:gd name="adj2" fmla="val 62426"/>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Partial rewards are received.</a:t>
            </a:r>
          </a:p>
        </p:txBody>
      </p:sp>
      <p:pic>
        <p:nvPicPr>
          <p:cNvPr id="62" name="Picture 61">
            <a:extLst>
              <a:ext uri="{FF2B5EF4-FFF2-40B4-BE49-F238E27FC236}">
                <a16:creationId xmlns:a16="http://schemas.microsoft.com/office/drawing/2014/main" id="{1CF64BB2-CC66-42D1-8A96-9CD56A26D1A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9725" y="3462961"/>
            <a:ext cx="613290" cy="775589"/>
          </a:xfrm>
          <a:prstGeom prst="rect">
            <a:avLst/>
          </a:prstGeom>
        </p:spPr>
      </p:pic>
      <p:pic>
        <p:nvPicPr>
          <p:cNvPr id="63" name="Picture 2" descr="TYI 30: Expected number of Dice throws | Combinatorics and more">
            <a:extLst>
              <a:ext uri="{FF2B5EF4-FFF2-40B4-BE49-F238E27FC236}">
                <a16:creationId xmlns:a16="http://schemas.microsoft.com/office/drawing/2014/main" id="{B5767B04-2A9E-4D11-A636-FCB5FDC350F1}"/>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Rectangle 63">
            <a:extLst>
              <a:ext uri="{FF2B5EF4-FFF2-40B4-BE49-F238E27FC236}">
                <a16:creationId xmlns:a16="http://schemas.microsoft.com/office/drawing/2014/main" id="{B452808F-D772-465A-B66D-4579C3FC5C2C}"/>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4" name="Rectangle 53">
            <a:extLst>
              <a:ext uri="{FF2B5EF4-FFF2-40B4-BE49-F238E27FC236}">
                <a16:creationId xmlns:a16="http://schemas.microsoft.com/office/drawing/2014/main" id="{F55ED551-ADB7-4E01-87BC-07D73F1DEDC3}"/>
              </a:ext>
            </a:extLst>
          </p:cNvPr>
          <p:cNvSpPr/>
          <p:nvPr/>
        </p:nvSpPr>
        <p:spPr>
          <a:xfrm>
            <a:off x="1778240" y="5344851"/>
            <a:ext cx="9468282" cy="1200329"/>
          </a:xfrm>
          <a:prstGeom prst="rect">
            <a:avLst/>
          </a:prstGeom>
        </p:spPr>
        <p:txBody>
          <a:bodyPr wrap="square">
            <a:spAutoFit/>
          </a:bodyPr>
          <a:lstStyle/>
          <a:p>
            <a:pPr>
              <a:spcAft>
                <a:spcPts val="0"/>
              </a:spcAft>
            </a:pP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US" sz="2400" dirty="0"/>
              <a:t>= Exp( reward </a:t>
            </a:r>
            <a:r>
              <a:rPr lang="en-US" altLang="en-US" sz="2400" dirty="0">
                <a:sym typeface="Symbol" panose="05050102010706020507" pitchFamily="18" charset="2"/>
              </a:rPr>
              <a:t>| </a:t>
            </a:r>
            <a:r>
              <a:rPr lang="en-US" sz="2400" dirty="0"/>
              <a:t> </a:t>
            </a:r>
            <a:r>
              <a:rPr lang="en-US" sz="2400" dirty="0" err="1"/>
              <a:t>s</a:t>
            </a:r>
            <a:r>
              <a:rPr lang="en-US" sz="2400" baseline="-25000" dirty="0" err="1"/>
              <a:t>t</a:t>
            </a:r>
            <a:r>
              <a:rPr lang="en-US" sz="2400" dirty="0"/>
              <a:t>=s ) </a:t>
            </a:r>
          </a:p>
          <a:p>
            <a:pPr>
              <a:spcAft>
                <a:spcPts val="0"/>
              </a:spcAft>
            </a:pPr>
            <a:r>
              <a:rPr lang="en-US" sz="2400" dirty="0"/>
              <a:t>  </a:t>
            </a:r>
            <a:r>
              <a:rPr lang="en-US" sz="1600" dirty="0"/>
              <a:t> </a:t>
            </a:r>
            <a:r>
              <a:rPr lang="en-US" sz="2400" dirty="0"/>
              <a:t> = Exp( r</a:t>
            </a:r>
            <a:r>
              <a:rPr lang="en-US" sz="2400" baseline="-25000" dirty="0"/>
              <a:t>t</a:t>
            </a:r>
            <a:r>
              <a:rPr lang="en-US" sz="2400" dirty="0"/>
              <a:t> +         r</a:t>
            </a:r>
            <a:r>
              <a:rPr lang="en-US" sz="2400" baseline="-25000" dirty="0"/>
              <a:t>t+1</a:t>
            </a:r>
            <a:r>
              <a:rPr lang="en-US" sz="2400" dirty="0"/>
              <a:t> +          r</a:t>
            </a:r>
            <a:r>
              <a:rPr lang="en-US" sz="2400" baseline="-25000" dirty="0"/>
              <a:t>t+2</a:t>
            </a:r>
            <a:r>
              <a:rPr lang="en-US" sz="2400" dirty="0"/>
              <a:t> +          r</a:t>
            </a:r>
            <a:r>
              <a:rPr lang="en-US" sz="2400" baseline="-25000" dirty="0"/>
              <a:t>t+3</a:t>
            </a:r>
            <a:r>
              <a:rPr lang="en-US" sz="2400" dirty="0"/>
              <a:t> + … </a:t>
            </a:r>
            <a:r>
              <a:rPr lang="en-US" altLang="en-US" sz="2400" dirty="0">
                <a:sym typeface="Symbol" panose="05050102010706020507" pitchFamily="18" charset="2"/>
              </a:rPr>
              <a:t>| </a:t>
            </a:r>
            <a:r>
              <a:rPr lang="en-US" sz="2400" dirty="0"/>
              <a:t> </a:t>
            </a:r>
            <a:r>
              <a:rPr lang="en-US" sz="2400" dirty="0" err="1"/>
              <a:t>s</a:t>
            </a:r>
            <a:r>
              <a:rPr lang="en-US" sz="2400" baseline="-25000" dirty="0" err="1"/>
              <a:t>t</a:t>
            </a:r>
            <a:r>
              <a:rPr lang="en-US" sz="2400" dirty="0"/>
              <a:t>=s )</a:t>
            </a:r>
          </a:p>
          <a:p>
            <a:pPr>
              <a:spcAft>
                <a:spcPts val="0"/>
              </a:spcAft>
            </a:pPr>
            <a:r>
              <a:rPr lang="en-US" sz="2400" dirty="0"/>
              <a:t>        Current rewards are worth more than future ones. </a:t>
            </a:r>
          </a:p>
        </p:txBody>
      </p:sp>
      <p:grpSp>
        <p:nvGrpSpPr>
          <p:cNvPr id="5" name="Group 4">
            <a:extLst>
              <a:ext uri="{FF2B5EF4-FFF2-40B4-BE49-F238E27FC236}">
                <a16:creationId xmlns:a16="http://schemas.microsoft.com/office/drawing/2014/main" id="{2E23C376-19AF-47D3-B7B4-7C1B4505F02F}"/>
              </a:ext>
            </a:extLst>
          </p:cNvPr>
          <p:cNvGrpSpPr/>
          <p:nvPr/>
        </p:nvGrpSpPr>
        <p:grpSpPr>
          <a:xfrm>
            <a:off x="1858963" y="837544"/>
            <a:ext cx="3816246" cy="424686"/>
            <a:chOff x="1799971" y="675313"/>
            <a:chExt cx="3816246" cy="424686"/>
          </a:xfrm>
        </p:grpSpPr>
        <p:sp>
          <p:nvSpPr>
            <p:cNvPr id="60" name="Rectangle 59">
              <a:extLst>
                <a:ext uri="{FF2B5EF4-FFF2-40B4-BE49-F238E27FC236}">
                  <a16:creationId xmlns:a16="http://schemas.microsoft.com/office/drawing/2014/main" id="{564C22E8-721A-47B2-BCFD-09805AE8A439}"/>
                </a:ext>
              </a:extLst>
            </p:cNvPr>
            <p:cNvSpPr/>
            <p:nvPr/>
          </p:nvSpPr>
          <p:spPr>
            <a:xfrm>
              <a:off x="1799971" y="699889"/>
              <a:ext cx="2085770" cy="400110"/>
            </a:xfrm>
            <a:prstGeom prst="rect">
              <a:avLst/>
            </a:prstGeom>
          </p:spPr>
          <p:txBody>
            <a:bodyPr wrap="square">
              <a:spAutoFit/>
            </a:bodyPr>
            <a:lstStyle/>
            <a:p>
              <a:pPr>
                <a:spcAft>
                  <a:spcPts val="0"/>
                </a:spcAft>
              </a:pPr>
              <a:r>
                <a:rPr lang="en-US" sz="2000" dirty="0"/>
                <a:t>reward = 1</a:t>
              </a:r>
            </a:p>
          </p:txBody>
        </p:sp>
        <p:sp>
          <p:nvSpPr>
            <p:cNvPr id="79" name="Rectangle 78">
              <a:extLst>
                <a:ext uri="{FF2B5EF4-FFF2-40B4-BE49-F238E27FC236}">
                  <a16:creationId xmlns:a16="http://schemas.microsoft.com/office/drawing/2014/main" id="{A32422F1-0571-43D4-8543-FF09BA6F76A3}"/>
                </a:ext>
              </a:extLst>
            </p:cNvPr>
            <p:cNvSpPr/>
            <p:nvPr/>
          </p:nvSpPr>
          <p:spPr>
            <a:xfrm>
              <a:off x="3530447" y="675313"/>
              <a:ext cx="2085770" cy="400110"/>
            </a:xfrm>
            <a:prstGeom prst="rect">
              <a:avLst/>
            </a:prstGeom>
          </p:spPr>
          <p:txBody>
            <a:bodyPr wrap="square">
              <a:spAutoFit/>
            </a:bodyPr>
            <a:lstStyle/>
            <a:p>
              <a:pPr>
                <a:spcAft>
                  <a:spcPts val="0"/>
                </a:spcAft>
              </a:pPr>
              <a:r>
                <a:rPr lang="en-US" sz="2000" dirty="0"/>
                <a:t>reward = 3</a:t>
              </a:r>
            </a:p>
          </p:txBody>
        </p:sp>
      </p:grpSp>
      <p:grpSp>
        <p:nvGrpSpPr>
          <p:cNvPr id="3" name="Group 2">
            <a:extLst>
              <a:ext uri="{FF2B5EF4-FFF2-40B4-BE49-F238E27FC236}">
                <a16:creationId xmlns:a16="http://schemas.microsoft.com/office/drawing/2014/main" id="{BC36837E-BAEB-4990-9483-617D7FA954C6}"/>
              </a:ext>
            </a:extLst>
          </p:cNvPr>
          <p:cNvGrpSpPr/>
          <p:nvPr/>
        </p:nvGrpSpPr>
        <p:grpSpPr>
          <a:xfrm>
            <a:off x="3427814" y="5728038"/>
            <a:ext cx="3829038" cy="476859"/>
            <a:chOff x="3708030" y="5825023"/>
            <a:chExt cx="3829038" cy="476859"/>
          </a:xfrm>
        </p:grpSpPr>
        <p:sp>
          <p:nvSpPr>
            <p:cNvPr id="92" name="Rectangle 91">
              <a:extLst>
                <a:ext uri="{FF2B5EF4-FFF2-40B4-BE49-F238E27FC236}">
                  <a16:creationId xmlns:a16="http://schemas.microsoft.com/office/drawing/2014/main" id="{5887E501-5336-49B5-B23F-54F5DB8463F7}"/>
                </a:ext>
              </a:extLst>
            </p:cNvPr>
            <p:cNvSpPr/>
            <p:nvPr/>
          </p:nvSpPr>
          <p:spPr>
            <a:xfrm>
              <a:off x="3708030" y="5825023"/>
              <a:ext cx="774110"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p>
          </p:txBody>
        </p:sp>
        <p:sp>
          <p:nvSpPr>
            <p:cNvPr id="111" name="Rectangle 110">
              <a:extLst>
                <a:ext uri="{FF2B5EF4-FFF2-40B4-BE49-F238E27FC236}">
                  <a16:creationId xmlns:a16="http://schemas.microsoft.com/office/drawing/2014/main" id="{7584B1A2-E257-4839-A519-BD84AA9146C6}"/>
                </a:ext>
              </a:extLst>
            </p:cNvPr>
            <p:cNvSpPr/>
            <p:nvPr/>
          </p:nvSpPr>
          <p:spPr>
            <a:xfrm>
              <a:off x="5006523" y="5840217"/>
              <a:ext cx="1154022"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r>
                <a:rPr lang="en-US" altLang="en-US" sz="2400" baseline="30000" dirty="0">
                  <a:latin typeface="Times New Roman"/>
                  <a:cs typeface="Times New Roman" panose="02020603050405020304" pitchFamily="18" charset="0"/>
                  <a:sym typeface="Symbol" panose="05050102010706020507" pitchFamily="18" charset="2"/>
                </a:rPr>
                <a:t>2</a:t>
              </a:r>
              <a:endParaRPr lang="en-US" sz="2400" baseline="30000" dirty="0"/>
            </a:p>
          </p:txBody>
        </p:sp>
        <p:sp>
          <p:nvSpPr>
            <p:cNvPr id="113" name="Rectangle 112">
              <a:extLst>
                <a:ext uri="{FF2B5EF4-FFF2-40B4-BE49-F238E27FC236}">
                  <a16:creationId xmlns:a16="http://schemas.microsoft.com/office/drawing/2014/main" id="{6F8B35B2-2C68-46F9-B7FE-08BAEEFBFA3B}"/>
                </a:ext>
              </a:extLst>
            </p:cNvPr>
            <p:cNvSpPr/>
            <p:nvPr/>
          </p:nvSpPr>
          <p:spPr>
            <a:xfrm>
              <a:off x="6383046" y="5830386"/>
              <a:ext cx="1154022"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r>
                <a:rPr lang="en-US" altLang="en-US" sz="2400" baseline="30000" dirty="0">
                  <a:latin typeface="Times New Roman"/>
                  <a:cs typeface="Times New Roman" panose="02020603050405020304" pitchFamily="18" charset="0"/>
                  <a:sym typeface="Symbol" panose="05050102010706020507" pitchFamily="18" charset="2"/>
                </a:rPr>
                <a:t>3</a:t>
              </a:r>
              <a:endParaRPr lang="en-US" sz="2400" baseline="30000" dirty="0"/>
            </a:p>
          </p:txBody>
        </p:sp>
      </p:grpSp>
      <p:grpSp>
        <p:nvGrpSpPr>
          <p:cNvPr id="114" name="Group 113">
            <a:extLst>
              <a:ext uri="{FF2B5EF4-FFF2-40B4-BE49-F238E27FC236}">
                <a16:creationId xmlns:a16="http://schemas.microsoft.com/office/drawing/2014/main" id="{E96169AF-5787-422E-BE19-A26C964AF246}"/>
              </a:ext>
            </a:extLst>
          </p:cNvPr>
          <p:cNvGrpSpPr/>
          <p:nvPr/>
        </p:nvGrpSpPr>
        <p:grpSpPr>
          <a:xfrm>
            <a:off x="1447800" y="626589"/>
            <a:ext cx="6248400" cy="2381567"/>
            <a:chOff x="1447800" y="626589"/>
            <a:chExt cx="6248400" cy="2381567"/>
          </a:xfrm>
        </p:grpSpPr>
        <p:sp>
          <p:nvSpPr>
            <p:cNvPr id="115" name="Oval 114">
              <a:extLst>
                <a:ext uri="{FF2B5EF4-FFF2-40B4-BE49-F238E27FC236}">
                  <a16:creationId xmlns:a16="http://schemas.microsoft.com/office/drawing/2014/main" id="{7E5FA5F9-37F4-49C6-B8E1-5389902740A9}"/>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6" name="Oval 115">
              <a:extLst>
                <a:ext uri="{FF2B5EF4-FFF2-40B4-BE49-F238E27FC236}">
                  <a16:creationId xmlns:a16="http://schemas.microsoft.com/office/drawing/2014/main" id="{CD3BD29C-96A8-4614-A5CA-4A9797A91905}"/>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7" name="Oval 116">
              <a:extLst>
                <a:ext uri="{FF2B5EF4-FFF2-40B4-BE49-F238E27FC236}">
                  <a16:creationId xmlns:a16="http://schemas.microsoft.com/office/drawing/2014/main" id="{DDB29E6E-D305-4EEF-9B73-3A756EEA1138}"/>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8" name="Straight Arrow Connector 117">
              <a:extLst>
                <a:ext uri="{FF2B5EF4-FFF2-40B4-BE49-F238E27FC236}">
                  <a16:creationId xmlns:a16="http://schemas.microsoft.com/office/drawing/2014/main" id="{AD2E5885-C822-45C3-A94E-D6D425BA28C4}"/>
                </a:ext>
              </a:extLst>
            </p:cNvPr>
            <p:cNvCxnSpPr>
              <a:cxnSpLocks/>
              <a:stCxn id="115" idx="6"/>
              <a:endCxn id="116"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20" name="Straight Arrow Connector 119">
              <a:extLst>
                <a:ext uri="{FF2B5EF4-FFF2-40B4-BE49-F238E27FC236}">
                  <a16:creationId xmlns:a16="http://schemas.microsoft.com/office/drawing/2014/main" id="{1F373CD5-8FAF-47FB-98C1-AF5E1D98CA60}"/>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21" name="Straight Arrow Connector 120">
              <a:extLst>
                <a:ext uri="{FF2B5EF4-FFF2-40B4-BE49-F238E27FC236}">
                  <a16:creationId xmlns:a16="http://schemas.microsoft.com/office/drawing/2014/main" id="{CE42BC4B-79E4-438B-B4AA-B77560F3ED1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122" name="Straight Arrow Connector 121">
              <a:extLst>
                <a:ext uri="{FF2B5EF4-FFF2-40B4-BE49-F238E27FC236}">
                  <a16:creationId xmlns:a16="http://schemas.microsoft.com/office/drawing/2014/main" id="{4776FA0F-BB50-49FC-89B7-70F95F20A7C1}"/>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23" name="Straight Arrow Connector 122">
              <a:extLst>
                <a:ext uri="{FF2B5EF4-FFF2-40B4-BE49-F238E27FC236}">
                  <a16:creationId xmlns:a16="http://schemas.microsoft.com/office/drawing/2014/main" id="{E0F7BF9F-CF68-4FFE-B71D-0515C7F37FD3}"/>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24" name="Straight Arrow Connector 123">
              <a:extLst>
                <a:ext uri="{FF2B5EF4-FFF2-40B4-BE49-F238E27FC236}">
                  <a16:creationId xmlns:a16="http://schemas.microsoft.com/office/drawing/2014/main" id="{D4300B11-6995-421C-A2D7-1841182B2E4E}"/>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25" name="Straight Arrow Connector 124">
              <a:extLst>
                <a:ext uri="{FF2B5EF4-FFF2-40B4-BE49-F238E27FC236}">
                  <a16:creationId xmlns:a16="http://schemas.microsoft.com/office/drawing/2014/main" id="{A7C47FBE-02ED-4069-BD64-F117188F9EEE}"/>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26" name="Straight Arrow Connector 125">
              <a:extLst>
                <a:ext uri="{FF2B5EF4-FFF2-40B4-BE49-F238E27FC236}">
                  <a16:creationId xmlns:a16="http://schemas.microsoft.com/office/drawing/2014/main" id="{287DF854-34A7-49E7-868A-3B41CDDD9E47}"/>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27" name="Straight Arrow Connector 126">
              <a:extLst>
                <a:ext uri="{FF2B5EF4-FFF2-40B4-BE49-F238E27FC236}">
                  <a16:creationId xmlns:a16="http://schemas.microsoft.com/office/drawing/2014/main" id="{7F91E19D-AAD2-4367-8EDA-9BD12599C206}"/>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28" name="Straight Arrow Connector 127">
              <a:extLst>
                <a:ext uri="{FF2B5EF4-FFF2-40B4-BE49-F238E27FC236}">
                  <a16:creationId xmlns:a16="http://schemas.microsoft.com/office/drawing/2014/main" id="{321C85C8-5505-4F9F-B036-36FE8C780965}"/>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29" name="Oval 128">
              <a:extLst>
                <a:ext uri="{FF2B5EF4-FFF2-40B4-BE49-F238E27FC236}">
                  <a16:creationId xmlns:a16="http://schemas.microsoft.com/office/drawing/2014/main" id="{927DBC66-C794-4B8C-A0C7-6FED914A9868}"/>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30" name="Picture 129">
              <a:extLst>
                <a:ext uri="{FF2B5EF4-FFF2-40B4-BE49-F238E27FC236}">
                  <a16:creationId xmlns:a16="http://schemas.microsoft.com/office/drawing/2014/main" id="{DB0C7DFD-52D4-426C-AC5C-2080DC3D199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31" name="Group 45">
              <a:extLst>
                <a:ext uri="{FF2B5EF4-FFF2-40B4-BE49-F238E27FC236}">
                  <a16:creationId xmlns:a16="http://schemas.microsoft.com/office/drawing/2014/main" id="{C98A176D-22B1-4C1D-890D-D102F8097BE9}"/>
                </a:ext>
              </a:extLst>
            </p:cNvPr>
            <p:cNvGrpSpPr>
              <a:grpSpLocks/>
            </p:cNvGrpSpPr>
            <p:nvPr/>
          </p:nvGrpSpPr>
          <p:grpSpPr bwMode="auto">
            <a:xfrm>
              <a:off x="3708030" y="1346842"/>
              <a:ext cx="309174" cy="452001"/>
              <a:chOff x="2593" y="768"/>
              <a:chExt cx="849" cy="1475"/>
            </a:xfrm>
          </p:grpSpPr>
          <p:sp>
            <p:nvSpPr>
              <p:cNvPr id="144" name="Freeform 46">
                <a:extLst>
                  <a:ext uri="{FF2B5EF4-FFF2-40B4-BE49-F238E27FC236}">
                    <a16:creationId xmlns:a16="http://schemas.microsoft.com/office/drawing/2014/main" id="{DF1F804C-54D7-48FB-899C-89D18385242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5" name="Freeform 47">
                <a:extLst>
                  <a:ext uri="{FF2B5EF4-FFF2-40B4-BE49-F238E27FC236}">
                    <a16:creationId xmlns:a16="http://schemas.microsoft.com/office/drawing/2014/main" id="{3C126F0C-BDD6-4B8D-A363-7BF62A250AB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6" name="Freeform 48">
                <a:extLst>
                  <a:ext uri="{FF2B5EF4-FFF2-40B4-BE49-F238E27FC236}">
                    <a16:creationId xmlns:a16="http://schemas.microsoft.com/office/drawing/2014/main" id="{D336D88D-B9CA-46D6-A9DE-296B73143801}"/>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7" name="Freeform 49">
                <a:extLst>
                  <a:ext uri="{FF2B5EF4-FFF2-40B4-BE49-F238E27FC236}">
                    <a16:creationId xmlns:a16="http://schemas.microsoft.com/office/drawing/2014/main" id="{7AC94482-1424-4EAF-86D4-695C609C651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8" name="Freeform 50">
                <a:extLst>
                  <a:ext uri="{FF2B5EF4-FFF2-40B4-BE49-F238E27FC236}">
                    <a16:creationId xmlns:a16="http://schemas.microsoft.com/office/drawing/2014/main" id="{B479D721-EA13-41A2-AC04-E949FB523CDB}"/>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9" name="Freeform 51">
                <a:extLst>
                  <a:ext uri="{FF2B5EF4-FFF2-40B4-BE49-F238E27FC236}">
                    <a16:creationId xmlns:a16="http://schemas.microsoft.com/office/drawing/2014/main" id="{1E134133-4ED0-4EF5-86F9-D680B20867DF}"/>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0" name="Freeform 52">
                <a:extLst>
                  <a:ext uri="{FF2B5EF4-FFF2-40B4-BE49-F238E27FC236}">
                    <a16:creationId xmlns:a16="http://schemas.microsoft.com/office/drawing/2014/main" id="{568ECCD7-19F3-4F51-ACCB-D549A81811F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51" name="Group 53">
                <a:extLst>
                  <a:ext uri="{FF2B5EF4-FFF2-40B4-BE49-F238E27FC236}">
                    <a16:creationId xmlns:a16="http://schemas.microsoft.com/office/drawing/2014/main" id="{A0311410-B2E3-4071-A319-65F6A936DB65}"/>
                  </a:ext>
                </a:extLst>
              </p:cNvPr>
              <p:cNvGrpSpPr>
                <a:grpSpLocks/>
              </p:cNvGrpSpPr>
              <p:nvPr/>
            </p:nvGrpSpPr>
            <p:grpSpPr bwMode="auto">
              <a:xfrm>
                <a:off x="2720" y="768"/>
                <a:ext cx="230" cy="1456"/>
                <a:chOff x="2720" y="768"/>
                <a:chExt cx="230" cy="1456"/>
              </a:xfrm>
            </p:grpSpPr>
            <p:sp>
              <p:nvSpPr>
                <p:cNvPr id="152" name="Freeform 54">
                  <a:extLst>
                    <a:ext uri="{FF2B5EF4-FFF2-40B4-BE49-F238E27FC236}">
                      <a16:creationId xmlns:a16="http://schemas.microsoft.com/office/drawing/2014/main" id="{577E43E3-6643-4897-A5EE-B73243318BC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3" name="Freeform 55">
                  <a:extLst>
                    <a:ext uri="{FF2B5EF4-FFF2-40B4-BE49-F238E27FC236}">
                      <a16:creationId xmlns:a16="http://schemas.microsoft.com/office/drawing/2014/main" id="{9C5A4853-7F8F-4D96-93FC-3882064B2D1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32" name="Picture 4" descr="Finish Line Icon of Line style - Available in SVG, PNG, EPS, AI &amp; Icon fonts">
              <a:extLst>
                <a:ext uri="{FF2B5EF4-FFF2-40B4-BE49-F238E27FC236}">
                  <a16:creationId xmlns:a16="http://schemas.microsoft.com/office/drawing/2014/main" id="{73FEA857-77EF-4D15-9F5B-F757D5D7C89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33" name="Oval 132">
              <a:extLst>
                <a:ext uri="{FF2B5EF4-FFF2-40B4-BE49-F238E27FC236}">
                  <a16:creationId xmlns:a16="http://schemas.microsoft.com/office/drawing/2014/main" id="{9059EBDD-772A-4B88-9683-7ADC43B21CEE}"/>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34" name="Picture 4" descr="Finish Line Icon of Line style - Available in SVG, PNG, EPS, AI &amp; Icon fonts">
              <a:extLst>
                <a:ext uri="{FF2B5EF4-FFF2-40B4-BE49-F238E27FC236}">
                  <a16:creationId xmlns:a16="http://schemas.microsoft.com/office/drawing/2014/main" id="{ACE892EF-C777-46EE-9D4F-8F51B3AA1DE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35" name="Oval 134">
              <a:extLst>
                <a:ext uri="{FF2B5EF4-FFF2-40B4-BE49-F238E27FC236}">
                  <a16:creationId xmlns:a16="http://schemas.microsoft.com/office/drawing/2014/main" id="{D7D87A3A-4F22-40FB-A617-6B06C8D0AE36}"/>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6" name="Oval 135">
              <a:extLst>
                <a:ext uri="{FF2B5EF4-FFF2-40B4-BE49-F238E27FC236}">
                  <a16:creationId xmlns:a16="http://schemas.microsoft.com/office/drawing/2014/main" id="{610231F1-8B1E-4879-B634-2334D4D60B9D}"/>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7" name="Oval 136">
              <a:extLst>
                <a:ext uri="{FF2B5EF4-FFF2-40B4-BE49-F238E27FC236}">
                  <a16:creationId xmlns:a16="http://schemas.microsoft.com/office/drawing/2014/main" id="{D85CE4C4-E7FF-4885-B858-8B3379FBF662}"/>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8" name="Rectangle 137">
              <a:extLst>
                <a:ext uri="{FF2B5EF4-FFF2-40B4-BE49-F238E27FC236}">
                  <a16:creationId xmlns:a16="http://schemas.microsoft.com/office/drawing/2014/main" id="{31DEA0D1-A1E2-43FE-98E9-44AA0449E25A}"/>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solidFill>
                    <a:srgbClr val="FFC000"/>
                  </a:solidFill>
                </a:rPr>
                <a:t>s</a:t>
              </a:r>
              <a:endParaRPr lang="en-CA" sz="2400" baseline="-25000" dirty="0">
                <a:solidFill>
                  <a:srgbClr val="FFC000"/>
                </a:solidFill>
              </a:endParaRPr>
            </a:p>
          </p:txBody>
        </p:sp>
        <p:grpSp>
          <p:nvGrpSpPr>
            <p:cNvPr id="140" name="Group 139">
              <a:extLst>
                <a:ext uri="{FF2B5EF4-FFF2-40B4-BE49-F238E27FC236}">
                  <a16:creationId xmlns:a16="http://schemas.microsoft.com/office/drawing/2014/main" id="{568B41D5-8670-430D-A6EF-E182958204D3}"/>
                </a:ext>
              </a:extLst>
            </p:cNvPr>
            <p:cNvGrpSpPr/>
            <p:nvPr/>
          </p:nvGrpSpPr>
          <p:grpSpPr>
            <a:xfrm>
              <a:off x="4200018" y="2550956"/>
              <a:ext cx="457200" cy="457200"/>
              <a:chOff x="4170522" y="2536208"/>
              <a:chExt cx="457200" cy="457200"/>
            </a:xfrm>
          </p:grpSpPr>
          <p:sp>
            <p:nvSpPr>
              <p:cNvPr id="141" name="Oval 140">
                <a:extLst>
                  <a:ext uri="{FF2B5EF4-FFF2-40B4-BE49-F238E27FC236}">
                    <a16:creationId xmlns:a16="http://schemas.microsoft.com/office/drawing/2014/main" id="{9A79EF9A-9A32-425F-B495-B4D83479F65E}"/>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42" name="Picture 4" descr="Finish Line Icon of Line style - Available in SVG, PNG, EPS, AI &amp; Icon fonts">
                <a:extLst>
                  <a:ext uri="{FF2B5EF4-FFF2-40B4-BE49-F238E27FC236}">
                    <a16:creationId xmlns:a16="http://schemas.microsoft.com/office/drawing/2014/main" id="{A44FBE43-4F97-4CF0-A975-072375A28FCF}"/>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sp>
        <p:nvSpPr>
          <p:cNvPr id="164" name="Rectangle 163">
            <a:extLst>
              <a:ext uri="{FF2B5EF4-FFF2-40B4-BE49-F238E27FC236}">
                <a16:creationId xmlns:a16="http://schemas.microsoft.com/office/drawing/2014/main" id="{5C12A00C-6564-496C-9B94-5D228D3930F0}"/>
              </a:ext>
            </a:extLst>
          </p:cNvPr>
          <p:cNvSpPr/>
          <p:nvPr/>
        </p:nvSpPr>
        <p:spPr>
          <a:xfrm>
            <a:off x="7669215" y="2544630"/>
            <a:ext cx="2085770" cy="400110"/>
          </a:xfrm>
          <a:prstGeom prst="rect">
            <a:avLst/>
          </a:prstGeom>
        </p:spPr>
        <p:txBody>
          <a:bodyPr wrap="square">
            <a:spAutoFit/>
          </a:bodyPr>
          <a:lstStyle/>
          <a:p>
            <a:pPr>
              <a:spcAft>
                <a:spcPts val="0"/>
              </a:spcAft>
            </a:pPr>
            <a:r>
              <a:rPr lang="en-US" sz="2000" dirty="0"/>
              <a:t>reward = 100</a:t>
            </a:r>
          </a:p>
        </p:txBody>
      </p:sp>
      <p:sp>
        <p:nvSpPr>
          <p:cNvPr id="165" name="Rectangle 164">
            <a:extLst>
              <a:ext uri="{FF2B5EF4-FFF2-40B4-BE49-F238E27FC236}">
                <a16:creationId xmlns:a16="http://schemas.microsoft.com/office/drawing/2014/main" id="{27337CCB-4C64-4541-AC42-793E753101FF}"/>
              </a:ext>
            </a:extLst>
          </p:cNvPr>
          <p:cNvSpPr/>
          <p:nvPr/>
        </p:nvSpPr>
        <p:spPr>
          <a:xfrm>
            <a:off x="4647183" y="2642446"/>
            <a:ext cx="2085770" cy="400110"/>
          </a:xfrm>
          <a:prstGeom prst="rect">
            <a:avLst/>
          </a:prstGeom>
        </p:spPr>
        <p:txBody>
          <a:bodyPr wrap="square">
            <a:spAutoFit/>
          </a:bodyPr>
          <a:lstStyle/>
          <a:p>
            <a:pPr>
              <a:spcAft>
                <a:spcPts val="0"/>
              </a:spcAft>
            </a:pPr>
            <a:r>
              <a:rPr lang="en-US" sz="2000" dirty="0"/>
              <a:t>reward = -50</a:t>
            </a:r>
          </a:p>
        </p:txBody>
      </p:sp>
      <p:sp>
        <p:nvSpPr>
          <p:cNvPr id="166" name="Rectangle 165">
            <a:extLst>
              <a:ext uri="{FF2B5EF4-FFF2-40B4-BE49-F238E27FC236}">
                <a16:creationId xmlns:a16="http://schemas.microsoft.com/office/drawing/2014/main" id="{DAFB0670-FF5D-42CA-97C7-A5F67E453724}"/>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7" name="AutoShape 8">
            <a:extLst>
              <a:ext uri="{FF2B5EF4-FFF2-40B4-BE49-F238E27FC236}">
                <a16:creationId xmlns:a16="http://schemas.microsoft.com/office/drawing/2014/main" id="{C010E902-15B0-4317-B8E5-31958DB70CB5}"/>
              </a:ext>
            </a:extLst>
          </p:cNvPr>
          <p:cNvSpPr>
            <a:spLocks noChangeArrowheads="1"/>
          </p:cNvSpPr>
          <p:nvPr/>
        </p:nvSpPr>
        <p:spPr bwMode="auto">
          <a:xfrm>
            <a:off x="1221711" y="3462961"/>
            <a:ext cx="7829525" cy="3395040"/>
          </a:xfrm>
          <a:prstGeom prst="wedgeRectCallout">
            <a:avLst>
              <a:gd name="adj1" fmla="val -54898"/>
              <a:gd name="adj2" fmla="val -6500"/>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br>
              <a:rPr lang="en-CA" altLang="en-US" sz="2400" dirty="0"/>
            </a:br>
            <a:r>
              <a:rPr lang="en-CA" altLang="en-US" sz="2400" dirty="0"/>
              <a:t>  </a:t>
            </a:r>
          </a:p>
          <a:p>
            <a:pPr marL="342900" indent="-342900" eaLnBrk="1" hangingPunct="1">
              <a:spcBef>
                <a:spcPct val="0"/>
              </a:spcBef>
            </a:pPr>
            <a:r>
              <a:rPr lang="en-CA" altLang="en-US" sz="2400" dirty="0"/>
              <a:t>For each state </a:t>
            </a:r>
            <a:r>
              <a:rPr lang="en-CA" altLang="en-US" sz="2400" dirty="0">
                <a:solidFill>
                  <a:srgbClr val="FFC000"/>
                </a:solidFill>
              </a:rPr>
              <a:t>s</a:t>
            </a:r>
            <a:r>
              <a:rPr lang="en-CA" altLang="en-US" sz="2400" dirty="0"/>
              <a:t>, define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CA" altLang="en-US" sz="2400" dirty="0"/>
              <a:t>to be the value/reward received</a:t>
            </a:r>
          </a:p>
          <a:p>
            <a:pPr marL="1085850" lvl="1" indent="-342900" eaLnBrk="1" hangingPunct="1">
              <a:spcBef>
                <a:spcPct val="0"/>
              </a:spcBef>
            </a:pPr>
            <a:r>
              <a:rPr lang="en-CA" altLang="en-US" sz="2400" dirty="0"/>
              <a:t>if both players play optimally</a:t>
            </a:r>
          </a:p>
          <a:p>
            <a:pPr marL="1085850" lvl="1" indent="-342900" eaLnBrk="1" hangingPunct="1">
              <a:spcBef>
                <a:spcPct val="0"/>
              </a:spcBef>
            </a:pPr>
            <a:r>
              <a:rPr lang="en-CA" altLang="en-US" sz="2400" dirty="0"/>
              <a:t>starting from state </a:t>
            </a:r>
            <a:r>
              <a:rPr lang="en-CA" altLang="en-US" sz="2400" dirty="0">
                <a:solidFill>
                  <a:srgbClr val="FFC000"/>
                </a:solidFill>
              </a:rPr>
              <a:t>s</a:t>
            </a:r>
            <a:r>
              <a:rPr lang="en-CA" altLang="en-US" sz="2400" dirty="0"/>
              <a:t>.</a:t>
            </a:r>
          </a:p>
        </p:txBody>
      </p:sp>
      <p:cxnSp>
        <p:nvCxnSpPr>
          <p:cNvPr id="168" name="Straight Arrow Connector 167">
            <a:extLst>
              <a:ext uri="{FF2B5EF4-FFF2-40B4-BE49-F238E27FC236}">
                <a16:creationId xmlns:a16="http://schemas.microsoft.com/office/drawing/2014/main" id="{361A4A52-E147-4FB4-B6C8-40DCFC9177BD}"/>
              </a:ext>
            </a:extLst>
          </p:cNvPr>
          <p:cNvCxnSpPr>
            <a:cxnSpLocks/>
          </p:cNvCxnSpPr>
          <p:nvPr/>
        </p:nvCxnSpPr>
        <p:spPr bwMode="auto">
          <a:xfrm flipV="1">
            <a:off x="4104847" y="993325"/>
            <a:ext cx="771953" cy="426556"/>
          </a:xfrm>
          <a:prstGeom prst="straightConnector1">
            <a:avLst/>
          </a:prstGeom>
          <a:noFill/>
          <a:ln w="38100" cap="sq" cmpd="sng" algn="ctr">
            <a:solidFill>
              <a:schemeClr val="accent2"/>
            </a:solidFill>
            <a:prstDash val="solid"/>
            <a:round/>
            <a:headEnd type="none" w="med" len="med"/>
            <a:tailEnd type="triangle"/>
          </a:ln>
          <a:effectLst/>
        </p:spPr>
      </p:cxnSp>
    </p:spTree>
    <p:extLst>
      <p:ext uri="{BB962C8B-B14F-4D97-AF65-F5344CB8AC3E}">
        <p14:creationId xmlns:p14="http://schemas.microsoft.com/office/powerpoint/2010/main" val="2658998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0-#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4">
                                            <p:txEl>
                                              <p:pRg st="1" end="1"/>
                                            </p:txEl>
                                          </p:spTgt>
                                        </p:tgtEl>
                                        <p:attrNameLst>
                                          <p:attrName>style.visibility</p:attrName>
                                        </p:attrNameLst>
                                      </p:cBhvr>
                                      <p:to>
                                        <p:strVal val="visible"/>
                                      </p:to>
                                    </p:set>
                                    <p:anim calcmode="lin" valueType="num">
                                      <p:cBhvr additive="base">
                                        <p:cTn id="19" dur="500" fill="hold"/>
                                        <p:tgtEl>
                                          <p:spTgt spid="54">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4">
                                            <p:txEl>
                                              <p:pRg st="2" end="2"/>
                                            </p:txEl>
                                          </p:spTgt>
                                        </p:tgtEl>
                                        <p:attrNameLst>
                                          <p:attrName>style.visibility</p:attrName>
                                        </p:attrNameLst>
                                      </p:cBhvr>
                                      <p:to>
                                        <p:strVal val="visible"/>
                                      </p:to>
                                    </p:set>
                                    <p:anim calcmode="lin" valueType="num">
                                      <p:cBhvr additive="base">
                                        <p:cTn id="25" dur="500" fill="hold"/>
                                        <p:tgtEl>
                                          <p:spTgt spid="54">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9" name="Picture 5" descr="j0116172">
            <a:extLst>
              <a:ext uri="{FF2B5EF4-FFF2-40B4-BE49-F238E27FC236}">
                <a16:creationId xmlns:a16="http://schemas.microsoft.com/office/drawing/2014/main" id="{36FC961C-6169-452B-A602-F5B70BFFCB3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AutoShape 38">
            <a:extLst>
              <a:ext uri="{FF2B5EF4-FFF2-40B4-BE49-F238E27FC236}">
                <a16:creationId xmlns:a16="http://schemas.microsoft.com/office/drawing/2014/main" id="{47A49472-BDFD-4865-AA5B-BA731C1C5398}"/>
              </a:ext>
            </a:extLst>
          </p:cNvPr>
          <p:cNvSpPr>
            <a:spLocks noChangeArrowheads="1"/>
          </p:cNvSpPr>
          <p:nvPr/>
        </p:nvSpPr>
        <p:spPr bwMode="auto">
          <a:xfrm>
            <a:off x="151850" y="2400507"/>
            <a:ext cx="2717299" cy="965620"/>
          </a:xfrm>
          <a:prstGeom prst="wedgeRoundRectCallout">
            <a:avLst>
              <a:gd name="adj1" fmla="val -36674"/>
              <a:gd name="adj2" fmla="val 62426"/>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Partial rewards are received.</a:t>
            </a:r>
          </a:p>
        </p:txBody>
      </p:sp>
      <p:pic>
        <p:nvPicPr>
          <p:cNvPr id="62" name="Picture 61">
            <a:extLst>
              <a:ext uri="{FF2B5EF4-FFF2-40B4-BE49-F238E27FC236}">
                <a16:creationId xmlns:a16="http://schemas.microsoft.com/office/drawing/2014/main" id="{1CF64BB2-CC66-42D1-8A96-9CD56A26D1A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9725" y="3462961"/>
            <a:ext cx="613290" cy="775589"/>
          </a:xfrm>
          <a:prstGeom prst="rect">
            <a:avLst/>
          </a:prstGeom>
        </p:spPr>
      </p:pic>
      <p:pic>
        <p:nvPicPr>
          <p:cNvPr id="63" name="Picture 2" descr="TYI 30: Expected number of Dice throws | Combinatorics and more">
            <a:extLst>
              <a:ext uri="{FF2B5EF4-FFF2-40B4-BE49-F238E27FC236}">
                <a16:creationId xmlns:a16="http://schemas.microsoft.com/office/drawing/2014/main" id="{B5767B04-2A9E-4D11-A636-FCB5FDC350F1}"/>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Rectangle 63">
            <a:extLst>
              <a:ext uri="{FF2B5EF4-FFF2-40B4-BE49-F238E27FC236}">
                <a16:creationId xmlns:a16="http://schemas.microsoft.com/office/drawing/2014/main" id="{B452808F-D772-465A-B66D-4579C3FC5C2C}"/>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4" name="Rectangle 53">
            <a:extLst>
              <a:ext uri="{FF2B5EF4-FFF2-40B4-BE49-F238E27FC236}">
                <a16:creationId xmlns:a16="http://schemas.microsoft.com/office/drawing/2014/main" id="{F55ED551-ADB7-4E01-87BC-07D73F1DEDC3}"/>
              </a:ext>
            </a:extLst>
          </p:cNvPr>
          <p:cNvSpPr/>
          <p:nvPr/>
        </p:nvSpPr>
        <p:spPr>
          <a:xfrm>
            <a:off x="1778240" y="5344851"/>
            <a:ext cx="9468282" cy="1569660"/>
          </a:xfrm>
          <a:prstGeom prst="rect">
            <a:avLst/>
          </a:prstGeom>
        </p:spPr>
        <p:txBody>
          <a:bodyPr wrap="square">
            <a:spAutoFit/>
          </a:bodyPr>
          <a:lstStyle/>
          <a:p>
            <a:pPr>
              <a:spcAft>
                <a:spcPts val="0"/>
              </a:spcAft>
            </a:pP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US" sz="2400" dirty="0"/>
              <a:t>= Exp( reward </a:t>
            </a:r>
            <a:r>
              <a:rPr lang="en-US" altLang="en-US" sz="2400" dirty="0">
                <a:sym typeface="Symbol" panose="05050102010706020507" pitchFamily="18" charset="2"/>
              </a:rPr>
              <a:t>| </a:t>
            </a:r>
            <a:r>
              <a:rPr lang="en-US" sz="2400" dirty="0"/>
              <a:t> </a:t>
            </a:r>
            <a:r>
              <a:rPr lang="en-US" sz="2400" dirty="0" err="1"/>
              <a:t>s</a:t>
            </a:r>
            <a:r>
              <a:rPr lang="en-US" sz="2400" baseline="-25000" dirty="0" err="1"/>
              <a:t>t</a:t>
            </a:r>
            <a:r>
              <a:rPr lang="en-US" sz="2400" dirty="0"/>
              <a:t>=s ) </a:t>
            </a:r>
          </a:p>
          <a:p>
            <a:pPr>
              <a:spcAft>
                <a:spcPts val="0"/>
              </a:spcAft>
            </a:pPr>
            <a:r>
              <a:rPr lang="en-US" sz="2400" dirty="0"/>
              <a:t>  </a:t>
            </a:r>
            <a:r>
              <a:rPr lang="en-US" sz="1600" dirty="0"/>
              <a:t> </a:t>
            </a:r>
            <a:r>
              <a:rPr lang="en-US" sz="2400" dirty="0"/>
              <a:t> = Exp( r</a:t>
            </a:r>
            <a:r>
              <a:rPr lang="en-US" sz="2400" baseline="-25000" dirty="0"/>
              <a:t>t</a:t>
            </a:r>
            <a:r>
              <a:rPr lang="en-US" sz="2400" dirty="0"/>
              <a:t> +         r</a:t>
            </a:r>
            <a:r>
              <a:rPr lang="en-US" sz="2400" baseline="-25000" dirty="0"/>
              <a:t>t+1</a:t>
            </a:r>
            <a:r>
              <a:rPr lang="en-US" sz="2400" dirty="0"/>
              <a:t> +          r</a:t>
            </a:r>
            <a:r>
              <a:rPr lang="en-US" sz="2400" baseline="-25000" dirty="0"/>
              <a:t>t+2</a:t>
            </a:r>
            <a:r>
              <a:rPr lang="en-US" sz="2400" dirty="0"/>
              <a:t> +          r</a:t>
            </a:r>
            <a:r>
              <a:rPr lang="en-US" sz="2400" baseline="-25000" dirty="0"/>
              <a:t>t+3</a:t>
            </a:r>
            <a:r>
              <a:rPr lang="en-US" sz="2400" dirty="0"/>
              <a:t> + … </a:t>
            </a:r>
            <a:r>
              <a:rPr lang="en-US" altLang="en-US" sz="2400" dirty="0">
                <a:sym typeface="Symbol" panose="05050102010706020507" pitchFamily="18" charset="2"/>
              </a:rPr>
              <a:t>| </a:t>
            </a:r>
            <a:r>
              <a:rPr lang="en-US" sz="2400" dirty="0"/>
              <a:t> </a:t>
            </a:r>
            <a:r>
              <a:rPr lang="en-US" sz="2400" dirty="0" err="1"/>
              <a:t>s</a:t>
            </a:r>
            <a:r>
              <a:rPr lang="en-US" sz="2400" baseline="-25000" dirty="0" err="1"/>
              <a:t>t</a:t>
            </a:r>
            <a:r>
              <a:rPr lang="en-US" sz="2400" dirty="0"/>
              <a:t>=s )</a:t>
            </a:r>
          </a:p>
          <a:p>
            <a:pPr>
              <a:spcAft>
                <a:spcPts val="0"/>
              </a:spcAft>
            </a:pPr>
            <a:r>
              <a:rPr lang="en-US" sz="2400" dirty="0"/>
              <a:t>  </a:t>
            </a:r>
            <a:r>
              <a:rPr lang="en-US" sz="1800" dirty="0"/>
              <a:t> </a:t>
            </a:r>
            <a:r>
              <a:rPr lang="en-US" sz="2400" dirty="0"/>
              <a:t> = Exp( r</a:t>
            </a:r>
            <a:r>
              <a:rPr lang="en-US" sz="2400" baseline="-25000" dirty="0"/>
              <a:t>t</a:t>
            </a:r>
            <a:r>
              <a:rPr lang="en-US" sz="2400" dirty="0"/>
              <a:t> +</a:t>
            </a:r>
            <a:r>
              <a:rPr lang="en-US" sz="1400" dirty="0"/>
              <a:t> </a:t>
            </a: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 [</a:t>
            </a:r>
            <a:r>
              <a:rPr lang="en-US" sz="2400" dirty="0"/>
              <a:t>r</a:t>
            </a:r>
            <a:r>
              <a:rPr lang="en-US" sz="2400" baseline="-25000" dirty="0"/>
              <a:t>t+1</a:t>
            </a: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r>
              <a:rPr lang="en-US" altLang="en-US" sz="2000" dirty="0">
                <a:latin typeface="Times New Roman"/>
                <a:cs typeface="Times New Roman" panose="02020603050405020304" pitchFamily="18" charset="0"/>
                <a:sym typeface="Symbol" panose="05050102010706020507" pitchFamily="18" charset="2"/>
              </a:rPr>
              <a:t>  </a:t>
            </a:r>
            <a:r>
              <a:rPr lang="en-US" sz="2400" dirty="0"/>
              <a:t>r</a:t>
            </a:r>
            <a:r>
              <a:rPr lang="en-US" sz="2400" baseline="-25000" dirty="0"/>
              <a:t>t+2</a:t>
            </a:r>
            <a:r>
              <a:rPr lang="en-US" sz="2400" dirty="0"/>
              <a:t> +(1-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r>
              <a:rPr lang="en-US" altLang="en-US" sz="2400" baseline="30000" dirty="0">
                <a:latin typeface="Times New Roman"/>
                <a:cs typeface="Times New Roman" panose="02020603050405020304" pitchFamily="18" charset="0"/>
                <a:sym typeface="Symbol" panose="05050102010706020507" pitchFamily="18" charset="2"/>
              </a:rPr>
              <a:t>2 </a:t>
            </a:r>
            <a:r>
              <a:rPr lang="en-US" sz="2400" dirty="0"/>
              <a:t>r</a:t>
            </a:r>
            <a:r>
              <a:rPr lang="en-US" sz="2400" baseline="-25000" dirty="0"/>
              <a:t>t+3</a:t>
            </a:r>
            <a:r>
              <a:rPr lang="en-US" sz="2400" dirty="0"/>
              <a:t> +…] </a:t>
            </a:r>
            <a:r>
              <a:rPr lang="en-US" altLang="en-US" sz="2400" dirty="0">
                <a:sym typeface="Symbol" panose="05050102010706020507" pitchFamily="18" charset="2"/>
              </a:rPr>
              <a:t>| </a:t>
            </a:r>
            <a:r>
              <a:rPr lang="en-US" sz="2400" dirty="0"/>
              <a:t> </a:t>
            </a:r>
            <a:r>
              <a:rPr lang="en-US" sz="2400" dirty="0" err="1"/>
              <a:t>s</a:t>
            </a:r>
            <a:r>
              <a:rPr lang="en-US" sz="2400" baseline="-25000" dirty="0" err="1"/>
              <a:t>t</a:t>
            </a:r>
            <a:r>
              <a:rPr lang="en-US" sz="2400" dirty="0"/>
              <a:t>=s )</a:t>
            </a:r>
          </a:p>
          <a:p>
            <a:pPr>
              <a:spcAft>
                <a:spcPts val="0"/>
              </a:spcAft>
            </a:pPr>
            <a:r>
              <a:rPr lang="en-US" sz="2400" dirty="0"/>
              <a:t> </a:t>
            </a:r>
            <a:r>
              <a:rPr lang="en-US" sz="2000" dirty="0"/>
              <a:t>  </a:t>
            </a:r>
            <a:r>
              <a:rPr lang="en-US" sz="2400" dirty="0"/>
              <a:t> = Exp( r</a:t>
            </a:r>
            <a:r>
              <a:rPr lang="en-US" sz="2400" baseline="-25000" dirty="0"/>
              <a:t>t</a:t>
            </a:r>
            <a:r>
              <a:rPr lang="en-US" sz="2400" dirty="0"/>
              <a:t> +</a:t>
            </a:r>
            <a:r>
              <a:rPr lang="en-US" sz="1400" dirty="0"/>
              <a:t> </a:t>
            </a: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 [   </a:t>
            </a:r>
            <a:r>
              <a:rPr lang="en-CA" altLang="en-US" sz="2400" dirty="0">
                <a:solidFill>
                  <a:srgbClr val="FF00FF"/>
                </a:solidFill>
              </a:rPr>
              <a:t>v(</a:t>
            </a:r>
            <a:r>
              <a:rPr lang="en-CA" altLang="en-US" sz="2400" dirty="0">
                <a:solidFill>
                  <a:srgbClr val="FFC000"/>
                </a:solidFill>
              </a:rPr>
              <a:t>s</a:t>
            </a:r>
            <a:r>
              <a:rPr lang="en-US" sz="2400" baseline="-25000" dirty="0">
                <a:solidFill>
                  <a:srgbClr val="FFC000"/>
                </a:solidFill>
              </a:rPr>
              <a:t>t+1</a:t>
            </a:r>
            <a:r>
              <a:rPr lang="en-CA" altLang="en-US" sz="2400" dirty="0">
                <a:solidFill>
                  <a:srgbClr val="FF00FF"/>
                </a:solidFill>
              </a:rPr>
              <a:t>)               </a:t>
            </a:r>
            <a:r>
              <a:rPr lang="en-CA" altLang="en-US" sz="1600" dirty="0">
                <a:solidFill>
                  <a:srgbClr val="FF00FF"/>
                </a:solidFill>
              </a:rPr>
              <a:t>  </a:t>
            </a:r>
            <a:r>
              <a:rPr lang="en-CA" altLang="en-US" sz="2400" dirty="0">
                <a:solidFill>
                  <a:srgbClr val="FF00FF"/>
                </a:solidFill>
              </a:rPr>
              <a:t> </a:t>
            </a:r>
            <a:r>
              <a:rPr lang="en-CA" altLang="en-US" sz="2000" dirty="0">
                <a:solidFill>
                  <a:srgbClr val="FF00FF"/>
                </a:solidFill>
              </a:rPr>
              <a:t> </a:t>
            </a:r>
            <a:r>
              <a:rPr lang="en-CA" altLang="en-US" sz="2400" dirty="0">
                <a:solidFill>
                  <a:srgbClr val="FF00FF"/>
                </a:solidFill>
              </a:rPr>
              <a:t>                  </a:t>
            </a:r>
            <a:r>
              <a:rPr lang="en-US" altLang="en-US" sz="2400" dirty="0">
                <a:sym typeface="Symbol" panose="05050102010706020507" pitchFamily="18" charset="2"/>
              </a:rPr>
              <a:t>| </a:t>
            </a:r>
            <a:r>
              <a:rPr lang="en-US" sz="2400" dirty="0"/>
              <a:t> </a:t>
            </a:r>
            <a:r>
              <a:rPr lang="en-US" sz="2400" dirty="0" err="1"/>
              <a:t>s</a:t>
            </a:r>
            <a:r>
              <a:rPr lang="en-US" sz="2400" baseline="-25000" dirty="0" err="1"/>
              <a:t>t</a:t>
            </a:r>
            <a:r>
              <a:rPr lang="en-US" sz="2400" dirty="0"/>
              <a:t>=s )</a:t>
            </a:r>
          </a:p>
        </p:txBody>
      </p:sp>
      <p:grpSp>
        <p:nvGrpSpPr>
          <p:cNvPr id="5" name="Group 4">
            <a:extLst>
              <a:ext uri="{FF2B5EF4-FFF2-40B4-BE49-F238E27FC236}">
                <a16:creationId xmlns:a16="http://schemas.microsoft.com/office/drawing/2014/main" id="{2E23C376-19AF-47D3-B7B4-7C1B4505F02F}"/>
              </a:ext>
            </a:extLst>
          </p:cNvPr>
          <p:cNvGrpSpPr/>
          <p:nvPr/>
        </p:nvGrpSpPr>
        <p:grpSpPr>
          <a:xfrm>
            <a:off x="1858963" y="837544"/>
            <a:ext cx="3816246" cy="424686"/>
            <a:chOff x="1799971" y="675313"/>
            <a:chExt cx="3816246" cy="424686"/>
          </a:xfrm>
        </p:grpSpPr>
        <p:sp>
          <p:nvSpPr>
            <p:cNvPr id="60" name="Rectangle 59">
              <a:extLst>
                <a:ext uri="{FF2B5EF4-FFF2-40B4-BE49-F238E27FC236}">
                  <a16:creationId xmlns:a16="http://schemas.microsoft.com/office/drawing/2014/main" id="{564C22E8-721A-47B2-BCFD-09805AE8A439}"/>
                </a:ext>
              </a:extLst>
            </p:cNvPr>
            <p:cNvSpPr/>
            <p:nvPr/>
          </p:nvSpPr>
          <p:spPr>
            <a:xfrm>
              <a:off x="1799971" y="699889"/>
              <a:ext cx="2085770" cy="400110"/>
            </a:xfrm>
            <a:prstGeom prst="rect">
              <a:avLst/>
            </a:prstGeom>
          </p:spPr>
          <p:txBody>
            <a:bodyPr wrap="square">
              <a:spAutoFit/>
            </a:bodyPr>
            <a:lstStyle/>
            <a:p>
              <a:pPr>
                <a:spcAft>
                  <a:spcPts val="0"/>
                </a:spcAft>
              </a:pPr>
              <a:r>
                <a:rPr lang="en-US" sz="2000" dirty="0"/>
                <a:t>reward = 1</a:t>
              </a:r>
            </a:p>
          </p:txBody>
        </p:sp>
        <p:sp>
          <p:nvSpPr>
            <p:cNvPr id="79" name="Rectangle 78">
              <a:extLst>
                <a:ext uri="{FF2B5EF4-FFF2-40B4-BE49-F238E27FC236}">
                  <a16:creationId xmlns:a16="http://schemas.microsoft.com/office/drawing/2014/main" id="{A32422F1-0571-43D4-8543-FF09BA6F76A3}"/>
                </a:ext>
              </a:extLst>
            </p:cNvPr>
            <p:cNvSpPr/>
            <p:nvPr/>
          </p:nvSpPr>
          <p:spPr>
            <a:xfrm>
              <a:off x="3530447" y="675313"/>
              <a:ext cx="2085770" cy="400110"/>
            </a:xfrm>
            <a:prstGeom prst="rect">
              <a:avLst/>
            </a:prstGeom>
          </p:spPr>
          <p:txBody>
            <a:bodyPr wrap="square">
              <a:spAutoFit/>
            </a:bodyPr>
            <a:lstStyle/>
            <a:p>
              <a:pPr>
                <a:spcAft>
                  <a:spcPts val="0"/>
                </a:spcAft>
              </a:pPr>
              <a:r>
                <a:rPr lang="en-US" sz="2000" dirty="0"/>
                <a:t>reward = 1</a:t>
              </a:r>
            </a:p>
          </p:txBody>
        </p:sp>
      </p:grpSp>
      <p:grpSp>
        <p:nvGrpSpPr>
          <p:cNvPr id="114" name="Group 113">
            <a:extLst>
              <a:ext uri="{FF2B5EF4-FFF2-40B4-BE49-F238E27FC236}">
                <a16:creationId xmlns:a16="http://schemas.microsoft.com/office/drawing/2014/main" id="{E96169AF-5787-422E-BE19-A26C964AF246}"/>
              </a:ext>
            </a:extLst>
          </p:cNvPr>
          <p:cNvGrpSpPr/>
          <p:nvPr/>
        </p:nvGrpSpPr>
        <p:grpSpPr>
          <a:xfrm>
            <a:off x="1447800" y="626589"/>
            <a:ext cx="6248400" cy="2381567"/>
            <a:chOff x="1447800" y="626589"/>
            <a:chExt cx="6248400" cy="2381567"/>
          </a:xfrm>
        </p:grpSpPr>
        <p:sp>
          <p:nvSpPr>
            <p:cNvPr id="115" name="Oval 114">
              <a:extLst>
                <a:ext uri="{FF2B5EF4-FFF2-40B4-BE49-F238E27FC236}">
                  <a16:creationId xmlns:a16="http://schemas.microsoft.com/office/drawing/2014/main" id="{7E5FA5F9-37F4-49C6-B8E1-5389902740A9}"/>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6" name="Oval 115">
              <a:extLst>
                <a:ext uri="{FF2B5EF4-FFF2-40B4-BE49-F238E27FC236}">
                  <a16:creationId xmlns:a16="http://schemas.microsoft.com/office/drawing/2014/main" id="{CD3BD29C-96A8-4614-A5CA-4A9797A91905}"/>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7" name="Oval 116">
              <a:extLst>
                <a:ext uri="{FF2B5EF4-FFF2-40B4-BE49-F238E27FC236}">
                  <a16:creationId xmlns:a16="http://schemas.microsoft.com/office/drawing/2014/main" id="{DDB29E6E-D305-4EEF-9B73-3A756EEA1138}"/>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8" name="Straight Arrow Connector 117">
              <a:extLst>
                <a:ext uri="{FF2B5EF4-FFF2-40B4-BE49-F238E27FC236}">
                  <a16:creationId xmlns:a16="http://schemas.microsoft.com/office/drawing/2014/main" id="{AD2E5885-C822-45C3-A94E-D6D425BA28C4}"/>
                </a:ext>
              </a:extLst>
            </p:cNvPr>
            <p:cNvCxnSpPr>
              <a:cxnSpLocks/>
              <a:stCxn id="115" idx="6"/>
              <a:endCxn id="116"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20" name="Straight Arrow Connector 119">
              <a:extLst>
                <a:ext uri="{FF2B5EF4-FFF2-40B4-BE49-F238E27FC236}">
                  <a16:creationId xmlns:a16="http://schemas.microsoft.com/office/drawing/2014/main" id="{1F373CD5-8FAF-47FB-98C1-AF5E1D98CA60}"/>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21" name="Straight Arrow Connector 120">
              <a:extLst>
                <a:ext uri="{FF2B5EF4-FFF2-40B4-BE49-F238E27FC236}">
                  <a16:creationId xmlns:a16="http://schemas.microsoft.com/office/drawing/2014/main" id="{CE42BC4B-79E4-438B-B4AA-B77560F3ED1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122" name="Straight Arrow Connector 121">
              <a:extLst>
                <a:ext uri="{FF2B5EF4-FFF2-40B4-BE49-F238E27FC236}">
                  <a16:creationId xmlns:a16="http://schemas.microsoft.com/office/drawing/2014/main" id="{4776FA0F-BB50-49FC-89B7-70F95F20A7C1}"/>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23" name="Straight Arrow Connector 122">
              <a:extLst>
                <a:ext uri="{FF2B5EF4-FFF2-40B4-BE49-F238E27FC236}">
                  <a16:creationId xmlns:a16="http://schemas.microsoft.com/office/drawing/2014/main" id="{E0F7BF9F-CF68-4FFE-B71D-0515C7F37FD3}"/>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24" name="Straight Arrow Connector 123">
              <a:extLst>
                <a:ext uri="{FF2B5EF4-FFF2-40B4-BE49-F238E27FC236}">
                  <a16:creationId xmlns:a16="http://schemas.microsoft.com/office/drawing/2014/main" id="{D4300B11-6995-421C-A2D7-1841182B2E4E}"/>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25" name="Straight Arrow Connector 124">
              <a:extLst>
                <a:ext uri="{FF2B5EF4-FFF2-40B4-BE49-F238E27FC236}">
                  <a16:creationId xmlns:a16="http://schemas.microsoft.com/office/drawing/2014/main" id="{A7C47FBE-02ED-4069-BD64-F117188F9EEE}"/>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26" name="Straight Arrow Connector 125">
              <a:extLst>
                <a:ext uri="{FF2B5EF4-FFF2-40B4-BE49-F238E27FC236}">
                  <a16:creationId xmlns:a16="http://schemas.microsoft.com/office/drawing/2014/main" id="{287DF854-34A7-49E7-868A-3B41CDDD9E47}"/>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27" name="Straight Arrow Connector 126">
              <a:extLst>
                <a:ext uri="{FF2B5EF4-FFF2-40B4-BE49-F238E27FC236}">
                  <a16:creationId xmlns:a16="http://schemas.microsoft.com/office/drawing/2014/main" id="{7F91E19D-AAD2-4367-8EDA-9BD12599C206}"/>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28" name="Straight Arrow Connector 127">
              <a:extLst>
                <a:ext uri="{FF2B5EF4-FFF2-40B4-BE49-F238E27FC236}">
                  <a16:creationId xmlns:a16="http://schemas.microsoft.com/office/drawing/2014/main" id="{321C85C8-5505-4F9F-B036-36FE8C780965}"/>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29" name="Oval 128">
              <a:extLst>
                <a:ext uri="{FF2B5EF4-FFF2-40B4-BE49-F238E27FC236}">
                  <a16:creationId xmlns:a16="http://schemas.microsoft.com/office/drawing/2014/main" id="{927DBC66-C794-4B8C-A0C7-6FED914A9868}"/>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30" name="Picture 129">
              <a:extLst>
                <a:ext uri="{FF2B5EF4-FFF2-40B4-BE49-F238E27FC236}">
                  <a16:creationId xmlns:a16="http://schemas.microsoft.com/office/drawing/2014/main" id="{DB0C7DFD-52D4-426C-AC5C-2080DC3D199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31" name="Group 45">
              <a:extLst>
                <a:ext uri="{FF2B5EF4-FFF2-40B4-BE49-F238E27FC236}">
                  <a16:creationId xmlns:a16="http://schemas.microsoft.com/office/drawing/2014/main" id="{C98A176D-22B1-4C1D-890D-D102F8097BE9}"/>
                </a:ext>
              </a:extLst>
            </p:cNvPr>
            <p:cNvGrpSpPr>
              <a:grpSpLocks/>
            </p:cNvGrpSpPr>
            <p:nvPr/>
          </p:nvGrpSpPr>
          <p:grpSpPr bwMode="auto">
            <a:xfrm>
              <a:off x="3708030" y="1346842"/>
              <a:ext cx="309174" cy="452001"/>
              <a:chOff x="2593" y="768"/>
              <a:chExt cx="849" cy="1475"/>
            </a:xfrm>
          </p:grpSpPr>
          <p:sp>
            <p:nvSpPr>
              <p:cNvPr id="144" name="Freeform 46">
                <a:extLst>
                  <a:ext uri="{FF2B5EF4-FFF2-40B4-BE49-F238E27FC236}">
                    <a16:creationId xmlns:a16="http://schemas.microsoft.com/office/drawing/2014/main" id="{DF1F804C-54D7-48FB-899C-89D18385242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5" name="Freeform 47">
                <a:extLst>
                  <a:ext uri="{FF2B5EF4-FFF2-40B4-BE49-F238E27FC236}">
                    <a16:creationId xmlns:a16="http://schemas.microsoft.com/office/drawing/2014/main" id="{3C126F0C-BDD6-4B8D-A363-7BF62A250AB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6" name="Freeform 48">
                <a:extLst>
                  <a:ext uri="{FF2B5EF4-FFF2-40B4-BE49-F238E27FC236}">
                    <a16:creationId xmlns:a16="http://schemas.microsoft.com/office/drawing/2014/main" id="{D336D88D-B9CA-46D6-A9DE-296B73143801}"/>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7" name="Freeform 49">
                <a:extLst>
                  <a:ext uri="{FF2B5EF4-FFF2-40B4-BE49-F238E27FC236}">
                    <a16:creationId xmlns:a16="http://schemas.microsoft.com/office/drawing/2014/main" id="{7AC94482-1424-4EAF-86D4-695C609C651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8" name="Freeform 50">
                <a:extLst>
                  <a:ext uri="{FF2B5EF4-FFF2-40B4-BE49-F238E27FC236}">
                    <a16:creationId xmlns:a16="http://schemas.microsoft.com/office/drawing/2014/main" id="{B479D721-EA13-41A2-AC04-E949FB523CDB}"/>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9" name="Freeform 51">
                <a:extLst>
                  <a:ext uri="{FF2B5EF4-FFF2-40B4-BE49-F238E27FC236}">
                    <a16:creationId xmlns:a16="http://schemas.microsoft.com/office/drawing/2014/main" id="{1E134133-4ED0-4EF5-86F9-D680B20867DF}"/>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0" name="Freeform 52">
                <a:extLst>
                  <a:ext uri="{FF2B5EF4-FFF2-40B4-BE49-F238E27FC236}">
                    <a16:creationId xmlns:a16="http://schemas.microsoft.com/office/drawing/2014/main" id="{568ECCD7-19F3-4F51-ACCB-D549A81811F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51" name="Group 53">
                <a:extLst>
                  <a:ext uri="{FF2B5EF4-FFF2-40B4-BE49-F238E27FC236}">
                    <a16:creationId xmlns:a16="http://schemas.microsoft.com/office/drawing/2014/main" id="{A0311410-B2E3-4071-A319-65F6A936DB65}"/>
                  </a:ext>
                </a:extLst>
              </p:cNvPr>
              <p:cNvGrpSpPr>
                <a:grpSpLocks/>
              </p:cNvGrpSpPr>
              <p:nvPr/>
            </p:nvGrpSpPr>
            <p:grpSpPr bwMode="auto">
              <a:xfrm>
                <a:off x="2720" y="768"/>
                <a:ext cx="230" cy="1456"/>
                <a:chOff x="2720" y="768"/>
                <a:chExt cx="230" cy="1456"/>
              </a:xfrm>
            </p:grpSpPr>
            <p:sp>
              <p:nvSpPr>
                <p:cNvPr id="152" name="Freeform 54">
                  <a:extLst>
                    <a:ext uri="{FF2B5EF4-FFF2-40B4-BE49-F238E27FC236}">
                      <a16:creationId xmlns:a16="http://schemas.microsoft.com/office/drawing/2014/main" id="{577E43E3-6643-4897-A5EE-B73243318BC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3" name="Freeform 55">
                  <a:extLst>
                    <a:ext uri="{FF2B5EF4-FFF2-40B4-BE49-F238E27FC236}">
                      <a16:creationId xmlns:a16="http://schemas.microsoft.com/office/drawing/2014/main" id="{9C5A4853-7F8F-4D96-93FC-3882064B2D1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32" name="Picture 4" descr="Finish Line Icon of Line style - Available in SVG, PNG, EPS, AI &amp; Icon fonts">
              <a:extLst>
                <a:ext uri="{FF2B5EF4-FFF2-40B4-BE49-F238E27FC236}">
                  <a16:creationId xmlns:a16="http://schemas.microsoft.com/office/drawing/2014/main" id="{73FEA857-77EF-4D15-9F5B-F757D5D7C89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33" name="Oval 132">
              <a:extLst>
                <a:ext uri="{FF2B5EF4-FFF2-40B4-BE49-F238E27FC236}">
                  <a16:creationId xmlns:a16="http://schemas.microsoft.com/office/drawing/2014/main" id="{9059EBDD-772A-4B88-9683-7ADC43B21CEE}"/>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34" name="Picture 4" descr="Finish Line Icon of Line style - Available in SVG, PNG, EPS, AI &amp; Icon fonts">
              <a:extLst>
                <a:ext uri="{FF2B5EF4-FFF2-40B4-BE49-F238E27FC236}">
                  <a16:creationId xmlns:a16="http://schemas.microsoft.com/office/drawing/2014/main" id="{ACE892EF-C777-46EE-9D4F-8F51B3AA1DE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35" name="Oval 134">
              <a:extLst>
                <a:ext uri="{FF2B5EF4-FFF2-40B4-BE49-F238E27FC236}">
                  <a16:creationId xmlns:a16="http://schemas.microsoft.com/office/drawing/2014/main" id="{D7D87A3A-4F22-40FB-A617-6B06C8D0AE36}"/>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6" name="Oval 135">
              <a:extLst>
                <a:ext uri="{FF2B5EF4-FFF2-40B4-BE49-F238E27FC236}">
                  <a16:creationId xmlns:a16="http://schemas.microsoft.com/office/drawing/2014/main" id="{610231F1-8B1E-4879-B634-2334D4D60B9D}"/>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7" name="Oval 136">
              <a:extLst>
                <a:ext uri="{FF2B5EF4-FFF2-40B4-BE49-F238E27FC236}">
                  <a16:creationId xmlns:a16="http://schemas.microsoft.com/office/drawing/2014/main" id="{D85CE4C4-E7FF-4885-B858-8B3379FBF662}"/>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8" name="Rectangle 137">
              <a:extLst>
                <a:ext uri="{FF2B5EF4-FFF2-40B4-BE49-F238E27FC236}">
                  <a16:creationId xmlns:a16="http://schemas.microsoft.com/office/drawing/2014/main" id="{31DEA0D1-A1E2-43FE-98E9-44AA0449E25A}"/>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solidFill>
                    <a:srgbClr val="FFC000"/>
                  </a:solidFill>
                </a:rPr>
                <a:t>s</a:t>
              </a:r>
              <a:endParaRPr lang="en-CA" sz="2400" baseline="-25000" dirty="0">
                <a:solidFill>
                  <a:srgbClr val="FFC000"/>
                </a:solidFill>
              </a:endParaRPr>
            </a:p>
          </p:txBody>
        </p:sp>
        <p:grpSp>
          <p:nvGrpSpPr>
            <p:cNvPr id="140" name="Group 139">
              <a:extLst>
                <a:ext uri="{FF2B5EF4-FFF2-40B4-BE49-F238E27FC236}">
                  <a16:creationId xmlns:a16="http://schemas.microsoft.com/office/drawing/2014/main" id="{568B41D5-8670-430D-A6EF-E182958204D3}"/>
                </a:ext>
              </a:extLst>
            </p:cNvPr>
            <p:cNvGrpSpPr/>
            <p:nvPr/>
          </p:nvGrpSpPr>
          <p:grpSpPr>
            <a:xfrm>
              <a:off x="4200018" y="2550956"/>
              <a:ext cx="457200" cy="457200"/>
              <a:chOff x="4170522" y="2536208"/>
              <a:chExt cx="457200" cy="457200"/>
            </a:xfrm>
          </p:grpSpPr>
          <p:sp>
            <p:nvSpPr>
              <p:cNvPr id="141" name="Oval 140">
                <a:extLst>
                  <a:ext uri="{FF2B5EF4-FFF2-40B4-BE49-F238E27FC236}">
                    <a16:creationId xmlns:a16="http://schemas.microsoft.com/office/drawing/2014/main" id="{9A79EF9A-9A32-425F-B495-B4D83479F65E}"/>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42" name="Picture 4" descr="Finish Line Icon of Line style - Available in SVG, PNG, EPS, AI &amp; Icon fonts">
                <a:extLst>
                  <a:ext uri="{FF2B5EF4-FFF2-40B4-BE49-F238E27FC236}">
                    <a16:creationId xmlns:a16="http://schemas.microsoft.com/office/drawing/2014/main" id="{A44FBE43-4F97-4CF0-A975-072375A28FCF}"/>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sp>
        <p:nvSpPr>
          <p:cNvPr id="164" name="Rectangle 163">
            <a:extLst>
              <a:ext uri="{FF2B5EF4-FFF2-40B4-BE49-F238E27FC236}">
                <a16:creationId xmlns:a16="http://schemas.microsoft.com/office/drawing/2014/main" id="{5C12A00C-6564-496C-9B94-5D228D3930F0}"/>
              </a:ext>
            </a:extLst>
          </p:cNvPr>
          <p:cNvSpPr/>
          <p:nvPr/>
        </p:nvSpPr>
        <p:spPr>
          <a:xfrm>
            <a:off x="7669215" y="2544630"/>
            <a:ext cx="2085770" cy="400110"/>
          </a:xfrm>
          <a:prstGeom prst="rect">
            <a:avLst/>
          </a:prstGeom>
        </p:spPr>
        <p:txBody>
          <a:bodyPr wrap="square">
            <a:spAutoFit/>
          </a:bodyPr>
          <a:lstStyle/>
          <a:p>
            <a:pPr>
              <a:spcAft>
                <a:spcPts val="0"/>
              </a:spcAft>
            </a:pPr>
            <a:r>
              <a:rPr lang="en-US" sz="2000" dirty="0"/>
              <a:t>reward = 100</a:t>
            </a:r>
          </a:p>
        </p:txBody>
      </p:sp>
      <p:sp>
        <p:nvSpPr>
          <p:cNvPr id="165" name="Rectangle 164">
            <a:extLst>
              <a:ext uri="{FF2B5EF4-FFF2-40B4-BE49-F238E27FC236}">
                <a16:creationId xmlns:a16="http://schemas.microsoft.com/office/drawing/2014/main" id="{27337CCB-4C64-4541-AC42-793E753101FF}"/>
              </a:ext>
            </a:extLst>
          </p:cNvPr>
          <p:cNvSpPr/>
          <p:nvPr/>
        </p:nvSpPr>
        <p:spPr>
          <a:xfrm>
            <a:off x="4647183" y="2642446"/>
            <a:ext cx="2085770" cy="400110"/>
          </a:xfrm>
          <a:prstGeom prst="rect">
            <a:avLst/>
          </a:prstGeom>
        </p:spPr>
        <p:txBody>
          <a:bodyPr wrap="square">
            <a:spAutoFit/>
          </a:bodyPr>
          <a:lstStyle/>
          <a:p>
            <a:pPr>
              <a:spcAft>
                <a:spcPts val="0"/>
              </a:spcAft>
            </a:pPr>
            <a:r>
              <a:rPr lang="en-US" sz="2000" dirty="0"/>
              <a:t>reward = -50</a:t>
            </a:r>
          </a:p>
        </p:txBody>
      </p:sp>
      <p:sp>
        <p:nvSpPr>
          <p:cNvPr id="166" name="Rectangle 165">
            <a:extLst>
              <a:ext uri="{FF2B5EF4-FFF2-40B4-BE49-F238E27FC236}">
                <a16:creationId xmlns:a16="http://schemas.microsoft.com/office/drawing/2014/main" id="{DAFB0670-FF5D-42CA-97C7-A5F67E453724}"/>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7" name="AutoShape 8">
            <a:extLst>
              <a:ext uri="{FF2B5EF4-FFF2-40B4-BE49-F238E27FC236}">
                <a16:creationId xmlns:a16="http://schemas.microsoft.com/office/drawing/2014/main" id="{C010E902-15B0-4317-B8E5-31958DB70CB5}"/>
              </a:ext>
            </a:extLst>
          </p:cNvPr>
          <p:cNvSpPr>
            <a:spLocks noChangeArrowheads="1"/>
          </p:cNvSpPr>
          <p:nvPr/>
        </p:nvSpPr>
        <p:spPr bwMode="auto">
          <a:xfrm>
            <a:off x="1221711" y="3462961"/>
            <a:ext cx="7829525" cy="3395040"/>
          </a:xfrm>
          <a:prstGeom prst="wedgeRectCallout">
            <a:avLst>
              <a:gd name="adj1" fmla="val -54898"/>
              <a:gd name="adj2" fmla="val -6500"/>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br>
              <a:rPr lang="en-CA" altLang="en-US" sz="2400" dirty="0"/>
            </a:br>
            <a:r>
              <a:rPr lang="en-CA" altLang="en-US" sz="2400" dirty="0"/>
              <a:t>  </a:t>
            </a:r>
          </a:p>
          <a:p>
            <a:pPr marL="342900" indent="-342900" eaLnBrk="1" hangingPunct="1">
              <a:spcBef>
                <a:spcPct val="0"/>
              </a:spcBef>
            </a:pPr>
            <a:r>
              <a:rPr lang="en-CA" altLang="en-US" sz="2400" dirty="0"/>
              <a:t>For each state </a:t>
            </a:r>
            <a:r>
              <a:rPr lang="en-CA" altLang="en-US" sz="2400" dirty="0">
                <a:solidFill>
                  <a:srgbClr val="FFC000"/>
                </a:solidFill>
              </a:rPr>
              <a:t>s</a:t>
            </a:r>
            <a:r>
              <a:rPr lang="en-CA" altLang="en-US" sz="2400" dirty="0"/>
              <a:t>, define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CA" altLang="en-US" sz="2400" dirty="0"/>
              <a:t>to be the value/reward received</a:t>
            </a:r>
          </a:p>
          <a:p>
            <a:pPr marL="1085850" lvl="1" indent="-342900" eaLnBrk="1" hangingPunct="1">
              <a:spcBef>
                <a:spcPct val="0"/>
              </a:spcBef>
            </a:pPr>
            <a:r>
              <a:rPr lang="en-CA" altLang="en-US" sz="2400" dirty="0"/>
              <a:t>if both players play optimally</a:t>
            </a:r>
          </a:p>
          <a:p>
            <a:pPr marL="1085850" lvl="1" indent="-342900" eaLnBrk="1" hangingPunct="1">
              <a:spcBef>
                <a:spcPct val="0"/>
              </a:spcBef>
            </a:pPr>
            <a:r>
              <a:rPr lang="en-CA" altLang="en-US" sz="2400" dirty="0"/>
              <a:t>starting from state </a:t>
            </a:r>
            <a:r>
              <a:rPr lang="en-CA" altLang="en-US" sz="2400" dirty="0">
                <a:solidFill>
                  <a:srgbClr val="FFC000"/>
                </a:solidFill>
              </a:rPr>
              <a:t>s</a:t>
            </a:r>
            <a:r>
              <a:rPr lang="en-CA" altLang="en-US" sz="2400" dirty="0"/>
              <a:t>.</a:t>
            </a:r>
          </a:p>
        </p:txBody>
      </p:sp>
      <p:grpSp>
        <p:nvGrpSpPr>
          <p:cNvPr id="70" name="Group 69">
            <a:extLst>
              <a:ext uri="{FF2B5EF4-FFF2-40B4-BE49-F238E27FC236}">
                <a16:creationId xmlns:a16="http://schemas.microsoft.com/office/drawing/2014/main" id="{DEE2EB5F-BDF8-4A74-9502-4D05599181B1}"/>
              </a:ext>
            </a:extLst>
          </p:cNvPr>
          <p:cNvGrpSpPr/>
          <p:nvPr/>
        </p:nvGrpSpPr>
        <p:grpSpPr>
          <a:xfrm>
            <a:off x="3427814" y="5728038"/>
            <a:ext cx="3829038" cy="476859"/>
            <a:chOff x="3708030" y="5825023"/>
            <a:chExt cx="3829038" cy="476859"/>
          </a:xfrm>
        </p:grpSpPr>
        <p:sp>
          <p:nvSpPr>
            <p:cNvPr id="71" name="Rectangle 70">
              <a:extLst>
                <a:ext uri="{FF2B5EF4-FFF2-40B4-BE49-F238E27FC236}">
                  <a16:creationId xmlns:a16="http://schemas.microsoft.com/office/drawing/2014/main" id="{229BAC45-3ABF-4709-869E-490E507BD8D1}"/>
                </a:ext>
              </a:extLst>
            </p:cNvPr>
            <p:cNvSpPr/>
            <p:nvPr/>
          </p:nvSpPr>
          <p:spPr>
            <a:xfrm>
              <a:off x="3708030" y="5825023"/>
              <a:ext cx="774110"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p>
          </p:txBody>
        </p:sp>
        <p:sp>
          <p:nvSpPr>
            <p:cNvPr id="72" name="Rectangle 71">
              <a:extLst>
                <a:ext uri="{FF2B5EF4-FFF2-40B4-BE49-F238E27FC236}">
                  <a16:creationId xmlns:a16="http://schemas.microsoft.com/office/drawing/2014/main" id="{9F52DBF8-2AA4-495D-8753-E924778F9C14}"/>
                </a:ext>
              </a:extLst>
            </p:cNvPr>
            <p:cNvSpPr/>
            <p:nvPr/>
          </p:nvSpPr>
          <p:spPr>
            <a:xfrm>
              <a:off x="5006523" y="5840217"/>
              <a:ext cx="1154022"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r>
                <a:rPr lang="en-US" altLang="en-US" sz="2400" baseline="30000" dirty="0">
                  <a:latin typeface="Times New Roman"/>
                  <a:cs typeface="Times New Roman" panose="02020603050405020304" pitchFamily="18" charset="0"/>
                  <a:sym typeface="Symbol" panose="05050102010706020507" pitchFamily="18" charset="2"/>
                </a:rPr>
                <a:t>2</a:t>
              </a:r>
              <a:endParaRPr lang="en-US" sz="2400" baseline="30000" dirty="0"/>
            </a:p>
          </p:txBody>
        </p:sp>
        <p:sp>
          <p:nvSpPr>
            <p:cNvPr id="73" name="Rectangle 72">
              <a:extLst>
                <a:ext uri="{FF2B5EF4-FFF2-40B4-BE49-F238E27FC236}">
                  <a16:creationId xmlns:a16="http://schemas.microsoft.com/office/drawing/2014/main" id="{42C663BC-8455-4037-A592-7B6DC4B08301}"/>
                </a:ext>
              </a:extLst>
            </p:cNvPr>
            <p:cNvSpPr/>
            <p:nvPr/>
          </p:nvSpPr>
          <p:spPr>
            <a:xfrm>
              <a:off x="6383046" y="5830386"/>
              <a:ext cx="1154022"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r>
                <a:rPr lang="en-US" altLang="en-US" sz="2400" baseline="30000" dirty="0">
                  <a:latin typeface="Times New Roman"/>
                  <a:cs typeface="Times New Roman" panose="02020603050405020304" pitchFamily="18" charset="0"/>
                  <a:sym typeface="Symbol" panose="05050102010706020507" pitchFamily="18" charset="2"/>
                </a:rPr>
                <a:t>3</a:t>
              </a:r>
              <a:endParaRPr lang="en-US" sz="2400" baseline="30000" dirty="0"/>
            </a:p>
          </p:txBody>
        </p:sp>
      </p:grpSp>
      <p:cxnSp>
        <p:nvCxnSpPr>
          <p:cNvPr id="74" name="Straight Arrow Connector 73">
            <a:extLst>
              <a:ext uri="{FF2B5EF4-FFF2-40B4-BE49-F238E27FC236}">
                <a16:creationId xmlns:a16="http://schemas.microsoft.com/office/drawing/2014/main" id="{056B1F54-FF6A-43A0-995A-4E0CCF1371C9}"/>
              </a:ext>
            </a:extLst>
          </p:cNvPr>
          <p:cNvCxnSpPr>
            <a:cxnSpLocks/>
          </p:cNvCxnSpPr>
          <p:nvPr/>
        </p:nvCxnSpPr>
        <p:spPr bwMode="auto">
          <a:xfrm flipV="1">
            <a:off x="4104847" y="993325"/>
            <a:ext cx="771953" cy="426556"/>
          </a:xfrm>
          <a:prstGeom prst="straightConnector1">
            <a:avLst/>
          </a:prstGeom>
          <a:noFill/>
          <a:ln w="38100" cap="sq" cmpd="sng" algn="ctr">
            <a:solidFill>
              <a:schemeClr val="accent2"/>
            </a:solidFill>
            <a:prstDash val="solid"/>
            <a:round/>
            <a:headEnd type="none" w="med" len="med"/>
            <a:tailEnd type="triangle"/>
          </a:ln>
          <a:effectLst/>
        </p:spPr>
      </p:cxnSp>
    </p:spTree>
    <p:extLst>
      <p:ext uri="{BB962C8B-B14F-4D97-AF65-F5344CB8AC3E}">
        <p14:creationId xmlns:p14="http://schemas.microsoft.com/office/powerpoint/2010/main" val="2345719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4">
                                            <p:txEl>
                                              <p:pRg st="2" end="2"/>
                                            </p:txEl>
                                          </p:spTgt>
                                        </p:tgtEl>
                                        <p:attrNameLst>
                                          <p:attrName>style.visibility</p:attrName>
                                        </p:attrNameLst>
                                      </p:cBhvr>
                                      <p:to>
                                        <p:strVal val="visible"/>
                                      </p:to>
                                    </p:set>
                                    <p:anim calcmode="lin" valueType="num">
                                      <p:cBhvr additive="base">
                                        <p:cTn id="7" dur="500" fill="hold"/>
                                        <p:tgtEl>
                                          <p:spTgt spid="54">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4">
                                            <p:txEl>
                                              <p:pRg st="3" end="3"/>
                                            </p:txEl>
                                          </p:spTgt>
                                        </p:tgtEl>
                                        <p:attrNameLst>
                                          <p:attrName>style.visibility</p:attrName>
                                        </p:attrNameLst>
                                      </p:cBhvr>
                                      <p:to>
                                        <p:strVal val="visible"/>
                                      </p:to>
                                    </p:set>
                                    <p:anim calcmode="lin" valueType="num">
                                      <p:cBhvr additive="base">
                                        <p:cTn id="13" dur="500" fill="hold"/>
                                        <p:tgtEl>
                                          <p:spTgt spid="54">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Picture 2" descr="TYI 30: Expected number of Dice throws | Combinatorics and more">
            <a:extLst>
              <a:ext uri="{FF2B5EF4-FFF2-40B4-BE49-F238E27FC236}">
                <a16:creationId xmlns:a16="http://schemas.microsoft.com/office/drawing/2014/main" id="{B5767B04-2A9E-4D11-A636-FCB5FDC350F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Rectangle 63">
            <a:extLst>
              <a:ext uri="{FF2B5EF4-FFF2-40B4-BE49-F238E27FC236}">
                <a16:creationId xmlns:a16="http://schemas.microsoft.com/office/drawing/2014/main" id="{B452808F-D772-465A-B66D-4579C3FC5C2C}"/>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75" name="Rectangle 174">
            <a:extLst>
              <a:ext uri="{FF2B5EF4-FFF2-40B4-BE49-F238E27FC236}">
                <a16:creationId xmlns:a16="http://schemas.microsoft.com/office/drawing/2014/main" id="{66A374C1-6BF1-45F9-AEBE-A4D2E9B37AE0}"/>
              </a:ext>
            </a:extLst>
          </p:cNvPr>
          <p:cNvSpPr/>
          <p:nvPr/>
        </p:nvSpPr>
        <p:spPr>
          <a:xfrm>
            <a:off x="2198980" y="1088385"/>
            <a:ext cx="670469"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nvGrpSpPr>
          <p:cNvPr id="3" name="Group 2">
            <a:extLst>
              <a:ext uri="{FF2B5EF4-FFF2-40B4-BE49-F238E27FC236}">
                <a16:creationId xmlns:a16="http://schemas.microsoft.com/office/drawing/2014/main" id="{F1ADFA71-E4D7-433F-AC37-6EB8BF5807A8}"/>
              </a:ext>
            </a:extLst>
          </p:cNvPr>
          <p:cNvGrpSpPr/>
          <p:nvPr/>
        </p:nvGrpSpPr>
        <p:grpSpPr>
          <a:xfrm>
            <a:off x="1447800" y="608059"/>
            <a:ext cx="6248400" cy="2381567"/>
            <a:chOff x="1447800" y="626589"/>
            <a:chExt cx="6248400" cy="2381567"/>
          </a:xfrm>
        </p:grpSpPr>
        <p:grpSp>
          <p:nvGrpSpPr>
            <p:cNvPr id="131" name="Group 130">
              <a:extLst>
                <a:ext uri="{FF2B5EF4-FFF2-40B4-BE49-F238E27FC236}">
                  <a16:creationId xmlns:a16="http://schemas.microsoft.com/office/drawing/2014/main" id="{A7987FDA-D421-4C18-B169-6337DC142D7A}"/>
                </a:ext>
              </a:extLst>
            </p:cNvPr>
            <p:cNvGrpSpPr/>
            <p:nvPr/>
          </p:nvGrpSpPr>
          <p:grpSpPr>
            <a:xfrm>
              <a:off x="1447800" y="626589"/>
              <a:ext cx="6248400" cy="2381567"/>
              <a:chOff x="1447800" y="626589"/>
              <a:chExt cx="6248400" cy="2381567"/>
            </a:xfrm>
          </p:grpSpPr>
          <p:sp>
            <p:nvSpPr>
              <p:cNvPr id="132" name="Oval 131">
                <a:extLst>
                  <a:ext uri="{FF2B5EF4-FFF2-40B4-BE49-F238E27FC236}">
                    <a16:creationId xmlns:a16="http://schemas.microsoft.com/office/drawing/2014/main" id="{E53146C5-8427-43F7-BF6A-3B147AD1F0C1}"/>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3" name="Oval 132">
                <a:extLst>
                  <a:ext uri="{FF2B5EF4-FFF2-40B4-BE49-F238E27FC236}">
                    <a16:creationId xmlns:a16="http://schemas.microsoft.com/office/drawing/2014/main" id="{ACB9E084-37B0-49CB-898A-354C66207D02}"/>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4" name="Oval 133">
                <a:extLst>
                  <a:ext uri="{FF2B5EF4-FFF2-40B4-BE49-F238E27FC236}">
                    <a16:creationId xmlns:a16="http://schemas.microsoft.com/office/drawing/2014/main" id="{A768AE92-7E39-487E-B771-2075658C5858}"/>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35" name="Straight Arrow Connector 134">
                <a:extLst>
                  <a:ext uri="{FF2B5EF4-FFF2-40B4-BE49-F238E27FC236}">
                    <a16:creationId xmlns:a16="http://schemas.microsoft.com/office/drawing/2014/main" id="{C57DE222-4711-4891-9774-F79F04C5F284}"/>
                  </a:ext>
                </a:extLst>
              </p:cNvPr>
              <p:cNvCxnSpPr>
                <a:cxnSpLocks/>
                <a:stCxn id="132" idx="6"/>
                <a:endCxn id="133"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37" name="Straight Arrow Connector 136">
                <a:extLst>
                  <a:ext uri="{FF2B5EF4-FFF2-40B4-BE49-F238E27FC236}">
                    <a16:creationId xmlns:a16="http://schemas.microsoft.com/office/drawing/2014/main" id="{065B1815-4DC1-455B-852A-DCA797E08668}"/>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38" name="Straight Arrow Connector 137">
                <a:extLst>
                  <a:ext uri="{FF2B5EF4-FFF2-40B4-BE49-F238E27FC236}">
                    <a16:creationId xmlns:a16="http://schemas.microsoft.com/office/drawing/2014/main" id="{51EDE855-AF27-4A6C-A69B-4F3FA6D918D0}"/>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139" name="Straight Arrow Connector 138">
                <a:extLst>
                  <a:ext uri="{FF2B5EF4-FFF2-40B4-BE49-F238E27FC236}">
                    <a16:creationId xmlns:a16="http://schemas.microsoft.com/office/drawing/2014/main" id="{25C18BFF-F315-4D22-9128-E3223F486EDD}"/>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40" name="Straight Arrow Connector 139">
                <a:extLst>
                  <a:ext uri="{FF2B5EF4-FFF2-40B4-BE49-F238E27FC236}">
                    <a16:creationId xmlns:a16="http://schemas.microsoft.com/office/drawing/2014/main" id="{32013E4A-7AED-4616-91B1-CF98CB81C081}"/>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41" name="Straight Arrow Connector 140">
                <a:extLst>
                  <a:ext uri="{FF2B5EF4-FFF2-40B4-BE49-F238E27FC236}">
                    <a16:creationId xmlns:a16="http://schemas.microsoft.com/office/drawing/2014/main" id="{0C854094-6FDC-4FF6-A216-5B2714063549}"/>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42" name="Straight Arrow Connector 141">
                <a:extLst>
                  <a:ext uri="{FF2B5EF4-FFF2-40B4-BE49-F238E27FC236}">
                    <a16:creationId xmlns:a16="http://schemas.microsoft.com/office/drawing/2014/main" id="{5233656B-83F4-4344-B1D1-8E1F19479D1C}"/>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43" name="Straight Arrow Connector 142">
                <a:extLst>
                  <a:ext uri="{FF2B5EF4-FFF2-40B4-BE49-F238E27FC236}">
                    <a16:creationId xmlns:a16="http://schemas.microsoft.com/office/drawing/2014/main" id="{8450BF25-D9FF-4D59-8BDE-11FBED04682A}"/>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44" name="Straight Arrow Connector 143">
                <a:extLst>
                  <a:ext uri="{FF2B5EF4-FFF2-40B4-BE49-F238E27FC236}">
                    <a16:creationId xmlns:a16="http://schemas.microsoft.com/office/drawing/2014/main" id="{B716BE0C-A6A6-40D5-9B2E-36EF585B5CA5}"/>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45" name="Straight Arrow Connector 144">
                <a:extLst>
                  <a:ext uri="{FF2B5EF4-FFF2-40B4-BE49-F238E27FC236}">
                    <a16:creationId xmlns:a16="http://schemas.microsoft.com/office/drawing/2014/main" id="{79D42796-05F9-44AD-A8B8-AEE386ECE643}"/>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46" name="Oval 145">
                <a:extLst>
                  <a:ext uri="{FF2B5EF4-FFF2-40B4-BE49-F238E27FC236}">
                    <a16:creationId xmlns:a16="http://schemas.microsoft.com/office/drawing/2014/main" id="{42DA6D9C-7B87-413D-8FA5-A59A2EC04C5C}"/>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47" name="Picture 146">
                <a:extLst>
                  <a:ext uri="{FF2B5EF4-FFF2-40B4-BE49-F238E27FC236}">
                    <a16:creationId xmlns:a16="http://schemas.microsoft.com/office/drawing/2014/main" id="{62E76A3B-21BD-4C6E-9D3A-713CBF146C8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48" name="Group 45">
                <a:extLst>
                  <a:ext uri="{FF2B5EF4-FFF2-40B4-BE49-F238E27FC236}">
                    <a16:creationId xmlns:a16="http://schemas.microsoft.com/office/drawing/2014/main" id="{D959393F-4EB9-4496-B7B5-61824956EE73}"/>
                  </a:ext>
                </a:extLst>
              </p:cNvPr>
              <p:cNvGrpSpPr>
                <a:grpSpLocks/>
              </p:cNvGrpSpPr>
              <p:nvPr/>
            </p:nvGrpSpPr>
            <p:grpSpPr bwMode="auto">
              <a:xfrm>
                <a:off x="3708030" y="1346842"/>
                <a:ext cx="309174" cy="452001"/>
                <a:chOff x="2593" y="768"/>
                <a:chExt cx="849" cy="1475"/>
              </a:xfrm>
            </p:grpSpPr>
            <p:sp>
              <p:nvSpPr>
                <p:cNvPr id="161" name="Freeform 46">
                  <a:extLst>
                    <a:ext uri="{FF2B5EF4-FFF2-40B4-BE49-F238E27FC236}">
                      <a16:creationId xmlns:a16="http://schemas.microsoft.com/office/drawing/2014/main" id="{BB7F4FD1-5B66-45CB-A761-FA175A70983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2" name="Freeform 47">
                  <a:extLst>
                    <a:ext uri="{FF2B5EF4-FFF2-40B4-BE49-F238E27FC236}">
                      <a16:creationId xmlns:a16="http://schemas.microsoft.com/office/drawing/2014/main" id="{F1A0EE93-1B24-4E4C-BC18-ACE3694DE73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3" name="Freeform 48">
                  <a:extLst>
                    <a:ext uri="{FF2B5EF4-FFF2-40B4-BE49-F238E27FC236}">
                      <a16:creationId xmlns:a16="http://schemas.microsoft.com/office/drawing/2014/main" id="{FDC5A0E7-DE14-4DDF-8B85-FFF314F102C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4" name="Freeform 49">
                  <a:extLst>
                    <a:ext uri="{FF2B5EF4-FFF2-40B4-BE49-F238E27FC236}">
                      <a16:creationId xmlns:a16="http://schemas.microsoft.com/office/drawing/2014/main" id="{16739D16-9F78-4CB2-BAD3-F1BF22F2014D}"/>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5" name="Freeform 50">
                  <a:extLst>
                    <a:ext uri="{FF2B5EF4-FFF2-40B4-BE49-F238E27FC236}">
                      <a16:creationId xmlns:a16="http://schemas.microsoft.com/office/drawing/2014/main" id="{06DFEFBB-4702-4F71-A556-D151835FF53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6" name="Freeform 51">
                  <a:extLst>
                    <a:ext uri="{FF2B5EF4-FFF2-40B4-BE49-F238E27FC236}">
                      <a16:creationId xmlns:a16="http://schemas.microsoft.com/office/drawing/2014/main" id="{D4170069-BD72-4D52-95E0-3688C9E5F99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7" name="Freeform 52">
                  <a:extLst>
                    <a:ext uri="{FF2B5EF4-FFF2-40B4-BE49-F238E27FC236}">
                      <a16:creationId xmlns:a16="http://schemas.microsoft.com/office/drawing/2014/main" id="{3967D1AC-3285-4DA5-9BEF-F3AA6E07581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68" name="Group 53">
                  <a:extLst>
                    <a:ext uri="{FF2B5EF4-FFF2-40B4-BE49-F238E27FC236}">
                      <a16:creationId xmlns:a16="http://schemas.microsoft.com/office/drawing/2014/main" id="{B39775C9-D61B-4153-AE7E-3EF0FB2E681C}"/>
                    </a:ext>
                  </a:extLst>
                </p:cNvPr>
                <p:cNvGrpSpPr>
                  <a:grpSpLocks/>
                </p:cNvGrpSpPr>
                <p:nvPr/>
              </p:nvGrpSpPr>
              <p:grpSpPr bwMode="auto">
                <a:xfrm>
                  <a:off x="2720" y="768"/>
                  <a:ext cx="230" cy="1456"/>
                  <a:chOff x="2720" y="768"/>
                  <a:chExt cx="230" cy="1456"/>
                </a:xfrm>
              </p:grpSpPr>
              <p:sp>
                <p:nvSpPr>
                  <p:cNvPr id="169" name="Freeform 54">
                    <a:extLst>
                      <a:ext uri="{FF2B5EF4-FFF2-40B4-BE49-F238E27FC236}">
                        <a16:creationId xmlns:a16="http://schemas.microsoft.com/office/drawing/2014/main" id="{24E688AE-1CF5-4BC2-8A22-96011F48818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0" name="Freeform 55">
                    <a:extLst>
                      <a:ext uri="{FF2B5EF4-FFF2-40B4-BE49-F238E27FC236}">
                        <a16:creationId xmlns:a16="http://schemas.microsoft.com/office/drawing/2014/main" id="{E4E89D07-DB1C-4660-93CB-68BC98AA310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49" name="Picture 4" descr="Finish Line Icon of Line style - Available in SVG, PNG, EPS, AI &amp; Icon fonts">
                <a:extLst>
                  <a:ext uri="{FF2B5EF4-FFF2-40B4-BE49-F238E27FC236}">
                    <a16:creationId xmlns:a16="http://schemas.microsoft.com/office/drawing/2014/main" id="{AC315C41-67FD-48C9-896A-FBB37A4D920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50" name="Oval 149">
                <a:extLst>
                  <a:ext uri="{FF2B5EF4-FFF2-40B4-BE49-F238E27FC236}">
                    <a16:creationId xmlns:a16="http://schemas.microsoft.com/office/drawing/2014/main" id="{C0F6EC94-018E-4E3A-846E-6906956BF084}"/>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51" name="Picture 4" descr="Finish Line Icon of Line style - Available in SVG, PNG, EPS, AI &amp; Icon fonts">
                <a:extLst>
                  <a:ext uri="{FF2B5EF4-FFF2-40B4-BE49-F238E27FC236}">
                    <a16:creationId xmlns:a16="http://schemas.microsoft.com/office/drawing/2014/main" id="{2DDEFE87-688A-4252-9812-FC0BD760D98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52" name="Oval 151">
                <a:extLst>
                  <a:ext uri="{FF2B5EF4-FFF2-40B4-BE49-F238E27FC236}">
                    <a16:creationId xmlns:a16="http://schemas.microsoft.com/office/drawing/2014/main" id="{F70F92E3-57C8-40AC-879D-01096B74789D}"/>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3" name="Oval 152">
                <a:extLst>
                  <a:ext uri="{FF2B5EF4-FFF2-40B4-BE49-F238E27FC236}">
                    <a16:creationId xmlns:a16="http://schemas.microsoft.com/office/drawing/2014/main" id="{C2A4E1BC-113C-4D4E-BDDD-38529DC576B4}"/>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4" name="Oval 153">
                <a:extLst>
                  <a:ext uri="{FF2B5EF4-FFF2-40B4-BE49-F238E27FC236}">
                    <a16:creationId xmlns:a16="http://schemas.microsoft.com/office/drawing/2014/main" id="{3BBB67E5-C0BA-4730-84B6-3000714812F0}"/>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5" name="Rectangle 154">
                <a:extLst>
                  <a:ext uri="{FF2B5EF4-FFF2-40B4-BE49-F238E27FC236}">
                    <a16:creationId xmlns:a16="http://schemas.microsoft.com/office/drawing/2014/main" id="{D1A7361C-18B1-45F5-84C0-4A9C64125E44}"/>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solidFill>
                      <a:srgbClr val="FFC000"/>
                    </a:solidFill>
                  </a:rPr>
                  <a:t>s</a:t>
                </a:r>
                <a:endParaRPr lang="en-CA" sz="2400" baseline="-25000" dirty="0">
                  <a:solidFill>
                    <a:srgbClr val="FFC000"/>
                  </a:solidFill>
                </a:endParaRPr>
              </a:p>
            </p:txBody>
          </p:sp>
          <p:grpSp>
            <p:nvGrpSpPr>
              <p:cNvPr id="157" name="Group 156">
                <a:extLst>
                  <a:ext uri="{FF2B5EF4-FFF2-40B4-BE49-F238E27FC236}">
                    <a16:creationId xmlns:a16="http://schemas.microsoft.com/office/drawing/2014/main" id="{C615F56B-4D2D-41B5-8994-E7274527C4AE}"/>
                  </a:ext>
                </a:extLst>
              </p:cNvPr>
              <p:cNvGrpSpPr/>
              <p:nvPr/>
            </p:nvGrpSpPr>
            <p:grpSpPr>
              <a:xfrm>
                <a:off x="4200018" y="2550956"/>
                <a:ext cx="457200" cy="457200"/>
                <a:chOff x="4170522" y="2536208"/>
                <a:chExt cx="457200" cy="457200"/>
              </a:xfrm>
            </p:grpSpPr>
            <p:sp>
              <p:nvSpPr>
                <p:cNvPr id="158" name="Oval 157">
                  <a:extLst>
                    <a:ext uri="{FF2B5EF4-FFF2-40B4-BE49-F238E27FC236}">
                      <a16:creationId xmlns:a16="http://schemas.microsoft.com/office/drawing/2014/main" id="{8FB9491B-BF6C-4FA2-B495-177908AC58D5}"/>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59" name="Picture 4" descr="Finish Line Icon of Line style - Available in SVG, PNG, EPS, AI &amp; Icon fonts">
                  <a:extLst>
                    <a:ext uri="{FF2B5EF4-FFF2-40B4-BE49-F238E27FC236}">
                      <a16:creationId xmlns:a16="http://schemas.microsoft.com/office/drawing/2014/main" id="{8510BE42-1834-4E5D-8986-6C36025D472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cxnSp>
          <p:nvCxnSpPr>
            <p:cNvPr id="119" name="Straight Arrow Connector 118">
              <a:extLst>
                <a:ext uri="{FF2B5EF4-FFF2-40B4-BE49-F238E27FC236}">
                  <a16:creationId xmlns:a16="http://schemas.microsoft.com/office/drawing/2014/main" id="{C43C599E-27F0-457A-9CBD-591C992F659B}"/>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7" name="Group 6">
            <a:extLst>
              <a:ext uri="{FF2B5EF4-FFF2-40B4-BE49-F238E27FC236}">
                <a16:creationId xmlns:a16="http://schemas.microsoft.com/office/drawing/2014/main" id="{CE2F424E-6244-4816-A211-D48398E4158F}"/>
              </a:ext>
            </a:extLst>
          </p:cNvPr>
          <p:cNvGrpSpPr/>
          <p:nvPr/>
        </p:nvGrpSpPr>
        <p:grpSpPr>
          <a:xfrm>
            <a:off x="1112351" y="448757"/>
            <a:ext cx="3744699" cy="2116293"/>
            <a:chOff x="1221535" y="448757"/>
            <a:chExt cx="3231765" cy="2116293"/>
          </a:xfrm>
        </p:grpSpPr>
        <p:sp>
          <p:nvSpPr>
            <p:cNvPr id="79" name="Rectangle 78">
              <a:extLst>
                <a:ext uri="{FF2B5EF4-FFF2-40B4-BE49-F238E27FC236}">
                  <a16:creationId xmlns:a16="http://schemas.microsoft.com/office/drawing/2014/main" id="{ED300D26-E7D2-407D-A31F-06B8EBF38CAE}"/>
                </a:ext>
              </a:extLst>
            </p:cNvPr>
            <p:cNvSpPr/>
            <p:nvPr/>
          </p:nvSpPr>
          <p:spPr>
            <a:xfrm>
              <a:off x="3826849" y="985785"/>
              <a:ext cx="626451"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81" name="Rectangle 80">
              <a:extLst>
                <a:ext uri="{FF2B5EF4-FFF2-40B4-BE49-F238E27FC236}">
                  <a16:creationId xmlns:a16="http://schemas.microsoft.com/office/drawing/2014/main" id="{0E14B949-BFAA-41A5-ABE2-861DB625B92F}"/>
                </a:ext>
              </a:extLst>
            </p:cNvPr>
            <p:cNvSpPr/>
            <p:nvPr/>
          </p:nvSpPr>
          <p:spPr>
            <a:xfrm>
              <a:off x="2636679" y="2103385"/>
              <a:ext cx="626451"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82" name="Rectangle 81">
              <a:extLst>
                <a:ext uri="{FF2B5EF4-FFF2-40B4-BE49-F238E27FC236}">
                  <a16:creationId xmlns:a16="http://schemas.microsoft.com/office/drawing/2014/main" id="{7CC7490A-9E2A-43DB-B106-9F6AF4BF6A42}"/>
                </a:ext>
              </a:extLst>
            </p:cNvPr>
            <p:cNvSpPr/>
            <p:nvPr/>
          </p:nvSpPr>
          <p:spPr>
            <a:xfrm>
              <a:off x="1221535" y="2081613"/>
              <a:ext cx="626451"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83" name="Rectangle 82">
              <a:extLst>
                <a:ext uri="{FF2B5EF4-FFF2-40B4-BE49-F238E27FC236}">
                  <a16:creationId xmlns:a16="http://schemas.microsoft.com/office/drawing/2014/main" id="{120A4FAE-2D20-4A01-80FB-F5947D85A233}"/>
                </a:ext>
              </a:extLst>
            </p:cNvPr>
            <p:cNvSpPr/>
            <p:nvPr/>
          </p:nvSpPr>
          <p:spPr>
            <a:xfrm>
              <a:off x="1939994" y="448757"/>
              <a:ext cx="626451"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sp>
        <p:nvSpPr>
          <p:cNvPr id="84" name="Oval 83">
            <a:extLst>
              <a:ext uri="{FF2B5EF4-FFF2-40B4-BE49-F238E27FC236}">
                <a16:creationId xmlns:a16="http://schemas.microsoft.com/office/drawing/2014/main" id="{5E12ADE5-C0DA-4196-96A2-1951C783A1CA}"/>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Rectangle 84">
            <a:extLst>
              <a:ext uri="{FF2B5EF4-FFF2-40B4-BE49-F238E27FC236}">
                <a16:creationId xmlns:a16="http://schemas.microsoft.com/office/drawing/2014/main" id="{0C01D8E0-0EC5-4D5A-9549-212E02C3E843}"/>
              </a:ext>
            </a:extLst>
          </p:cNvPr>
          <p:cNvSpPr/>
          <p:nvPr/>
        </p:nvSpPr>
        <p:spPr>
          <a:xfrm>
            <a:off x="749890" y="2676397"/>
            <a:ext cx="7936909" cy="2923877"/>
          </a:xfrm>
          <a:prstGeom prst="rect">
            <a:avLst/>
          </a:prstGeom>
        </p:spPr>
        <p:txBody>
          <a:bodyPr wrap="square">
            <a:spAutoFit/>
          </a:bodyPr>
          <a:lstStyle/>
          <a:p>
            <a:pPr>
              <a:spcAft>
                <a:spcPts val="0"/>
              </a:spcAft>
            </a:pPr>
            <a:r>
              <a:rPr lang="en-US" sz="2400" dirty="0">
                <a:solidFill>
                  <a:schemeClr val="tx2"/>
                </a:solidFill>
              </a:rPr>
              <a:t>Agent’s turn:</a:t>
            </a:r>
          </a:p>
          <a:p>
            <a:pPr marL="342900" indent="-342900">
              <a:spcAft>
                <a:spcPts val="0"/>
              </a:spcAft>
              <a:buFont typeface="Arial" panose="020B0604020202020204" pitchFamily="34" charset="0"/>
              <a:buChar char="•"/>
            </a:pPr>
            <a:r>
              <a:rPr lang="en-US" sz="2400" dirty="0"/>
              <a:t>By choosing his action, he can choose the next state </a:t>
            </a:r>
            <a:r>
              <a:rPr lang="en-US" sz="2400" dirty="0">
                <a:solidFill>
                  <a:srgbClr val="FFC000"/>
                </a:solidFill>
              </a:rPr>
              <a:t>s'</a:t>
            </a:r>
            <a:r>
              <a:rPr lang="en-US" sz="2400" dirty="0"/>
              <a:t>.</a:t>
            </a:r>
          </a:p>
          <a:p>
            <a:pPr marL="342900" indent="-342900">
              <a:spcAft>
                <a:spcPts val="0"/>
              </a:spcAft>
              <a:buFont typeface="Arial" panose="020B0604020202020204" pitchFamily="34" charset="0"/>
              <a:buChar char="•"/>
            </a:pPr>
            <a:r>
              <a:rPr lang="en-US" sz="2400" dirty="0"/>
              <a:t>If their values </a:t>
            </a:r>
            <a:r>
              <a:rPr lang="en-US" sz="2400" dirty="0">
                <a:solidFill>
                  <a:srgbClr val="FF00FF"/>
                </a:solidFill>
              </a:rPr>
              <a:t>v(</a:t>
            </a:r>
            <a:r>
              <a:rPr lang="en-US" sz="2400" dirty="0">
                <a:solidFill>
                  <a:srgbClr val="FFC000"/>
                </a:solidFill>
              </a:rPr>
              <a:t>s'</a:t>
            </a:r>
            <a:r>
              <a:rPr lang="en-US" sz="2400" dirty="0">
                <a:solidFill>
                  <a:srgbClr val="FF00FF"/>
                </a:solidFill>
              </a:rPr>
              <a:t>)</a:t>
            </a:r>
            <a:r>
              <a:rPr lang="en-CA" sz="2400" dirty="0">
                <a:solidFill>
                  <a:srgbClr val="FF00FF"/>
                </a:solidFill>
              </a:rPr>
              <a:t> </a:t>
            </a:r>
            <a:r>
              <a:rPr lang="en-US" sz="2400" dirty="0"/>
              <a:t>have already been computed,</a:t>
            </a:r>
          </a:p>
          <a:p>
            <a:pPr>
              <a:spcAft>
                <a:spcPts val="0"/>
              </a:spcAft>
            </a:pPr>
            <a:r>
              <a:rPr lang="en-US" sz="2400" dirty="0"/>
              <a:t>       then he chooses the state </a:t>
            </a:r>
            <a:r>
              <a:rPr lang="en-US" sz="2400" dirty="0">
                <a:solidFill>
                  <a:srgbClr val="FFC000"/>
                </a:solidFill>
              </a:rPr>
              <a:t>s'</a:t>
            </a:r>
            <a:r>
              <a:rPr lang="en-US" sz="2400" dirty="0">
                <a:solidFill>
                  <a:srgbClr val="FF00FF"/>
                </a:solidFill>
              </a:rPr>
              <a:t> </a:t>
            </a:r>
            <a:r>
              <a:rPr lang="en-US" sz="2400" dirty="0"/>
              <a:t>with the biggest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t>.</a:t>
            </a:r>
          </a:p>
          <a:p>
            <a:pPr marL="342900" indent="-342900">
              <a:spcAft>
                <a:spcPts val="0"/>
              </a:spcAft>
              <a:buFont typeface="Arial" panose="020B0604020202020204" pitchFamily="34" charset="0"/>
              <a:buChar char="•"/>
            </a:pPr>
            <a:r>
              <a:rPr lang="en-US" sz="2400" dirty="0"/>
              <a:t>Once we know his actions, we know his expected reward.</a:t>
            </a:r>
          </a:p>
          <a:p>
            <a:pPr>
              <a:spcAft>
                <a:spcPts val="0"/>
              </a:spcAft>
            </a:pPr>
            <a:r>
              <a:rPr lang="en-US" sz="2400" dirty="0"/>
              <a:t>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t> =          </a:t>
            </a:r>
            <a:r>
              <a:rPr lang="en-US" sz="2400" dirty="0" err="1"/>
              <a:t>max</a:t>
            </a:r>
            <a:r>
              <a:rPr lang="en-US" sz="2400" baseline="-25000" dirty="0" err="1"/>
              <a:t>actions</a:t>
            </a:r>
            <a:r>
              <a:rPr lang="en-US" sz="2400" baseline="-25000" dirty="0"/>
              <a:t> </a:t>
            </a:r>
            <a:r>
              <a:rPr lang="en-US" sz="2400" dirty="0">
                <a:solidFill>
                  <a:srgbClr val="FF00FF"/>
                </a:solidFill>
              </a:rPr>
              <a:t>v(</a:t>
            </a:r>
            <a:r>
              <a:rPr lang="en-US" sz="2400" dirty="0">
                <a:solidFill>
                  <a:srgbClr val="FFC000"/>
                </a:solidFill>
              </a:rPr>
              <a:t>s'</a:t>
            </a:r>
            <a:r>
              <a:rPr lang="en-US" sz="2400" dirty="0">
                <a:solidFill>
                  <a:srgbClr val="FF00FF"/>
                </a:solidFill>
              </a:rPr>
              <a:t>)</a:t>
            </a:r>
            <a:endParaRPr lang="en-US" sz="2400" dirty="0"/>
          </a:p>
          <a:p>
            <a:pPr marL="342900" indent="-342900">
              <a:spcAft>
                <a:spcPts val="0"/>
              </a:spcAft>
              <a:buFont typeface="Arial" panose="020B0604020202020204" pitchFamily="34" charset="0"/>
              <a:buChar char="•"/>
            </a:pPr>
            <a:r>
              <a:rPr lang="en-US" sz="2400" dirty="0"/>
              <a:t> </a:t>
            </a:r>
            <a:r>
              <a:rPr lang="en-US" sz="2400" dirty="0">
                <a:solidFill>
                  <a:srgbClr val="FFC000"/>
                </a:solidFill>
              </a:rPr>
              <a:t>s</a:t>
            </a:r>
            <a:r>
              <a:rPr lang="en-US" sz="2400" dirty="0"/>
              <a:t> is farther from the end reward, so values of it is less. </a:t>
            </a:r>
          </a:p>
          <a:p>
            <a:pPr>
              <a:spcAft>
                <a:spcPts val="0"/>
              </a:spcAft>
            </a:pPr>
            <a:endParaRPr lang="en-US" sz="2400" baseline="-25000" dirty="0"/>
          </a:p>
        </p:txBody>
      </p:sp>
      <p:pic>
        <p:nvPicPr>
          <p:cNvPr id="86" name="Picture 85">
            <a:extLst>
              <a:ext uri="{FF2B5EF4-FFF2-40B4-BE49-F238E27FC236}">
                <a16:creationId xmlns:a16="http://schemas.microsoft.com/office/drawing/2014/main" id="{611EC84F-F855-412F-8DA2-CA3B495751C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pic>
        <p:nvPicPr>
          <p:cNvPr id="98" name="Picture 2" descr="TYI 30: Expected number of Dice throws | Combinatorics and more">
            <a:extLst>
              <a:ext uri="{FF2B5EF4-FFF2-40B4-BE49-F238E27FC236}">
                <a16:creationId xmlns:a16="http://schemas.microsoft.com/office/drawing/2014/main" id="{9A48767F-B252-48CE-A061-D268DC2EAAC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99" name="Picture 4" descr="Finish Line Icon of Line style - Available in SVG, PNG, EPS, AI &amp; Icon fonts">
            <a:extLst>
              <a:ext uri="{FF2B5EF4-FFF2-40B4-BE49-F238E27FC236}">
                <a16:creationId xmlns:a16="http://schemas.microsoft.com/office/drawing/2014/main" id="{352ABB0B-1E8C-4483-98CF-33969184173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00" name="Rectangle 99">
            <a:extLst>
              <a:ext uri="{FF2B5EF4-FFF2-40B4-BE49-F238E27FC236}">
                <a16:creationId xmlns:a16="http://schemas.microsoft.com/office/drawing/2014/main" id="{D80B87FE-7671-42E5-A889-5443E1918788}"/>
              </a:ext>
            </a:extLst>
          </p:cNvPr>
          <p:cNvSpPr/>
          <p:nvPr/>
        </p:nvSpPr>
        <p:spPr>
          <a:xfrm>
            <a:off x="2141723" y="4511273"/>
            <a:ext cx="774110"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p>
        </p:txBody>
      </p:sp>
      <p:pic>
        <p:nvPicPr>
          <p:cNvPr id="101" name="Picture 100">
            <a:extLst>
              <a:ext uri="{FF2B5EF4-FFF2-40B4-BE49-F238E27FC236}">
                <a16:creationId xmlns:a16="http://schemas.microsoft.com/office/drawing/2014/main" id="{40740EAC-C1B3-4AFB-9222-88BE6E79E4D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524000" y="914400"/>
            <a:ext cx="613290" cy="775589"/>
          </a:xfrm>
          <a:prstGeom prst="rect">
            <a:avLst/>
          </a:prstGeom>
        </p:spPr>
      </p:pic>
      <p:grpSp>
        <p:nvGrpSpPr>
          <p:cNvPr id="207" name="Group 206">
            <a:extLst>
              <a:ext uri="{FF2B5EF4-FFF2-40B4-BE49-F238E27FC236}">
                <a16:creationId xmlns:a16="http://schemas.microsoft.com/office/drawing/2014/main" id="{4A6AB368-793C-4B0E-89FF-55F6B18512B7}"/>
              </a:ext>
            </a:extLst>
          </p:cNvPr>
          <p:cNvGrpSpPr/>
          <p:nvPr/>
        </p:nvGrpSpPr>
        <p:grpSpPr>
          <a:xfrm>
            <a:off x="2197254" y="873471"/>
            <a:ext cx="1250852" cy="561747"/>
            <a:chOff x="1919038" y="904256"/>
            <a:chExt cx="1250852" cy="561747"/>
          </a:xfrm>
        </p:grpSpPr>
        <p:sp>
          <p:nvSpPr>
            <p:cNvPr id="208" name="Rectangle 207">
              <a:extLst>
                <a:ext uri="{FF2B5EF4-FFF2-40B4-BE49-F238E27FC236}">
                  <a16:creationId xmlns:a16="http://schemas.microsoft.com/office/drawing/2014/main" id="{12497F4D-A308-4E6C-B109-22A58515E668}"/>
                </a:ext>
              </a:extLst>
            </p:cNvPr>
            <p:cNvSpPr/>
            <p:nvPr/>
          </p:nvSpPr>
          <p:spPr>
            <a:xfrm>
              <a:off x="1919038" y="904256"/>
              <a:ext cx="1250852" cy="461665"/>
            </a:xfrm>
            <a:prstGeom prst="rect">
              <a:avLst/>
            </a:prstGeom>
          </p:spPr>
          <p:txBody>
            <a:bodyPr wrap="square">
              <a:spAutoFit/>
            </a:bodyPr>
            <a:lstStyle/>
            <a:p>
              <a:pPr>
                <a:spcAft>
                  <a:spcPts val="0"/>
                </a:spcAft>
              </a:pPr>
              <a:r>
                <a:rPr lang="en-US" sz="2400" dirty="0">
                  <a:solidFill>
                    <a:srgbClr val="FF00FF"/>
                  </a:solidFill>
                </a:rPr>
                <a:t>v(</a:t>
              </a:r>
              <a:r>
                <a:rPr lang="en-US" sz="2400" dirty="0" err="1">
                  <a:solidFill>
                    <a:srgbClr val="FFC000"/>
                  </a:solidFill>
                </a:rPr>
                <a:t>s'</a:t>
              </a:r>
              <a:r>
                <a:rPr lang="en-US" sz="2400" baseline="-25000" dirty="0" err="1">
                  <a:solidFill>
                    <a:srgbClr val="FFC000"/>
                  </a:solidFill>
                </a:rPr>
                <a:t>max</a:t>
              </a:r>
              <a:r>
                <a:rPr lang="en-US" sz="2400" dirty="0">
                  <a:solidFill>
                    <a:srgbClr val="FF00FF"/>
                  </a:solidFill>
                </a:rPr>
                <a:t>)</a:t>
              </a:r>
              <a:endParaRPr lang="en-CA" sz="2400" dirty="0">
                <a:solidFill>
                  <a:srgbClr val="FF00FF"/>
                </a:solidFill>
              </a:endParaRPr>
            </a:p>
          </p:txBody>
        </p:sp>
        <p:cxnSp>
          <p:nvCxnSpPr>
            <p:cNvPr id="209" name="Straight Connector 208">
              <a:extLst>
                <a:ext uri="{FF2B5EF4-FFF2-40B4-BE49-F238E27FC236}">
                  <a16:creationId xmlns:a16="http://schemas.microsoft.com/office/drawing/2014/main" id="{4BD38E6B-869C-426E-B4B6-C4CB3427E217}"/>
                </a:ext>
              </a:extLst>
            </p:cNvPr>
            <p:cNvCxnSpPr>
              <a:cxnSpLocks/>
            </p:cNvCxnSpPr>
            <p:nvPr/>
          </p:nvCxnSpPr>
          <p:spPr bwMode="auto">
            <a:xfrm flipV="1">
              <a:off x="2033066" y="1302194"/>
              <a:ext cx="443680" cy="163809"/>
            </a:xfrm>
            <a:prstGeom prst="line">
              <a:avLst/>
            </a:prstGeom>
            <a:noFill/>
            <a:ln w="12700" cap="sq" cmpd="sng" algn="ctr">
              <a:solidFill>
                <a:srgbClr val="FF0000"/>
              </a:solidFill>
              <a:prstDash val="solid"/>
              <a:round/>
              <a:headEnd type="none" w="med" len="med"/>
              <a:tailEnd type="none" w="med" len="med"/>
            </a:ln>
            <a:effectLst/>
          </p:spPr>
        </p:cxnSp>
      </p:grpSp>
      <p:grpSp>
        <p:nvGrpSpPr>
          <p:cNvPr id="174" name="Group 173">
            <a:extLst>
              <a:ext uri="{FF2B5EF4-FFF2-40B4-BE49-F238E27FC236}">
                <a16:creationId xmlns:a16="http://schemas.microsoft.com/office/drawing/2014/main" id="{8B9EA631-6853-4121-A9E8-5C467FE62B50}"/>
              </a:ext>
            </a:extLst>
          </p:cNvPr>
          <p:cNvGrpSpPr/>
          <p:nvPr/>
        </p:nvGrpSpPr>
        <p:grpSpPr>
          <a:xfrm>
            <a:off x="596149" y="5598676"/>
            <a:ext cx="6414785" cy="863600"/>
            <a:chOff x="596149" y="5961529"/>
            <a:chExt cx="6414785" cy="863600"/>
          </a:xfrm>
        </p:grpSpPr>
        <p:grpSp>
          <p:nvGrpSpPr>
            <p:cNvPr id="176" name="Group 175">
              <a:extLst>
                <a:ext uri="{FF2B5EF4-FFF2-40B4-BE49-F238E27FC236}">
                  <a16:creationId xmlns:a16="http://schemas.microsoft.com/office/drawing/2014/main" id="{9D1B30A0-F446-460B-B549-468B9A47014B}"/>
                </a:ext>
              </a:extLst>
            </p:cNvPr>
            <p:cNvGrpSpPr/>
            <p:nvPr/>
          </p:nvGrpSpPr>
          <p:grpSpPr>
            <a:xfrm>
              <a:off x="2640860" y="6585858"/>
              <a:ext cx="3746920" cy="0"/>
              <a:chOff x="2641230" y="6596529"/>
              <a:chExt cx="3746920" cy="0"/>
            </a:xfrm>
          </p:grpSpPr>
          <p:cxnSp>
            <p:nvCxnSpPr>
              <p:cNvPr id="215" name="Straight Arrow Connector 214">
                <a:extLst>
                  <a:ext uri="{FF2B5EF4-FFF2-40B4-BE49-F238E27FC236}">
                    <a16:creationId xmlns:a16="http://schemas.microsoft.com/office/drawing/2014/main" id="{F7327FAB-C365-4357-AAD2-B6083F83B273}"/>
                  </a:ext>
                </a:extLst>
              </p:cNvPr>
              <p:cNvCxnSpPr>
                <a:cxnSpLocks/>
              </p:cNvCxnSpPr>
              <p:nvPr/>
            </p:nvCxnSpPr>
            <p:spPr bwMode="auto">
              <a:xfrm>
                <a:off x="2641230"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216" name="Straight Arrow Connector 215">
                <a:extLst>
                  <a:ext uri="{FF2B5EF4-FFF2-40B4-BE49-F238E27FC236}">
                    <a16:creationId xmlns:a16="http://schemas.microsoft.com/office/drawing/2014/main" id="{35F7F78E-6F39-4C79-8FC2-03F2C1307B1C}"/>
                  </a:ext>
                </a:extLst>
              </p:cNvPr>
              <p:cNvCxnSpPr>
                <a:cxnSpLocks/>
              </p:cNvCxnSpPr>
              <p:nvPr/>
            </p:nvCxnSpPr>
            <p:spPr bwMode="auto">
              <a:xfrm>
                <a:off x="3695355"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217" name="Straight Arrow Connector 216">
                <a:extLst>
                  <a:ext uri="{FF2B5EF4-FFF2-40B4-BE49-F238E27FC236}">
                    <a16:creationId xmlns:a16="http://schemas.microsoft.com/office/drawing/2014/main" id="{4C424FC4-9119-4E74-9E6F-0DCA1B465BA2}"/>
                  </a:ext>
                </a:extLst>
              </p:cNvPr>
              <p:cNvCxnSpPr>
                <a:cxnSpLocks/>
              </p:cNvCxnSpPr>
              <p:nvPr/>
            </p:nvCxnSpPr>
            <p:spPr bwMode="auto">
              <a:xfrm>
                <a:off x="4749480"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218" name="Straight Arrow Connector 217">
                <a:extLst>
                  <a:ext uri="{FF2B5EF4-FFF2-40B4-BE49-F238E27FC236}">
                    <a16:creationId xmlns:a16="http://schemas.microsoft.com/office/drawing/2014/main" id="{EE81B6B3-EBD0-40B6-8A38-42B61F831454}"/>
                  </a:ext>
                </a:extLst>
              </p:cNvPr>
              <p:cNvCxnSpPr>
                <a:cxnSpLocks/>
              </p:cNvCxnSpPr>
              <p:nvPr/>
            </p:nvCxnSpPr>
            <p:spPr bwMode="auto">
              <a:xfrm>
                <a:off x="5803605"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grpSp>
        <p:grpSp>
          <p:nvGrpSpPr>
            <p:cNvPr id="177" name="Group 176">
              <a:extLst>
                <a:ext uri="{FF2B5EF4-FFF2-40B4-BE49-F238E27FC236}">
                  <a16:creationId xmlns:a16="http://schemas.microsoft.com/office/drawing/2014/main" id="{C6EE0AF8-D05C-48F4-B4C1-88A89A45EC0B}"/>
                </a:ext>
              </a:extLst>
            </p:cNvPr>
            <p:cNvGrpSpPr/>
            <p:nvPr/>
          </p:nvGrpSpPr>
          <p:grpSpPr>
            <a:xfrm>
              <a:off x="596149" y="5961529"/>
              <a:ext cx="6414785" cy="863600"/>
              <a:chOff x="519949" y="3708400"/>
              <a:chExt cx="6414785" cy="863600"/>
            </a:xfrm>
          </p:grpSpPr>
          <p:grpSp>
            <p:nvGrpSpPr>
              <p:cNvPr id="178" name="Group 177">
                <a:extLst>
                  <a:ext uri="{FF2B5EF4-FFF2-40B4-BE49-F238E27FC236}">
                    <a16:creationId xmlns:a16="http://schemas.microsoft.com/office/drawing/2014/main" id="{4F06364F-0BF5-48E4-AB57-29FE0CA07A31}"/>
                  </a:ext>
                </a:extLst>
              </p:cNvPr>
              <p:cNvGrpSpPr/>
              <p:nvPr/>
            </p:nvGrpSpPr>
            <p:grpSpPr>
              <a:xfrm>
                <a:off x="2107830" y="4114800"/>
                <a:ext cx="457200" cy="457200"/>
                <a:chOff x="2107830" y="4114800"/>
                <a:chExt cx="457200" cy="457200"/>
              </a:xfrm>
            </p:grpSpPr>
            <p:sp>
              <p:nvSpPr>
                <p:cNvPr id="213" name="Oval 212">
                  <a:extLst>
                    <a:ext uri="{FF2B5EF4-FFF2-40B4-BE49-F238E27FC236}">
                      <a16:creationId xmlns:a16="http://schemas.microsoft.com/office/drawing/2014/main" id="{D54AFE4E-0FCB-4CF4-8E87-60B537705E97}"/>
                    </a:ext>
                  </a:extLst>
                </p:cNvPr>
                <p:cNvSpPr/>
                <p:nvPr/>
              </p:nvSpPr>
              <p:spPr>
                <a:xfrm>
                  <a:off x="2107830" y="4114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214" name="Picture 213">
                  <a:extLst>
                    <a:ext uri="{FF2B5EF4-FFF2-40B4-BE49-F238E27FC236}">
                      <a16:creationId xmlns:a16="http://schemas.microsoft.com/office/drawing/2014/main" id="{50AD2451-30C4-4038-A1A1-9E2961AEF79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65941" y="4114800"/>
                  <a:ext cx="361526" cy="457200"/>
                </a:xfrm>
                <a:prstGeom prst="rect">
                  <a:avLst/>
                </a:prstGeom>
              </p:spPr>
            </p:pic>
          </p:grpSp>
          <p:sp>
            <p:nvSpPr>
              <p:cNvPr id="179" name="Rectangle 178">
                <a:extLst>
                  <a:ext uri="{FF2B5EF4-FFF2-40B4-BE49-F238E27FC236}">
                    <a16:creationId xmlns:a16="http://schemas.microsoft.com/office/drawing/2014/main" id="{68B3C4E3-765E-48DB-A719-981F49A079DB}"/>
                  </a:ext>
                </a:extLst>
              </p:cNvPr>
              <p:cNvSpPr/>
              <p:nvPr/>
            </p:nvSpPr>
            <p:spPr>
              <a:xfrm>
                <a:off x="519949" y="3708400"/>
                <a:ext cx="2031940" cy="461665"/>
              </a:xfrm>
              <a:prstGeom prst="rect">
                <a:avLst/>
              </a:prstGeom>
            </p:spPr>
            <p:txBody>
              <a:bodyPr wrap="square">
                <a:spAutoFit/>
              </a:bodyPr>
              <a:lstStyle/>
              <a:p>
                <a:pPr>
                  <a:spcAft>
                    <a:spcPts val="0"/>
                  </a:spcAft>
                </a:pPr>
                <a:r>
                  <a:rPr lang="en-US" sz="2400" dirty="0"/>
                  <a:t>Eg: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baseline="-25000" dirty="0"/>
                  <a:t> </a:t>
                </a:r>
                <a:r>
                  <a:rPr lang="en-US" sz="2400" dirty="0"/>
                  <a:t> = </a:t>
                </a:r>
                <a:endParaRPr lang="en-CA" sz="2400" baseline="-25000" dirty="0"/>
              </a:p>
            </p:txBody>
          </p:sp>
          <p:grpSp>
            <p:nvGrpSpPr>
              <p:cNvPr id="180" name="Group 179">
                <a:extLst>
                  <a:ext uri="{FF2B5EF4-FFF2-40B4-BE49-F238E27FC236}">
                    <a16:creationId xmlns:a16="http://schemas.microsoft.com/office/drawing/2014/main" id="{70891331-6541-4817-9195-7002FC2AF072}"/>
                  </a:ext>
                </a:extLst>
              </p:cNvPr>
              <p:cNvGrpSpPr/>
              <p:nvPr/>
            </p:nvGrpSpPr>
            <p:grpSpPr>
              <a:xfrm>
                <a:off x="3161955" y="4114800"/>
                <a:ext cx="457200" cy="457200"/>
                <a:chOff x="2107830" y="4114800"/>
                <a:chExt cx="457200" cy="457200"/>
              </a:xfrm>
            </p:grpSpPr>
            <p:sp>
              <p:nvSpPr>
                <p:cNvPr id="211" name="Oval 210">
                  <a:extLst>
                    <a:ext uri="{FF2B5EF4-FFF2-40B4-BE49-F238E27FC236}">
                      <a16:creationId xmlns:a16="http://schemas.microsoft.com/office/drawing/2014/main" id="{EAE02CF2-D3DC-4E5E-87BB-19DC38847D23}"/>
                    </a:ext>
                  </a:extLst>
                </p:cNvPr>
                <p:cNvSpPr/>
                <p:nvPr/>
              </p:nvSpPr>
              <p:spPr>
                <a:xfrm>
                  <a:off x="2107830" y="4114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212" name="Picture 211">
                  <a:extLst>
                    <a:ext uri="{FF2B5EF4-FFF2-40B4-BE49-F238E27FC236}">
                      <a16:creationId xmlns:a16="http://schemas.microsoft.com/office/drawing/2014/main" id="{88495411-30B7-416F-9E70-052EDC6C5AA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65941" y="4114800"/>
                  <a:ext cx="361526" cy="457200"/>
                </a:xfrm>
                <a:prstGeom prst="rect">
                  <a:avLst/>
                </a:prstGeom>
              </p:spPr>
            </p:pic>
          </p:grpSp>
          <p:grpSp>
            <p:nvGrpSpPr>
              <p:cNvPr id="181" name="Group 180">
                <a:extLst>
                  <a:ext uri="{FF2B5EF4-FFF2-40B4-BE49-F238E27FC236}">
                    <a16:creationId xmlns:a16="http://schemas.microsoft.com/office/drawing/2014/main" id="{E3FBDB67-AB19-445C-8CC4-6AEE7A1B34F3}"/>
                  </a:ext>
                </a:extLst>
              </p:cNvPr>
              <p:cNvGrpSpPr/>
              <p:nvPr/>
            </p:nvGrpSpPr>
            <p:grpSpPr>
              <a:xfrm>
                <a:off x="4216080" y="4114800"/>
                <a:ext cx="457200" cy="457200"/>
                <a:chOff x="2107830" y="4114800"/>
                <a:chExt cx="457200" cy="457200"/>
              </a:xfrm>
            </p:grpSpPr>
            <p:sp>
              <p:nvSpPr>
                <p:cNvPr id="188" name="Oval 187">
                  <a:extLst>
                    <a:ext uri="{FF2B5EF4-FFF2-40B4-BE49-F238E27FC236}">
                      <a16:creationId xmlns:a16="http://schemas.microsoft.com/office/drawing/2014/main" id="{45784E9A-81A0-4EFC-8A02-91A0CF0D3DA2}"/>
                    </a:ext>
                  </a:extLst>
                </p:cNvPr>
                <p:cNvSpPr/>
                <p:nvPr/>
              </p:nvSpPr>
              <p:spPr>
                <a:xfrm>
                  <a:off x="2107830" y="4114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89" name="Picture 188">
                  <a:extLst>
                    <a:ext uri="{FF2B5EF4-FFF2-40B4-BE49-F238E27FC236}">
                      <a16:creationId xmlns:a16="http://schemas.microsoft.com/office/drawing/2014/main" id="{62B22832-8F21-4DC8-8A3A-C722C75B640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65941" y="4114800"/>
                  <a:ext cx="361526" cy="457200"/>
                </a:xfrm>
                <a:prstGeom prst="rect">
                  <a:avLst/>
                </a:prstGeom>
              </p:spPr>
            </p:pic>
          </p:grpSp>
          <p:grpSp>
            <p:nvGrpSpPr>
              <p:cNvPr id="182" name="Group 181">
                <a:extLst>
                  <a:ext uri="{FF2B5EF4-FFF2-40B4-BE49-F238E27FC236}">
                    <a16:creationId xmlns:a16="http://schemas.microsoft.com/office/drawing/2014/main" id="{E65C18F3-CD1E-462A-89CE-AAFC37401B09}"/>
                  </a:ext>
                </a:extLst>
              </p:cNvPr>
              <p:cNvGrpSpPr/>
              <p:nvPr/>
            </p:nvGrpSpPr>
            <p:grpSpPr>
              <a:xfrm>
                <a:off x="5270205" y="4114800"/>
                <a:ext cx="457200" cy="457200"/>
                <a:chOff x="2107830" y="4114800"/>
                <a:chExt cx="457200" cy="457200"/>
              </a:xfrm>
            </p:grpSpPr>
            <p:sp>
              <p:nvSpPr>
                <p:cNvPr id="186" name="Oval 185">
                  <a:extLst>
                    <a:ext uri="{FF2B5EF4-FFF2-40B4-BE49-F238E27FC236}">
                      <a16:creationId xmlns:a16="http://schemas.microsoft.com/office/drawing/2014/main" id="{ADE0EA14-DFDD-4669-8CA7-0AEFC5670701}"/>
                    </a:ext>
                  </a:extLst>
                </p:cNvPr>
                <p:cNvSpPr/>
                <p:nvPr/>
              </p:nvSpPr>
              <p:spPr>
                <a:xfrm>
                  <a:off x="2107830" y="4114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87" name="Picture 186">
                  <a:extLst>
                    <a:ext uri="{FF2B5EF4-FFF2-40B4-BE49-F238E27FC236}">
                      <a16:creationId xmlns:a16="http://schemas.microsoft.com/office/drawing/2014/main" id="{184B3152-3C92-4ABF-8992-814485734AB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65941" y="4114800"/>
                  <a:ext cx="361526" cy="457200"/>
                </a:xfrm>
                <a:prstGeom prst="rect">
                  <a:avLst/>
                </a:prstGeom>
              </p:spPr>
            </p:pic>
          </p:grpSp>
          <p:sp>
            <p:nvSpPr>
              <p:cNvPr id="183" name="Oval 182">
                <a:extLst>
                  <a:ext uri="{FF2B5EF4-FFF2-40B4-BE49-F238E27FC236}">
                    <a16:creationId xmlns:a16="http://schemas.microsoft.com/office/drawing/2014/main" id="{6758527C-3428-4AFB-A041-F88D34C58727}"/>
                  </a:ext>
                </a:extLst>
              </p:cNvPr>
              <p:cNvSpPr/>
              <p:nvPr/>
            </p:nvSpPr>
            <p:spPr>
              <a:xfrm>
                <a:off x="6324600" y="41148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84" name="Picture 4" descr="Finish Line Icon of Line style - Available in SVG, PNG, EPS, AI &amp; Icon fonts">
                <a:extLst>
                  <a:ext uri="{FF2B5EF4-FFF2-40B4-BE49-F238E27FC236}">
                    <a16:creationId xmlns:a16="http://schemas.microsoft.com/office/drawing/2014/main" id="{6B608CD6-2322-44DA-9111-ED8A5EE9931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53175" y="4171950"/>
                <a:ext cx="400050" cy="400050"/>
              </a:xfrm>
              <a:prstGeom prst="rect">
                <a:avLst/>
              </a:prstGeom>
              <a:noFill/>
              <a:ln>
                <a:noFill/>
              </a:ln>
            </p:spPr>
          </p:pic>
          <p:sp>
            <p:nvSpPr>
              <p:cNvPr id="185" name="Rectangle 184">
                <a:extLst>
                  <a:ext uri="{FF2B5EF4-FFF2-40B4-BE49-F238E27FC236}">
                    <a16:creationId xmlns:a16="http://schemas.microsoft.com/office/drawing/2014/main" id="{171332AD-6F0D-4E65-B91F-46BEB973A245}"/>
                  </a:ext>
                </a:extLst>
              </p:cNvPr>
              <p:cNvSpPr/>
              <p:nvPr/>
            </p:nvSpPr>
            <p:spPr>
              <a:xfrm>
                <a:off x="6210300" y="3708400"/>
                <a:ext cx="724434" cy="461665"/>
              </a:xfrm>
              <a:prstGeom prst="rect">
                <a:avLst/>
              </a:prstGeom>
            </p:spPr>
            <p:txBody>
              <a:bodyPr wrap="square">
                <a:spAutoFit/>
              </a:bodyPr>
              <a:lstStyle/>
              <a:p>
                <a:pPr>
                  <a:spcAft>
                    <a:spcPts val="0"/>
                  </a:spcAft>
                </a:pPr>
                <a:r>
                  <a:rPr lang="en-US" sz="2400" dirty="0"/>
                  <a:t>100</a:t>
                </a:r>
                <a:endParaRPr lang="en-CA" sz="2400" baseline="-25000" dirty="0"/>
              </a:p>
            </p:txBody>
          </p:sp>
        </p:grpSp>
      </p:grpSp>
      <p:grpSp>
        <p:nvGrpSpPr>
          <p:cNvPr id="219" name="Group 218">
            <a:extLst>
              <a:ext uri="{FF2B5EF4-FFF2-40B4-BE49-F238E27FC236}">
                <a16:creationId xmlns:a16="http://schemas.microsoft.com/office/drawing/2014/main" id="{20AE33B1-E759-46EF-947C-8968F91E3F57}"/>
              </a:ext>
            </a:extLst>
          </p:cNvPr>
          <p:cNvGrpSpPr/>
          <p:nvPr/>
        </p:nvGrpSpPr>
        <p:grpSpPr>
          <a:xfrm>
            <a:off x="2135417" y="5598676"/>
            <a:ext cx="3909783" cy="469607"/>
            <a:chOff x="2135417" y="5961529"/>
            <a:chExt cx="3909783" cy="469607"/>
          </a:xfrm>
        </p:grpSpPr>
        <p:sp>
          <p:nvSpPr>
            <p:cNvPr id="220" name="Rectangle 219">
              <a:extLst>
                <a:ext uri="{FF2B5EF4-FFF2-40B4-BE49-F238E27FC236}">
                  <a16:creationId xmlns:a16="http://schemas.microsoft.com/office/drawing/2014/main" id="{ADF784BC-6DF6-453D-9D26-77E2F774B5AA}"/>
                </a:ext>
              </a:extLst>
            </p:cNvPr>
            <p:cNvSpPr/>
            <p:nvPr/>
          </p:nvSpPr>
          <p:spPr>
            <a:xfrm>
              <a:off x="5320766" y="5961529"/>
              <a:ext cx="724434" cy="461665"/>
            </a:xfrm>
            <a:prstGeom prst="rect">
              <a:avLst/>
            </a:prstGeom>
          </p:spPr>
          <p:txBody>
            <a:bodyPr wrap="square">
              <a:spAutoFit/>
            </a:bodyPr>
            <a:lstStyle/>
            <a:p>
              <a:pPr>
                <a:spcAft>
                  <a:spcPts val="0"/>
                </a:spcAft>
              </a:pPr>
              <a:r>
                <a:rPr lang="en-US" sz="2400" dirty="0"/>
                <a:t>99</a:t>
              </a:r>
              <a:endParaRPr lang="en-CA" sz="2400" baseline="-25000" dirty="0"/>
            </a:p>
          </p:txBody>
        </p:sp>
        <p:sp>
          <p:nvSpPr>
            <p:cNvPr id="221" name="Rectangle 220">
              <a:extLst>
                <a:ext uri="{FF2B5EF4-FFF2-40B4-BE49-F238E27FC236}">
                  <a16:creationId xmlns:a16="http://schemas.microsoft.com/office/drawing/2014/main" id="{D03CB332-7E48-46C1-8A2E-CEE28C216D0E}"/>
                </a:ext>
              </a:extLst>
            </p:cNvPr>
            <p:cNvSpPr/>
            <p:nvPr/>
          </p:nvSpPr>
          <p:spPr>
            <a:xfrm>
              <a:off x="4241800" y="5961529"/>
              <a:ext cx="724434" cy="461665"/>
            </a:xfrm>
            <a:prstGeom prst="rect">
              <a:avLst/>
            </a:prstGeom>
          </p:spPr>
          <p:txBody>
            <a:bodyPr wrap="square">
              <a:spAutoFit/>
            </a:bodyPr>
            <a:lstStyle/>
            <a:p>
              <a:pPr>
                <a:spcAft>
                  <a:spcPts val="0"/>
                </a:spcAft>
              </a:pPr>
              <a:r>
                <a:rPr lang="en-US" sz="2400" dirty="0"/>
                <a:t>98</a:t>
              </a:r>
              <a:endParaRPr lang="en-CA" sz="2400" baseline="-25000" dirty="0"/>
            </a:p>
          </p:txBody>
        </p:sp>
        <p:sp>
          <p:nvSpPr>
            <p:cNvPr id="222" name="Rectangle 221">
              <a:extLst>
                <a:ext uri="{FF2B5EF4-FFF2-40B4-BE49-F238E27FC236}">
                  <a16:creationId xmlns:a16="http://schemas.microsoft.com/office/drawing/2014/main" id="{1120BA7C-8A20-43DB-BE10-7E406DF9DACC}"/>
                </a:ext>
              </a:extLst>
            </p:cNvPr>
            <p:cNvSpPr/>
            <p:nvPr/>
          </p:nvSpPr>
          <p:spPr>
            <a:xfrm>
              <a:off x="3187700" y="5961529"/>
              <a:ext cx="724434" cy="461665"/>
            </a:xfrm>
            <a:prstGeom prst="rect">
              <a:avLst/>
            </a:prstGeom>
          </p:spPr>
          <p:txBody>
            <a:bodyPr wrap="square">
              <a:spAutoFit/>
            </a:bodyPr>
            <a:lstStyle/>
            <a:p>
              <a:pPr>
                <a:spcAft>
                  <a:spcPts val="0"/>
                </a:spcAft>
              </a:pPr>
              <a:r>
                <a:rPr lang="en-US" sz="2400" dirty="0"/>
                <a:t>97</a:t>
              </a:r>
              <a:endParaRPr lang="en-CA" sz="2400" baseline="-25000" dirty="0"/>
            </a:p>
          </p:txBody>
        </p:sp>
        <p:sp>
          <p:nvSpPr>
            <p:cNvPr id="223" name="Rectangle 222">
              <a:extLst>
                <a:ext uri="{FF2B5EF4-FFF2-40B4-BE49-F238E27FC236}">
                  <a16:creationId xmlns:a16="http://schemas.microsoft.com/office/drawing/2014/main" id="{DAAF1D63-22B7-49D9-9D15-24C37B255689}"/>
                </a:ext>
              </a:extLst>
            </p:cNvPr>
            <p:cNvSpPr/>
            <p:nvPr/>
          </p:nvSpPr>
          <p:spPr>
            <a:xfrm>
              <a:off x="2135417" y="5969471"/>
              <a:ext cx="881738" cy="461665"/>
            </a:xfrm>
            <a:prstGeom prst="rect">
              <a:avLst/>
            </a:prstGeom>
          </p:spPr>
          <p:txBody>
            <a:bodyPr wrap="square">
              <a:spAutoFit/>
            </a:bodyPr>
            <a:lstStyle/>
            <a:p>
              <a:pPr>
                <a:spcAft>
                  <a:spcPts val="0"/>
                </a:spcAft>
              </a:pPr>
              <a:r>
                <a:rPr lang="en-US" sz="2400" dirty="0"/>
                <a:t>96.1 </a:t>
              </a:r>
              <a:endParaRPr lang="en-CA" sz="2400" baseline="-25000" dirty="0"/>
            </a:p>
          </p:txBody>
        </p:sp>
      </p:grpSp>
      <p:grpSp>
        <p:nvGrpSpPr>
          <p:cNvPr id="224" name="Group 223">
            <a:extLst>
              <a:ext uri="{FF2B5EF4-FFF2-40B4-BE49-F238E27FC236}">
                <a16:creationId xmlns:a16="http://schemas.microsoft.com/office/drawing/2014/main" id="{6C31915D-F454-4EB0-9CD0-715A5409CF01}"/>
              </a:ext>
            </a:extLst>
          </p:cNvPr>
          <p:cNvGrpSpPr/>
          <p:nvPr/>
        </p:nvGrpSpPr>
        <p:grpSpPr>
          <a:xfrm>
            <a:off x="2098171" y="5579926"/>
            <a:ext cx="3909783" cy="469607"/>
            <a:chOff x="2135417" y="5961529"/>
            <a:chExt cx="3909783" cy="469607"/>
          </a:xfrm>
        </p:grpSpPr>
        <p:sp>
          <p:nvSpPr>
            <p:cNvPr id="225" name="Rectangle 224">
              <a:extLst>
                <a:ext uri="{FF2B5EF4-FFF2-40B4-BE49-F238E27FC236}">
                  <a16:creationId xmlns:a16="http://schemas.microsoft.com/office/drawing/2014/main" id="{2C0BCB77-2CFF-4169-A964-D7461C452EFC}"/>
                </a:ext>
              </a:extLst>
            </p:cNvPr>
            <p:cNvSpPr/>
            <p:nvPr/>
          </p:nvSpPr>
          <p:spPr>
            <a:xfrm>
              <a:off x="5320766" y="5961529"/>
              <a:ext cx="724434" cy="461665"/>
            </a:xfrm>
            <a:prstGeom prst="rect">
              <a:avLst/>
            </a:prstGeom>
          </p:spPr>
          <p:txBody>
            <a:bodyPr wrap="square">
              <a:spAutoFit/>
            </a:bodyPr>
            <a:lstStyle/>
            <a:p>
              <a:pPr>
                <a:spcAft>
                  <a:spcPts val="0"/>
                </a:spcAft>
              </a:pPr>
              <a:r>
                <a:rPr lang="en-US" sz="2400" dirty="0"/>
                <a:t>100</a:t>
              </a:r>
              <a:endParaRPr lang="en-CA" sz="2400" baseline="-25000" dirty="0"/>
            </a:p>
          </p:txBody>
        </p:sp>
        <p:sp>
          <p:nvSpPr>
            <p:cNvPr id="226" name="Rectangle 225">
              <a:extLst>
                <a:ext uri="{FF2B5EF4-FFF2-40B4-BE49-F238E27FC236}">
                  <a16:creationId xmlns:a16="http://schemas.microsoft.com/office/drawing/2014/main" id="{E75E2773-932B-4FE9-92EB-B0EB8BE7D4F3}"/>
                </a:ext>
              </a:extLst>
            </p:cNvPr>
            <p:cNvSpPr/>
            <p:nvPr/>
          </p:nvSpPr>
          <p:spPr>
            <a:xfrm>
              <a:off x="4241800" y="5961529"/>
              <a:ext cx="724434" cy="461665"/>
            </a:xfrm>
            <a:prstGeom prst="rect">
              <a:avLst/>
            </a:prstGeom>
          </p:spPr>
          <p:txBody>
            <a:bodyPr wrap="square">
              <a:spAutoFit/>
            </a:bodyPr>
            <a:lstStyle/>
            <a:p>
              <a:pPr>
                <a:spcAft>
                  <a:spcPts val="0"/>
                </a:spcAft>
              </a:pPr>
              <a:r>
                <a:rPr lang="en-US" sz="2400" dirty="0"/>
                <a:t>100</a:t>
              </a:r>
              <a:endParaRPr lang="en-CA" sz="2400" baseline="-25000" dirty="0"/>
            </a:p>
          </p:txBody>
        </p:sp>
        <p:sp>
          <p:nvSpPr>
            <p:cNvPr id="227" name="Rectangle 226">
              <a:extLst>
                <a:ext uri="{FF2B5EF4-FFF2-40B4-BE49-F238E27FC236}">
                  <a16:creationId xmlns:a16="http://schemas.microsoft.com/office/drawing/2014/main" id="{18224932-0B09-4EDB-87C7-03E368202758}"/>
                </a:ext>
              </a:extLst>
            </p:cNvPr>
            <p:cNvSpPr/>
            <p:nvPr/>
          </p:nvSpPr>
          <p:spPr>
            <a:xfrm>
              <a:off x="3187700" y="5961529"/>
              <a:ext cx="724434" cy="461665"/>
            </a:xfrm>
            <a:prstGeom prst="rect">
              <a:avLst/>
            </a:prstGeom>
          </p:spPr>
          <p:txBody>
            <a:bodyPr wrap="square">
              <a:spAutoFit/>
            </a:bodyPr>
            <a:lstStyle/>
            <a:p>
              <a:pPr>
                <a:spcAft>
                  <a:spcPts val="0"/>
                </a:spcAft>
              </a:pPr>
              <a:r>
                <a:rPr lang="en-US" sz="2400" dirty="0"/>
                <a:t>100</a:t>
              </a:r>
              <a:endParaRPr lang="en-CA" sz="2400" baseline="-25000" dirty="0"/>
            </a:p>
          </p:txBody>
        </p:sp>
        <p:sp>
          <p:nvSpPr>
            <p:cNvPr id="228" name="Rectangle 227">
              <a:extLst>
                <a:ext uri="{FF2B5EF4-FFF2-40B4-BE49-F238E27FC236}">
                  <a16:creationId xmlns:a16="http://schemas.microsoft.com/office/drawing/2014/main" id="{FDE3C7FB-91E1-4F78-8F93-1C5967D1A18A}"/>
                </a:ext>
              </a:extLst>
            </p:cNvPr>
            <p:cNvSpPr/>
            <p:nvPr/>
          </p:nvSpPr>
          <p:spPr>
            <a:xfrm>
              <a:off x="2135417" y="5969471"/>
              <a:ext cx="881738" cy="461665"/>
            </a:xfrm>
            <a:prstGeom prst="rect">
              <a:avLst/>
            </a:prstGeom>
          </p:spPr>
          <p:txBody>
            <a:bodyPr wrap="square">
              <a:spAutoFit/>
            </a:bodyPr>
            <a:lstStyle/>
            <a:p>
              <a:pPr>
                <a:spcAft>
                  <a:spcPts val="0"/>
                </a:spcAft>
              </a:pPr>
              <a:r>
                <a:rPr lang="en-US" sz="2400" dirty="0"/>
                <a:t>100</a:t>
              </a:r>
              <a:endParaRPr lang="en-CA" sz="2400" baseline="-25000" dirty="0"/>
            </a:p>
          </p:txBody>
        </p:sp>
      </p:grpSp>
      <p:pic>
        <p:nvPicPr>
          <p:cNvPr id="229" name="Picture 228">
            <a:extLst>
              <a:ext uri="{FF2B5EF4-FFF2-40B4-BE49-F238E27FC236}">
                <a16:creationId xmlns:a16="http://schemas.microsoft.com/office/drawing/2014/main" id="{E817F9C8-2D8B-458E-86FB-E2EBDB23175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232740" y="5809347"/>
            <a:ext cx="613290" cy="775589"/>
          </a:xfrm>
          <a:prstGeom prst="rect">
            <a:avLst/>
          </a:prstGeom>
        </p:spPr>
      </p:pic>
    </p:spTree>
    <p:extLst>
      <p:ext uri="{BB962C8B-B14F-4D97-AF65-F5344CB8AC3E}">
        <p14:creationId xmlns:p14="http://schemas.microsoft.com/office/powerpoint/2010/main" val="4293241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5">
                                            <p:txEl>
                                              <p:pRg st="0" end="0"/>
                                            </p:txEl>
                                          </p:spTgt>
                                        </p:tgtEl>
                                        <p:attrNameLst>
                                          <p:attrName>style.visibility</p:attrName>
                                        </p:attrNameLst>
                                      </p:cBhvr>
                                      <p:to>
                                        <p:strVal val="visible"/>
                                      </p:to>
                                    </p:set>
                                    <p:anim calcmode="lin" valueType="num">
                                      <p:cBhvr additive="base">
                                        <p:cTn id="7"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1"/>
                                        </p:tgtEl>
                                        <p:attrNameLst>
                                          <p:attrName>style.visibility</p:attrName>
                                        </p:attrNameLst>
                                      </p:cBhvr>
                                      <p:to>
                                        <p:strVal val="visible"/>
                                      </p:to>
                                    </p:set>
                                    <p:anim calcmode="lin" valueType="num">
                                      <p:cBhvr additive="base">
                                        <p:cTn id="11" dur="500" fill="hold"/>
                                        <p:tgtEl>
                                          <p:spTgt spid="101"/>
                                        </p:tgtEl>
                                        <p:attrNameLst>
                                          <p:attrName>ppt_x</p:attrName>
                                        </p:attrNameLst>
                                      </p:cBhvr>
                                      <p:tavLst>
                                        <p:tav tm="0">
                                          <p:val>
                                            <p:strVal val="#ppt_x"/>
                                          </p:val>
                                        </p:tav>
                                        <p:tav tm="100000">
                                          <p:val>
                                            <p:strVal val="#ppt_x"/>
                                          </p:val>
                                        </p:tav>
                                      </p:tavLst>
                                    </p:anim>
                                    <p:anim calcmode="lin" valueType="num">
                                      <p:cBhvr additive="base">
                                        <p:cTn id="12"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5">
                                            <p:txEl>
                                              <p:pRg st="1" end="1"/>
                                            </p:txEl>
                                          </p:spTgt>
                                        </p:tgtEl>
                                        <p:attrNameLst>
                                          <p:attrName>style.visibility</p:attrName>
                                        </p:attrNameLst>
                                      </p:cBhvr>
                                      <p:to>
                                        <p:strVal val="visible"/>
                                      </p:to>
                                    </p:set>
                                    <p:anim calcmode="lin" valueType="num">
                                      <p:cBhvr additive="base">
                                        <p:cTn id="17" dur="500" fill="hold"/>
                                        <p:tgtEl>
                                          <p:spTgt spid="8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5">
                                            <p:txEl>
                                              <p:pRg st="1" end="1"/>
                                            </p:txEl>
                                          </p:spTgt>
                                        </p:tgtEl>
                                        <p:attrNameLst>
                                          <p:attrName>ppt_y</p:attrName>
                                        </p:attrNameLst>
                                      </p:cBhvr>
                                      <p:tavLst>
                                        <p:tav tm="0">
                                          <p:val>
                                            <p:strVal val="1+#ppt_h/2"/>
                                          </p:val>
                                        </p:tav>
                                        <p:tav tm="100000">
                                          <p:val>
                                            <p:strVal val="#ppt_y"/>
                                          </p:val>
                                        </p:tav>
                                      </p:tavLst>
                                    </p:anim>
                                  </p:childTnLst>
                                </p:cTn>
                              </p:par>
                              <p:par>
                                <p:cTn id="19" presetID="42" presetClass="path" presetSubtype="0" accel="50000" decel="50000" fill="hold" nodeType="withEffect">
                                  <p:stCondLst>
                                    <p:cond delay="0"/>
                                  </p:stCondLst>
                                  <p:childTnLst>
                                    <p:animMotion origin="layout" path="M -3.61111E-6 -4.81481E-6 L 0.204 -0.01666 " pathEditMode="relative" rAng="0" ptsTypes="AA">
                                      <p:cBhvr>
                                        <p:cTn id="20" dur="2000" fill="hold"/>
                                        <p:tgtEl>
                                          <p:spTgt spid="101"/>
                                        </p:tgtEl>
                                        <p:attrNameLst>
                                          <p:attrName>ppt_x</p:attrName>
                                          <p:attrName>ppt_y</p:attrName>
                                        </p:attrNameLst>
                                      </p:cBhvr>
                                      <p:rCtr x="10191" y="-833"/>
                                    </p:animMotion>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5">
                                            <p:txEl>
                                              <p:pRg st="2" end="2"/>
                                            </p:txEl>
                                          </p:spTgt>
                                        </p:tgtEl>
                                        <p:attrNameLst>
                                          <p:attrName>style.visibility</p:attrName>
                                        </p:attrNameLst>
                                      </p:cBhvr>
                                      <p:to>
                                        <p:strVal val="visible"/>
                                      </p:to>
                                    </p:set>
                                    <p:anim calcmode="lin" valueType="num">
                                      <p:cBhvr additive="base">
                                        <p:cTn id="25"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5">
                                            <p:txEl>
                                              <p:pRg st="2" end="2"/>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85">
                                            <p:txEl>
                                              <p:pRg st="3" end="3"/>
                                            </p:txEl>
                                          </p:spTgt>
                                        </p:tgtEl>
                                        <p:attrNameLst>
                                          <p:attrName>style.visibility</p:attrName>
                                        </p:attrNameLst>
                                      </p:cBhvr>
                                      <p:to>
                                        <p:strVal val="visible"/>
                                      </p:to>
                                    </p:set>
                                    <p:anim calcmode="lin" valueType="num">
                                      <p:cBhvr additive="base">
                                        <p:cTn id="35" dur="500" fill="hold"/>
                                        <p:tgtEl>
                                          <p:spTgt spid="85">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85">
                                            <p:txEl>
                                              <p:pRg st="4" end="4"/>
                                            </p:txEl>
                                          </p:spTgt>
                                        </p:tgtEl>
                                        <p:attrNameLst>
                                          <p:attrName>style.visibility</p:attrName>
                                        </p:attrNameLst>
                                      </p:cBhvr>
                                      <p:to>
                                        <p:strVal val="visible"/>
                                      </p:to>
                                    </p:set>
                                    <p:anim calcmode="lin" valueType="num">
                                      <p:cBhvr additive="base">
                                        <p:cTn id="41"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85">
                                            <p:txEl>
                                              <p:pRg st="4" end="4"/>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85">
                                            <p:txEl>
                                              <p:pRg st="5" end="5"/>
                                            </p:txEl>
                                          </p:spTgt>
                                        </p:tgtEl>
                                        <p:attrNameLst>
                                          <p:attrName>style.visibility</p:attrName>
                                        </p:attrNameLst>
                                      </p:cBhvr>
                                      <p:to>
                                        <p:strVal val="visible"/>
                                      </p:to>
                                    </p:set>
                                    <p:anim calcmode="lin" valueType="num">
                                      <p:cBhvr additive="base">
                                        <p:cTn id="45" dur="500" fill="hold"/>
                                        <p:tgtEl>
                                          <p:spTgt spid="85">
                                            <p:txEl>
                                              <p:pRg st="5" end="5"/>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85">
                                            <p:txEl>
                                              <p:pRg st="5" end="5"/>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07"/>
                                        </p:tgtEl>
                                        <p:attrNameLst>
                                          <p:attrName>style.visibility</p:attrName>
                                        </p:attrNameLst>
                                      </p:cBhvr>
                                      <p:to>
                                        <p:strVal val="visible"/>
                                      </p:to>
                                    </p:set>
                                    <p:anim calcmode="lin" valueType="num">
                                      <p:cBhvr additive="base">
                                        <p:cTn id="49" dur="500" fill="hold"/>
                                        <p:tgtEl>
                                          <p:spTgt spid="207"/>
                                        </p:tgtEl>
                                        <p:attrNameLst>
                                          <p:attrName>ppt_x</p:attrName>
                                        </p:attrNameLst>
                                      </p:cBhvr>
                                      <p:tavLst>
                                        <p:tav tm="0">
                                          <p:val>
                                            <p:strVal val="#ppt_x"/>
                                          </p:val>
                                        </p:tav>
                                        <p:tav tm="100000">
                                          <p:val>
                                            <p:strVal val="#ppt_x"/>
                                          </p:val>
                                        </p:tav>
                                      </p:tavLst>
                                    </p:anim>
                                    <p:anim calcmode="lin" valueType="num">
                                      <p:cBhvr additive="base">
                                        <p:cTn id="50" dur="500" fill="hold"/>
                                        <p:tgtEl>
                                          <p:spTgt spid="207"/>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74"/>
                                        </p:tgtEl>
                                        <p:attrNameLst>
                                          <p:attrName>style.visibility</p:attrName>
                                        </p:attrNameLst>
                                      </p:cBhvr>
                                      <p:to>
                                        <p:strVal val="visible"/>
                                      </p:to>
                                    </p:set>
                                    <p:anim calcmode="lin" valueType="num">
                                      <p:cBhvr additive="base">
                                        <p:cTn id="55" dur="500" fill="hold"/>
                                        <p:tgtEl>
                                          <p:spTgt spid="174"/>
                                        </p:tgtEl>
                                        <p:attrNameLst>
                                          <p:attrName>ppt_x</p:attrName>
                                        </p:attrNameLst>
                                      </p:cBhvr>
                                      <p:tavLst>
                                        <p:tav tm="0">
                                          <p:val>
                                            <p:strVal val="#ppt_x"/>
                                          </p:val>
                                        </p:tav>
                                        <p:tav tm="100000">
                                          <p:val>
                                            <p:strVal val="#ppt_x"/>
                                          </p:val>
                                        </p:tav>
                                      </p:tavLst>
                                    </p:anim>
                                    <p:anim calcmode="lin" valueType="num">
                                      <p:cBhvr additive="base">
                                        <p:cTn id="56" dur="500" fill="hold"/>
                                        <p:tgtEl>
                                          <p:spTgt spid="17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224"/>
                                        </p:tgtEl>
                                        <p:attrNameLst>
                                          <p:attrName>style.visibility</p:attrName>
                                        </p:attrNameLst>
                                      </p:cBhvr>
                                      <p:to>
                                        <p:strVal val="visible"/>
                                      </p:to>
                                    </p:set>
                                    <p:anim calcmode="lin" valueType="num">
                                      <p:cBhvr additive="base">
                                        <p:cTn id="61" dur="500" fill="hold"/>
                                        <p:tgtEl>
                                          <p:spTgt spid="224"/>
                                        </p:tgtEl>
                                        <p:attrNameLst>
                                          <p:attrName>ppt_x</p:attrName>
                                        </p:attrNameLst>
                                      </p:cBhvr>
                                      <p:tavLst>
                                        <p:tav tm="0">
                                          <p:val>
                                            <p:strVal val="#ppt_x"/>
                                          </p:val>
                                        </p:tav>
                                        <p:tav tm="100000">
                                          <p:val>
                                            <p:strVal val="#ppt_x"/>
                                          </p:val>
                                        </p:tav>
                                      </p:tavLst>
                                    </p:anim>
                                    <p:anim calcmode="lin" valueType="num">
                                      <p:cBhvr additive="base">
                                        <p:cTn id="62" dur="500" fill="hold"/>
                                        <p:tgtEl>
                                          <p:spTgt spid="224"/>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229"/>
                                        </p:tgtEl>
                                        <p:attrNameLst>
                                          <p:attrName>style.visibility</p:attrName>
                                        </p:attrNameLst>
                                      </p:cBhvr>
                                      <p:to>
                                        <p:strVal val="visible"/>
                                      </p:to>
                                    </p:set>
                                  </p:childTnLst>
                                </p:cTn>
                              </p:par>
                              <p:par>
                                <p:cTn id="67" presetID="42" presetClass="path" presetSubtype="0" accel="50000" decel="50000" fill="hold" nodeType="withEffect">
                                  <p:stCondLst>
                                    <p:cond delay="0"/>
                                  </p:stCondLst>
                                  <p:childTnLst>
                                    <p:animMotion origin="layout" path="M 8.33333E-7 -2.22222E-6 L 0.34635 -0.0037 " pathEditMode="relative" rAng="0" ptsTypes="AA">
                                      <p:cBhvr>
                                        <p:cTn id="68" dur="2000" fill="hold"/>
                                        <p:tgtEl>
                                          <p:spTgt spid="229"/>
                                        </p:tgtEl>
                                        <p:attrNameLst>
                                          <p:attrName>ppt_x</p:attrName>
                                          <p:attrName>ppt_y</p:attrName>
                                        </p:attrNameLst>
                                      </p:cBhvr>
                                      <p:rCtr x="17309" y="-185"/>
                                    </p:animMotion>
                                  </p:childTnLst>
                                </p:cTn>
                              </p:par>
                              <p:par>
                                <p:cTn id="69" presetID="2" presetClass="entr" presetSubtype="4" fill="hold" nodeType="withEffect">
                                  <p:stCondLst>
                                    <p:cond delay="0"/>
                                  </p:stCondLst>
                                  <p:childTnLst>
                                    <p:set>
                                      <p:cBhvr>
                                        <p:cTn id="70" dur="1" fill="hold">
                                          <p:stCondLst>
                                            <p:cond delay="0"/>
                                          </p:stCondLst>
                                        </p:cTn>
                                        <p:tgtEl>
                                          <p:spTgt spid="229"/>
                                        </p:tgtEl>
                                        <p:attrNameLst>
                                          <p:attrName>style.visibility</p:attrName>
                                        </p:attrNameLst>
                                      </p:cBhvr>
                                      <p:to>
                                        <p:strVal val="visible"/>
                                      </p:to>
                                    </p:set>
                                    <p:anim calcmode="lin" valueType="num">
                                      <p:cBhvr additive="base">
                                        <p:cTn id="71" dur="500" fill="hold"/>
                                        <p:tgtEl>
                                          <p:spTgt spid="229"/>
                                        </p:tgtEl>
                                        <p:attrNameLst>
                                          <p:attrName>ppt_x</p:attrName>
                                        </p:attrNameLst>
                                      </p:cBhvr>
                                      <p:tavLst>
                                        <p:tav tm="0">
                                          <p:val>
                                            <p:strVal val="#ppt_x"/>
                                          </p:val>
                                        </p:tav>
                                        <p:tav tm="100000">
                                          <p:val>
                                            <p:strVal val="#ppt_x"/>
                                          </p:val>
                                        </p:tav>
                                      </p:tavLst>
                                    </p:anim>
                                    <p:anim calcmode="lin" valueType="num">
                                      <p:cBhvr additive="base">
                                        <p:cTn id="72" dur="500" fill="hold"/>
                                        <p:tgtEl>
                                          <p:spTgt spid="229"/>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0" presetClass="path" presetSubtype="0" accel="50000" decel="50000" fill="hold" nodeType="clickEffect">
                                  <p:stCondLst>
                                    <p:cond delay="0"/>
                                  </p:stCondLst>
                                  <p:childTnLst>
                                    <p:animMotion origin="layout" path="M -0.00295 -0.00208 L -0.00295 -0.00185 C 0.0125 -0.00139 0.02778 -0.00139 0.04305 -2.22222E-6 C 0.04583 0.00023 0.04826 0.00185 0.05104 0.00209 C 0.06424 0.00324 0.07743 0.00347 0.0908 0.00417 L -0.03472 0.00625 C -0.03715 0.00625 -0.05538 0.00996 -0.05851 0.01042 C -0.06372 0.00972 -0.06927 0.01065 -0.07431 0.00834 C -0.07639 0.00741 -0.07014 0.00672 -0.06806 0.00625 C -0.0632 0.00533 -0.05851 0.00486 -0.05365 0.00417 C -0.03021 -0.0037 -0.04288 -2.22222E-6 0.00816 -2.22222E-6 C 0.01042 -2.22222E-6 0.00399 0.00139 0.00191 0.00209 C -0.00139 0.00278 -0.00451 0.00394 -0.00764 0.00417 C -0.02135 0.00533 -0.03524 0.00556 -0.04896 0.00625 C -0.01493 0.01759 -0.05781 0.00394 0.03993 0.01042 C 0.05677 0.01158 0.00608 0.01042 -0.01076 0.01042 L -0.01076 0.01065 " pathEditMode="relative" rAng="0" ptsTypes="AAAAAAAAAAAAAAAAA">
                                      <p:cBhvr>
                                        <p:cTn id="76" dur="2000" fill="hold"/>
                                        <p:tgtEl>
                                          <p:spTgt spid="229"/>
                                        </p:tgtEl>
                                        <p:attrNameLst>
                                          <p:attrName>ppt_x</p:attrName>
                                          <p:attrName>ppt_y</p:attrName>
                                        </p:attrNameLst>
                                      </p:cBhvr>
                                      <p:rCtr x="1094" y="648"/>
                                    </p:animMotion>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100">
                                            <p:txEl>
                                              <p:pRg st="0" end="0"/>
                                            </p:txEl>
                                          </p:spTgt>
                                        </p:tgtEl>
                                        <p:attrNameLst>
                                          <p:attrName>style.visibility</p:attrName>
                                        </p:attrNameLst>
                                      </p:cBhvr>
                                      <p:to>
                                        <p:strVal val="visible"/>
                                      </p:to>
                                    </p:set>
                                    <p:anim calcmode="lin" valueType="num">
                                      <p:cBhvr additive="base">
                                        <p:cTn id="81" dur="500" fill="hold"/>
                                        <p:tgtEl>
                                          <p:spTgt spid="100">
                                            <p:txEl>
                                              <p:pRg st="0" end="0"/>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10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85">
                                            <p:txEl>
                                              <p:pRg st="6" end="6"/>
                                            </p:txEl>
                                          </p:spTgt>
                                        </p:tgtEl>
                                        <p:attrNameLst>
                                          <p:attrName>style.visibility</p:attrName>
                                        </p:attrNameLst>
                                      </p:cBhvr>
                                      <p:to>
                                        <p:strVal val="visible"/>
                                      </p:to>
                                    </p:set>
                                    <p:anim calcmode="lin" valueType="num">
                                      <p:cBhvr additive="base">
                                        <p:cTn id="87"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8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9"/>
                                        </p:tgtEl>
                                        <p:attrNameLst>
                                          <p:attrName>style.visibility</p:attrName>
                                        </p:attrNameLst>
                                      </p:cBhvr>
                                      <p:to>
                                        <p:strVal val="visible"/>
                                      </p:to>
                                    </p:set>
                                    <p:anim calcmode="lin" valueType="num">
                                      <p:cBhvr additive="base">
                                        <p:cTn id="93" dur="500" fill="hold"/>
                                        <p:tgtEl>
                                          <p:spTgt spid="219"/>
                                        </p:tgtEl>
                                        <p:attrNameLst>
                                          <p:attrName>ppt_x</p:attrName>
                                        </p:attrNameLst>
                                      </p:cBhvr>
                                      <p:tavLst>
                                        <p:tav tm="0">
                                          <p:val>
                                            <p:strVal val="#ppt_x"/>
                                          </p:val>
                                        </p:tav>
                                        <p:tav tm="100000">
                                          <p:val>
                                            <p:strVal val="#ppt_x"/>
                                          </p:val>
                                        </p:tav>
                                      </p:tavLst>
                                    </p:anim>
                                    <p:anim calcmode="lin" valueType="num">
                                      <p:cBhvr additive="base">
                                        <p:cTn id="94" dur="500" fill="hold"/>
                                        <p:tgtEl>
                                          <p:spTgt spid="219"/>
                                        </p:tgtEl>
                                        <p:attrNameLst>
                                          <p:attrName>ppt_y</p:attrName>
                                        </p:attrNameLst>
                                      </p:cBhvr>
                                      <p:tavLst>
                                        <p:tav tm="0">
                                          <p:val>
                                            <p:strVal val="1+#ppt_h/2"/>
                                          </p:val>
                                        </p:tav>
                                        <p:tav tm="100000">
                                          <p:val>
                                            <p:strVal val="#ppt_y"/>
                                          </p:val>
                                        </p:tav>
                                      </p:tavLst>
                                    </p:anim>
                                  </p:childTnLst>
                                </p:cTn>
                              </p:par>
                              <p:par>
                                <p:cTn id="95" presetID="1" presetClass="exit" presetSubtype="0" fill="hold" nodeType="withEffect">
                                  <p:stCondLst>
                                    <p:cond delay="0"/>
                                  </p:stCondLst>
                                  <p:childTnLst>
                                    <p:set>
                                      <p:cBhvr>
                                        <p:cTn id="96" dur="1" fill="hold">
                                          <p:stCondLst>
                                            <p:cond delay="0"/>
                                          </p:stCondLst>
                                        </p:cTn>
                                        <p:tgtEl>
                                          <p:spTgt spid="224"/>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42" presetClass="path" presetSubtype="0" accel="50000" decel="50000" fill="hold" nodeType="clickEffect">
                                  <p:stCondLst>
                                    <p:cond delay="0"/>
                                  </p:stCondLst>
                                  <p:childTnLst>
                                    <p:animMotion origin="layout" path="M 8.33333E-7 -2.22222E-6 L 0.34635 -0.01065 " pathEditMode="relative" rAng="0" ptsTypes="AA">
                                      <p:cBhvr>
                                        <p:cTn id="100" dur="2000" fill="hold"/>
                                        <p:tgtEl>
                                          <p:spTgt spid="229"/>
                                        </p:tgtEl>
                                        <p:attrNameLst>
                                          <p:attrName>ppt_x</p:attrName>
                                          <p:attrName>ppt_y</p:attrName>
                                        </p:attrNameLst>
                                      </p:cBhvr>
                                      <p:rCtr x="17309" y="-53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build="allAtOnce"/>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BD478B3-D557-4A12-B8C2-FF076B3C86CF}"/>
              </a:ext>
            </a:extLst>
          </p:cNvPr>
          <p:cNvGrpSpPr/>
          <p:nvPr/>
        </p:nvGrpSpPr>
        <p:grpSpPr>
          <a:xfrm>
            <a:off x="1447800" y="608059"/>
            <a:ext cx="6248400" cy="2381567"/>
            <a:chOff x="1447800" y="626589"/>
            <a:chExt cx="6248400" cy="2381567"/>
          </a:xfrm>
        </p:grpSpPr>
        <p:grpSp>
          <p:nvGrpSpPr>
            <p:cNvPr id="328" name="Group 327">
              <a:extLst>
                <a:ext uri="{FF2B5EF4-FFF2-40B4-BE49-F238E27FC236}">
                  <a16:creationId xmlns:a16="http://schemas.microsoft.com/office/drawing/2014/main" id="{1630FDF0-D354-46FC-9ADE-6973E4E07628}"/>
                </a:ext>
              </a:extLst>
            </p:cNvPr>
            <p:cNvGrpSpPr/>
            <p:nvPr/>
          </p:nvGrpSpPr>
          <p:grpSpPr>
            <a:xfrm>
              <a:off x="1447800" y="626589"/>
              <a:ext cx="6248400" cy="2381567"/>
              <a:chOff x="1447800" y="626589"/>
              <a:chExt cx="6248400" cy="2381567"/>
            </a:xfrm>
          </p:grpSpPr>
          <p:sp>
            <p:nvSpPr>
              <p:cNvPr id="330" name="Oval 329">
                <a:extLst>
                  <a:ext uri="{FF2B5EF4-FFF2-40B4-BE49-F238E27FC236}">
                    <a16:creationId xmlns:a16="http://schemas.microsoft.com/office/drawing/2014/main" id="{6A0EA953-FC7E-41CA-B3CA-1F0B52C8EF82}"/>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31" name="Oval 330">
                <a:extLst>
                  <a:ext uri="{FF2B5EF4-FFF2-40B4-BE49-F238E27FC236}">
                    <a16:creationId xmlns:a16="http://schemas.microsoft.com/office/drawing/2014/main" id="{49E02A01-1BC0-4E0A-8FF0-14EB99B47A04}"/>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32" name="Oval 331">
                <a:extLst>
                  <a:ext uri="{FF2B5EF4-FFF2-40B4-BE49-F238E27FC236}">
                    <a16:creationId xmlns:a16="http://schemas.microsoft.com/office/drawing/2014/main" id="{84D4AA7E-02B1-4144-91F9-55875CA74FB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333" name="Straight Arrow Connector 332">
                <a:extLst>
                  <a:ext uri="{FF2B5EF4-FFF2-40B4-BE49-F238E27FC236}">
                    <a16:creationId xmlns:a16="http://schemas.microsoft.com/office/drawing/2014/main" id="{89549E68-666D-4366-A4C6-1A5D32DAE59F}"/>
                  </a:ext>
                </a:extLst>
              </p:cNvPr>
              <p:cNvCxnSpPr>
                <a:cxnSpLocks/>
                <a:stCxn id="330" idx="6"/>
                <a:endCxn id="331"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335" name="Straight Arrow Connector 334">
                <a:extLst>
                  <a:ext uri="{FF2B5EF4-FFF2-40B4-BE49-F238E27FC236}">
                    <a16:creationId xmlns:a16="http://schemas.microsoft.com/office/drawing/2014/main" id="{E339850D-9609-4EA7-A650-B3D4F2DFC235}"/>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336" name="Straight Arrow Connector 335">
                <a:extLst>
                  <a:ext uri="{FF2B5EF4-FFF2-40B4-BE49-F238E27FC236}">
                    <a16:creationId xmlns:a16="http://schemas.microsoft.com/office/drawing/2014/main" id="{3B32F904-340C-42F3-A4DF-380ABF5C42FD}"/>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337" name="Straight Arrow Connector 336">
                <a:extLst>
                  <a:ext uri="{FF2B5EF4-FFF2-40B4-BE49-F238E27FC236}">
                    <a16:creationId xmlns:a16="http://schemas.microsoft.com/office/drawing/2014/main" id="{27BEFB7F-B155-4299-B0E2-3D959F13FA95}"/>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338" name="Straight Arrow Connector 337">
                <a:extLst>
                  <a:ext uri="{FF2B5EF4-FFF2-40B4-BE49-F238E27FC236}">
                    <a16:creationId xmlns:a16="http://schemas.microsoft.com/office/drawing/2014/main" id="{577252FC-46B7-43E9-AA15-AA5A1154E9E3}"/>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339" name="Straight Arrow Connector 338">
                <a:extLst>
                  <a:ext uri="{FF2B5EF4-FFF2-40B4-BE49-F238E27FC236}">
                    <a16:creationId xmlns:a16="http://schemas.microsoft.com/office/drawing/2014/main" id="{D634C13B-6FEC-4E3F-BFF8-FE88578B33DD}"/>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340" name="Straight Arrow Connector 339">
                <a:extLst>
                  <a:ext uri="{FF2B5EF4-FFF2-40B4-BE49-F238E27FC236}">
                    <a16:creationId xmlns:a16="http://schemas.microsoft.com/office/drawing/2014/main" id="{A1D2FBF7-E07D-4D3B-BFE9-9C7E033D650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341" name="Straight Arrow Connector 340">
                <a:extLst>
                  <a:ext uri="{FF2B5EF4-FFF2-40B4-BE49-F238E27FC236}">
                    <a16:creationId xmlns:a16="http://schemas.microsoft.com/office/drawing/2014/main" id="{FFB731DC-1849-496A-A2EB-E2F0758B92C4}"/>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342" name="Straight Arrow Connector 341">
                <a:extLst>
                  <a:ext uri="{FF2B5EF4-FFF2-40B4-BE49-F238E27FC236}">
                    <a16:creationId xmlns:a16="http://schemas.microsoft.com/office/drawing/2014/main" id="{5776C46E-EC67-4F1F-BD4D-E2D6B0D372B5}"/>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343" name="Straight Arrow Connector 342">
                <a:extLst>
                  <a:ext uri="{FF2B5EF4-FFF2-40B4-BE49-F238E27FC236}">
                    <a16:creationId xmlns:a16="http://schemas.microsoft.com/office/drawing/2014/main" id="{8B2D2B30-E7B3-4BC3-A9CF-97CF53D463E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344" name="Oval 343">
                <a:extLst>
                  <a:ext uri="{FF2B5EF4-FFF2-40B4-BE49-F238E27FC236}">
                    <a16:creationId xmlns:a16="http://schemas.microsoft.com/office/drawing/2014/main" id="{944D5442-BDCA-4194-96C1-FEFC065DD4F3}"/>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345" name="Picture 344">
                <a:extLst>
                  <a:ext uri="{FF2B5EF4-FFF2-40B4-BE49-F238E27FC236}">
                    <a16:creationId xmlns:a16="http://schemas.microsoft.com/office/drawing/2014/main" id="{913310BC-12EC-474B-983C-11FB695E2DE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346" name="Group 45">
                <a:extLst>
                  <a:ext uri="{FF2B5EF4-FFF2-40B4-BE49-F238E27FC236}">
                    <a16:creationId xmlns:a16="http://schemas.microsoft.com/office/drawing/2014/main" id="{0CA0E580-19DD-4688-9ECC-BDAE3B86D052}"/>
                  </a:ext>
                </a:extLst>
              </p:cNvPr>
              <p:cNvGrpSpPr>
                <a:grpSpLocks/>
              </p:cNvGrpSpPr>
              <p:nvPr/>
            </p:nvGrpSpPr>
            <p:grpSpPr bwMode="auto">
              <a:xfrm>
                <a:off x="3708030" y="1346842"/>
                <a:ext cx="309174" cy="452001"/>
                <a:chOff x="2593" y="768"/>
                <a:chExt cx="849" cy="1475"/>
              </a:xfrm>
            </p:grpSpPr>
            <p:sp>
              <p:nvSpPr>
                <p:cNvPr id="357" name="Freeform 46">
                  <a:extLst>
                    <a:ext uri="{FF2B5EF4-FFF2-40B4-BE49-F238E27FC236}">
                      <a16:creationId xmlns:a16="http://schemas.microsoft.com/office/drawing/2014/main" id="{FD4565A8-1277-4C1D-8F3E-A9613B1E8AE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8" name="Freeform 47">
                  <a:extLst>
                    <a:ext uri="{FF2B5EF4-FFF2-40B4-BE49-F238E27FC236}">
                      <a16:creationId xmlns:a16="http://schemas.microsoft.com/office/drawing/2014/main" id="{FFD9623B-3B5E-4018-9689-180380EE742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9" name="Freeform 48">
                  <a:extLst>
                    <a:ext uri="{FF2B5EF4-FFF2-40B4-BE49-F238E27FC236}">
                      <a16:creationId xmlns:a16="http://schemas.microsoft.com/office/drawing/2014/main" id="{991CF6C8-94D9-434F-8D96-C2F20F111292}"/>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0" name="Freeform 49">
                  <a:extLst>
                    <a:ext uri="{FF2B5EF4-FFF2-40B4-BE49-F238E27FC236}">
                      <a16:creationId xmlns:a16="http://schemas.microsoft.com/office/drawing/2014/main" id="{2DAA02FE-A4B1-45FE-88B3-CA708431FC18}"/>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1" name="Freeform 50">
                  <a:extLst>
                    <a:ext uri="{FF2B5EF4-FFF2-40B4-BE49-F238E27FC236}">
                      <a16:creationId xmlns:a16="http://schemas.microsoft.com/office/drawing/2014/main" id="{5A64DA7D-2BBF-4421-A942-3BFF73649A9C}"/>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2" name="Freeform 51">
                  <a:extLst>
                    <a:ext uri="{FF2B5EF4-FFF2-40B4-BE49-F238E27FC236}">
                      <a16:creationId xmlns:a16="http://schemas.microsoft.com/office/drawing/2014/main" id="{FF465CF0-349D-491F-AD23-6FA43F8024C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3" name="Freeform 52">
                  <a:extLst>
                    <a:ext uri="{FF2B5EF4-FFF2-40B4-BE49-F238E27FC236}">
                      <a16:creationId xmlns:a16="http://schemas.microsoft.com/office/drawing/2014/main" id="{69857EF3-1E54-463D-B89B-A23EAC085B9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364" name="Group 53">
                  <a:extLst>
                    <a:ext uri="{FF2B5EF4-FFF2-40B4-BE49-F238E27FC236}">
                      <a16:creationId xmlns:a16="http://schemas.microsoft.com/office/drawing/2014/main" id="{A75EAFAF-30D4-4C6B-9FBE-3C95D3CAEE47}"/>
                    </a:ext>
                  </a:extLst>
                </p:cNvPr>
                <p:cNvGrpSpPr>
                  <a:grpSpLocks/>
                </p:cNvGrpSpPr>
                <p:nvPr/>
              </p:nvGrpSpPr>
              <p:grpSpPr bwMode="auto">
                <a:xfrm>
                  <a:off x="2720" y="768"/>
                  <a:ext cx="230" cy="1456"/>
                  <a:chOff x="2720" y="768"/>
                  <a:chExt cx="230" cy="1456"/>
                </a:xfrm>
              </p:grpSpPr>
              <p:sp>
                <p:nvSpPr>
                  <p:cNvPr id="365" name="Freeform 54">
                    <a:extLst>
                      <a:ext uri="{FF2B5EF4-FFF2-40B4-BE49-F238E27FC236}">
                        <a16:creationId xmlns:a16="http://schemas.microsoft.com/office/drawing/2014/main" id="{DCEBE9DA-F60D-4144-B1B9-F55344BCD6AD}"/>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6" name="Freeform 55">
                    <a:extLst>
                      <a:ext uri="{FF2B5EF4-FFF2-40B4-BE49-F238E27FC236}">
                        <a16:creationId xmlns:a16="http://schemas.microsoft.com/office/drawing/2014/main" id="{597AADB0-80D4-4190-9170-A80BA90CBC0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347" name="Picture 4" descr="Finish Line Icon of Line style - Available in SVG, PNG, EPS, AI &amp; Icon fonts">
                <a:extLst>
                  <a:ext uri="{FF2B5EF4-FFF2-40B4-BE49-F238E27FC236}">
                    <a16:creationId xmlns:a16="http://schemas.microsoft.com/office/drawing/2014/main" id="{8DAD3B8C-5EB7-4F4E-AF53-2EC33FBDFF7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348" name="Oval 347">
                <a:extLst>
                  <a:ext uri="{FF2B5EF4-FFF2-40B4-BE49-F238E27FC236}">
                    <a16:creationId xmlns:a16="http://schemas.microsoft.com/office/drawing/2014/main" id="{CBC37709-C782-49DA-8520-A8291DFF2804}"/>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349" name="Picture 4" descr="Finish Line Icon of Line style - Available in SVG, PNG, EPS, AI &amp; Icon fonts">
                <a:extLst>
                  <a:ext uri="{FF2B5EF4-FFF2-40B4-BE49-F238E27FC236}">
                    <a16:creationId xmlns:a16="http://schemas.microsoft.com/office/drawing/2014/main" id="{25E8BD2C-3336-482B-ADCF-6879C583644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350" name="Oval 349">
                <a:extLst>
                  <a:ext uri="{FF2B5EF4-FFF2-40B4-BE49-F238E27FC236}">
                    <a16:creationId xmlns:a16="http://schemas.microsoft.com/office/drawing/2014/main" id="{073E26F1-8D73-488B-9C39-16F58F2F5E51}"/>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51" name="Oval 350">
                <a:extLst>
                  <a:ext uri="{FF2B5EF4-FFF2-40B4-BE49-F238E27FC236}">
                    <a16:creationId xmlns:a16="http://schemas.microsoft.com/office/drawing/2014/main" id="{98E9D379-EDC0-4652-A01E-51715BBDAE94}"/>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52" name="Oval 351">
                <a:extLst>
                  <a:ext uri="{FF2B5EF4-FFF2-40B4-BE49-F238E27FC236}">
                    <a16:creationId xmlns:a16="http://schemas.microsoft.com/office/drawing/2014/main" id="{3A009FCE-9780-42EF-8E5F-2C1B5344AFB1}"/>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53" name="Rectangle 352">
                <a:extLst>
                  <a:ext uri="{FF2B5EF4-FFF2-40B4-BE49-F238E27FC236}">
                    <a16:creationId xmlns:a16="http://schemas.microsoft.com/office/drawing/2014/main" id="{256C901F-E656-4458-8BCE-7B0ECD14AAF8}"/>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solidFill>
                      <a:srgbClr val="FFC000"/>
                    </a:solidFill>
                  </a:rPr>
                  <a:t>s</a:t>
                </a:r>
                <a:endParaRPr lang="en-CA" sz="2400" baseline="-25000" dirty="0">
                  <a:solidFill>
                    <a:srgbClr val="FFC000"/>
                  </a:solidFill>
                </a:endParaRPr>
              </a:p>
            </p:txBody>
          </p:sp>
          <p:grpSp>
            <p:nvGrpSpPr>
              <p:cNvPr id="354" name="Group 353">
                <a:extLst>
                  <a:ext uri="{FF2B5EF4-FFF2-40B4-BE49-F238E27FC236}">
                    <a16:creationId xmlns:a16="http://schemas.microsoft.com/office/drawing/2014/main" id="{3A8EAA40-03DE-40D2-9608-41BE5D89A83C}"/>
                  </a:ext>
                </a:extLst>
              </p:cNvPr>
              <p:cNvGrpSpPr/>
              <p:nvPr/>
            </p:nvGrpSpPr>
            <p:grpSpPr>
              <a:xfrm>
                <a:off x="4200018" y="2550956"/>
                <a:ext cx="457200" cy="457200"/>
                <a:chOff x="4170522" y="2536208"/>
                <a:chExt cx="457200" cy="457200"/>
              </a:xfrm>
            </p:grpSpPr>
            <p:sp>
              <p:nvSpPr>
                <p:cNvPr id="355" name="Oval 354">
                  <a:extLst>
                    <a:ext uri="{FF2B5EF4-FFF2-40B4-BE49-F238E27FC236}">
                      <a16:creationId xmlns:a16="http://schemas.microsoft.com/office/drawing/2014/main" id="{8ADA8F37-A45A-4E83-9CEF-0F2FB37B4733}"/>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356" name="Picture 4" descr="Finish Line Icon of Line style - Available in SVG, PNG, EPS, AI &amp; Icon fonts">
                  <a:extLst>
                    <a:ext uri="{FF2B5EF4-FFF2-40B4-BE49-F238E27FC236}">
                      <a16:creationId xmlns:a16="http://schemas.microsoft.com/office/drawing/2014/main" id="{306862F1-8FF0-4D0E-961A-D066EBE5EB7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cxnSp>
          <p:nvCxnSpPr>
            <p:cNvPr id="329" name="Straight Arrow Connector 328">
              <a:extLst>
                <a:ext uri="{FF2B5EF4-FFF2-40B4-BE49-F238E27FC236}">
                  <a16:creationId xmlns:a16="http://schemas.microsoft.com/office/drawing/2014/main" id="{3C76CDDE-A769-48BF-BD2D-D2D03E365119}"/>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pic>
        <p:nvPicPr>
          <p:cNvPr id="63" name="Picture 2" descr="TYI 30: Expected number of Dice throws | Combinatorics and more">
            <a:extLst>
              <a:ext uri="{FF2B5EF4-FFF2-40B4-BE49-F238E27FC236}">
                <a16:creationId xmlns:a16="http://schemas.microsoft.com/office/drawing/2014/main" id="{B5767B04-2A9E-4D11-A636-FCB5FDC350F1}"/>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Rectangle 63">
            <a:extLst>
              <a:ext uri="{FF2B5EF4-FFF2-40B4-BE49-F238E27FC236}">
                <a16:creationId xmlns:a16="http://schemas.microsoft.com/office/drawing/2014/main" id="{B452808F-D772-465A-B66D-4579C3FC5C2C}"/>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75" name="Rectangle 174">
            <a:extLst>
              <a:ext uri="{FF2B5EF4-FFF2-40B4-BE49-F238E27FC236}">
                <a16:creationId xmlns:a16="http://schemas.microsoft.com/office/drawing/2014/main" id="{66A374C1-6BF1-45F9-AEBE-A4D2E9B37AE0}"/>
              </a:ext>
            </a:extLst>
          </p:cNvPr>
          <p:cNvSpPr/>
          <p:nvPr/>
        </p:nvSpPr>
        <p:spPr>
          <a:xfrm>
            <a:off x="3810064" y="972273"/>
            <a:ext cx="72200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nvGrpSpPr>
          <p:cNvPr id="7" name="Group 6">
            <a:extLst>
              <a:ext uri="{FF2B5EF4-FFF2-40B4-BE49-F238E27FC236}">
                <a16:creationId xmlns:a16="http://schemas.microsoft.com/office/drawing/2014/main" id="{CE2F424E-6244-4816-A211-D48398E4158F}"/>
              </a:ext>
            </a:extLst>
          </p:cNvPr>
          <p:cNvGrpSpPr/>
          <p:nvPr/>
        </p:nvGrpSpPr>
        <p:grpSpPr>
          <a:xfrm>
            <a:off x="3480238" y="376187"/>
            <a:ext cx="2275322" cy="1358625"/>
            <a:chOff x="1939994" y="448757"/>
            <a:chExt cx="1941243" cy="1358625"/>
          </a:xfrm>
        </p:grpSpPr>
        <p:sp>
          <p:nvSpPr>
            <p:cNvPr id="79" name="Rectangle 78">
              <a:extLst>
                <a:ext uri="{FF2B5EF4-FFF2-40B4-BE49-F238E27FC236}">
                  <a16:creationId xmlns:a16="http://schemas.microsoft.com/office/drawing/2014/main" id="{ED300D26-E7D2-407D-A31F-06B8EBF38CAE}"/>
                </a:ext>
              </a:extLst>
            </p:cNvPr>
            <p:cNvSpPr/>
            <p:nvPr/>
          </p:nvSpPr>
          <p:spPr>
            <a:xfrm>
              <a:off x="2955991" y="637445"/>
              <a:ext cx="626451"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80" name="Rectangle 79">
              <a:extLst>
                <a:ext uri="{FF2B5EF4-FFF2-40B4-BE49-F238E27FC236}">
                  <a16:creationId xmlns:a16="http://schemas.microsoft.com/office/drawing/2014/main" id="{A9DEDD09-B184-4339-8847-ED53B2316537}"/>
                </a:ext>
              </a:extLst>
            </p:cNvPr>
            <p:cNvSpPr/>
            <p:nvPr/>
          </p:nvSpPr>
          <p:spPr>
            <a:xfrm>
              <a:off x="3254786" y="1345717"/>
              <a:ext cx="626451"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83" name="Rectangle 82">
              <a:extLst>
                <a:ext uri="{FF2B5EF4-FFF2-40B4-BE49-F238E27FC236}">
                  <a16:creationId xmlns:a16="http://schemas.microsoft.com/office/drawing/2014/main" id="{120A4FAE-2D20-4A01-80FB-F5947D85A233}"/>
                </a:ext>
              </a:extLst>
            </p:cNvPr>
            <p:cNvSpPr/>
            <p:nvPr/>
          </p:nvSpPr>
          <p:spPr>
            <a:xfrm>
              <a:off x="1939994" y="448757"/>
              <a:ext cx="626451"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sp>
        <p:nvSpPr>
          <p:cNvPr id="84" name="Oval 83">
            <a:extLst>
              <a:ext uri="{FF2B5EF4-FFF2-40B4-BE49-F238E27FC236}">
                <a16:creationId xmlns:a16="http://schemas.microsoft.com/office/drawing/2014/main" id="{5E12ADE5-C0DA-4196-96A2-1951C783A1CA}"/>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Rectangle 84">
            <a:extLst>
              <a:ext uri="{FF2B5EF4-FFF2-40B4-BE49-F238E27FC236}">
                <a16:creationId xmlns:a16="http://schemas.microsoft.com/office/drawing/2014/main" id="{0C01D8E0-0EC5-4D5A-9549-212E02C3E843}"/>
              </a:ext>
            </a:extLst>
          </p:cNvPr>
          <p:cNvSpPr/>
          <p:nvPr/>
        </p:nvSpPr>
        <p:spPr>
          <a:xfrm>
            <a:off x="749890" y="2676397"/>
            <a:ext cx="7936909" cy="2677656"/>
          </a:xfrm>
          <a:prstGeom prst="rect">
            <a:avLst/>
          </a:prstGeom>
        </p:spPr>
        <p:txBody>
          <a:bodyPr wrap="square">
            <a:spAutoFit/>
          </a:bodyPr>
          <a:lstStyle/>
          <a:p>
            <a:pPr>
              <a:spcAft>
                <a:spcPts val="0"/>
              </a:spcAft>
            </a:pPr>
            <a:r>
              <a:rPr lang="en-US" sz="2400" dirty="0">
                <a:solidFill>
                  <a:schemeClr val="tx2"/>
                </a:solidFill>
              </a:rPr>
              <a:t>Adversary’s turn:</a:t>
            </a:r>
          </a:p>
          <a:p>
            <a:pPr marL="342900" indent="-342900">
              <a:spcAft>
                <a:spcPts val="0"/>
              </a:spcAft>
              <a:buFont typeface="Arial" panose="020B0604020202020204" pitchFamily="34" charset="0"/>
              <a:buChar char="•"/>
            </a:pPr>
            <a:r>
              <a:rPr lang="en-US" sz="2400" dirty="0"/>
              <a:t>By choosing his action, he can choose the next state </a:t>
            </a:r>
            <a:r>
              <a:rPr lang="en-US" sz="2400" dirty="0">
                <a:solidFill>
                  <a:srgbClr val="FFC000"/>
                </a:solidFill>
              </a:rPr>
              <a:t>s'</a:t>
            </a:r>
            <a:r>
              <a:rPr lang="en-US" sz="2400" dirty="0"/>
              <a:t>.</a:t>
            </a:r>
          </a:p>
          <a:p>
            <a:pPr marL="342900" indent="-342900">
              <a:spcAft>
                <a:spcPts val="0"/>
              </a:spcAft>
              <a:buFont typeface="Arial" panose="020B0604020202020204" pitchFamily="34" charset="0"/>
              <a:buChar char="•"/>
            </a:pPr>
            <a:r>
              <a:rPr lang="en-US" sz="2400" dirty="0"/>
              <a:t>If their values </a:t>
            </a:r>
            <a:r>
              <a:rPr lang="en-US" sz="2400" dirty="0">
                <a:solidFill>
                  <a:srgbClr val="FF00FF"/>
                </a:solidFill>
              </a:rPr>
              <a:t>v(</a:t>
            </a:r>
            <a:r>
              <a:rPr lang="en-US" sz="2400" dirty="0">
                <a:solidFill>
                  <a:srgbClr val="FFC000"/>
                </a:solidFill>
              </a:rPr>
              <a:t>s'</a:t>
            </a:r>
            <a:r>
              <a:rPr lang="en-US" sz="2400" dirty="0">
                <a:solidFill>
                  <a:srgbClr val="FF00FF"/>
                </a:solidFill>
              </a:rPr>
              <a:t>)</a:t>
            </a:r>
            <a:r>
              <a:rPr lang="en-CA" sz="2400" dirty="0">
                <a:solidFill>
                  <a:srgbClr val="FF00FF"/>
                </a:solidFill>
              </a:rPr>
              <a:t> </a:t>
            </a:r>
            <a:r>
              <a:rPr lang="en-US" sz="2400" dirty="0"/>
              <a:t>have already been computed,</a:t>
            </a:r>
          </a:p>
          <a:p>
            <a:pPr>
              <a:spcAft>
                <a:spcPts val="0"/>
              </a:spcAft>
            </a:pPr>
            <a:r>
              <a:rPr lang="en-US" sz="2400" dirty="0"/>
              <a:t>       then he chooses the state </a:t>
            </a:r>
            <a:r>
              <a:rPr lang="en-US" sz="2400" dirty="0">
                <a:solidFill>
                  <a:srgbClr val="FFC000"/>
                </a:solidFill>
              </a:rPr>
              <a:t>s'</a:t>
            </a:r>
            <a:r>
              <a:rPr lang="en-US" sz="2400" dirty="0">
                <a:solidFill>
                  <a:srgbClr val="FF00FF"/>
                </a:solidFill>
              </a:rPr>
              <a:t> </a:t>
            </a:r>
            <a:r>
              <a:rPr lang="en-US" sz="2400" dirty="0"/>
              <a:t>with the smallest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t>.</a:t>
            </a:r>
          </a:p>
          <a:p>
            <a:pPr marL="342900" indent="-342900">
              <a:spcAft>
                <a:spcPts val="0"/>
              </a:spcAft>
              <a:buFont typeface="Arial" panose="020B0604020202020204" pitchFamily="34" charset="0"/>
              <a:buChar char="•"/>
            </a:pPr>
            <a:r>
              <a:rPr lang="en-US" sz="2400" dirty="0"/>
              <a:t>Once we know his actions, we know our expected reward.</a:t>
            </a:r>
          </a:p>
          <a:p>
            <a:pPr>
              <a:spcAft>
                <a:spcPts val="0"/>
              </a:spcAft>
            </a:pPr>
            <a:r>
              <a:rPr lang="en-US" sz="2400" dirty="0"/>
              <a:t>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t> =          </a:t>
            </a:r>
            <a:r>
              <a:rPr lang="en-US" sz="2400" dirty="0" err="1"/>
              <a:t>min</a:t>
            </a:r>
            <a:r>
              <a:rPr lang="en-US" sz="2400" baseline="-25000" dirty="0" err="1"/>
              <a:t>actions</a:t>
            </a:r>
            <a:r>
              <a:rPr lang="en-US" sz="2400" baseline="-25000" dirty="0"/>
              <a:t> </a:t>
            </a:r>
            <a:r>
              <a:rPr lang="en-US" sz="2400" dirty="0">
                <a:solidFill>
                  <a:srgbClr val="FF00FF"/>
                </a:solidFill>
              </a:rPr>
              <a:t>v(</a:t>
            </a:r>
            <a:r>
              <a:rPr lang="en-US" sz="2400" dirty="0">
                <a:solidFill>
                  <a:srgbClr val="FFC000"/>
                </a:solidFill>
              </a:rPr>
              <a:t>s'</a:t>
            </a:r>
            <a:r>
              <a:rPr lang="en-US" sz="2400" dirty="0">
                <a:solidFill>
                  <a:srgbClr val="FF00FF"/>
                </a:solidFill>
              </a:rPr>
              <a:t>)</a:t>
            </a:r>
            <a:endParaRPr lang="en-US" sz="2400" dirty="0"/>
          </a:p>
          <a:p>
            <a:pPr marL="342900" indent="-342900">
              <a:spcAft>
                <a:spcPts val="0"/>
              </a:spcAft>
              <a:buFont typeface="Arial" panose="020B0604020202020204" pitchFamily="34" charset="0"/>
              <a:buChar char="•"/>
            </a:pPr>
            <a:r>
              <a:rPr lang="en-US" sz="2400" dirty="0"/>
              <a:t> The adversary wants to take a long time to get to the goal.</a:t>
            </a:r>
          </a:p>
        </p:txBody>
      </p:sp>
      <p:pic>
        <p:nvPicPr>
          <p:cNvPr id="99" name="Picture 4" descr="Finish Line Icon of Line style - Available in SVG, PNG, EPS, AI &amp; Icon fonts">
            <a:extLst>
              <a:ext uri="{FF2B5EF4-FFF2-40B4-BE49-F238E27FC236}">
                <a16:creationId xmlns:a16="http://schemas.microsoft.com/office/drawing/2014/main" id="{352ABB0B-1E8C-4483-98CF-33969184173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00" name="Rectangle 99">
            <a:extLst>
              <a:ext uri="{FF2B5EF4-FFF2-40B4-BE49-F238E27FC236}">
                <a16:creationId xmlns:a16="http://schemas.microsoft.com/office/drawing/2014/main" id="{D80B87FE-7671-42E5-A889-5443E1918788}"/>
              </a:ext>
            </a:extLst>
          </p:cNvPr>
          <p:cNvSpPr/>
          <p:nvPr/>
        </p:nvSpPr>
        <p:spPr>
          <a:xfrm>
            <a:off x="2070019" y="4511273"/>
            <a:ext cx="859025"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p>
        </p:txBody>
      </p:sp>
      <p:pic>
        <p:nvPicPr>
          <p:cNvPr id="113" name="Picture 112">
            <a:extLst>
              <a:ext uri="{FF2B5EF4-FFF2-40B4-BE49-F238E27FC236}">
                <a16:creationId xmlns:a16="http://schemas.microsoft.com/office/drawing/2014/main" id="{103D3653-F1B4-456B-A105-5888E57586C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352541" y="841695"/>
            <a:ext cx="613290" cy="775589"/>
          </a:xfrm>
          <a:prstGeom prst="rect">
            <a:avLst/>
          </a:prstGeom>
        </p:spPr>
      </p:pic>
      <p:grpSp>
        <p:nvGrpSpPr>
          <p:cNvPr id="261" name="Group 260">
            <a:extLst>
              <a:ext uri="{FF2B5EF4-FFF2-40B4-BE49-F238E27FC236}">
                <a16:creationId xmlns:a16="http://schemas.microsoft.com/office/drawing/2014/main" id="{F6826FAD-A1A8-4D00-BAE3-6B8750A88C35}"/>
              </a:ext>
            </a:extLst>
          </p:cNvPr>
          <p:cNvGrpSpPr/>
          <p:nvPr/>
        </p:nvGrpSpPr>
        <p:grpSpPr>
          <a:xfrm>
            <a:off x="739586" y="5606684"/>
            <a:ext cx="6118414" cy="868859"/>
            <a:chOff x="739586" y="5961529"/>
            <a:chExt cx="6118414" cy="868859"/>
          </a:xfrm>
        </p:grpSpPr>
        <p:sp>
          <p:nvSpPr>
            <p:cNvPr id="262" name="Rectangle 261">
              <a:extLst>
                <a:ext uri="{FF2B5EF4-FFF2-40B4-BE49-F238E27FC236}">
                  <a16:creationId xmlns:a16="http://schemas.microsoft.com/office/drawing/2014/main" id="{1F2EAF4D-9919-42A4-A212-06F64873D936}"/>
                </a:ext>
              </a:extLst>
            </p:cNvPr>
            <p:cNvSpPr/>
            <p:nvPr/>
          </p:nvSpPr>
          <p:spPr>
            <a:xfrm>
              <a:off x="739586" y="5961529"/>
              <a:ext cx="2031940" cy="461665"/>
            </a:xfrm>
            <a:prstGeom prst="rect">
              <a:avLst/>
            </a:prstGeom>
          </p:spPr>
          <p:txBody>
            <a:bodyPr wrap="square">
              <a:spAutoFit/>
            </a:bodyPr>
            <a:lstStyle/>
            <a:p>
              <a:pPr>
                <a:spcAft>
                  <a:spcPts val="0"/>
                </a:spcAft>
              </a:pPr>
              <a:r>
                <a:rPr lang="en-US" sz="2400" dirty="0"/>
                <a:t>Eg: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baseline="-25000" dirty="0"/>
                <a:t> </a:t>
              </a:r>
              <a:r>
                <a:rPr lang="en-US" sz="2400" dirty="0"/>
                <a:t> = </a:t>
              </a:r>
              <a:endParaRPr lang="en-CA" sz="2400" baseline="-25000" dirty="0"/>
            </a:p>
          </p:txBody>
        </p:sp>
        <p:sp>
          <p:nvSpPr>
            <p:cNvPr id="263" name="Oval 262">
              <a:extLst>
                <a:ext uri="{FF2B5EF4-FFF2-40B4-BE49-F238E27FC236}">
                  <a16:creationId xmlns:a16="http://schemas.microsoft.com/office/drawing/2014/main" id="{651357E0-FF2F-45DE-8198-01D14B642210}"/>
                </a:ext>
              </a:extLst>
            </p:cNvPr>
            <p:cNvSpPr/>
            <p:nvPr/>
          </p:nvSpPr>
          <p:spPr>
            <a:xfrm>
              <a:off x="2184030" y="6373188"/>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64" name="Oval 263">
              <a:extLst>
                <a:ext uri="{FF2B5EF4-FFF2-40B4-BE49-F238E27FC236}">
                  <a16:creationId xmlns:a16="http://schemas.microsoft.com/office/drawing/2014/main" id="{4E05EF9D-0791-44FD-957F-0CD10738E13C}"/>
                </a:ext>
              </a:extLst>
            </p:cNvPr>
            <p:cNvSpPr/>
            <p:nvPr/>
          </p:nvSpPr>
          <p:spPr>
            <a:xfrm>
              <a:off x="3238155" y="6373188"/>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65" name="Oval 264">
              <a:extLst>
                <a:ext uri="{FF2B5EF4-FFF2-40B4-BE49-F238E27FC236}">
                  <a16:creationId xmlns:a16="http://schemas.microsoft.com/office/drawing/2014/main" id="{A0229CCC-2E33-401B-B216-F615634A4A65}"/>
                </a:ext>
              </a:extLst>
            </p:cNvPr>
            <p:cNvSpPr/>
            <p:nvPr/>
          </p:nvSpPr>
          <p:spPr>
            <a:xfrm>
              <a:off x="4292280" y="6373188"/>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66" name="Oval 265">
              <a:extLst>
                <a:ext uri="{FF2B5EF4-FFF2-40B4-BE49-F238E27FC236}">
                  <a16:creationId xmlns:a16="http://schemas.microsoft.com/office/drawing/2014/main" id="{022E2AE4-E0A7-4442-B3D0-3B2AE8644C84}"/>
                </a:ext>
              </a:extLst>
            </p:cNvPr>
            <p:cNvSpPr/>
            <p:nvPr/>
          </p:nvSpPr>
          <p:spPr>
            <a:xfrm>
              <a:off x="5346405" y="6373188"/>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67" name="Oval 266">
              <a:extLst>
                <a:ext uri="{FF2B5EF4-FFF2-40B4-BE49-F238E27FC236}">
                  <a16:creationId xmlns:a16="http://schemas.microsoft.com/office/drawing/2014/main" id="{EF2063D7-236C-449E-BC8D-0B3790DD15C9}"/>
                </a:ext>
              </a:extLst>
            </p:cNvPr>
            <p:cNvSpPr/>
            <p:nvPr/>
          </p:nvSpPr>
          <p:spPr>
            <a:xfrm>
              <a:off x="6400800" y="6373188"/>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268" name="Picture 4" descr="Finish Line Icon of Line style - Available in SVG, PNG, EPS, AI &amp; Icon fonts">
              <a:extLst>
                <a:ext uri="{FF2B5EF4-FFF2-40B4-BE49-F238E27FC236}">
                  <a16:creationId xmlns:a16="http://schemas.microsoft.com/office/drawing/2014/main" id="{A45EEAD9-C68D-4DAF-A1ED-2F7AEC8B07C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29375" y="6430338"/>
              <a:ext cx="400050" cy="400050"/>
            </a:xfrm>
            <a:prstGeom prst="rect">
              <a:avLst/>
            </a:prstGeom>
            <a:noFill/>
            <a:ln>
              <a:noFill/>
            </a:ln>
          </p:spPr>
        </p:pic>
        <p:grpSp>
          <p:nvGrpSpPr>
            <p:cNvPr id="269" name="Group 45">
              <a:extLst>
                <a:ext uri="{FF2B5EF4-FFF2-40B4-BE49-F238E27FC236}">
                  <a16:creationId xmlns:a16="http://schemas.microsoft.com/office/drawing/2014/main" id="{8C4B88DA-8AAE-4B69-B624-A9ADAF877D42}"/>
                </a:ext>
              </a:extLst>
            </p:cNvPr>
            <p:cNvGrpSpPr>
              <a:grpSpLocks/>
            </p:cNvGrpSpPr>
            <p:nvPr/>
          </p:nvGrpSpPr>
          <p:grpSpPr bwMode="auto">
            <a:xfrm>
              <a:off x="2206443" y="6324600"/>
              <a:ext cx="309174" cy="452001"/>
              <a:chOff x="2593" y="768"/>
              <a:chExt cx="849" cy="1475"/>
            </a:xfrm>
          </p:grpSpPr>
          <p:sp>
            <p:nvSpPr>
              <p:cNvPr id="303" name="Freeform 46">
                <a:extLst>
                  <a:ext uri="{FF2B5EF4-FFF2-40B4-BE49-F238E27FC236}">
                    <a16:creationId xmlns:a16="http://schemas.microsoft.com/office/drawing/2014/main" id="{A7F3415D-C665-4E71-BBB1-33FD4564B47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4" name="Freeform 47">
                <a:extLst>
                  <a:ext uri="{FF2B5EF4-FFF2-40B4-BE49-F238E27FC236}">
                    <a16:creationId xmlns:a16="http://schemas.microsoft.com/office/drawing/2014/main" id="{29137FD3-179E-47F6-AAE0-0501CF655BCE}"/>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5" name="Freeform 48">
                <a:extLst>
                  <a:ext uri="{FF2B5EF4-FFF2-40B4-BE49-F238E27FC236}">
                    <a16:creationId xmlns:a16="http://schemas.microsoft.com/office/drawing/2014/main" id="{EDFFFB2F-EE43-41B4-9E89-520C5D14E67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6" name="Freeform 49">
                <a:extLst>
                  <a:ext uri="{FF2B5EF4-FFF2-40B4-BE49-F238E27FC236}">
                    <a16:creationId xmlns:a16="http://schemas.microsoft.com/office/drawing/2014/main" id="{68BA516E-4D13-4A60-BA36-F43D7788CC06}"/>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7" name="Freeform 50">
                <a:extLst>
                  <a:ext uri="{FF2B5EF4-FFF2-40B4-BE49-F238E27FC236}">
                    <a16:creationId xmlns:a16="http://schemas.microsoft.com/office/drawing/2014/main" id="{8C4BC436-4C7D-4D79-B951-3F393733C0B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8" name="Freeform 51">
                <a:extLst>
                  <a:ext uri="{FF2B5EF4-FFF2-40B4-BE49-F238E27FC236}">
                    <a16:creationId xmlns:a16="http://schemas.microsoft.com/office/drawing/2014/main" id="{E43724BB-FF9E-498B-989A-931E6D3758C2}"/>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9" name="Freeform 52">
                <a:extLst>
                  <a:ext uri="{FF2B5EF4-FFF2-40B4-BE49-F238E27FC236}">
                    <a16:creationId xmlns:a16="http://schemas.microsoft.com/office/drawing/2014/main" id="{02D1235B-7C27-425A-8C74-21E53ED076B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310" name="Group 53">
                <a:extLst>
                  <a:ext uri="{FF2B5EF4-FFF2-40B4-BE49-F238E27FC236}">
                    <a16:creationId xmlns:a16="http://schemas.microsoft.com/office/drawing/2014/main" id="{6DF7EFC6-1752-4493-9D76-824615D7FA26}"/>
                  </a:ext>
                </a:extLst>
              </p:cNvPr>
              <p:cNvGrpSpPr>
                <a:grpSpLocks/>
              </p:cNvGrpSpPr>
              <p:nvPr/>
            </p:nvGrpSpPr>
            <p:grpSpPr bwMode="auto">
              <a:xfrm>
                <a:off x="2720" y="768"/>
                <a:ext cx="230" cy="1456"/>
                <a:chOff x="2720" y="768"/>
                <a:chExt cx="230" cy="1456"/>
              </a:xfrm>
            </p:grpSpPr>
            <p:sp>
              <p:nvSpPr>
                <p:cNvPr id="311" name="Freeform 54">
                  <a:extLst>
                    <a:ext uri="{FF2B5EF4-FFF2-40B4-BE49-F238E27FC236}">
                      <a16:creationId xmlns:a16="http://schemas.microsoft.com/office/drawing/2014/main" id="{2C8C4F77-78EC-4D7C-854A-E5033E0235A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2" name="Freeform 55">
                  <a:extLst>
                    <a:ext uri="{FF2B5EF4-FFF2-40B4-BE49-F238E27FC236}">
                      <a16:creationId xmlns:a16="http://schemas.microsoft.com/office/drawing/2014/main" id="{7B98924B-4083-434D-B6D1-68B38937166D}"/>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grpSp>
          <p:nvGrpSpPr>
            <p:cNvPr id="270" name="Group 45">
              <a:extLst>
                <a:ext uri="{FF2B5EF4-FFF2-40B4-BE49-F238E27FC236}">
                  <a16:creationId xmlns:a16="http://schemas.microsoft.com/office/drawing/2014/main" id="{B63737B2-BE2C-4E1C-91E4-B73303E94540}"/>
                </a:ext>
              </a:extLst>
            </p:cNvPr>
            <p:cNvGrpSpPr>
              <a:grpSpLocks/>
            </p:cNvGrpSpPr>
            <p:nvPr/>
          </p:nvGrpSpPr>
          <p:grpSpPr bwMode="auto">
            <a:xfrm>
              <a:off x="3268869" y="6332846"/>
              <a:ext cx="309174" cy="452001"/>
              <a:chOff x="2593" y="768"/>
              <a:chExt cx="849" cy="1475"/>
            </a:xfrm>
          </p:grpSpPr>
          <p:sp>
            <p:nvSpPr>
              <p:cNvPr id="293" name="Freeform 46">
                <a:extLst>
                  <a:ext uri="{FF2B5EF4-FFF2-40B4-BE49-F238E27FC236}">
                    <a16:creationId xmlns:a16="http://schemas.microsoft.com/office/drawing/2014/main" id="{361C081C-ADD7-4B02-A24C-4A1761144BAF}"/>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4" name="Freeform 47">
                <a:extLst>
                  <a:ext uri="{FF2B5EF4-FFF2-40B4-BE49-F238E27FC236}">
                    <a16:creationId xmlns:a16="http://schemas.microsoft.com/office/drawing/2014/main" id="{11BF2C6A-4244-4420-AAB0-88B1E544E16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5" name="Freeform 48">
                <a:extLst>
                  <a:ext uri="{FF2B5EF4-FFF2-40B4-BE49-F238E27FC236}">
                    <a16:creationId xmlns:a16="http://schemas.microsoft.com/office/drawing/2014/main" id="{2B722CA9-EBA2-44F9-B4EB-9648A033B7E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6" name="Freeform 49">
                <a:extLst>
                  <a:ext uri="{FF2B5EF4-FFF2-40B4-BE49-F238E27FC236}">
                    <a16:creationId xmlns:a16="http://schemas.microsoft.com/office/drawing/2014/main" id="{0601E338-63A2-4A11-A465-1C5BE4AF7C4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7" name="Freeform 50">
                <a:extLst>
                  <a:ext uri="{FF2B5EF4-FFF2-40B4-BE49-F238E27FC236}">
                    <a16:creationId xmlns:a16="http://schemas.microsoft.com/office/drawing/2014/main" id="{B7A25161-AFC2-424B-8587-40BD3E154DF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8" name="Freeform 51">
                <a:extLst>
                  <a:ext uri="{FF2B5EF4-FFF2-40B4-BE49-F238E27FC236}">
                    <a16:creationId xmlns:a16="http://schemas.microsoft.com/office/drawing/2014/main" id="{7BE17E3D-1A6D-4DB4-8FC1-5B7A96D7591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9" name="Freeform 52">
                <a:extLst>
                  <a:ext uri="{FF2B5EF4-FFF2-40B4-BE49-F238E27FC236}">
                    <a16:creationId xmlns:a16="http://schemas.microsoft.com/office/drawing/2014/main" id="{B6D01994-DB07-4B5F-B7EB-144A816385D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300" name="Group 53">
                <a:extLst>
                  <a:ext uri="{FF2B5EF4-FFF2-40B4-BE49-F238E27FC236}">
                    <a16:creationId xmlns:a16="http://schemas.microsoft.com/office/drawing/2014/main" id="{29E85941-01CF-4DA0-8664-88EA2BDA0542}"/>
                  </a:ext>
                </a:extLst>
              </p:cNvPr>
              <p:cNvGrpSpPr>
                <a:grpSpLocks/>
              </p:cNvGrpSpPr>
              <p:nvPr/>
            </p:nvGrpSpPr>
            <p:grpSpPr bwMode="auto">
              <a:xfrm>
                <a:off x="2720" y="768"/>
                <a:ext cx="230" cy="1456"/>
                <a:chOff x="2720" y="768"/>
                <a:chExt cx="230" cy="1456"/>
              </a:xfrm>
            </p:grpSpPr>
            <p:sp>
              <p:nvSpPr>
                <p:cNvPr id="301" name="Freeform 54">
                  <a:extLst>
                    <a:ext uri="{FF2B5EF4-FFF2-40B4-BE49-F238E27FC236}">
                      <a16:creationId xmlns:a16="http://schemas.microsoft.com/office/drawing/2014/main" id="{86536864-3AB0-423B-8820-EAED4F4BC6AD}"/>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2" name="Freeform 55">
                  <a:extLst>
                    <a:ext uri="{FF2B5EF4-FFF2-40B4-BE49-F238E27FC236}">
                      <a16:creationId xmlns:a16="http://schemas.microsoft.com/office/drawing/2014/main" id="{08AFDA7A-EAEC-4884-9368-6A8603AF08E5}"/>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grpSp>
          <p:nvGrpSpPr>
            <p:cNvPr id="271" name="Group 45">
              <a:extLst>
                <a:ext uri="{FF2B5EF4-FFF2-40B4-BE49-F238E27FC236}">
                  <a16:creationId xmlns:a16="http://schemas.microsoft.com/office/drawing/2014/main" id="{C3162994-9E4C-4986-A655-E68655792236}"/>
                </a:ext>
              </a:extLst>
            </p:cNvPr>
            <p:cNvGrpSpPr>
              <a:grpSpLocks/>
            </p:cNvGrpSpPr>
            <p:nvPr/>
          </p:nvGrpSpPr>
          <p:grpSpPr bwMode="auto">
            <a:xfrm>
              <a:off x="4331292" y="6341092"/>
              <a:ext cx="309173" cy="452001"/>
              <a:chOff x="2593" y="768"/>
              <a:chExt cx="849" cy="1475"/>
            </a:xfrm>
          </p:grpSpPr>
          <p:sp>
            <p:nvSpPr>
              <p:cNvPr id="283" name="Freeform 46">
                <a:extLst>
                  <a:ext uri="{FF2B5EF4-FFF2-40B4-BE49-F238E27FC236}">
                    <a16:creationId xmlns:a16="http://schemas.microsoft.com/office/drawing/2014/main" id="{E021068D-52D4-4460-9CA0-DE6A5A62FBB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84" name="Freeform 47">
                <a:extLst>
                  <a:ext uri="{FF2B5EF4-FFF2-40B4-BE49-F238E27FC236}">
                    <a16:creationId xmlns:a16="http://schemas.microsoft.com/office/drawing/2014/main" id="{D05C2DFB-0069-4624-A1AC-0CF009774A9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85" name="Freeform 48">
                <a:extLst>
                  <a:ext uri="{FF2B5EF4-FFF2-40B4-BE49-F238E27FC236}">
                    <a16:creationId xmlns:a16="http://schemas.microsoft.com/office/drawing/2014/main" id="{7D844CC1-4A6B-43A3-B82C-478EE7A516E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86" name="Freeform 49">
                <a:extLst>
                  <a:ext uri="{FF2B5EF4-FFF2-40B4-BE49-F238E27FC236}">
                    <a16:creationId xmlns:a16="http://schemas.microsoft.com/office/drawing/2014/main" id="{DC4C952F-E8FE-46D7-B4EA-761A35AC939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87" name="Freeform 50">
                <a:extLst>
                  <a:ext uri="{FF2B5EF4-FFF2-40B4-BE49-F238E27FC236}">
                    <a16:creationId xmlns:a16="http://schemas.microsoft.com/office/drawing/2014/main" id="{A110D4D5-050D-4EE2-952C-19E03ED4F41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88" name="Freeform 51">
                <a:extLst>
                  <a:ext uri="{FF2B5EF4-FFF2-40B4-BE49-F238E27FC236}">
                    <a16:creationId xmlns:a16="http://schemas.microsoft.com/office/drawing/2014/main" id="{6BF72646-B33C-416A-BF0E-52D065CB8A9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89" name="Freeform 52">
                <a:extLst>
                  <a:ext uri="{FF2B5EF4-FFF2-40B4-BE49-F238E27FC236}">
                    <a16:creationId xmlns:a16="http://schemas.microsoft.com/office/drawing/2014/main" id="{E3596C68-0AE6-4811-9562-8B7B27E2060C}"/>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290" name="Group 53">
                <a:extLst>
                  <a:ext uri="{FF2B5EF4-FFF2-40B4-BE49-F238E27FC236}">
                    <a16:creationId xmlns:a16="http://schemas.microsoft.com/office/drawing/2014/main" id="{DB0E62DE-9C2F-4DF0-8706-08E244A7E5ED}"/>
                  </a:ext>
                </a:extLst>
              </p:cNvPr>
              <p:cNvGrpSpPr>
                <a:grpSpLocks/>
              </p:cNvGrpSpPr>
              <p:nvPr/>
            </p:nvGrpSpPr>
            <p:grpSpPr bwMode="auto">
              <a:xfrm>
                <a:off x="2720" y="768"/>
                <a:ext cx="230" cy="1456"/>
                <a:chOff x="2720" y="768"/>
                <a:chExt cx="230" cy="1456"/>
              </a:xfrm>
            </p:grpSpPr>
            <p:sp>
              <p:nvSpPr>
                <p:cNvPr id="291" name="Freeform 54">
                  <a:extLst>
                    <a:ext uri="{FF2B5EF4-FFF2-40B4-BE49-F238E27FC236}">
                      <a16:creationId xmlns:a16="http://schemas.microsoft.com/office/drawing/2014/main" id="{42A32E69-B528-4669-89E5-AFE8A08C0E5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2" name="Freeform 55">
                  <a:extLst>
                    <a:ext uri="{FF2B5EF4-FFF2-40B4-BE49-F238E27FC236}">
                      <a16:creationId xmlns:a16="http://schemas.microsoft.com/office/drawing/2014/main" id="{EA3C08B6-F83F-4BD4-9FA4-27EE28B85464}"/>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grpSp>
          <p:nvGrpSpPr>
            <p:cNvPr id="272" name="Group 45">
              <a:extLst>
                <a:ext uri="{FF2B5EF4-FFF2-40B4-BE49-F238E27FC236}">
                  <a16:creationId xmlns:a16="http://schemas.microsoft.com/office/drawing/2014/main" id="{F2202DC7-F441-40BD-A23D-A1AFBB56DAD8}"/>
                </a:ext>
              </a:extLst>
            </p:cNvPr>
            <p:cNvGrpSpPr>
              <a:grpSpLocks/>
            </p:cNvGrpSpPr>
            <p:nvPr/>
          </p:nvGrpSpPr>
          <p:grpSpPr bwMode="auto">
            <a:xfrm>
              <a:off x="5393718" y="6349338"/>
              <a:ext cx="309173" cy="452001"/>
              <a:chOff x="2593" y="768"/>
              <a:chExt cx="849" cy="1475"/>
            </a:xfrm>
          </p:grpSpPr>
          <p:sp>
            <p:nvSpPr>
              <p:cNvPr id="273" name="Freeform 46">
                <a:extLst>
                  <a:ext uri="{FF2B5EF4-FFF2-40B4-BE49-F238E27FC236}">
                    <a16:creationId xmlns:a16="http://schemas.microsoft.com/office/drawing/2014/main" id="{2F934924-9D17-4E85-B4BE-877F228CAC4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74" name="Freeform 47">
                <a:extLst>
                  <a:ext uri="{FF2B5EF4-FFF2-40B4-BE49-F238E27FC236}">
                    <a16:creationId xmlns:a16="http://schemas.microsoft.com/office/drawing/2014/main" id="{3A93D525-8A65-4659-868F-C42A3D52CF0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75" name="Freeform 48">
                <a:extLst>
                  <a:ext uri="{FF2B5EF4-FFF2-40B4-BE49-F238E27FC236}">
                    <a16:creationId xmlns:a16="http://schemas.microsoft.com/office/drawing/2014/main" id="{80BA4F9D-49C2-4E26-ABED-A24A8A101C6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76" name="Freeform 49">
                <a:extLst>
                  <a:ext uri="{FF2B5EF4-FFF2-40B4-BE49-F238E27FC236}">
                    <a16:creationId xmlns:a16="http://schemas.microsoft.com/office/drawing/2014/main" id="{174DCA17-C80B-45FA-8E51-D8DF7EBCF3DF}"/>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77" name="Freeform 50">
                <a:extLst>
                  <a:ext uri="{FF2B5EF4-FFF2-40B4-BE49-F238E27FC236}">
                    <a16:creationId xmlns:a16="http://schemas.microsoft.com/office/drawing/2014/main" id="{1883DBCF-3A8D-4A39-85E8-A15CF47BDA0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78" name="Freeform 51">
                <a:extLst>
                  <a:ext uri="{FF2B5EF4-FFF2-40B4-BE49-F238E27FC236}">
                    <a16:creationId xmlns:a16="http://schemas.microsoft.com/office/drawing/2014/main" id="{F0B24638-54DC-4F4C-ABD0-63A9432DD96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79" name="Freeform 52">
                <a:extLst>
                  <a:ext uri="{FF2B5EF4-FFF2-40B4-BE49-F238E27FC236}">
                    <a16:creationId xmlns:a16="http://schemas.microsoft.com/office/drawing/2014/main" id="{CFBAAD7B-EC87-4111-A1AD-C84BEC06463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280" name="Group 53">
                <a:extLst>
                  <a:ext uri="{FF2B5EF4-FFF2-40B4-BE49-F238E27FC236}">
                    <a16:creationId xmlns:a16="http://schemas.microsoft.com/office/drawing/2014/main" id="{F62915BD-15A6-4B4F-AB0C-72671F94195A}"/>
                  </a:ext>
                </a:extLst>
              </p:cNvPr>
              <p:cNvGrpSpPr>
                <a:grpSpLocks/>
              </p:cNvGrpSpPr>
              <p:nvPr/>
            </p:nvGrpSpPr>
            <p:grpSpPr bwMode="auto">
              <a:xfrm>
                <a:off x="2720" y="768"/>
                <a:ext cx="230" cy="1456"/>
                <a:chOff x="2720" y="768"/>
                <a:chExt cx="230" cy="1456"/>
              </a:xfrm>
            </p:grpSpPr>
            <p:sp>
              <p:nvSpPr>
                <p:cNvPr id="281" name="Freeform 54">
                  <a:extLst>
                    <a:ext uri="{FF2B5EF4-FFF2-40B4-BE49-F238E27FC236}">
                      <a16:creationId xmlns:a16="http://schemas.microsoft.com/office/drawing/2014/main" id="{F09A26CD-863B-43D7-9131-6CB5487F79F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82" name="Freeform 55">
                  <a:extLst>
                    <a:ext uri="{FF2B5EF4-FFF2-40B4-BE49-F238E27FC236}">
                      <a16:creationId xmlns:a16="http://schemas.microsoft.com/office/drawing/2014/main" id="{6F35CBA4-BD17-4C3C-8E08-79451A060297}"/>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grpSp>
      <p:pic>
        <p:nvPicPr>
          <p:cNvPr id="313" name="Picture 312">
            <a:extLst>
              <a:ext uri="{FF2B5EF4-FFF2-40B4-BE49-F238E27FC236}">
                <a16:creationId xmlns:a16="http://schemas.microsoft.com/office/drawing/2014/main" id="{356E502B-4FCB-4166-A4A9-4E7B906126A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327551" y="5723539"/>
            <a:ext cx="613290" cy="775589"/>
          </a:xfrm>
          <a:prstGeom prst="rect">
            <a:avLst/>
          </a:prstGeom>
        </p:spPr>
      </p:pic>
      <p:grpSp>
        <p:nvGrpSpPr>
          <p:cNvPr id="314" name="Group 313">
            <a:extLst>
              <a:ext uri="{FF2B5EF4-FFF2-40B4-BE49-F238E27FC236}">
                <a16:creationId xmlns:a16="http://schemas.microsoft.com/office/drawing/2014/main" id="{9B7D92F7-821B-4586-98D5-B9225F655F9B}"/>
              </a:ext>
            </a:extLst>
          </p:cNvPr>
          <p:cNvGrpSpPr/>
          <p:nvPr/>
        </p:nvGrpSpPr>
        <p:grpSpPr>
          <a:xfrm>
            <a:off x="2641230" y="6223755"/>
            <a:ext cx="3746920" cy="0"/>
            <a:chOff x="2641230" y="6596529"/>
            <a:chExt cx="3746920" cy="0"/>
          </a:xfrm>
        </p:grpSpPr>
        <p:cxnSp>
          <p:nvCxnSpPr>
            <p:cNvPr id="315" name="Straight Arrow Connector 314">
              <a:extLst>
                <a:ext uri="{FF2B5EF4-FFF2-40B4-BE49-F238E27FC236}">
                  <a16:creationId xmlns:a16="http://schemas.microsoft.com/office/drawing/2014/main" id="{27D0CDA6-F2E1-4F35-92C6-9E576AB638AF}"/>
                </a:ext>
              </a:extLst>
            </p:cNvPr>
            <p:cNvCxnSpPr>
              <a:cxnSpLocks/>
            </p:cNvCxnSpPr>
            <p:nvPr/>
          </p:nvCxnSpPr>
          <p:spPr bwMode="auto">
            <a:xfrm>
              <a:off x="2641230"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316" name="Straight Arrow Connector 315">
              <a:extLst>
                <a:ext uri="{FF2B5EF4-FFF2-40B4-BE49-F238E27FC236}">
                  <a16:creationId xmlns:a16="http://schemas.microsoft.com/office/drawing/2014/main" id="{7BA1EB5F-15D8-41B7-8101-ED863F9CE862}"/>
                </a:ext>
              </a:extLst>
            </p:cNvPr>
            <p:cNvCxnSpPr>
              <a:cxnSpLocks/>
            </p:cNvCxnSpPr>
            <p:nvPr/>
          </p:nvCxnSpPr>
          <p:spPr bwMode="auto">
            <a:xfrm>
              <a:off x="3695355"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317" name="Straight Arrow Connector 316">
              <a:extLst>
                <a:ext uri="{FF2B5EF4-FFF2-40B4-BE49-F238E27FC236}">
                  <a16:creationId xmlns:a16="http://schemas.microsoft.com/office/drawing/2014/main" id="{7B30BA4F-68F2-4179-B0A8-E7DB2EC6EE2D}"/>
                </a:ext>
              </a:extLst>
            </p:cNvPr>
            <p:cNvCxnSpPr>
              <a:cxnSpLocks/>
            </p:cNvCxnSpPr>
            <p:nvPr/>
          </p:nvCxnSpPr>
          <p:spPr bwMode="auto">
            <a:xfrm>
              <a:off x="4749480"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318" name="Straight Arrow Connector 317">
              <a:extLst>
                <a:ext uri="{FF2B5EF4-FFF2-40B4-BE49-F238E27FC236}">
                  <a16:creationId xmlns:a16="http://schemas.microsoft.com/office/drawing/2014/main" id="{9DE4511A-9264-4139-97BD-9E7CE141E301}"/>
                </a:ext>
              </a:extLst>
            </p:cNvPr>
            <p:cNvCxnSpPr>
              <a:cxnSpLocks/>
            </p:cNvCxnSpPr>
            <p:nvPr/>
          </p:nvCxnSpPr>
          <p:spPr bwMode="auto">
            <a:xfrm>
              <a:off x="5803605"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grpSp>
      <p:sp>
        <p:nvSpPr>
          <p:cNvPr id="319" name="Rectangle 318">
            <a:extLst>
              <a:ext uri="{FF2B5EF4-FFF2-40B4-BE49-F238E27FC236}">
                <a16:creationId xmlns:a16="http://schemas.microsoft.com/office/drawing/2014/main" id="{E189695F-BF47-4110-B87D-C8D1188C7C6D}"/>
              </a:ext>
            </a:extLst>
          </p:cNvPr>
          <p:cNvSpPr/>
          <p:nvPr/>
        </p:nvSpPr>
        <p:spPr>
          <a:xfrm>
            <a:off x="6286500" y="5606684"/>
            <a:ext cx="724434" cy="461665"/>
          </a:xfrm>
          <a:prstGeom prst="rect">
            <a:avLst/>
          </a:prstGeom>
        </p:spPr>
        <p:txBody>
          <a:bodyPr wrap="square">
            <a:spAutoFit/>
          </a:bodyPr>
          <a:lstStyle/>
          <a:p>
            <a:pPr>
              <a:spcAft>
                <a:spcPts val="0"/>
              </a:spcAft>
            </a:pPr>
            <a:r>
              <a:rPr lang="en-US" sz="2400" dirty="0"/>
              <a:t>100</a:t>
            </a:r>
            <a:endParaRPr lang="en-CA" sz="2400" baseline="-25000" dirty="0"/>
          </a:p>
        </p:txBody>
      </p:sp>
      <p:grpSp>
        <p:nvGrpSpPr>
          <p:cNvPr id="320" name="Group 319">
            <a:extLst>
              <a:ext uri="{FF2B5EF4-FFF2-40B4-BE49-F238E27FC236}">
                <a16:creationId xmlns:a16="http://schemas.microsoft.com/office/drawing/2014/main" id="{A7800312-2DB2-486C-9F3B-0C1557704672}"/>
              </a:ext>
            </a:extLst>
          </p:cNvPr>
          <p:cNvGrpSpPr/>
          <p:nvPr/>
        </p:nvGrpSpPr>
        <p:grpSpPr>
          <a:xfrm>
            <a:off x="2146960" y="5594159"/>
            <a:ext cx="3898240" cy="474190"/>
            <a:chOff x="2146960" y="5949004"/>
            <a:chExt cx="3898240" cy="474190"/>
          </a:xfrm>
        </p:grpSpPr>
        <p:sp>
          <p:nvSpPr>
            <p:cNvPr id="321" name="Rectangle 320">
              <a:extLst>
                <a:ext uri="{FF2B5EF4-FFF2-40B4-BE49-F238E27FC236}">
                  <a16:creationId xmlns:a16="http://schemas.microsoft.com/office/drawing/2014/main" id="{1D355917-4647-44FF-8447-54EEBD3F3353}"/>
                </a:ext>
              </a:extLst>
            </p:cNvPr>
            <p:cNvSpPr/>
            <p:nvPr/>
          </p:nvSpPr>
          <p:spPr>
            <a:xfrm>
              <a:off x="5320766" y="5961529"/>
              <a:ext cx="724434" cy="461665"/>
            </a:xfrm>
            <a:prstGeom prst="rect">
              <a:avLst/>
            </a:prstGeom>
          </p:spPr>
          <p:txBody>
            <a:bodyPr wrap="square">
              <a:spAutoFit/>
            </a:bodyPr>
            <a:lstStyle/>
            <a:p>
              <a:pPr>
                <a:spcAft>
                  <a:spcPts val="0"/>
                </a:spcAft>
              </a:pPr>
              <a:r>
                <a:rPr lang="en-US" sz="2400" dirty="0"/>
                <a:t>99</a:t>
              </a:r>
              <a:endParaRPr lang="en-CA" sz="2400" baseline="-25000" dirty="0"/>
            </a:p>
          </p:txBody>
        </p:sp>
        <p:sp>
          <p:nvSpPr>
            <p:cNvPr id="322" name="Rectangle 321">
              <a:extLst>
                <a:ext uri="{FF2B5EF4-FFF2-40B4-BE49-F238E27FC236}">
                  <a16:creationId xmlns:a16="http://schemas.microsoft.com/office/drawing/2014/main" id="{D900BD08-5DE2-4036-92CF-1B0D851574D4}"/>
                </a:ext>
              </a:extLst>
            </p:cNvPr>
            <p:cNvSpPr/>
            <p:nvPr/>
          </p:nvSpPr>
          <p:spPr>
            <a:xfrm>
              <a:off x="4241800" y="5961529"/>
              <a:ext cx="724434" cy="461665"/>
            </a:xfrm>
            <a:prstGeom prst="rect">
              <a:avLst/>
            </a:prstGeom>
          </p:spPr>
          <p:txBody>
            <a:bodyPr wrap="square">
              <a:spAutoFit/>
            </a:bodyPr>
            <a:lstStyle/>
            <a:p>
              <a:pPr>
                <a:spcAft>
                  <a:spcPts val="0"/>
                </a:spcAft>
              </a:pPr>
              <a:r>
                <a:rPr lang="en-US" sz="2400" dirty="0"/>
                <a:t>98</a:t>
              </a:r>
              <a:endParaRPr lang="en-CA" sz="2400" baseline="-25000" dirty="0"/>
            </a:p>
          </p:txBody>
        </p:sp>
        <p:sp>
          <p:nvSpPr>
            <p:cNvPr id="323" name="Rectangle 322">
              <a:extLst>
                <a:ext uri="{FF2B5EF4-FFF2-40B4-BE49-F238E27FC236}">
                  <a16:creationId xmlns:a16="http://schemas.microsoft.com/office/drawing/2014/main" id="{1FD392D1-E6FD-4605-908A-0940A6C79B4F}"/>
                </a:ext>
              </a:extLst>
            </p:cNvPr>
            <p:cNvSpPr/>
            <p:nvPr/>
          </p:nvSpPr>
          <p:spPr>
            <a:xfrm>
              <a:off x="3187700" y="5961529"/>
              <a:ext cx="724434" cy="461665"/>
            </a:xfrm>
            <a:prstGeom prst="rect">
              <a:avLst/>
            </a:prstGeom>
          </p:spPr>
          <p:txBody>
            <a:bodyPr wrap="square">
              <a:spAutoFit/>
            </a:bodyPr>
            <a:lstStyle/>
            <a:p>
              <a:pPr>
                <a:spcAft>
                  <a:spcPts val="0"/>
                </a:spcAft>
              </a:pPr>
              <a:r>
                <a:rPr lang="en-US" sz="2400" dirty="0"/>
                <a:t>97</a:t>
              </a:r>
              <a:endParaRPr lang="en-CA" sz="2400" baseline="-25000" dirty="0"/>
            </a:p>
          </p:txBody>
        </p:sp>
        <p:sp>
          <p:nvSpPr>
            <p:cNvPr id="324" name="Rectangle 323">
              <a:extLst>
                <a:ext uri="{FF2B5EF4-FFF2-40B4-BE49-F238E27FC236}">
                  <a16:creationId xmlns:a16="http://schemas.microsoft.com/office/drawing/2014/main" id="{2A816D3E-B1CD-4D1D-A486-F90A5731ABF1}"/>
                </a:ext>
              </a:extLst>
            </p:cNvPr>
            <p:cNvSpPr/>
            <p:nvPr/>
          </p:nvSpPr>
          <p:spPr>
            <a:xfrm>
              <a:off x="2146960" y="5949004"/>
              <a:ext cx="761970" cy="461665"/>
            </a:xfrm>
            <a:prstGeom prst="rect">
              <a:avLst/>
            </a:prstGeom>
          </p:spPr>
          <p:txBody>
            <a:bodyPr wrap="square">
              <a:spAutoFit/>
            </a:bodyPr>
            <a:lstStyle/>
            <a:p>
              <a:pPr>
                <a:spcAft>
                  <a:spcPts val="0"/>
                </a:spcAft>
              </a:pPr>
              <a:r>
                <a:rPr lang="en-US" sz="2400" dirty="0"/>
                <a:t>96.1 </a:t>
              </a:r>
              <a:endParaRPr lang="en-CA" sz="2400" baseline="-25000" dirty="0"/>
            </a:p>
          </p:txBody>
        </p:sp>
      </p:grpSp>
      <p:grpSp>
        <p:nvGrpSpPr>
          <p:cNvPr id="120" name="Group 119">
            <a:extLst>
              <a:ext uri="{FF2B5EF4-FFF2-40B4-BE49-F238E27FC236}">
                <a16:creationId xmlns:a16="http://schemas.microsoft.com/office/drawing/2014/main" id="{056B219C-2DA6-4673-A454-2AFA92B92567}"/>
              </a:ext>
            </a:extLst>
          </p:cNvPr>
          <p:cNvGrpSpPr/>
          <p:nvPr/>
        </p:nvGrpSpPr>
        <p:grpSpPr>
          <a:xfrm>
            <a:off x="3739457" y="736991"/>
            <a:ext cx="1250852" cy="548099"/>
            <a:chOff x="1864451" y="917904"/>
            <a:chExt cx="1250852" cy="548099"/>
          </a:xfrm>
        </p:grpSpPr>
        <p:sp>
          <p:nvSpPr>
            <p:cNvPr id="121" name="Rectangle 120">
              <a:extLst>
                <a:ext uri="{FF2B5EF4-FFF2-40B4-BE49-F238E27FC236}">
                  <a16:creationId xmlns:a16="http://schemas.microsoft.com/office/drawing/2014/main" id="{2019E4DF-979A-454E-A643-409B720734ED}"/>
                </a:ext>
              </a:extLst>
            </p:cNvPr>
            <p:cNvSpPr/>
            <p:nvPr/>
          </p:nvSpPr>
          <p:spPr>
            <a:xfrm>
              <a:off x="1864451" y="917904"/>
              <a:ext cx="1250852" cy="461665"/>
            </a:xfrm>
            <a:prstGeom prst="rect">
              <a:avLst/>
            </a:prstGeom>
          </p:spPr>
          <p:txBody>
            <a:bodyPr wrap="square">
              <a:spAutoFit/>
            </a:bodyPr>
            <a:lstStyle/>
            <a:p>
              <a:pPr>
                <a:spcAft>
                  <a:spcPts val="0"/>
                </a:spcAft>
              </a:pPr>
              <a:r>
                <a:rPr lang="en-US" sz="2400" dirty="0">
                  <a:solidFill>
                    <a:srgbClr val="FF00FF"/>
                  </a:solidFill>
                </a:rPr>
                <a:t>v(</a:t>
              </a:r>
              <a:r>
                <a:rPr lang="en-US" sz="2400" dirty="0" err="1">
                  <a:solidFill>
                    <a:srgbClr val="FFC000"/>
                  </a:solidFill>
                </a:rPr>
                <a:t>s'</a:t>
              </a:r>
              <a:r>
                <a:rPr lang="en-US" sz="2400" baseline="-25000" dirty="0" err="1">
                  <a:solidFill>
                    <a:srgbClr val="FFC000"/>
                  </a:solidFill>
                </a:rPr>
                <a:t>min</a:t>
              </a:r>
              <a:r>
                <a:rPr lang="en-US" sz="2400" dirty="0">
                  <a:solidFill>
                    <a:srgbClr val="FF00FF"/>
                  </a:solidFill>
                </a:rPr>
                <a:t>)</a:t>
              </a:r>
              <a:endParaRPr lang="en-CA" sz="2400" dirty="0">
                <a:solidFill>
                  <a:srgbClr val="FF00FF"/>
                </a:solidFill>
              </a:endParaRPr>
            </a:p>
          </p:txBody>
        </p:sp>
        <p:cxnSp>
          <p:nvCxnSpPr>
            <p:cNvPr id="122" name="Straight Connector 121">
              <a:extLst>
                <a:ext uri="{FF2B5EF4-FFF2-40B4-BE49-F238E27FC236}">
                  <a16:creationId xmlns:a16="http://schemas.microsoft.com/office/drawing/2014/main" id="{FAE756B4-6E87-4F3D-B8A8-0D59698B67F9}"/>
                </a:ext>
              </a:extLst>
            </p:cNvPr>
            <p:cNvCxnSpPr>
              <a:cxnSpLocks/>
            </p:cNvCxnSpPr>
            <p:nvPr/>
          </p:nvCxnSpPr>
          <p:spPr bwMode="auto">
            <a:xfrm flipV="1">
              <a:off x="2033066" y="1302194"/>
              <a:ext cx="443680" cy="163809"/>
            </a:xfrm>
            <a:prstGeom prst="line">
              <a:avLst/>
            </a:prstGeom>
            <a:noFill/>
            <a:ln w="12700" cap="sq" cmpd="sng" algn="ctr">
              <a:solidFill>
                <a:srgbClr val="FF0000"/>
              </a:solidFill>
              <a:prstDash val="solid"/>
              <a:round/>
              <a:headEnd type="none" w="med" len="med"/>
              <a:tailEnd type="none" w="med" len="med"/>
            </a:ln>
            <a:effectLst/>
          </p:spPr>
        </p:cxnSp>
      </p:grpSp>
    </p:spTree>
    <p:extLst>
      <p:ext uri="{BB962C8B-B14F-4D97-AF65-F5344CB8AC3E}">
        <p14:creationId xmlns:p14="http://schemas.microsoft.com/office/powerpoint/2010/main" val="3676638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5">
                                            <p:txEl>
                                              <p:pRg st="0" end="0"/>
                                            </p:txEl>
                                          </p:spTgt>
                                        </p:tgtEl>
                                        <p:attrNameLst>
                                          <p:attrName>style.visibility</p:attrName>
                                        </p:attrNameLst>
                                      </p:cBhvr>
                                      <p:to>
                                        <p:strVal val="visible"/>
                                      </p:to>
                                    </p:set>
                                    <p:anim calcmode="lin" valueType="num">
                                      <p:cBhvr additive="base">
                                        <p:cTn id="7"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5">
                                            <p:txEl>
                                              <p:pRg st="1" end="1"/>
                                            </p:txEl>
                                          </p:spTgt>
                                        </p:tgtEl>
                                        <p:attrNameLst>
                                          <p:attrName>style.visibility</p:attrName>
                                        </p:attrNameLst>
                                      </p:cBhvr>
                                      <p:to>
                                        <p:strVal val="visible"/>
                                      </p:to>
                                    </p:set>
                                    <p:anim calcmode="lin" valueType="num">
                                      <p:cBhvr additive="base">
                                        <p:cTn id="13" dur="500" fill="hold"/>
                                        <p:tgtEl>
                                          <p:spTgt spid="8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5">
                                            <p:txEl>
                                              <p:pRg st="1" end="1"/>
                                            </p:txEl>
                                          </p:spTgt>
                                        </p:tgtEl>
                                        <p:attrNameLst>
                                          <p:attrName>ppt_y</p:attrName>
                                        </p:attrNameLst>
                                      </p:cBhvr>
                                      <p:tavLst>
                                        <p:tav tm="0">
                                          <p:val>
                                            <p:strVal val="1+#ppt_h/2"/>
                                          </p:val>
                                        </p:tav>
                                        <p:tav tm="100000">
                                          <p:val>
                                            <p:strVal val="#ppt_y"/>
                                          </p:val>
                                        </p:tav>
                                      </p:tavLst>
                                    </p:anim>
                                  </p:childTnLst>
                                </p:cTn>
                              </p:par>
                              <p:par>
                                <p:cTn id="15" presetID="42" presetClass="path" presetSubtype="0" accel="50000" decel="50000" fill="hold" nodeType="withEffect">
                                  <p:stCondLst>
                                    <p:cond delay="0"/>
                                  </p:stCondLst>
                                  <p:childTnLst>
                                    <p:animMotion origin="layout" path="M -3.61111E-6 3.33333E-6 L 0.2099 0.08172 " pathEditMode="relative" rAng="0" ptsTypes="AA">
                                      <p:cBhvr>
                                        <p:cTn id="16" dur="2000" fill="hold"/>
                                        <p:tgtEl>
                                          <p:spTgt spid="113"/>
                                        </p:tgtEl>
                                        <p:attrNameLst>
                                          <p:attrName>ppt_x</p:attrName>
                                          <p:attrName>ppt_y</p:attrName>
                                        </p:attrNameLst>
                                      </p:cBhvr>
                                      <p:rCtr x="10260" y="4051"/>
                                    </p:animMotion>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85">
                                            <p:txEl>
                                              <p:pRg st="2" end="2"/>
                                            </p:txEl>
                                          </p:spTgt>
                                        </p:tgtEl>
                                        <p:attrNameLst>
                                          <p:attrName>style.visibility</p:attrName>
                                        </p:attrNameLst>
                                      </p:cBhvr>
                                      <p:to>
                                        <p:strVal val="visible"/>
                                      </p:to>
                                    </p:set>
                                    <p:anim calcmode="lin" valueType="num">
                                      <p:cBhvr additive="base">
                                        <p:cTn id="21"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5">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5">
                                            <p:txEl>
                                              <p:pRg st="3" end="3"/>
                                            </p:txEl>
                                          </p:spTgt>
                                        </p:tgtEl>
                                        <p:attrNameLst>
                                          <p:attrName>style.visibility</p:attrName>
                                        </p:attrNameLst>
                                      </p:cBhvr>
                                      <p:to>
                                        <p:strVal val="visible"/>
                                      </p:to>
                                    </p:set>
                                    <p:anim calcmode="lin" valueType="num">
                                      <p:cBhvr additive="base">
                                        <p:cTn id="31" dur="500" fill="hold"/>
                                        <p:tgtEl>
                                          <p:spTgt spid="85">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85">
                                            <p:txEl>
                                              <p:pRg st="4" end="4"/>
                                            </p:txEl>
                                          </p:spTgt>
                                        </p:tgtEl>
                                        <p:attrNameLst>
                                          <p:attrName>style.visibility</p:attrName>
                                        </p:attrNameLst>
                                      </p:cBhvr>
                                      <p:to>
                                        <p:strVal val="visible"/>
                                      </p:to>
                                    </p:set>
                                    <p:anim calcmode="lin" valueType="num">
                                      <p:cBhvr additive="base">
                                        <p:cTn id="37"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85">
                                            <p:txEl>
                                              <p:pRg st="4" end="4"/>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85">
                                            <p:txEl>
                                              <p:pRg st="5" end="5"/>
                                            </p:txEl>
                                          </p:spTgt>
                                        </p:tgtEl>
                                        <p:attrNameLst>
                                          <p:attrName>style.visibility</p:attrName>
                                        </p:attrNameLst>
                                      </p:cBhvr>
                                      <p:to>
                                        <p:strVal val="visible"/>
                                      </p:to>
                                    </p:set>
                                    <p:anim calcmode="lin" valueType="num">
                                      <p:cBhvr additive="base">
                                        <p:cTn id="41" dur="500" fill="hold"/>
                                        <p:tgtEl>
                                          <p:spTgt spid="85">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85">
                                            <p:txEl>
                                              <p:pRg st="5" end="5"/>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120"/>
                                        </p:tgtEl>
                                        <p:attrNameLst>
                                          <p:attrName>style.visibility</p:attrName>
                                        </p:attrNameLst>
                                      </p:cBhvr>
                                      <p:to>
                                        <p:strVal val="visible"/>
                                      </p:to>
                                    </p:set>
                                    <p:anim calcmode="lin" valueType="num">
                                      <p:cBhvr additive="base">
                                        <p:cTn id="45" dur="500" fill="hold"/>
                                        <p:tgtEl>
                                          <p:spTgt spid="120"/>
                                        </p:tgtEl>
                                        <p:attrNameLst>
                                          <p:attrName>ppt_x</p:attrName>
                                        </p:attrNameLst>
                                      </p:cBhvr>
                                      <p:tavLst>
                                        <p:tav tm="0">
                                          <p:val>
                                            <p:strVal val="#ppt_x"/>
                                          </p:val>
                                        </p:tav>
                                        <p:tav tm="100000">
                                          <p:val>
                                            <p:strVal val="#ppt_x"/>
                                          </p:val>
                                        </p:tav>
                                      </p:tavLst>
                                    </p:anim>
                                    <p:anim calcmode="lin" valueType="num">
                                      <p:cBhvr additive="base">
                                        <p:cTn id="46" dur="500" fill="hold"/>
                                        <p:tgtEl>
                                          <p:spTgt spid="120"/>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85">
                                            <p:txEl>
                                              <p:pRg st="6" end="6"/>
                                            </p:txEl>
                                          </p:spTgt>
                                        </p:tgtEl>
                                        <p:attrNameLst>
                                          <p:attrName>style.visibility</p:attrName>
                                        </p:attrNameLst>
                                      </p:cBhvr>
                                      <p:to>
                                        <p:strVal val="visible"/>
                                      </p:to>
                                    </p:set>
                                    <p:anim calcmode="lin" valueType="num">
                                      <p:cBhvr additive="base">
                                        <p:cTn id="51"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85">
                                            <p:txEl>
                                              <p:pRg st="6" end="6"/>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00">
                                            <p:txEl>
                                              <p:pRg st="0" end="0"/>
                                            </p:txEl>
                                          </p:spTgt>
                                        </p:tgtEl>
                                        <p:attrNameLst>
                                          <p:attrName>style.visibility</p:attrName>
                                        </p:attrNameLst>
                                      </p:cBhvr>
                                      <p:to>
                                        <p:strVal val="visible"/>
                                      </p:to>
                                    </p:set>
                                    <p:anim calcmode="lin" valueType="num">
                                      <p:cBhvr additive="base">
                                        <p:cTn id="55" dur="500" fill="hold"/>
                                        <p:tgtEl>
                                          <p:spTgt spid="100">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0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320"/>
                                        </p:tgtEl>
                                        <p:attrNameLst>
                                          <p:attrName>style.visibility</p:attrName>
                                        </p:attrNameLst>
                                      </p:cBhvr>
                                      <p:to>
                                        <p:strVal val="visible"/>
                                      </p:to>
                                    </p:set>
                                    <p:anim calcmode="lin" valueType="num">
                                      <p:cBhvr additive="base">
                                        <p:cTn id="61" dur="500" fill="hold"/>
                                        <p:tgtEl>
                                          <p:spTgt spid="320"/>
                                        </p:tgtEl>
                                        <p:attrNameLst>
                                          <p:attrName>ppt_x</p:attrName>
                                        </p:attrNameLst>
                                      </p:cBhvr>
                                      <p:tavLst>
                                        <p:tav tm="0">
                                          <p:val>
                                            <p:strVal val="#ppt_x"/>
                                          </p:val>
                                        </p:tav>
                                        <p:tav tm="100000">
                                          <p:val>
                                            <p:strVal val="#ppt_x"/>
                                          </p:val>
                                        </p:tav>
                                      </p:tavLst>
                                    </p:anim>
                                    <p:anim calcmode="lin" valueType="num">
                                      <p:cBhvr additive="base">
                                        <p:cTn id="62" dur="500" fill="hold"/>
                                        <p:tgtEl>
                                          <p:spTgt spid="320"/>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313"/>
                                        </p:tgtEl>
                                        <p:attrNameLst>
                                          <p:attrName>style.visibility</p:attrName>
                                        </p:attrNameLst>
                                      </p:cBhvr>
                                      <p:to>
                                        <p:strVal val="visible"/>
                                      </p:to>
                                    </p:set>
                                    <p:anim calcmode="lin" valueType="num">
                                      <p:cBhvr additive="base">
                                        <p:cTn id="65" dur="500" fill="hold"/>
                                        <p:tgtEl>
                                          <p:spTgt spid="313"/>
                                        </p:tgtEl>
                                        <p:attrNameLst>
                                          <p:attrName>ppt_x</p:attrName>
                                        </p:attrNameLst>
                                      </p:cBhvr>
                                      <p:tavLst>
                                        <p:tav tm="0">
                                          <p:val>
                                            <p:strVal val="#ppt_x"/>
                                          </p:val>
                                        </p:tav>
                                        <p:tav tm="100000">
                                          <p:val>
                                            <p:strVal val="#ppt_x"/>
                                          </p:val>
                                        </p:tav>
                                      </p:tavLst>
                                    </p:anim>
                                    <p:anim calcmode="lin" valueType="num">
                                      <p:cBhvr additive="base">
                                        <p:cTn id="66" dur="500" fill="hold"/>
                                        <p:tgtEl>
                                          <p:spTgt spid="313"/>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261"/>
                                        </p:tgtEl>
                                        <p:attrNameLst>
                                          <p:attrName>style.visibility</p:attrName>
                                        </p:attrNameLst>
                                      </p:cBhvr>
                                      <p:to>
                                        <p:strVal val="visible"/>
                                      </p:to>
                                    </p:set>
                                    <p:anim calcmode="lin" valueType="num">
                                      <p:cBhvr additive="base">
                                        <p:cTn id="69" dur="500" fill="hold"/>
                                        <p:tgtEl>
                                          <p:spTgt spid="261"/>
                                        </p:tgtEl>
                                        <p:attrNameLst>
                                          <p:attrName>ppt_x</p:attrName>
                                        </p:attrNameLst>
                                      </p:cBhvr>
                                      <p:tavLst>
                                        <p:tav tm="0">
                                          <p:val>
                                            <p:strVal val="#ppt_x"/>
                                          </p:val>
                                        </p:tav>
                                        <p:tav tm="100000">
                                          <p:val>
                                            <p:strVal val="#ppt_x"/>
                                          </p:val>
                                        </p:tav>
                                      </p:tavLst>
                                    </p:anim>
                                    <p:anim calcmode="lin" valueType="num">
                                      <p:cBhvr additive="base">
                                        <p:cTn id="70" dur="500" fill="hold"/>
                                        <p:tgtEl>
                                          <p:spTgt spid="261"/>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314"/>
                                        </p:tgtEl>
                                        <p:attrNameLst>
                                          <p:attrName>style.visibility</p:attrName>
                                        </p:attrNameLst>
                                      </p:cBhvr>
                                      <p:to>
                                        <p:strVal val="visible"/>
                                      </p:to>
                                    </p:set>
                                    <p:anim calcmode="lin" valueType="num">
                                      <p:cBhvr additive="base">
                                        <p:cTn id="73" dur="500" fill="hold"/>
                                        <p:tgtEl>
                                          <p:spTgt spid="314"/>
                                        </p:tgtEl>
                                        <p:attrNameLst>
                                          <p:attrName>ppt_x</p:attrName>
                                        </p:attrNameLst>
                                      </p:cBhvr>
                                      <p:tavLst>
                                        <p:tav tm="0">
                                          <p:val>
                                            <p:strVal val="#ppt_x"/>
                                          </p:val>
                                        </p:tav>
                                        <p:tav tm="100000">
                                          <p:val>
                                            <p:strVal val="#ppt_x"/>
                                          </p:val>
                                        </p:tav>
                                      </p:tavLst>
                                    </p:anim>
                                    <p:anim calcmode="lin" valueType="num">
                                      <p:cBhvr additive="base">
                                        <p:cTn id="74" dur="500" fill="hold"/>
                                        <p:tgtEl>
                                          <p:spTgt spid="314"/>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319"/>
                                        </p:tgtEl>
                                        <p:attrNameLst>
                                          <p:attrName>style.visibility</p:attrName>
                                        </p:attrNameLst>
                                      </p:cBhvr>
                                      <p:to>
                                        <p:strVal val="visible"/>
                                      </p:to>
                                    </p:set>
                                    <p:anim calcmode="lin" valueType="num">
                                      <p:cBhvr additive="base">
                                        <p:cTn id="77" dur="500" fill="hold"/>
                                        <p:tgtEl>
                                          <p:spTgt spid="319"/>
                                        </p:tgtEl>
                                        <p:attrNameLst>
                                          <p:attrName>ppt_x</p:attrName>
                                        </p:attrNameLst>
                                      </p:cBhvr>
                                      <p:tavLst>
                                        <p:tav tm="0">
                                          <p:val>
                                            <p:strVal val="#ppt_x"/>
                                          </p:val>
                                        </p:tav>
                                        <p:tav tm="100000">
                                          <p:val>
                                            <p:strVal val="#ppt_x"/>
                                          </p:val>
                                        </p:tav>
                                      </p:tavLst>
                                    </p:anim>
                                    <p:anim calcmode="lin" valueType="num">
                                      <p:cBhvr additive="base">
                                        <p:cTn id="78" dur="500" fill="hold"/>
                                        <p:tgtEl>
                                          <p:spTgt spid="319"/>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path" presetSubtype="0" accel="50000" decel="50000" fill="hold" nodeType="clickEffect">
                                  <p:stCondLst>
                                    <p:cond delay="0"/>
                                  </p:stCondLst>
                                  <p:childTnLst>
                                    <p:animMotion origin="layout" path="M 4.16667E-6 -2.22222E-6 L -0.3474 0.00718 " pathEditMode="relative" rAng="0" ptsTypes="AA">
                                      <p:cBhvr>
                                        <p:cTn id="82" dur="2000" fill="hold"/>
                                        <p:tgtEl>
                                          <p:spTgt spid="313"/>
                                        </p:tgtEl>
                                        <p:attrNameLst>
                                          <p:attrName>ppt_x</p:attrName>
                                          <p:attrName>ppt_y</p:attrName>
                                        </p:attrNameLst>
                                      </p:cBhvr>
                                      <p:rCtr x="-17378" y="34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build="allAtOnce"/>
      <p:bldP spid="319"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Picture 2" descr="TYI 30: Expected number of Dice throws | Combinatorics and more">
            <a:extLst>
              <a:ext uri="{FF2B5EF4-FFF2-40B4-BE49-F238E27FC236}">
                <a16:creationId xmlns:a16="http://schemas.microsoft.com/office/drawing/2014/main" id="{B5767B04-2A9E-4D11-A636-FCB5FDC350F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Rectangle 63">
            <a:extLst>
              <a:ext uri="{FF2B5EF4-FFF2-40B4-BE49-F238E27FC236}">
                <a16:creationId xmlns:a16="http://schemas.microsoft.com/office/drawing/2014/main" id="{B452808F-D772-465A-B66D-4579C3FC5C2C}"/>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13" name="Rectangle 112">
            <a:extLst>
              <a:ext uri="{FF2B5EF4-FFF2-40B4-BE49-F238E27FC236}">
                <a16:creationId xmlns:a16="http://schemas.microsoft.com/office/drawing/2014/main" id="{5127CCF5-5E20-4C57-B34F-6C495F9DDCB4}"/>
              </a:ext>
            </a:extLst>
          </p:cNvPr>
          <p:cNvSpPr/>
          <p:nvPr/>
        </p:nvSpPr>
        <p:spPr>
          <a:xfrm>
            <a:off x="5978191" y="1293968"/>
            <a:ext cx="760794"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22" name="Rectangle 121">
            <a:extLst>
              <a:ext uri="{FF2B5EF4-FFF2-40B4-BE49-F238E27FC236}">
                <a16:creationId xmlns:a16="http://schemas.microsoft.com/office/drawing/2014/main" id="{B44D73A7-E871-4708-B86D-7976F974D9B6}"/>
              </a:ext>
            </a:extLst>
          </p:cNvPr>
          <p:cNvSpPr/>
          <p:nvPr/>
        </p:nvSpPr>
        <p:spPr>
          <a:xfrm>
            <a:off x="2495887" y="4145631"/>
            <a:ext cx="774110" cy="461665"/>
          </a:xfrm>
          <a:prstGeom prst="rect">
            <a:avLst/>
          </a:prstGeom>
        </p:spPr>
        <p:txBody>
          <a:bodyPr wrap="square">
            <a:spAutoFit/>
          </a:bodyPr>
          <a:lstStyle/>
          <a:p>
            <a:pPr>
              <a:spcAft>
                <a:spcPts val="0"/>
              </a:spcAft>
            </a:pPr>
            <a:r>
              <a:rPr lang="en-US" sz="2400" dirty="0"/>
              <a:t>1</a:t>
            </a:r>
            <a:endParaRPr lang="en-US" sz="2400" baseline="-25000" dirty="0"/>
          </a:p>
        </p:txBody>
      </p:sp>
      <p:pic>
        <p:nvPicPr>
          <p:cNvPr id="124" name="Picture 123">
            <a:extLst>
              <a:ext uri="{FF2B5EF4-FFF2-40B4-BE49-F238E27FC236}">
                <a16:creationId xmlns:a16="http://schemas.microsoft.com/office/drawing/2014/main" id="{867D1921-EF44-47DE-8D98-1202B3DADEA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254814" y="1372689"/>
            <a:ext cx="613290" cy="775589"/>
          </a:xfrm>
          <a:prstGeom prst="rect">
            <a:avLst/>
          </a:prstGeom>
        </p:spPr>
      </p:pic>
      <p:grpSp>
        <p:nvGrpSpPr>
          <p:cNvPr id="125" name="Group 124">
            <a:extLst>
              <a:ext uri="{FF2B5EF4-FFF2-40B4-BE49-F238E27FC236}">
                <a16:creationId xmlns:a16="http://schemas.microsoft.com/office/drawing/2014/main" id="{83FB0ABD-BFC0-4C59-B8BD-9727584B89DF}"/>
              </a:ext>
            </a:extLst>
          </p:cNvPr>
          <p:cNvGrpSpPr/>
          <p:nvPr/>
        </p:nvGrpSpPr>
        <p:grpSpPr>
          <a:xfrm>
            <a:off x="1447800" y="608059"/>
            <a:ext cx="6248400" cy="2381567"/>
            <a:chOff x="1447800" y="626589"/>
            <a:chExt cx="6248400" cy="2381567"/>
          </a:xfrm>
        </p:grpSpPr>
        <p:grpSp>
          <p:nvGrpSpPr>
            <p:cNvPr id="126" name="Group 125">
              <a:extLst>
                <a:ext uri="{FF2B5EF4-FFF2-40B4-BE49-F238E27FC236}">
                  <a16:creationId xmlns:a16="http://schemas.microsoft.com/office/drawing/2014/main" id="{E60F80F0-92D7-49AD-AA25-0131B2859801}"/>
                </a:ext>
              </a:extLst>
            </p:cNvPr>
            <p:cNvGrpSpPr/>
            <p:nvPr/>
          </p:nvGrpSpPr>
          <p:grpSpPr>
            <a:xfrm>
              <a:off x="1447800" y="626589"/>
              <a:ext cx="6248400" cy="2381567"/>
              <a:chOff x="1447800" y="626589"/>
              <a:chExt cx="6248400" cy="2381567"/>
            </a:xfrm>
          </p:grpSpPr>
          <p:sp>
            <p:nvSpPr>
              <p:cNvPr id="128" name="Oval 127">
                <a:extLst>
                  <a:ext uri="{FF2B5EF4-FFF2-40B4-BE49-F238E27FC236}">
                    <a16:creationId xmlns:a16="http://schemas.microsoft.com/office/drawing/2014/main" id="{30181F16-9BE7-441D-9F18-1B43942C6869}"/>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29" name="Oval 128">
                <a:extLst>
                  <a:ext uri="{FF2B5EF4-FFF2-40B4-BE49-F238E27FC236}">
                    <a16:creationId xmlns:a16="http://schemas.microsoft.com/office/drawing/2014/main" id="{E5B09AEE-E2F2-4C44-9797-21BD3B3EF001}"/>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0" name="Oval 129">
                <a:extLst>
                  <a:ext uri="{FF2B5EF4-FFF2-40B4-BE49-F238E27FC236}">
                    <a16:creationId xmlns:a16="http://schemas.microsoft.com/office/drawing/2014/main" id="{C881A73B-92E8-47F3-B988-D622BEEA0222}"/>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56" name="Straight Arrow Connector 155">
                <a:extLst>
                  <a:ext uri="{FF2B5EF4-FFF2-40B4-BE49-F238E27FC236}">
                    <a16:creationId xmlns:a16="http://schemas.microsoft.com/office/drawing/2014/main" id="{2AA33D51-6D77-449C-B1FC-08A6368D3004}"/>
                  </a:ext>
                </a:extLst>
              </p:cNvPr>
              <p:cNvCxnSpPr>
                <a:cxnSpLocks/>
                <a:stCxn id="128" idx="6"/>
                <a:endCxn id="129"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71" name="Straight Arrow Connector 170">
                <a:extLst>
                  <a:ext uri="{FF2B5EF4-FFF2-40B4-BE49-F238E27FC236}">
                    <a16:creationId xmlns:a16="http://schemas.microsoft.com/office/drawing/2014/main" id="{040C5466-AFEA-4A9F-A7F1-3DEF00BAE362}"/>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72" name="Straight Arrow Connector 171">
                <a:extLst>
                  <a:ext uri="{FF2B5EF4-FFF2-40B4-BE49-F238E27FC236}">
                    <a16:creationId xmlns:a16="http://schemas.microsoft.com/office/drawing/2014/main" id="{79795700-E41C-45D9-A0A8-A7EC04DE8CFC}"/>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173" name="Straight Arrow Connector 172">
                <a:extLst>
                  <a:ext uri="{FF2B5EF4-FFF2-40B4-BE49-F238E27FC236}">
                    <a16:creationId xmlns:a16="http://schemas.microsoft.com/office/drawing/2014/main" id="{8F7F4420-3708-40AF-B895-39337D3084FC}"/>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90" name="Straight Arrow Connector 189">
                <a:extLst>
                  <a:ext uri="{FF2B5EF4-FFF2-40B4-BE49-F238E27FC236}">
                    <a16:creationId xmlns:a16="http://schemas.microsoft.com/office/drawing/2014/main" id="{1475B0E6-F2D1-4521-9ED6-5590C4D31B60}"/>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91" name="Straight Arrow Connector 190">
                <a:extLst>
                  <a:ext uri="{FF2B5EF4-FFF2-40B4-BE49-F238E27FC236}">
                    <a16:creationId xmlns:a16="http://schemas.microsoft.com/office/drawing/2014/main" id="{7EDBDD44-7E6D-45E5-A5BB-06AF2C64E722}"/>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92" name="Straight Arrow Connector 191">
                <a:extLst>
                  <a:ext uri="{FF2B5EF4-FFF2-40B4-BE49-F238E27FC236}">
                    <a16:creationId xmlns:a16="http://schemas.microsoft.com/office/drawing/2014/main" id="{A9BED3A3-5B45-4728-ADBC-E676C2DEC9C2}"/>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93" name="Straight Arrow Connector 192">
                <a:extLst>
                  <a:ext uri="{FF2B5EF4-FFF2-40B4-BE49-F238E27FC236}">
                    <a16:creationId xmlns:a16="http://schemas.microsoft.com/office/drawing/2014/main" id="{7D8D6B08-7762-4D6C-A44D-E1BF8ACD6469}"/>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94" name="Straight Arrow Connector 193">
                <a:extLst>
                  <a:ext uri="{FF2B5EF4-FFF2-40B4-BE49-F238E27FC236}">
                    <a16:creationId xmlns:a16="http://schemas.microsoft.com/office/drawing/2014/main" id="{64CDDC5B-D0E9-40BD-8093-9F810F0EC0C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95" name="Straight Arrow Connector 194">
                <a:extLst>
                  <a:ext uri="{FF2B5EF4-FFF2-40B4-BE49-F238E27FC236}">
                    <a16:creationId xmlns:a16="http://schemas.microsoft.com/office/drawing/2014/main" id="{D0CF797D-9E4D-4262-AAD1-200E3CD65164}"/>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96" name="Oval 195">
                <a:extLst>
                  <a:ext uri="{FF2B5EF4-FFF2-40B4-BE49-F238E27FC236}">
                    <a16:creationId xmlns:a16="http://schemas.microsoft.com/office/drawing/2014/main" id="{9C611C4C-2166-4042-BCDA-4219AD1F3129}"/>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97" name="Picture 196">
                <a:extLst>
                  <a:ext uri="{FF2B5EF4-FFF2-40B4-BE49-F238E27FC236}">
                    <a16:creationId xmlns:a16="http://schemas.microsoft.com/office/drawing/2014/main" id="{E2ED24C2-9693-4E60-8902-F43E707A1F3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98" name="Group 45">
                <a:extLst>
                  <a:ext uri="{FF2B5EF4-FFF2-40B4-BE49-F238E27FC236}">
                    <a16:creationId xmlns:a16="http://schemas.microsoft.com/office/drawing/2014/main" id="{44F1449D-46E8-4909-845F-B37312252F77}"/>
                  </a:ext>
                </a:extLst>
              </p:cNvPr>
              <p:cNvGrpSpPr>
                <a:grpSpLocks/>
              </p:cNvGrpSpPr>
              <p:nvPr/>
            </p:nvGrpSpPr>
            <p:grpSpPr bwMode="auto">
              <a:xfrm>
                <a:off x="3708030" y="1346842"/>
                <a:ext cx="309174" cy="452001"/>
                <a:chOff x="2593" y="768"/>
                <a:chExt cx="849" cy="1475"/>
              </a:xfrm>
            </p:grpSpPr>
            <p:sp>
              <p:nvSpPr>
                <p:cNvPr id="231" name="Freeform 46">
                  <a:extLst>
                    <a:ext uri="{FF2B5EF4-FFF2-40B4-BE49-F238E27FC236}">
                      <a16:creationId xmlns:a16="http://schemas.microsoft.com/office/drawing/2014/main" id="{139FBBB3-8387-468B-831E-CC0D68EE4D9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2" name="Freeform 47">
                  <a:extLst>
                    <a:ext uri="{FF2B5EF4-FFF2-40B4-BE49-F238E27FC236}">
                      <a16:creationId xmlns:a16="http://schemas.microsoft.com/office/drawing/2014/main" id="{346B9FF1-E16B-4E4E-AFB5-3719F2C160D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3" name="Freeform 48">
                  <a:extLst>
                    <a:ext uri="{FF2B5EF4-FFF2-40B4-BE49-F238E27FC236}">
                      <a16:creationId xmlns:a16="http://schemas.microsoft.com/office/drawing/2014/main" id="{9B2A258C-B85F-43AB-9C74-E8E4CC55E653}"/>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4" name="Freeform 49">
                  <a:extLst>
                    <a:ext uri="{FF2B5EF4-FFF2-40B4-BE49-F238E27FC236}">
                      <a16:creationId xmlns:a16="http://schemas.microsoft.com/office/drawing/2014/main" id="{F317A2E9-81C5-43E0-90A7-BDA1A09EF20D}"/>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5" name="Freeform 50">
                  <a:extLst>
                    <a:ext uri="{FF2B5EF4-FFF2-40B4-BE49-F238E27FC236}">
                      <a16:creationId xmlns:a16="http://schemas.microsoft.com/office/drawing/2014/main" id="{60A96A3C-2F7C-4A93-8F08-084CCF755E3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6" name="Freeform 51">
                  <a:extLst>
                    <a:ext uri="{FF2B5EF4-FFF2-40B4-BE49-F238E27FC236}">
                      <a16:creationId xmlns:a16="http://schemas.microsoft.com/office/drawing/2014/main" id="{EF17629E-3B72-4474-B3F3-6F9F9C54FB35}"/>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7" name="Freeform 52">
                  <a:extLst>
                    <a:ext uri="{FF2B5EF4-FFF2-40B4-BE49-F238E27FC236}">
                      <a16:creationId xmlns:a16="http://schemas.microsoft.com/office/drawing/2014/main" id="{24A43141-97FA-4538-BD0E-E8B6C79448E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238" name="Group 53">
                  <a:extLst>
                    <a:ext uri="{FF2B5EF4-FFF2-40B4-BE49-F238E27FC236}">
                      <a16:creationId xmlns:a16="http://schemas.microsoft.com/office/drawing/2014/main" id="{7064289C-F983-4647-A904-4B8FC0453E0E}"/>
                    </a:ext>
                  </a:extLst>
                </p:cNvPr>
                <p:cNvGrpSpPr>
                  <a:grpSpLocks/>
                </p:cNvGrpSpPr>
                <p:nvPr/>
              </p:nvGrpSpPr>
              <p:grpSpPr bwMode="auto">
                <a:xfrm>
                  <a:off x="2720" y="768"/>
                  <a:ext cx="230" cy="1456"/>
                  <a:chOff x="2720" y="768"/>
                  <a:chExt cx="230" cy="1456"/>
                </a:xfrm>
              </p:grpSpPr>
              <p:sp>
                <p:nvSpPr>
                  <p:cNvPr id="239" name="Freeform 54">
                    <a:extLst>
                      <a:ext uri="{FF2B5EF4-FFF2-40B4-BE49-F238E27FC236}">
                        <a16:creationId xmlns:a16="http://schemas.microsoft.com/office/drawing/2014/main" id="{5F5ECAEA-0B6E-4509-A1BF-5084B66CB8C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0" name="Freeform 55">
                    <a:extLst>
                      <a:ext uri="{FF2B5EF4-FFF2-40B4-BE49-F238E27FC236}">
                        <a16:creationId xmlns:a16="http://schemas.microsoft.com/office/drawing/2014/main" id="{9CAAF1E1-324D-4FD4-90C8-E451660D5C5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99" name="Picture 4" descr="Finish Line Icon of Line style - Available in SVG, PNG, EPS, AI &amp; Icon fonts">
                <a:extLst>
                  <a:ext uri="{FF2B5EF4-FFF2-40B4-BE49-F238E27FC236}">
                    <a16:creationId xmlns:a16="http://schemas.microsoft.com/office/drawing/2014/main" id="{299CDB3D-E355-4DFA-B686-32730832D2F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200" name="Oval 199">
                <a:extLst>
                  <a:ext uri="{FF2B5EF4-FFF2-40B4-BE49-F238E27FC236}">
                    <a16:creationId xmlns:a16="http://schemas.microsoft.com/office/drawing/2014/main" id="{9385A6A4-06A7-4D91-AB27-D91F2DA0F980}"/>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201" name="Picture 4" descr="Finish Line Icon of Line style - Available in SVG, PNG, EPS, AI &amp; Icon fonts">
                <a:extLst>
                  <a:ext uri="{FF2B5EF4-FFF2-40B4-BE49-F238E27FC236}">
                    <a16:creationId xmlns:a16="http://schemas.microsoft.com/office/drawing/2014/main" id="{2AD86ED9-7591-46E5-9C6F-13B4E45A503E}"/>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202" name="Oval 201">
                <a:extLst>
                  <a:ext uri="{FF2B5EF4-FFF2-40B4-BE49-F238E27FC236}">
                    <a16:creationId xmlns:a16="http://schemas.microsoft.com/office/drawing/2014/main" id="{C10368EC-00F9-4C8C-8C4A-A79D3A532D9D}"/>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03" name="Oval 202">
                <a:extLst>
                  <a:ext uri="{FF2B5EF4-FFF2-40B4-BE49-F238E27FC236}">
                    <a16:creationId xmlns:a16="http://schemas.microsoft.com/office/drawing/2014/main" id="{22AA95E9-5B7C-4F4B-A476-4D0C85B47A63}"/>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04" name="Oval 203">
                <a:extLst>
                  <a:ext uri="{FF2B5EF4-FFF2-40B4-BE49-F238E27FC236}">
                    <a16:creationId xmlns:a16="http://schemas.microsoft.com/office/drawing/2014/main" id="{C9DE86A9-3C93-4087-9698-F71D1EB7CCF5}"/>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05" name="Rectangle 204">
                <a:extLst>
                  <a:ext uri="{FF2B5EF4-FFF2-40B4-BE49-F238E27FC236}">
                    <a16:creationId xmlns:a16="http://schemas.microsoft.com/office/drawing/2014/main" id="{3D362F5C-046A-47CB-8CE4-6E6F991AA8B4}"/>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grpSp>
            <p:nvGrpSpPr>
              <p:cNvPr id="206" name="Group 205">
                <a:extLst>
                  <a:ext uri="{FF2B5EF4-FFF2-40B4-BE49-F238E27FC236}">
                    <a16:creationId xmlns:a16="http://schemas.microsoft.com/office/drawing/2014/main" id="{640B6168-A08F-4F1F-B5A5-D135FFA608D9}"/>
                  </a:ext>
                </a:extLst>
              </p:cNvPr>
              <p:cNvGrpSpPr/>
              <p:nvPr/>
            </p:nvGrpSpPr>
            <p:grpSpPr>
              <a:xfrm>
                <a:off x="4200018" y="2550956"/>
                <a:ext cx="457200" cy="457200"/>
                <a:chOff x="4170522" y="2536208"/>
                <a:chExt cx="457200" cy="457200"/>
              </a:xfrm>
            </p:grpSpPr>
            <p:sp>
              <p:nvSpPr>
                <p:cNvPr id="210" name="Oval 209">
                  <a:extLst>
                    <a:ext uri="{FF2B5EF4-FFF2-40B4-BE49-F238E27FC236}">
                      <a16:creationId xmlns:a16="http://schemas.microsoft.com/office/drawing/2014/main" id="{A6611BA9-67B6-4E75-B85A-8201E605F45D}"/>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230" name="Picture 4" descr="Finish Line Icon of Line style - Available in SVG, PNG, EPS, AI &amp; Icon fonts">
                  <a:extLst>
                    <a:ext uri="{FF2B5EF4-FFF2-40B4-BE49-F238E27FC236}">
                      <a16:creationId xmlns:a16="http://schemas.microsoft.com/office/drawing/2014/main" id="{84EF9A82-8B87-48D9-8409-D42FA8E5346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cxnSp>
          <p:nvCxnSpPr>
            <p:cNvPr id="127" name="Straight Arrow Connector 126">
              <a:extLst>
                <a:ext uri="{FF2B5EF4-FFF2-40B4-BE49-F238E27FC236}">
                  <a16:creationId xmlns:a16="http://schemas.microsoft.com/office/drawing/2014/main" id="{9FE7C80F-3C55-4B00-9563-46F8395D8D64}"/>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7" name="Group 6">
            <a:extLst>
              <a:ext uri="{FF2B5EF4-FFF2-40B4-BE49-F238E27FC236}">
                <a16:creationId xmlns:a16="http://schemas.microsoft.com/office/drawing/2014/main" id="{CE2F424E-6244-4816-A211-D48398E4158F}"/>
              </a:ext>
            </a:extLst>
          </p:cNvPr>
          <p:cNvGrpSpPr/>
          <p:nvPr/>
        </p:nvGrpSpPr>
        <p:grpSpPr>
          <a:xfrm>
            <a:off x="4321470" y="634702"/>
            <a:ext cx="3742220" cy="2212657"/>
            <a:chOff x="552792" y="504177"/>
            <a:chExt cx="3081411" cy="2212657"/>
          </a:xfrm>
        </p:grpSpPr>
        <p:sp>
          <p:nvSpPr>
            <p:cNvPr id="79" name="Rectangle 78">
              <a:extLst>
                <a:ext uri="{FF2B5EF4-FFF2-40B4-BE49-F238E27FC236}">
                  <a16:creationId xmlns:a16="http://schemas.microsoft.com/office/drawing/2014/main" id="{ED300D26-E7D2-407D-A31F-06B8EBF38CAE}"/>
                </a:ext>
              </a:extLst>
            </p:cNvPr>
            <p:cNvSpPr/>
            <p:nvPr/>
          </p:nvSpPr>
          <p:spPr>
            <a:xfrm>
              <a:off x="1468027" y="504177"/>
              <a:ext cx="626451" cy="830997"/>
            </a:xfrm>
            <a:prstGeom prst="rect">
              <a:avLst/>
            </a:prstGeom>
          </p:spPr>
          <p:txBody>
            <a:bodyPr wrap="square">
              <a:spAutoFit/>
            </a:bodyPr>
            <a:lstStyle/>
            <a:p>
              <a:pPr>
                <a:spcAft>
                  <a:spcPts val="0"/>
                </a:spcAft>
              </a:pPr>
              <a:r>
                <a:rPr lang="en-US" sz="2400" dirty="0">
                  <a:solidFill>
                    <a:srgbClr val="FF00FF"/>
                  </a:solidFill>
                </a:rPr>
                <a:t>v(s')</a:t>
              </a:r>
              <a:endParaRPr lang="en-CA" sz="2400" baseline="-25000" dirty="0">
                <a:solidFill>
                  <a:srgbClr val="FF00FF"/>
                </a:solidFill>
              </a:endParaRPr>
            </a:p>
          </p:txBody>
        </p:sp>
        <p:sp>
          <p:nvSpPr>
            <p:cNvPr id="80" name="Rectangle 79">
              <a:extLst>
                <a:ext uri="{FF2B5EF4-FFF2-40B4-BE49-F238E27FC236}">
                  <a16:creationId xmlns:a16="http://schemas.microsoft.com/office/drawing/2014/main" id="{A9DEDD09-B184-4339-8847-ED53B2316537}"/>
                </a:ext>
              </a:extLst>
            </p:cNvPr>
            <p:cNvSpPr/>
            <p:nvPr/>
          </p:nvSpPr>
          <p:spPr>
            <a:xfrm>
              <a:off x="3007752" y="1919320"/>
              <a:ext cx="626451"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81" name="Rectangle 80">
              <a:extLst>
                <a:ext uri="{FF2B5EF4-FFF2-40B4-BE49-F238E27FC236}">
                  <a16:creationId xmlns:a16="http://schemas.microsoft.com/office/drawing/2014/main" id="{0E14B949-BFAA-41A5-ABE2-861DB625B92F}"/>
                </a:ext>
              </a:extLst>
            </p:cNvPr>
            <p:cNvSpPr/>
            <p:nvPr/>
          </p:nvSpPr>
          <p:spPr>
            <a:xfrm>
              <a:off x="1732427" y="2255169"/>
              <a:ext cx="626451"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82" name="Rectangle 81">
              <a:extLst>
                <a:ext uri="{FF2B5EF4-FFF2-40B4-BE49-F238E27FC236}">
                  <a16:creationId xmlns:a16="http://schemas.microsoft.com/office/drawing/2014/main" id="{7CC7490A-9E2A-43DB-B106-9F6AF4BF6A42}"/>
                </a:ext>
              </a:extLst>
            </p:cNvPr>
            <p:cNvSpPr/>
            <p:nvPr/>
          </p:nvSpPr>
          <p:spPr>
            <a:xfrm>
              <a:off x="552792" y="1972429"/>
              <a:ext cx="626451"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grpSp>
        <p:nvGrpSpPr>
          <p:cNvPr id="56" name="Group 55">
            <a:extLst>
              <a:ext uri="{FF2B5EF4-FFF2-40B4-BE49-F238E27FC236}">
                <a16:creationId xmlns:a16="http://schemas.microsoft.com/office/drawing/2014/main" id="{6906C992-4ED6-4E22-81B5-C45C84116501}"/>
              </a:ext>
            </a:extLst>
          </p:cNvPr>
          <p:cNvGrpSpPr/>
          <p:nvPr/>
        </p:nvGrpSpPr>
        <p:grpSpPr>
          <a:xfrm>
            <a:off x="5928475" y="1055651"/>
            <a:ext cx="1250852" cy="548099"/>
            <a:chOff x="1864451" y="917904"/>
            <a:chExt cx="1250852" cy="548099"/>
          </a:xfrm>
        </p:grpSpPr>
        <p:sp>
          <p:nvSpPr>
            <p:cNvPr id="57" name="Rectangle 56">
              <a:extLst>
                <a:ext uri="{FF2B5EF4-FFF2-40B4-BE49-F238E27FC236}">
                  <a16:creationId xmlns:a16="http://schemas.microsoft.com/office/drawing/2014/main" id="{DFDA1F8F-9A6B-4C35-AF6F-1AFD23036C74}"/>
                </a:ext>
              </a:extLst>
            </p:cNvPr>
            <p:cNvSpPr/>
            <p:nvPr/>
          </p:nvSpPr>
          <p:spPr>
            <a:xfrm>
              <a:off x="1864451" y="917904"/>
              <a:ext cx="1250852" cy="461665"/>
            </a:xfrm>
            <a:prstGeom prst="rect">
              <a:avLst/>
            </a:prstGeom>
          </p:spPr>
          <p:txBody>
            <a:bodyPr wrap="square">
              <a:spAutoFit/>
            </a:bodyPr>
            <a:lstStyle/>
            <a:p>
              <a:pPr>
                <a:spcAft>
                  <a:spcPts val="0"/>
                </a:spcAft>
              </a:pPr>
              <a:r>
                <a:rPr lang="en-US" sz="2400" dirty="0">
                  <a:solidFill>
                    <a:srgbClr val="FF00FF"/>
                  </a:solidFill>
                </a:rPr>
                <a:t>v(</a:t>
              </a:r>
              <a:r>
                <a:rPr lang="en-US" sz="2400" dirty="0" err="1">
                  <a:solidFill>
                    <a:srgbClr val="FFC000"/>
                  </a:solidFill>
                </a:rPr>
                <a:t>s'</a:t>
              </a:r>
              <a:r>
                <a:rPr lang="en-US" sz="2400" baseline="-25000" dirty="0" err="1">
                  <a:solidFill>
                    <a:srgbClr val="FFC000"/>
                  </a:solidFill>
                </a:rPr>
                <a:t>exp</a:t>
              </a:r>
              <a:r>
                <a:rPr lang="en-US" sz="2400" dirty="0">
                  <a:solidFill>
                    <a:srgbClr val="FF00FF"/>
                  </a:solidFill>
                </a:rPr>
                <a:t>)</a:t>
              </a:r>
              <a:endParaRPr lang="en-CA" sz="2400" dirty="0">
                <a:solidFill>
                  <a:srgbClr val="FF00FF"/>
                </a:solidFill>
              </a:endParaRPr>
            </a:p>
          </p:txBody>
        </p:sp>
        <p:cxnSp>
          <p:nvCxnSpPr>
            <p:cNvPr id="58" name="Straight Connector 57">
              <a:extLst>
                <a:ext uri="{FF2B5EF4-FFF2-40B4-BE49-F238E27FC236}">
                  <a16:creationId xmlns:a16="http://schemas.microsoft.com/office/drawing/2014/main" id="{7E85DC2F-8F7D-4247-9BB0-0BAC4CD6CDB8}"/>
                </a:ext>
              </a:extLst>
            </p:cNvPr>
            <p:cNvCxnSpPr>
              <a:cxnSpLocks/>
            </p:cNvCxnSpPr>
            <p:nvPr/>
          </p:nvCxnSpPr>
          <p:spPr bwMode="auto">
            <a:xfrm flipV="1">
              <a:off x="2033066" y="1302194"/>
              <a:ext cx="443680" cy="163809"/>
            </a:xfrm>
            <a:prstGeom prst="line">
              <a:avLst/>
            </a:prstGeom>
            <a:noFill/>
            <a:ln w="12700" cap="sq" cmpd="sng" algn="ctr">
              <a:solidFill>
                <a:srgbClr val="FF0000"/>
              </a:solidFill>
              <a:prstDash val="solid"/>
              <a:round/>
              <a:headEnd type="none" w="med" len="med"/>
              <a:tailEnd type="none" w="med" len="med"/>
            </a:ln>
            <a:effectLst/>
          </p:spPr>
        </p:cxnSp>
      </p:grpSp>
      <p:sp>
        <p:nvSpPr>
          <p:cNvPr id="121" name="Rectangle 120">
            <a:extLst>
              <a:ext uri="{FF2B5EF4-FFF2-40B4-BE49-F238E27FC236}">
                <a16:creationId xmlns:a16="http://schemas.microsoft.com/office/drawing/2014/main" id="{0145CC69-D1D1-4B34-8257-D8289C446215}"/>
              </a:ext>
            </a:extLst>
          </p:cNvPr>
          <p:cNvSpPr/>
          <p:nvPr/>
        </p:nvSpPr>
        <p:spPr>
          <a:xfrm>
            <a:off x="749890" y="2676397"/>
            <a:ext cx="8927510" cy="1938992"/>
          </a:xfrm>
          <a:prstGeom prst="rect">
            <a:avLst/>
          </a:prstGeom>
        </p:spPr>
        <p:txBody>
          <a:bodyPr wrap="square">
            <a:spAutoFit/>
          </a:bodyPr>
          <a:lstStyle/>
          <a:p>
            <a:pPr>
              <a:spcAft>
                <a:spcPts val="0"/>
              </a:spcAft>
            </a:pPr>
            <a:r>
              <a:rPr lang="en-US" sz="2400" dirty="0">
                <a:solidFill>
                  <a:schemeClr val="tx2"/>
                </a:solidFill>
              </a:rPr>
              <a:t>Random influence from the environment:</a:t>
            </a:r>
          </a:p>
          <a:p>
            <a:pPr marL="342900" indent="-342900">
              <a:spcAft>
                <a:spcPts val="0"/>
              </a:spcAft>
              <a:buFont typeface="Arial" panose="020B0604020202020204" pitchFamily="34" charset="0"/>
              <a:buChar char="•"/>
            </a:pPr>
            <a:r>
              <a:rPr lang="en-US" sz="2400" dirty="0"/>
              <a:t>The next state </a:t>
            </a:r>
            <a:r>
              <a:rPr lang="en-US" sz="2400" dirty="0">
                <a:solidFill>
                  <a:srgbClr val="FFC000"/>
                </a:solidFill>
              </a:rPr>
              <a:t>s' </a:t>
            </a:r>
            <a:r>
              <a:rPr lang="en-US" sz="2400" dirty="0"/>
              <a:t>is chosen randomly.</a:t>
            </a:r>
          </a:p>
          <a:p>
            <a:pPr marL="342900" indent="-342900">
              <a:spcAft>
                <a:spcPts val="0"/>
              </a:spcAft>
              <a:buFont typeface="Arial" panose="020B0604020202020204" pitchFamily="34" charset="0"/>
              <a:buChar char="•"/>
            </a:pPr>
            <a:r>
              <a:rPr lang="en-US" sz="2400" dirty="0"/>
              <a:t>If their values </a:t>
            </a:r>
            <a:r>
              <a:rPr lang="en-US" sz="2400" dirty="0">
                <a:solidFill>
                  <a:srgbClr val="FF00FF"/>
                </a:solidFill>
              </a:rPr>
              <a:t>v(</a:t>
            </a:r>
            <a:r>
              <a:rPr lang="en-US" sz="2400" dirty="0">
                <a:solidFill>
                  <a:srgbClr val="FFC000"/>
                </a:solidFill>
              </a:rPr>
              <a:t>s'</a:t>
            </a:r>
            <a:r>
              <a:rPr lang="en-US" sz="2400" dirty="0">
                <a:solidFill>
                  <a:srgbClr val="FF00FF"/>
                </a:solidFill>
              </a:rPr>
              <a:t>)</a:t>
            </a:r>
            <a:r>
              <a:rPr lang="en-CA" sz="2400" dirty="0">
                <a:solidFill>
                  <a:srgbClr val="FF00FF"/>
                </a:solidFill>
              </a:rPr>
              <a:t> </a:t>
            </a:r>
            <a:r>
              <a:rPr lang="en-US" sz="2400" dirty="0"/>
              <a:t>have already been computed,</a:t>
            </a:r>
          </a:p>
          <a:p>
            <a:pPr>
              <a:spcAft>
                <a:spcPts val="0"/>
              </a:spcAft>
            </a:pPr>
            <a:r>
              <a:rPr lang="en-US" sz="2400" dirty="0"/>
              <a:t>    the current state’s expected reward is this expected value.</a:t>
            </a:r>
          </a:p>
          <a:p>
            <a:pPr>
              <a:spcAft>
                <a:spcPts val="0"/>
              </a:spcAft>
            </a:pPr>
            <a:r>
              <a:rPr lang="en-US" sz="2400" dirty="0"/>
              <a:t>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t> =          </a:t>
            </a:r>
            <a:r>
              <a:rPr lang="en-US" sz="2400" dirty="0" err="1"/>
              <a:t>Exp</a:t>
            </a:r>
            <a:r>
              <a:rPr lang="en-US" sz="2400" baseline="-25000" dirty="0" err="1"/>
              <a:t>actions</a:t>
            </a:r>
            <a:r>
              <a:rPr lang="en-US" sz="2400" baseline="-25000" dirty="0"/>
              <a:t> </a:t>
            </a:r>
            <a:r>
              <a:rPr lang="en-US" sz="2400" dirty="0">
                <a:solidFill>
                  <a:srgbClr val="FF00FF"/>
                </a:solidFill>
              </a:rPr>
              <a:t>v(</a:t>
            </a:r>
            <a:r>
              <a:rPr lang="en-US" sz="2400" dirty="0">
                <a:solidFill>
                  <a:srgbClr val="FFC000"/>
                </a:solidFill>
              </a:rPr>
              <a:t>s'</a:t>
            </a:r>
            <a:r>
              <a:rPr lang="en-US" sz="2400" dirty="0">
                <a:solidFill>
                  <a:srgbClr val="FF00FF"/>
                </a:solidFill>
              </a:rPr>
              <a:t>)</a:t>
            </a:r>
            <a:endParaRPr lang="en-US" sz="2400" baseline="-25000" dirty="0"/>
          </a:p>
        </p:txBody>
      </p:sp>
    </p:spTree>
    <p:extLst>
      <p:ext uri="{BB962C8B-B14F-4D97-AF65-F5344CB8AC3E}">
        <p14:creationId xmlns:p14="http://schemas.microsoft.com/office/powerpoint/2010/main" val="1036756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1">
                                            <p:txEl>
                                              <p:pRg st="0" end="0"/>
                                            </p:txEl>
                                          </p:spTgt>
                                        </p:tgtEl>
                                        <p:attrNameLst>
                                          <p:attrName>style.visibility</p:attrName>
                                        </p:attrNameLst>
                                      </p:cBhvr>
                                      <p:to>
                                        <p:strVal val="visible"/>
                                      </p:to>
                                    </p:set>
                                    <p:anim calcmode="lin" valueType="num">
                                      <p:cBhvr additive="base">
                                        <p:cTn id="7" dur="500" fill="hold"/>
                                        <p:tgtEl>
                                          <p:spTgt spid="12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21">
                                            <p:txEl>
                                              <p:pRg st="1" end="1"/>
                                            </p:txEl>
                                          </p:spTgt>
                                        </p:tgtEl>
                                        <p:attrNameLst>
                                          <p:attrName>style.visibility</p:attrName>
                                        </p:attrNameLst>
                                      </p:cBhvr>
                                      <p:to>
                                        <p:strVal val="visible"/>
                                      </p:to>
                                    </p:set>
                                    <p:anim calcmode="lin" valueType="num">
                                      <p:cBhvr additive="base">
                                        <p:cTn id="13" dur="500" fill="hold"/>
                                        <p:tgtEl>
                                          <p:spTgt spid="12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21">
                                            <p:txEl>
                                              <p:pRg st="1" end="1"/>
                                            </p:txEl>
                                          </p:spTgt>
                                        </p:tgtEl>
                                        <p:attrNameLst>
                                          <p:attrName>ppt_y</p:attrName>
                                        </p:attrNameLst>
                                      </p:cBhvr>
                                      <p:tavLst>
                                        <p:tav tm="0">
                                          <p:val>
                                            <p:strVal val="1+#ppt_h/2"/>
                                          </p:val>
                                        </p:tav>
                                        <p:tav tm="100000">
                                          <p:val>
                                            <p:strVal val="#ppt_y"/>
                                          </p:val>
                                        </p:tav>
                                      </p:tavLst>
                                    </p:anim>
                                  </p:childTnLst>
                                </p:cTn>
                              </p:par>
                              <p:par>
                                <p:cTn id="15" presetID="42" presetClass="path" presetSubtype="0" accel="50000" decel="50000" fill="hold" nodeType="withEffect">
                                  <p:stCondLst>
                                    <p:cond delay="0"/>
                                  </p:stCondLst>
                                  <p:childTnLst>
                                    <p:animMotion origin="layout" path="M 0.00486 0.00023 L 0.18958 0.10857 " pathEditMode="relative" rAng="0" ptsTypes="AA">
                                      <p:cBhvr>
                                        <p:cTn id="16" dur="2000" fill="hold"/>
                                        <p:tgtEl>
                                          <p:spTgt spid="124"/>
                                        </p:tgtEl>
                                        <p:attrNameLst>
                                          <p:attrName>ppt_x</p:attrName>
                                          <p:attrName>ppt_y</p:attrName>
                                        </p:attrNameLst>
                                      </p:cBhvr>
                                      <p:rCtr x="9236" y="5417"/>
                                    </p:animMotion>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21">
                                            <p:txEl>
                                              <p:pRg st="2" end="2"/>
                                            </p:txEl>
                                          </p:spTgt>
                                        </p:tgtEl>
                                        <p:attrNameLst>
                                          <p:attrName>style.visibility</p:attrName>
                                        </p:attrNameLst>
                                      </p:cBhvr>
                                      <p:to>
                                        <p:strVal val="visible"/>
                                      </p:to>
                                    </p:set>
                                    <p:anim calcmode="lin" valueType="num">
                                      <p:cBhvr additive="base">
                                        <p:cTn id="21" dur="500" fill="hold"/>
                                        <p:tgtEl>
                                          <p:spTgt spid="121">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21">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21">
                                            <p:txEl>
                                              <p:pRg st="3" end="3"/>
                                            </p:txEl>
                                          </p:spTgt>
                                        </p:tgtEl>
                                        <p:attrNameLst>
                                          <p:attrName>style.visibility</p:attrName>
                                        </p:attrNameLst>
                                      </p:cBhvr>
                                      <p:to>
                                        <p:strVal val="visible"/>
                                      </p:to>
                                    </p:set>
                                    <p:anim calcmode="lin" valueType="num">
                                      <p:cBhvr additive="base">
                                        <p:cTn id="31" dur="500" fill="hold"/>
                                        <p:tgtEl>
                                          <p:spTgt spid="121">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21">
                                            <p:txEl>
                                              <p:pRg st="3" end="3"/>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21">
                                            <p:txEl>
                                              <p:pRg st="4" end="4"/>
                                            </p:txEl>
                                          </p:spTgt>
                                        </p:tgtEl>
                                        <p:attrNameLst>
                                          <p:attrName>style.visibility</p:attrName>
                                        </p:attrNameLst>
                                      </p:cBhvr>
                                      <p:to>
                                        <p:strVal val="visible"/>
                                      </p:to>
                                    </p:set>
                                    <p:anim calcmode="lin" valueType="num">
                                      <p:cBhvr additive="base">
                                        <p:cTn id="35" dur="500" fill="hold"/>
                                        <p:tgtEl>
                                          <p:spTgt spid="121">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21">
                                            <p:txEl>
                                              <p:pRg st="4" end="4"/>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22">
                                            <p:txEl>
                                              <p:pRg st="0" end="0"/>
                                            </p:txEl>
                                          </p:spTgt>
                                        </p:tgtEl>
                                        <p:attrNameLst>
                                          <p:attrName>style.visibility</p:attrName>
                                        </p:attrNameLst>
                                      </p:cBhvr>
                                      <p:to>
                                        <p:strVal val="visible"/>
                                      </p:to>
                                    </p:set>
                                    <p:anim calcmode="lin" valueType="num">
                                      <p:cBhvr additive="base">
                                        <p:cTn id="39" dur="500" fill="hold"/>
                                        <p:tgtEl>
                                          <p:spTgt spid="122">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22">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56"/>
                                        </p:tgtEl>
                                        <p:attrNameLst>
                                          <p:attrName>style.visibility</p:attrName>
                                        </p:attrNameLst>
                                      </p:cBhvr>
                                      <p:to>
                                        <p:strVal val="visible"/>
                                      </p:to>
                                    </p:set>
                                    <p:anim calcmode="lin" valueType="num">
                                      <p:cBhvr additive="base">
                                        <p:cTn id="43" dur="500" fill="hold"/>
                                        <p:tgtEl>
                                          <p:spTgt spid="56"/>
                                        </p:tgtEl>
                                        <p:attrNameLst>
                                          <p:attrName>ppt_x</p:attrName>
                                        </p:attrNameLst>
                                      </p:cBhvr>
                                      <p:tavLst>
                                        <p:tav tm="0">
                                          <p:val>
                                            <p:strVal val="#ppt_x"/>
                                          </p:val>
                                        </p:tav>
                                        <p:tav tm="100000">
                                          <p:val>
                                            <p:strVal val="#ppt_x"/>
                                          </p:val>
                                        </p:tav>
                                      </p:tavLst>
                                    </p:anim>
                                    <p:anim calcmode="lin" valueType="num">
                                      <p:cBhvr additive="base">
                                        <p:cTn id="44"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278374" y="4369624"/>
            <a:ext cx="5284226" cy="2412176"/>
            <a:chOff x="278374" y="4369624"/>
            <a:chExt cx="5284226" cy="2412176"/>
          </a:xfrm>
        </p:grpSpPr>
        <p:sp>
          <p:nvSpPr>
            <p:cNvPr id="17" name="Rectangle 16"/>
            <p:cNvSpPr/>
            <p:nvPr/>
          </p:nvSpPr>
          <p:spPr>
            <a:xfrm>
              <a:off x="381000" y="4369624"/>
              <a:ext cx="5181600" cy="240500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8374" y="4601780"/>
              <a:ext cx="5047226" cy="2180020"/>
            </a:xfrm>
            <a:prstGeom prst="rect">
              <a:avLst/>
            </a:prstGeom>
            <a:noFill/>
            <a:extLst>
              <a:ext uri="{909E8E84-426E-40DD-AFC4-6F175D3DCCD1}">
                <a14:hiddenFill xmlns:a14="http://schemas.microsoft.com/office/drawing/2010/main">
                  <a:solidFill>
                    <a:srgbClr val="FFFFFF"/>
                  </a:solidFill>
                </a14:hiddenFill>
              </a:ext>
            </a:extLst>
          </p:spPr>
        </p:pic>
      </p:grpSp>
      <p:sp>
        <p:nvSpPr>
          <p:cNvPr id="13" name="Text Box 33"/>
          <p:cNvSpPr txBox="1">
            <a:spLocks noChangeArrowheads="1"/>
          </p:cNvSpPr>
          <p:nvPr/>
        </p:nvSpPr>
        <p:spPr bwMode="auto">
          <a:xfrm>
            <a:off x="-97457" y="609600"/>
            <a:ext cx="1015585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anose="02020603050405020304" pitchFamily="18" charset="0"/>
                <a:cs typeface="Times New Roman" panose="02020603050405020304" pitchFamily="18" charset="0"/>
              </a:rPr>
              <a:t>Non-Dense layers</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A layer in the neural net is called </a:t>
            </a:r>
            <a:r>
              <a:rPr lang="en-US" altLang="en-US" sz="2400" dirty="0">
                <a:solidFill>
                  <a:schemeClr val="tx2"/>
                </a:solidFill>
                <a:latin typeface="Times New Roman" panose="02020603050405020304" pitchFamily="18" charset="0"/>
                <a:cs typeface="Times New Roman" panose="02020603050405020304" pitchFamily="18" charset="0"/>
              </a:rPr>
              <a:t>dense</a:t>
            </a:r>
            <a:r>
              <a:rPr lang="en-US" altLang="en-US" sz="2400" dirty="0">
                <a:latin typeface="Times New Roman" panose="02020603050405020304" pitchFamily="18" charset="0"/>
                <a:cs typeface="Times New Roman" panose="02020603050405020304" pitchFamily="18" charset="0"/>
              </a:rPr>
              <a:t> </a:t>
            </a:r>
          </a:p>
          <a:p>
            <a:pPr>
              <a:spcBef>
                <a:spcPct val="0"/>
              </a:spcBef>
            </a:pPr>
            <a:r>
              <a:rPr lang="en-US" altLang="en-US" sz="2400" dirty="0">
                <a:latin typeface="Times New Roman" panose="02020603050405020304" pitchFamily="18" charset="0"/>
                <a:cs typeface="Times New Roman" panose="02020603050405020304" pitchFamily="18" charset="0"/>
              </a:rPr>
              <a:t>       if there is a complete graph of </a:t>
            </a:r>
            <a:r>
              <a:rPr lang="en-US" altLang="en-US" sz="2400" dirty="0" err="1">
                <a:latin typeface="Times New Roman" panose="02020603050405020304" pitchFamily="18" charset="0"/>
                <a:cs typeface="Times New Roman" panose="02020603050405020304" pitchFamily="18" charset="0"/>
              </a:rPr>
              <a:t>n</a:t>
            </a:r>
            <a:r>
              <a:rPr lang="en-US" altLang="en-US" sz="2400" dirty="0" err="1">
                <a:sym typeface="Symbol" pitchFamily="18" charset="2"/>
              </a:rPr>
              <a:t></a:t>
            </a:r>
            <a:r>
              <a:rPr lang="en-US" altLang="en-US" sz="2400" dirty="0" err="1">
                <a:latin typeface="Times New Roman" panose="02020603050405020304" pitchFamily="18" charset="0"/>
                <a:cs typeface="Times New Roman" panose="02020603050405020304" pitchFamily="18" charset="0"/>
              </a:rPr>
              <a:t>m</a:t>
            </a:r>
            <a:r>
              <a:rPr lang="en-US" altLang="en-US" sz="2400" dirty="0">
                <a:latin typeface="Times New Roman" panose="02020603050405020304" pitchFamily="18" charset="0"/>
                <a:cs typeface="Times New Roman" panose="02020603050405020304" pitchFamily="18" charset="0"/>
              </a:rPr>
              <a:t> edges </a:t>
            </a:r>
          </a:p>
          <a:p>
            <a:pPr>
              <a:spcBef>
                <a:spcPct val="0"/>
              </a:spcBef>
            </a:pPr>
            <a:r>
              <a:rPr lang="en-US" altLang="en-US" sz="2400" dirty="0">
                <a:latin typeface="Times New Roman" panose="02020603050405020304" pitchFamily="18" charset="0"/>
                <a:cs typeface="Times New Roman" panose="02020603050405020304" pitchFamily="18" charset="0"/>
              </a:rPr>
              <a:t>       between the n nodes at one layer and the m at the next.</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We might want fewer weights. </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To decrease our computation time.</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To decrease the overfitting.</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We could impose the constraints:</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Two edges are forced to have the same weight, ie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2400" dirty="0">
              <a:latin typeface="Times New Roman" panose="02020603050405020304" pitchFamily="18" charset="0"/>
              <a:cs typeface="Times New Roman" panose="02020603050405020304" pitchFamily="18" charset="0"/>
            </a:endParaRP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Or some edge weight to be zero,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0</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a:p>
            <a:pPr marL="1085850" lvl="1" indent="-342900">
              <a:spcBef>
                <a:spcPct val="0"/>
              </a:spcBef>
              <a:buFont typeface="Arial" panose="020B0604020202020204" pitchFamily="34" charset="0"/>
              <a:buChar char="•"/>
            </a:pPr>
            <a:endParaRPr lang="en-US" altLang="en-US" sz="2400" dirty="0">
              <a:latin typeface="Times New Roman" panose="02020603050405020304" pitchFamily="18" charset="0"/>
              <a:cs typeface="Times New Roman" panose="02020603050405020304" pitchFamily="18" charset="0"/>
            </a:endParaRPr>
          </a:p>
          <a:p>
            <a:pPr marL="342900" indent="-342900">
              <a:spcBef>
                <a:spcPct val="0"/>
              </a:spcBef>
              <a:buFont typeface="Arial" panose="020B0604020202020204" pitchFamily="34" charset="0"/>
              <a:buChar char="•"/>
            </a:pPr>
            <a:endParaRPr lang="en-US" altLang="en-US" sz="2400" dirty="0">
              <a:latin typeface="Times New Roman" panose="02020603050405020304" pitchFamily="18" charset="0"/>
              <a:cs typeface="Times New Roman" panose="02020603050405020304" pitchFamily="18" charset="0"/>
            </a:endParaRPr>
          </a:p>
        </p:txBody>
      </p:sp>
      <p:grpSp>
        <p:nvGrpSpPr>
          <p:cNvPr id="27" name="Group 26"/>
          <p:cNvGrpSpPr/>
          <p:nvPr/>
        </p:nvGrpSpPr>
        <p:grpSpPr>
          <a:xfrm>
            <a:off x="721779" y="4513468"/>
            <a:ext cx="969164" cy="666333"/>
            <a:chOff x="2536036" y="3477376"/>
            <a:chExt cx="1077595" cy="713624"/>
          </a:xfrm>
        </p:grpSpPr>
        <p:cxnSp>
          <p:nvCxnSpPr>
            <p:cNvPr id="28" name="Straight Connector 27"/>
            <p:cNvCxnSpPr/>
            <p:nvPr/>
          </p:nvCxnSpPr>
          <p:spPr bwMode="auto">
            <a:xfrm>
              <a:off x="2536036" y="4038600"/>
              <a:ext cx="1077595" cy="152400"/>
            </a:xfrm>
            <a:prstGeom prst="line">
              <a:avLst/>
            </a:prstGeom>
            <a:noFill/>
            <a:ln w="25400" cap="sq" cmpd="sng" algn="ctr">
              <a:solidFill>
                <a:srgbClr val="66FF33"/>
              </a:solidFill>
              <a:prstDash val="solid"/>
              <a:round/>
              <a:headEnd type="none" w="med" len="med"/>
              <a:tailEnd type="none" w="med" len="med"/>
            </a:ln>
            <a:effectLst/>
          </p:spPr>
        </p:cxnSp>
        <p:grpSp>
          <p:nvGrpSpPr>
            <p:cNvPr id="29" name="Group 28"/>
            <p:cNvGrpSpPr/>
            <p:nvPr/>
          </p:nvGrpSpPr>
          <p:grpSpPr>
            <a:xfrm>
              <a:off x="2717936" y="3477376"/>
              <a:ext cx="821439" cy="537000"/>
              <a:chOff x="2717936" y="3218228"/>
              <a:chExt cx="821439" cy="537000"/>
            </a:xfrm>
          </p:grpSpPr>
          <p:sp>
            <p:nvSpPr>
              <p:cNvPr id="30" name="Rectangle 29"/>
              <p:cNvSpPr/>
              <p:nvPr/>
            </p:nvSpPr>
            <p:spPr>
              <a:xfrm>
                <a:off x="2742563" y="32944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1" name="Rectangle 30"/>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grpSp>
        <p:nvGrpSpPr>
          <p:cNvPr id="6" name="Group 5"/>
          <p:cNvGrpSpPr/>
          <p:nvPr/>
        </p:nvGrpSpPr>
        <p:grpSpPr>
          <a:xfrm>
            <a:off x="624142" y="5839576"/>
            <a:ext cx="1066801" cy="642047"/>
            <a:chOff x="2438400" y="5839576"/>
            <a:chExt cx="1066801" cy="642047"/>
          </a:xfrm>
        </p:grpSpPr>
        <p:cxnSp>
          <p:nvCxnSpPr>
            <p:cNvPr id="33" name="Straight Connector 32"/>
            <p:cNvCxnSpPr/>
            <p:nvPr/>
          </p:nvCxnSpPr>
          <p:spPr bwMode="auto">
            <a:xfrm>
              <a:off x="2584744" y="6400800"/>
              <a:ext cx="920457" cy="80823"/>
            </a:xfrm>
            <a:prstGeom prst="line">
              <a:avLst/>
            </a:prstGeom>
            <a:noFill/>
            <a:ln w="25400" cap="sq" cmpd="sng" algn="ctr">
              <a:solidFill>
                <a:srgbClr val="66FF33"/>
              </a:solidFill>
              <a:prstDash val="solid"/>
              <a:round/>
              <a:headEnd type="none" w="med" len="med"/>
              <a:tailEnd type="none" w="med" len="med"/>
            </a:ln>
            <a:effectLst/>
          </p:spPr>
        </p:cxnSp>
        <p:sp>
          <p:nvSpPr>
            <p:cNvPr id="36" name="Rectangle 35"/>
            <p:cNvSpPr/>
            <p:nvPr/>
          </p:nvSpPr>
          <p:spPr>
            <a:xfrm>
              <a:off x="2520172" y="6009807"/>
              <a:ext cx="713929" cy="390993"/>
            </a:xfrm>
            <a:prstGeom prst="rect">
              <a:avLst/>
            </a:prstGeom>
            <a:solidFill>
              <a:srgbClr val="000066"/>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7" name="Rectangle 36"/>
            <p:cNvSpPr/>
            <p:nvPr/>
          </p:nvSpPr>
          <p:spPr>
            <a:xfrm>
              <a:off x="2438400" y="5839576"/>
              <a:ext cx="892829"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a:t>
              </a:r>
              <a:r>
                <a:rPr lang="en-US" sz="2400" i="1" baseline="-25000" dirty="0">
                  <a:solidFill>
                    <a:srgbClr val="66FF33"/>
                  </a:solidFill>
                  <a:cs typeface="Times New Roman" panose="02020603050405020304" pitchFamily="18" charset="0"/>
                  <a:sym typeface="Symbol" panose="05050102010706020507" pitchFamily="18" charset="2"/>
                </a:rPr>
                <a:t>’,j’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38" name="Group 37"/>
          <p:cNvGrpSpPr/>
          <p:nvPr/>
        </p:nvGrpSpPr>
        <p:grpSpPr>
          <a:xfrm>
            <a:off x="700342" y="5029200"/>
            <a:ext cx="1154943" cy="1452423"/>
            <a:chOff x="2608248" y="3665382"/>
            <a:chExt cx="1083527" cy="1376223"/>
          </a:xfrm>
        </p:grpSpPr>
        <p:cxnSp>
          <p:nvCxnSpPr>
            <p:cNvPr id="39" name="Straight Connector 38"/>
            <p:cNvCxnSpPr/>
            <p:nvPr/>
          </p:nvCxnSpPr>
          <p:spPr bwMode="auto">
            <a:xfrm>
              <a:off x="2608248" y="3665382"/>
              <a:ext cx="931127" cy="1376223"/>
            </a:xfrm>
            <a:prstGeom prst="line">
              <a:avLst/>
            </a:prstGeom>
            <a:noFill/>
            <a:ln w="25400" cap="sq" cmpd="sng" algn="ctr">
              <a:solidFill>
                <a:srgbClr val="66FF33"/>
              </a:solidFill>
              <a:prstDash val="solid"/>
              <a:round/>
              <a:headEnd type="none" w="med" len="med"/>
              <a:tailEnd type="none" w="med" len="med"/>
            </a:ln>
            <a:effectLst/>
          </p:spPr>
        </p:cxnSp>
        <p:grpSp>
          <p:nvGrpSpPr>
            <p:cNvPr id="40" name="Group 39"/>
            <p:cNvGrpSpPr/>
            <p:nvPr/>
          </p:nvGrpSpPr>
          <p:grpSpPr>
            <a:xfrm>
              <a:off x="2870336" y="3810000"/>
              <a:ext cx="821439" cy="461665"/>
              <a:chOff x="2717936" y="3218228"/>
              <a:chExt cx="821439" cy="461665"/>
            </a:xfrm>
          </p:grpSpPr>
          <p:sp>
            <p:nvSpPr>
              <p:cNvPr id="41" name="Rectangle 40"/>
              <p:cNvSpPr/>
              <p:nvPr/>
            </p:nvSpPr>
            <p:spPr>
              <a:xfrm>
                <a:off x="2742563" y="32182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2" name="Rectangle 41"/>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sp>
        <p:nvSpPr>
          <p:cNvPr id="21" name="Rectangle 63">
            <a:extLst>
              <a:ext uri="{FF2B5EF4-FFF2-40B4-BE49-F238E27FC236}">
                <a16:creationId xmlns:a16="http://schemas.microsoft.com/office/drawing/2014/main" id="{8F0CC58E-09DE-403B-91BA-4DEA6AD628C4}"/>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Convolutional Networks</a:t>
            </a:r>
          </a:p>
        </p:txBody>
      </p:sp>
    </p:spTree>
    <p:extLst>
      <p:ext uri="{BB962C8B-B14F-4D97-AF65-F5344CB8AC3E}">
        <p14:creationId xmlns:p14="http://schemas.microsoft.com/office/powerpoint/2010/main" val="2345653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
                                            <p:txEl>
                                              <p:pRg st="1" end="1"/>
                                            </p:txEl>
                                          </p:spTgt>
                                        </p:tgtEl>
                                        <p:attrNameLst>
                                          <p:attrName>style.visibility</p:attrName>
                                        </p:attrNameLst>
                                      </p:cBhvr>
                                      <p:to>
                                        <p:strVal val="visible"/>
                                      </p:to>
                                    </p:set>
                                    <p:anim calcmode="lin" valueType="num">
                                      <p:cBhvr additive="base">
                                        <p:cTn id="11"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0-#ppt_w/2"/>
                                          </p:val>
                                        </p:tav>
                                        <p:tav tm="100000">
                                          <p:val>
                                            <p:strVal val="#ppt_x"/>
                                          </p:val>
                                        </p:tav>
                                      </p:tavLst>
                                    </p:anim>
                                    <p:anim calcmode="lin" valueType="num">
                                      <p:cBhvr additive="base">
                                        <p:cTn id="16" dur="500" fill="hold"/>
                                        <p:tgtEl>
                                          <p:spTgt spid="9"/>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 calcmode="lin" valueType="num">
                                      <p:cBhvr additive="base">
                                        <p:cTn id="19"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3">
                                            <p:txEl>
                                              <p:pRg st="3" end="3"/>
                                            </p:txEl>
                                          </p:spTgt>
                                        </p:tgtEl>
                                        <p:attrNameLst>
                                          <p:attrName>style.visibility</p:attrName>
                                        </p:attrNameLst>
                                      </p:cBhvr>
                                      <p:to>
                                        <p:strVal val="visible"/>
                                      </p:to>
                                    </p:set>
                                    <p:anim calcmode="lin" valueType="num">
                                      <p:cBhvr additive="base">
                                        <p:cTn id="23"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3">
                                            <p:txEl>
                                              <p:pRg st="4" end="4"/>
                                            </p:txEl>
                                          </p:spTgt>
                                        </p:tgtEl>
                                        <p:attrNameLst>
                                          <p:attrName>style.visibility</p:attrName>
                                        </p:attrNameLst>
                                      </p:cBhvr>
                                      <p:to>
                                        <p:strVal val="visible"/>
                                      </p:to>
                                    </p:set>
                                    <p:anim calcmode="lin" valueType="num">
                                      <p:cBhvr additive="base">
                                        <p:cTn id="29" dur="500" fill="hold"/>
                                        <p:tgtEl>
                                          <p:spTgt spid="13">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3">
                                            <p:txEl>
                                              <p:pRg st="5" end="5"/>
                                            </p:txEl>
                                          </p:spTgt>
                                        </p:tgtEl>
                                        <p:attrNameLst>
                                          <p:attrName>style.visibility</p:attrName>
                                        </p:attrNameLst>
                                      </p:cBhvr>
                                      <p:to>
                                        <p:strVal val="visible"/>
                                      </p:to>
                                    </p:set>
                                    <p:anim calcmode="lin" valueType="num">
                                      <p:cBhvr additive="base">
                                        <p:cTn id="35" dur="500" fill="hold"/>
                                        <p:tgtEl>
                                          <p:spTgt spid="13">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3">
                                            <p:txEl>
                                              <p:pRg st="6" end="6"/>
                                            </p:txEl>
                                          </p:spTgt>
                                        </p:tgtEl>
                                        <p:attrNameLst>
                                          <p:attrName>style.visibility</p:attrName>
                                        </p:attrNameLst>
                                      </p:cBhvr>
                                      <p:to>
                                        <p:strVal val="visible"/>
                                      </p:to>
                                    </p:set>
                                    <p:anim calcmode="lin" valueType="num">
                                      <p:cBhvr additive="base">
                                        <p:cTn id="41" dur="500" fill="hold"/>
                                        <p:tgtEl>
                                          <p:spTgt spid="13">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3">
                                            <p:txEl>
                                              <p:pRg st="7" end="7"/>
                                            </p:txEl>
                                          </p:spTgt>
                                        </p:tgtEl>
                                        <p:attrNameLst>
                                          <p:attrName>style.visibility</p:attrName>
                                        </p:attrNameLst>
                                      </p:cBhvr>
                                      <p:to>
                                        <p:strVal val="visible"/>
                                      </p:to>
                                    </p:set>
                                    <p:anim calcmode="lin" valueType="num">
                                      <p:cBhvr additive="base">
                                        <p:cTn id="47" dur="500" fill="hold"/>
                                        <p:tgtEl>
                                          <p:spTgt spid="13">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3">
                                            <p:txEl>
                                              <p:pRg st="8" end="8"/>
                                            </p:txEl>
                                          </p:spTgt>
                                        </p:tgtEl>
                                        <p:attrNameLst>
                                          <p:attrName>style.visibility</p:attrName>
                                        </p:attrNameLst>
                                      </p:cBhvr>
                                      <p:to>
                                        <p:strVal val="visible"/>
                                      </p:to>
                                    </p:set>
                                    <p:anim calcmode="lin" valueType="num">
                                      <p:cBhvr additive="base">
                                        <p:cTn id="53" dur="500" fill="hold"/>
                                        <p:tgtEl>
                                          <p:spTgt spid="13">
                                            <p:txEl>
                                              <p:pRg st="8" end="8"/>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3">
                                            <p:txEl>
                                              <p:pRg st="8" end="8"/>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0-#ppt_w/2"/>
                                          </p:val>
                                        </p:tav>
                                        <p:tav tm="100000">
                                          <p:val>
                                            <p:strVal val="#ppt_x"/>
                                          </p:val>
                                        </p:tav>
                                      </p:tavLst>
                                    </p:anim>
                                    <p:anim calcmode="lin" valueType="num">
                                      <p:cBhvr additive="base">
                                        <p:cTn id="58" dur="500" fill="hold"/>
                                        <p:tgtEl>
                                          <p:spTgt spid="27"/>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6"/>
                                        </p:tgtEl>
                                        <p:attrNameLst>
                                          <p:attrName>style.visibility</p:attrName>
                                        </p:attrNameLst>
                                      </p:cBhvr>
                                      <p:to>
                                        <p:strVal val="visible"/>
                                      </p:to>
                                    </p:set>
                                    <p:anim calcmode="lin" valueType="num">
                                      <p:cBhvr additive="base">
                                        <p:cTn id="61" dur="500" fill="hold"/>
                                        <p:tgtEl>
                                          <p:spTgt spid="6"/>
                                        </p:tgtEl>
                                        <p:attrNameLst>
                                          <p:attrName>ppt_x</p:attrName>
                                        </p:attrNameLst>
                                      </p:cBhvr>
                                      <p:tavLst>
                                        <p:tav tm="0">
                                          <p:val>
                                            <p:strVal val="0-#ppt_w/2"/>
                                          </p:val>
                                        </p:tav>
                                        <p:tav tm="100000">
                                          <p:val>
                                            <p:strVal val="#ppt_x"/>
                                          </p:val>
                                        </p:tav>
                                      </p:tavLst>
                                    </p:anim>
                                    <p:anim calcmode="lin" valueType="num">
                                      <p:cBhvr additive="base">
                                        <p:cTn id="6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3">
                                            <p:txEl>
                                              <p:pRg st="9" end="9"/>
                                            </p:txEl>
                                          </p:spTgt>
                                        </p:tgtEl>
                                        <p:attrNameLst>
                                          <p:attrName>style.visibility</p:attrName>
                                        </p:attrNameLst>
                                      </p:cBhvr>
                                      <p:to>
                                        <p:strVal val="visible"/>
                                      </p:to>
                                    </p:set>
                                    <p:anim calcmode="lin" valueType="num">
                                      <p:cBhvr additive="base">
                                        <p:cTn id="67" dur="500" fill="hold"/>
                                        <p:tgtEl>
                                          <p:spTgt spid="13">
                                            <p:txEl>
                                              <p:pRg st="9" end="9"/>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3">
                                            <p:txEl>
                                              <p:pRg st="9" end="9"/>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 calcmode="lin" valueType="num">
                                      <p:cBhvr additive="base">
                                        <p:cTn id="71" dur="500" fill="hold"/>
                                        <p:tgtEl>
                                          <p:spTgt spid="38"/>
                                        </p:tgtEl>
                                        <p:attrNameLst>
                                          <p:attrName>ppt_x</p:attrName>
                                        </p:attrNameLst>
                                      </p:cBhvr>
                                      <p:tavLst>
                                        <p:tav tm="0">
                                          <p:val>
                                            <p:strVal val="0-#ppt_w/2"/>
                                          </p:val>
                                        </p:tav>
                                        <p:tav tm="100000">
                                          <p:val>
                                            <p:strVal val="#ppt_x"/>
                                          </p:val>
                                        </p:tav>
                                      </p:tavLst>
                                    </p:anim>
                                    <p:anim calcmode="lin" valueType="num">
                                      <p:cBhvr additive="base">
                                        <p:cTn id="72" dur="500" fill="hold"/>
                                        <p:tgtEl>
                                          <p:spTgt spid="38"/>
                                        </p:tgtEl>
                                        <p:attrNameLst>
                                          <p:attrName>ppt_y</p:attrName>
                                        </p:attrNameLst>
                                      </p:cBhvr>
                                      <p:tavLst>
                                        <p:tav tm="0">
                                          <p:val>
                                            <p:strVal val="#ppt_y"/>
                                          </p:val>
                                        </p:tav>
                                        <p:tav tm="100000">
                                          <p:val>
                                            <p:strVal val="#ppt_y"/>
                                          </p:val>
                                        </p:tav>
                                      </p:tavLst>
                                    </p:anim>
                                  </p:childTnLst>
                                </p:cTn>
                              </p:par>
                              <p:par>
                                <p:cTn id="73" presetID="1" presetClass="exit" presetSubtype="0" fill="hold" nodeType="withEffect">
                                  <p:stCondLst>
                                    <p:cond delay="0"/>
                                  </p:stCondLst>
                                  <p:childTnLst>
                                    <p:set>
                                      <p:cBhvr>
                                        <p:cTn id="74" dur="1" fill="hold">
                                          <p:stCondLst>
                                            <p:cond delay="0"/>
                                          </p:stCondLst>
                                        </p:cTn>
                                        <p:tgtEl>
                                          <p:spTgt spid="27"/>
                                        </p:tgtEl>
                                        <p:attrNameLst>
                                          <p:attrName>style.visibility</p:attrName>
                                        </p:attrNameLst>
                                      </p:cBhvr>
                                      <p:to>
                                        <p:strVal val="hidden"/>
                                      </p:to>
                                    </p:set>
                                  </p:childTnLst>
                                </p:cTn>
                              </p:par>
                              <p:par>
                                <p:cTn id="75" presetID="1" presetClass="exit" presetSubtype="0" fill="hold" nodeType="withEffect">
                                  <p:stCondLst>
                                    <p:cond delay="0"/>
                                  </p:stCondLst>
                                  <p:childTnLst>
                                    <p:set>
                                      <p:cBhvr>
                                        <p:cTn id="76" dur="1" fill="hold">
                                          <p:stCondLst>
                                            <p:cond delay="0"/>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676397"/>
            <a:ext cx="8927510" cy="1938992"/>
          </a:xfrm>
          <a:prstGeom prst="rect">
            <a:avLst/>
          </a:prstGeom>
        </p:spPr>
        <p:txBody>
          <a:bodyPr wrap="square">
            <a:spAutoFit/>
          </a:bodyPr>
          <a:lstStyle/>
          <a:p>
            <a:pPr>
              <a:spcAft>
                <a:spcPts val="0"/>
              </a:spcAft>
            </a:pPr>
            <a:r>
              <a:rPr lang="en-US" sz="2400" dirty="0">
                <a:solidFill>
                  <a:schemeClr val="tx2"/>
                </a:solidFill>
              </a:rPr>
              <a:t>Halting State:</a:t>
            </a:r>
          </a:p>
          <a:p>
            <a:pPr marL="342900" indent="-342900">
              <a:spcAft>
                <a:spcPts val="0"/>
              </a:spcAft>
              <a:buFont typeface="Arial" panose="020B0604020202020204" pitchFamily="34" charset="0"/>
              <a:buChar char="•"/>
            </a:pPr>
            <a:r>
              <a:rPr lang="en-US" sz="2400" dirty="0"/>
              <a:t>The game halts when it gets to a halting state.</a:t>
            </a:r>
          </a:p>
          <a:p>
            <a:pPr marL="342900" indent="-342900">
              <a:spcAft>
                <a:spcPts val="0"/>
              </a:spcAft>
              <a:buFont typeface="Arial" panose="020B0604020202020204" pitchFamily="34" charset="0"/>
              <a:buChar char="•"/>
            </a:pPr>
            <a:r>
              <a:rPr lang="en-US" sz="2400" dirty="0"/>
              <a:t>At this point, the agent gets rewarded for how well it did.</a:t>
            </a:r>
          </a:p>
          <a:p>
            <a:pPr marL="342900" indent="-342900">
              <a:spcAft>
                <a:spcPts val="0"/>
              </a:spcAft>
              <a:buFont typeface="Arial" panose="020B0604020202020204" pitchFamily="34" charset="0"/>
              <a:buChar char="•"/>
            </a:pPr>
            <a:r>
              <a:rPr lang="en-US" sz="2400" dirty="0"/>
              <a:t>The current state’s expected reward is this value.</a:t>
            </a:r>
          </a:p>
          <a:p>
            <a:pPr>
              <a:spcAft>
                <a:spcPts val="0"/>
              </a:spcAft>
            </a:pPr>
            <a:r>
              <a:rPr lang="en-US" sz="2400" dirty="0"/>
              <a:t>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t> = value of reward received.</a:t>
            </a:r>
            <a:endParaRPr lang="en-US" sz="2400" baseline="-25000" dirty="0"/>
          </a:p>
        </p:txBody>
      </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77">
            <a:extLst>
              <a:ext uri="{FF2B5EF4-FFF2-40B4-BE49-F238E27FC236}">
                <a16:creationId xmlns:a16="http://schemas.microsoft.com/office/drawing/2014/main" id="{FF47A7CD-F321-4FE6-8483-3E5ECC1D298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25287" y="2076497"/>
            <a:ext cx="613290" cy="775589"/>
          </a:xfrm>
          <a:prstGeom prst="rect">
            <a:avLst/>
          </a:prstGeom>
        </p:spPr>
      </p:pic>
      <p:grpSp>
        <p:nvGrpSpPr>
          <p:cNvPr id="51" name="Group 50">
            <a:extLst>
              <a:ext uri="{FF2B5EF4-FFF2-40B4-BE49-F238E27FC236}">
                <a16:creationId xmlns:a16="http://schemas.microsoft.com/office/drawing/2014/main" id="{0160608B-B49D-44FE-A056-BBD932D31052}"/>
              </a:ext>
            </a:extLst>
          </p:cNvPr>
          <p:cNvGrpSpPr/>
          <p:nvPr/>
        </p:nvGrpSpPr>
        <p:grpSpPr>
          <a:xfrm>
            <a:off x="1447800" y="608059"/>
            <a:ext cx="6248400" cy="2381567"/>
            <a:chOff x="1447800" y="626589"/>
            <a:chExt cx="6248400" cy="2381567"/>
          </a:xfrm>
        </p:grpSpPr>
        <p:grpSp>
          <p:nvGrpSpPr>
            <p:cNvPr id="59" name="Group 58">
              <a:extLst>
                <a:ext uri="{FF2B5EF4-FFF2-40B4-BE49-F238E27FC236}">
                  <a16:creationId xmlns:a16="http://schemas.microsoft.com/office/drawing/2014/main" id="{467B75E3-FD07-4667-9E9E-745B3D72386D}"/>
                </a:ext>
              </a:extLst>
            </p:cNvPr>
            <p:cNvGrpSpPr/>
            <p:nvPr/>
          </p:nvGrpSpPr>
          <p:grpSpPr>
            <a:xfrm>
              <a:off x="1447800" y="626589"/>
              <a:ext cx="6248400" cy="2381567"/>
              <a:chOff x="1447800" y="626589"/>
              <a:chExt cx="6248400" cy="2381567"/>
            </a:xfrm>
          </p:grpSpPr>
          <p:sp>
            <p:nvSpPr>
              <p:cNvPr id="63" name="Oval 62">
                <a:extLst>
                  <a:ext uri="{FF2B5EF4-FFF2-40B4-BE49-F238E27FC236}">
                    <a16:creationId xmlns:a16="http://schemas.microsoft.com/office/drawing/2014/main" id="{E36D32A8-061A-4EDF-AA3C-44EFF5017A7B}"/>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2" name="Oval 71">
                <a:extLst>
                  <a:ext uri="{FF2B5EF4-FFF2-40B4-BE49-F238E27FC236}">
                    <a16:creationId xmlns:a16="http://schemas.microsoft.com/office/drawing/2014/main" id="{25202778-ABA5-476C-AC41-6D07DB49C94E}"/>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3" name="Oval 72">
                <a:extLst>
                  <a:ext uri="{FF2B5EF4-FFF2-40B4-BE49-F238E27FC236}">
                    <a16:creationId xmlns:a16="http://schemas.microsoft.com/office/drawing/2014/main" id="{308EE864-B579-4C6C-8388-C67352CBAE14}"/>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4" name="Straight Arrow Connector 73">
                <a:extLst>
                  <a:ext uri="{FF2B5EF4-FFF2-40B4-BE49-F238E27FC236}">
                    <a16:creationId xmlns:a16="http://schemas.microsoft.com/office/drawing/2014/main" id="{5C73B8D6-7BBD-4A49-A9DF-399A7009CDCF}"/>
                  </a:ext>
                </a:extLst>
              </p:cNvPr>
              <p:cNvCxnSpPr>
                <a:cxnSpLocks/>
                <a:stCxn id="63" idx="6"/>
                <a:endCxn id="72"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6" name="Straight Arrow Connector 75">
                <a:extLst>
                  <a:ext uri="{FF2B5EF4-FFF2-40B4-BE49-F238E27FC236}">
                    <a16:creationId xmlns:a16="http://schemas.microsoft.com/office/drawing/2014/main" id="{A40B3776-5AD5-4499-A4F7-A6F557A5B3AB}"/>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7" name="Straight Arrow Connector 76">
                <a:extLst>
                  <a:ext uri="{FF2B5EF4-FFF2-40B4-BE49-F238E27FC236}">
                    <a16:creationId xmlns:a16="http://schemas.microsoft.com/office/drawing/2014/main" id="{B1D7F432-BBFC-4344-81BA-C3D41F594CB6}"/>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1" name="Straight Arrow Connector 80">
                <a:extLst>
                  <a:ext uri="{FF2B5EF4-FFF2-40B4-BE49-F238E27FC236}">
                    <a16:creationId xmlns:a16="http://schemas.microsoft.com/office/drawing/2014/main" id="{AD4D3C20-BE14-4803-98A6-34246E4AF731}"/>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03" name="Straight Arrow Connector 102">
                <a:extLst>
                  <a:ext uri="{FF2B5EF4-FFF2-40B4-BE49-F238E27FC236}">
                    <a16:creationId xmlns:a16="http://schemas.microsoft.com/office/drawing/2014/main" id="{DC34CC02-1D9C-42B3-BD9E-D0A4A2FB6424}"/>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04" name="Straight Arrow Connector 103">
                <a:extLst>
                  <a:ext uri="{FF2B5EF4-FFF2-40B4-BE49-F238E27FC236}">
                    <a16:creationId xmlns:a16="http://schemas.microsoft.com/office/drawing/2014/main" id="{BA10058F-CC34-486B-ABD2-90629524DC2C}"/>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05" name="Straight Arrow Connector 104">
                <a:extLst>
                  <a:ext uri="{FF2B5EF4-FFF2-40B4-BE49-F238E27FC236}">
                    <a16:creationId xmlns:a16="http://schemas.microsoft.com/office/drawing/2014/main" id="{5F150757-B97E-46A4-B36D-B052A321CD93}"/>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06" name="Straight Arrow Connector 105">
                <a:extLst>
                  <a:ext uri="{FF2B5EF4-FFF2-40B4-BE49-F238E27FC236}">
                    <a16:creationId xmlns:a16="http://schemas.microsoft.com/office/drawing/2014/main" id="{3BDF077B-201B-4461-8C61-5A6487B4D15E}"/>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07" name="Straight Arrow Connector 106">
                <a:extLst>
                  <a:ext uri="{FF2B5EF4-FFF2-40B4-BE49-F238E27FC236}">
                    <a16:creationId xmlns:a16="http://schemas.microsoft.com/office/drawing/2014/main" id="{CB109968-33D4-464C-8B56-A080C467180F}"/>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08" name="Straight Arrow Connector 107">
                <a:extLst>
                  <a:ext uri="{FF2B5EF4-FFF2-40B4-BE49-F238E27FC236}">
                    <a16:creationId xmlns:a16="http://schemas.microsoft.com/office/drawing/2014/main" id="{B1A0BCD7-3AD6-4E8E-A32C-92C17D99CC5E}"/>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09" name="Oval 108">
                <a:extLst>
                  <a:ext uri="{FF2B5EF4-FFF2-40B4-BE49-F238E27FC236}">
                    <a16:creationId xmlns:a16="http://schemas.microsoft.com/office/drawing/2014/main" id="{925643AC-D4B0-4B7C-BBAA-1CF67B1836B6}"/>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10" name="Picture 109">
                <a:extLst>
                  <a:ext uri="{FF2B5EF4-FFF2-40B4-BE49-F238E27FC236}">
                    <a16:creationId xmlns:a16="http://schemas.microsoft.com/office/drawing/2014/main" id="{70222300-54AC-43D9-827C-029583EFC17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11" name="Group 45">
                <a:extLst>
                  <a:ext uri="{FF2B5EF4-FFF2-40B4-BE49-F238E27FC236}">
                    <a16:creationId xmlns:a16="http://schemas.microsoft.com/office/drawing/2014/main" id="{8CD3B242-4147-4273-BE5D-D32FCAF798C4}"/>
                  </a:ext>
                </a:extLst>
              </p:cNvPr>
              <p:cNvGrpSpPr>
                <a:grpSpLocks/>
              </p:cNvGrpSpPr>
              <p:nvPr/>
            </p:nvGrpSpPr>
            <p:grpSpPr bwMode="auto">
              <a:xfrm>
                <a:off x="3708030" y="1346842"/>
                <a:ext cx="309174" cy="452001"/>
                <a:chOff x="2593" y="768"/>
                <a:chExt cx="849" cy="1475"/>
              </a:xfrm>
            </p:grpSpPr>
            <p:sp>
              <p:nvSpPr>
                <p:cNvPr id="122" name="Freeform 46">
                  <a:extLst>
                    <a:ext uri="{FF2B5EF4-FFF2-40B4-BE49-F238E27FC236}">
                      <a16:creationId xmlns:a16="http://schemas.microsoft.com/office/drawing/2014/main" id="{BD58E20B-8E5E-4031-AB2B-A335E11C7503}"/>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3" name="Freeform 47">
                  <a:extLst>
                    <a:ext uri="{FF2B5EF4-FFF2-40B4-BE49-F238E27FC236}">
                      <a16:creationId xmlns:a16="http://schemas.microsoft.com/office/drawing/2014/main" id="{569724A5-5C50-46E4-88C8-93DC9823AAA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4" name="Freeform 48">
                  <a:extLst>
                    <a:ext uri="{FF2B5EF4-FFF2-40B4-BE49-F238E27FC236}">
                      <a16:creationId xmlns:a16="http://schemas.microsoft.com/office/drawing/2014/main" id="{072F0F44-F8CF-45B3-9885-70D8DC2FA47F}"/>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5" name="Freeform 49">
                  <a:extLst>
                    <a:ext uri="{FF2B5EF4-FFF2-40B4-BE49-F238E27FC236}">
                      <a16:creationId xmlns:a16="http://schemas.microsoft.com/office/drawing/2014/main" id="{EFEE79C7-5762-47E9-9E44-F3DECBA6DE39}"/>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6" name="Freeform 50">
                  <a:extLst>
                    <a:ext uri="{FF2B5EF4-FFF2-40B4-BE49-F238E27FC236}">
                      <a16:creationId xmlns:a16="http://schemas.microsoft.com/office/drawing/2014/main" id="{C82B1210-76FE-463D-B7A5-D40EE63382F7}"/>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7" name="Freeform 51">
                  <a:extLst>
                    <a:ext uri="{FF2B5EF4-FFF2-40B4-BE49-F238E27FC236}">
                      <a16:creationId xmlns:a16="http://schemas.microsoft.com/office/drawing/2014/main" id="{11FB728D-E598-452D-B835-66AD973CA388}"/>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8" name="Freeform 52">
                  <a:extLst>
                    <a:ext uri="{FF2B5EF4-FFF2-40B4-BE49-F238E27FC236}">
                      <a16:creationId xmlns:a16="http://schemas.microsoft.com/office/drawing/2014/main" id="{B194EFBD-8EA9-4804-8A3F-2BA0484D40D1}"/>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29" name="Group 53">
                  <a:extLst>
                    <a:ext uri="{FF2B5EF4-FFF2-40B4-BE49-F238E27FC236}">
                      <a16:creationId xmlns:a16="http://schemas.microsoft.com/office/drawing/2014/main" id="{6BF3B9EB-ACCB-49E8-9EA8-8C19D104F6C6}"/>
                    </a:ext>
                  </a:extLst>
                </p:cNvPr>
                <p:cNvGrpSpPr>
                  <a:grpSpLocks/>
                </p:cNvGrpSpPr>
                <p:nvPr/>
              </p:nvGrpSpPr>
              <p:grpSpPr bwMode="auto">
                <a:xfrm>
                  <a:off x="2720" y="768"/>
                  <a:ext cx="230" cy="1456"/>
                  <a:chOff x="2720" y="768"/>
                  <a:chExt cx="230" cy="1456"/>
                </a:xfrm>
              </p:grpSpPr>
              <p:sp>
                <p:nvSpPr>
                  <p:cNvPr id="130" name="Freeform 54">
                    <a:extLst>
                      <a:ext uri="{FF2B5EF4-FFF2-40B4-BE49-F238E27FC236}">
                        <a16:creationId xmlns:a16="http://schemas.microsoft.com/office/drawing/2014/main" id="{A22DE09B-4779-4478-96BE-2C77A1282E73}"/>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1" name="Freeform 55">
                    <a:extLst>
                      <a:ext uri="{FF2B5EF4-FFF2-40B4-BE49-F238E27FC236}">
                        <a16:creationId xmlns:a16="http://schemas.microsoft.com/office/drawing/2014/main" id="{2C7322F6-4A9D-43C1-8FBD-EB85CE36C4D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12" name="Picture 4" descr="Finish Line Icon of Line style - Available in SVG, PNG, EPS, AI &amp; Icon fonts">
                <a:extLst>
                  <a:ext uri="{FF2B5EF4-FFF2-40B4-BE49-F238E27FC236}">
                    <a16:creationId xmlns:a16="http://schemas.microsoft.com/office/drawing/2014/main" id="{7780B285-023A-43F6-BD15-34D91EEF302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13" name="Oval 112">
                <a:extLst>
                  <a:ext uri="{FF2B5EF4-FFF2-40B4-BE49-F238E27FC236}">
                    <a16:creationId xmlns:a16="http://schemas.microsoft.com/office/drawing/2014/main" id="{F98C8DF8-3134-457F-B603-59459142D71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14" name="Picture 4" descr="Finish Line Icon of Line style - Available in SVG, PNG, EPS, AI &amp; Icon fonts">
                <a:extLst>
                  <a:ext uri="{FF2B5EF4-FFF2-40B4-BE49-F238E27FC236}">
                    <a16:creationId xmlns:a16="http://schemas.microsoft.com/office/drawing/2014/main" id="{3CDE1534-4045-4C19-A601-47737C312A2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15" name="Oval 114">
                <a:extLst>
                  <a:ext uri="{FF2B5EF4-FFF2-40B4-BE49-F238E27FC236}">
                    <a16:creationId xmlns:a16="http://schemas.microsoft.com/office/drawing/2014/main" id="{6DEFC4FD-8657-45FB-B58D-FB3A956C1F3A}"/>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6" name="Oval 115">
                <a:extLst>
                  <a:ext uri="{FF2B5EF4-FFF2-40B4-BE49-F238E27FC236}">
                    <a16:creationId xmlns:a16="http://schemas.microsoft.com/office/drawing/2014/main" id="{C8FF84D7-D49B-4EDA-9BFB-55CEC91CAC7E}"/>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7" name="Oval 116">
                <a:extLst>
                  <a:ext uri="{FF2B5EF4-FFF2-40B4-BE49-F238E27FC236}">
                    <a16:creationId xmlns:a16="http://schemas.microsoft.com/office/drawing/2014/main" id="{EADBB3A4-5087-4987-B358-462CB224D095}"/>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8" name="Rectangle 117">
                <a:extLst>
                  <a:ext uri="{FF2B5EF4-FFF2-40B4-BE49-F238E27FC236}">
                    <a16:creationId xmlns:a16="http://schemas.microsoft.com/office/drawing/2014/main" id="{881F3894-3E0D-483C-9EB1-234A6FDABAD9}"/>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grpSp>
            <p:nvGrpSpPr>
              <p:cNvPr id="119" name="Group 118">
                <a:extLst>
                  <a:ext uri="{FF2B5EF4-FFF2-40B4-BE49-F238E27FC236}">
                    <a16:creationId xmlns:a16="http://schemas.microsoft.com/office/drawing/2014/main" id="{DB6E1BED-F45F-44D8-A6AE-F8A9C13313F9}"/>
                  </a:ext>
                </a:extLst>
              </p:cNvPr>
              <p:cNvGrpSpPr/>
              <p:nvPr/>
            </p:nvGrpSpPr>
            <p:grpSpPr>
              <a:xfrm>
                <a:off x="4200018" y="2550956"/>
                <a:ext cx="457200" cy="457200"/>
                <a:chOff x="4170522" y="2536208"/>
                <a:chExt cx="457200" cy="457200"/>
              </a:xfrm>
            </p:grpSpPr>
            <p:sp>
              <p:nvSpPr>
                <p:cNvPr id="120" name="Oval 119">
                  <a:extLst>
                    <a:ext uri="{FF2B5EF4-FFF2-40B4-BE49-F238E27FC236}">
                      <a16:creationId xmlns:a16="http://schemas.microsoft.com/office/drawing/2014/main" id="{9EED2A09-DB6E-4FFE-8DF0-649E9CF95F08}"/>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21" name="Picture 4" descr="Finish Line Icon of Line style - Available in SVG, PNG, EPS, AI &amp; Icon fonts">
                  <a:extLst>
                    <a:ext uri="{FF2B5EF4-FFF2-40B4-BE49-F238E27FC236}">
                      <a16:creationId xmlns:a16="http://schemas.microsoft.com/office/drawing/2014/main" id="{C2F75939-6553-452F-8D59-2CB5754F156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cxnSp>
          <p:nvCxnSpPr>
            <p:cNvPr id="60" name="Straight Arrow Connector 59">
              <a:extLst>
                <a:ext uri="{FF2B5EF4-FFF2-40B4-BE49-F238E27FC236}">
                  <a16:creationId xmlns:a16="http://schemas.microsoft.com/office/drawing/2014/main" id="{0172FA24-1D65-4B20-BC4D-90D804BC062B}"/>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sp>
        <p:nvSpPr>
          <p:cNvPr id="132" name="Rectangle 131">
            <a:extLst>
              <a:ext uri="{FF2B5EF4-FFF2-40B4-BE49-F238E27FC236}">
                <a16:creationId xmlns:a16="http://schemas.microsoft.com/office/drawing/2014/main" id="{D2EF63B6-DAC4-4605-AACF-18379D9C3C49}"/>
              </a:ext>
            </a:extLst>
          </p:cNvPr>
          <p:cNvSpPr/>
          <p:nvPr/>
        </p:nvSpPr>
        <p:spPr>
          <a:xfrm>
            <a:off x="7669215" y="2544630"/>
            <a:ext cx="2085770" cy="400110"/>
          </a:xfrm>
          <a:prstGeom prst="rect">
            <a:avLst/>
          </a:prstGeom>
        </p:spPr>
        <p:txBody>
          <a:bodyPr wrap="square">
            <a:spAutoFit/>
          </a:bodyPr>
          <a:lstStyle/>
          <a:p>
            <a:pPr>
              <a:spcAft>
                <a:spcPts val="0"/>
              </a:spcAft>
            </a:pPr>
            <a:r>
              <a:rPr lang="en-US" sz="2000" dirty="0"/>
              <a:t>reward = 100</a:t>
            </a:r>
          </a:p>
        </p:txBody>
      </p:sp>
      <p:sp>
        <p:nvSpPr>
          <p:cNvPr id="47" name="Rectangle 46">
            <a:extLst>
              <a:ext uri="{FF2B5EF4-FFF2-40B4-BE49-F238E27FC236}">
                <a16:creationId xmlns:a16="http://schemas.microsoft.com/office/drawing/2014/main" id="{8FA59718-0FBB-459E-A430-4B2C20217167}"/>
              </a:ext>
            </a:extLst>
          </p:cNvPr>
          <p:cNvSpPr/>
          <p:nvPr/>
        </p:nvSpPr>
        <p:spPr>
          <a:xfrm>
            <a:off x="7557809" y="2206822"/>
            <a:ext cx="1489410"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 </a:t>
            </a:r>
            <a:r>
              <a:rPr lang="en-US" sz="2000" dirty="0"/>
              <a:t>= 100</a:t>
            </a:r>
            <a:endParaRPr lang="en-CA" sz="2400" baseline="-25000" dirty="0">
              <a:solidFill>
                <a:srgbClr val="FF00FF"/>
              </a:solidFill>
            </a:endParaRPr>
          </a:p>
        </p:txBody>
      </p:sp>
    </p:spTree>
    <p:extLst>
      <p:ext uri="{BB962C8B-B14F-4D97-AF65-F5344CB8AC3E}">
        <p14:creationId xmlns:p14="http://schemas.microsoft.com/office/powerpoint/2010/main" val="3480477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 calcmode="lin" valueType="num">
                                      <p:cBhvr additive="base">
                                        <p:cTn id="7"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500" fill="hold"/>
                                        <p:tgtEl>
                                          <p:spTgt spid="78"/>
                                        </p:tgtEl>
                                        <p:attrNameLst>
                                          <p:attrName>ppt_x</p:attrName>
                                        </p:attrNameLst>
                                      </p:cBhvr>
                                      <p:tavLst>
                                        <p:tav tm="0">
                                          <p:val>
                                            <p:strVal val="#ppt_x"/>
                                          </p:val>
                                        </p:tav>
                                        <p:tav tm="100000">
                                          <p:val>
                                            <p:strVal val="#ppt_x"/>
                                          </p:val>
                                        </p:tav>
                                      </p:tavLst>
                                    </p:anim>
                                    <p:anim calcmode="lin" valueType="num">
                                      <p:cBhvr additive="base">
                                        <p:cTn id="12"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6">
                                            <p:txEl>
                                              <p:pRg st="1" end="1"/>
                                            </p:txEl>
                                          </p:spTgt>
                                        </p:tgtEl>
                                        <p:attrNameLst>
                                          <p:attrName>style.visibility</p:attrName>
                                        </p:attrNameLst>
                                      </p:cBhvr>
                                      <p:to>
                                        <p:strVal val="visible"/>
                                      </p:to>
                                    </p:set>
                                    <p:anim calcmode="lin" valueType="num">
                                      <p:cBhvr additive="base">
                                        <p:cTn id="17" dur="500" fill="hold"/>
                                        <p:tgtEl>
                                          <p:spTgt spid="56">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6">
                                            <p:txEl>
                                              <p:pRg st="2" end="2"/>
                                            </p:txEl>
                                          </p:spTgt>
                                        </p:tgtEl>
                                        <p:attrNameLst>
                                          <p:attrName>style.visibility</p:attrName>
                                        </p:attrNameLst>
                                      </p:cBhvr>
                                      <p:to>
                                        <p:strVal val="visible"/>
                                      </p:to>
                                    </p:set>
                                    <p:anim calcmode="lin" valueType="num">
                                      <p:cBhvr additive="base">
                                        <p:cTn id="23" dur="500" fill="hold"/>
                                        <p:tgtEl>
                                          <p:spTgt spid="56">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6">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2"/>
                                        </p:tgtEl>
                                        <p:attrNameLst>
                                          <p:attrName>style.visibility</p:attrName>
                                        </p:attrNameLst>
                                      </p:cBhvr>
                                      <p:to>
                                        <p:strVal val="visible"/>
                                      </p:to>
                                    </p:set>
                                    <p:anim calcmode="lin" valueType="num">
                                      <p:cBhvr additive="base">
                                        <p:cTn id="27" dur="500" fill="hold"/>
                                        <p:tgtEl>
                                          <p:spTgt spid="132"/>
                                        </p:tgtEl>
                                        <p:attrNameLst>
                                          <p:attrName>ppt_x</p:attrName>
                                        </p:attrNameLst>
                                      </p:cBhvr>
                                      <p:tavLst>
                                        <p:tav tm="0">
                                          <p:val>
                                            <p:strVal val="#ppt_x"/>
                                          </p:val>
                                        </p:tav>
                                        <p:tav tm="100000">
                                          <p:val>
                                            <p:strVal val="#ppt_x"/>
                                          </p:val>
                                        </p:tav>
                                      </p:tavLst>
                                    </p:anim>
                                    <p:anim calcmode="lin" valueType="num">
                                      <p:cBhvr additive="base">
                                        <p:cTn id="28" dur="500" fill="hold"/>
                                        <p:tgtEl>
                                          <p:spTgt spid="132"/>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6">
                                            <p:txEl>
                                              <p:pRg st="3" end="3"/>
                                            </p:txEl>
                                          </p:spTgt>
                                        </p:tgtEl>
                                        <p:attrNameLst>
                                          <p:attrName>style.visibility</p:attrName>
                                        </p:attrNameLst>
                                      </p:cBhvr>
                                      <p:to>
                                        <p:strVal val="visible"/>
                                      </p:to>
                                    </p:set>
                                    <p:anim calcmode="lin" valueType="num">
                                      <p:cBhvr additive="base">
                                        <p:cTn id="33" dur="500" fill="hold"/>
                                        <p:tgtEl>
                                          <p:spTgt spid="56">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6">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6">
                                            <p:txEl>
                                              <p:pRg st="4" end="4"/>
                                            </p:txEl>
                                          </p:spTgt>
                                        </p:tgtEl>
                                        <p:attrNameLst>
                                          <p:attrName>style.visibility</p:attrName>
                                        </p:attrNameLst>
                                      </p:cBhvr>
                                      <p:to>
                                        <p:strVal val="visible"/>
                                      </p:to>
                                    </p:set>
                                    <p:anim calcmode="lin" valueType="num">
                                      <p:cBhvr additive="base">
                                        <p:cTn id="37" dur="500" fill="hold"/>
                                        <p:tgtEl>
                                          <p:spTgt spid="56">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7"/>
                                        </p:tgtEl>
                                        <p:attrNameLst>
                                          <p:attrName>style.visibility</p:attrName>
                                        </p:attrNameLst>
                                      </p:cBhvr>
                                      <p:to>
                                        <p:strVal val="visible"/>
                                      </p:to>
                                    </p:set>
                                    <p:anim calcmode="lin" valueType="num">
                                      <p:cBhvr additive="base">
                                        <p:cTn id="43" dur="500" fill="hold"/>
                                        <p:tgtEl>
                                          <p:spTgt spid="47"/>
                                        </p:tgtEl>
                                        <p:attrNameLst>
                                          <p:attrName>ppt_x</p:attrName>
                                        </p:attrNameLst>
                                      </p:cBhvr>
                                      <p:tavLst>
                                        <p:tav tm="0">
                                          <p:val>
                                            <p:strVal val="#ppt_x"/>
                                          </p:val>
                                        </p:tav>
                                        <p:tav tm="100000">
                                          <p:val>
                                            <p:strVal val="#ppt_x"/>
                                          </p:val>
                                        </p:tav>
                                      </p:tavLst>
                                    </p:anim>
                                    <p:anim calcmode="lin" valueType="num">
                                      <p:cBhvr additive="base">
                                        <p:cTn id="44"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4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63" name="Rectangle 62">
            <a:extLst>
              <a:ext uri="{FF2B5EF4-FFF2-40B4-BE49-F238E27FC236}">
                <a16:creationId xmlns:a16="http://schemas.microsoft.com/office/drawing/2014/main" id="{453C9023-B29C-4D94-A5D9-A77E28C857C7}"/>
              </a:ext>
            </a:extLst>
          </p:cNvPr>
          <p:cNvSpPr/>
          <p:nvPr/>
        </p:nvSpPr>
        <p:spPr>
          <a:xfrm>
            <a:off x="749890" y="2330030"/>
            <a:ext cx="8927510" cy="4154984"/>
          </a:xfrm>
          <a:prstGeom prst="rect">
            <a:avLst/>
          </a:prstGeom>
        </p:spPr>
        <p:txBody>
          <a:bodyPr wrap="square">
            <a:spAutoFit/>
          </a:bodyPr>
          <a:lstStyle/>
          <a:p>
            <a:pPr>
              <a:spcAft>
                <a:spcPts val="0"/>
              </a:spcAft>
            </a:pPr>
            <a:r>
              <a:rPr lang="en-US" sz="2400" dirty="0">
                <a:solidFill>
                  <a:schemeClr val="tx2"/>
                </a:solidFill>
              </a:rPr>
              <a:t>Combination State:</a:t>
            </a:r>
          </a:p>
          <a:p>
            <a:pPr marL="342900" indent="-342900">
              <a:spcAft>
                <a:spcPts val="0"/>
              </a:spcAft>
              <a:buFont typeface="Arial" panose="020B0604020202020204" pitchFamily="34" charset="0"/>
              <a:buChar char="•"/>
            </a:pPr>
            <a:r>
              <a:rPr lang="en-US" sz="2400" dirty="0"/>
              <a:t>We are computing the expected value received by the agent.</a:t>
            </a:r>
          </a:p>
          <a:p>
            <a:pPr marL="342900" indent="-342900">
              <a:spcAft>
                <a:spcPts val="0"/>
              </a:spcAft>
              <a:buFont typeface="Arial" panose="020B0604020202020204" pitchFamily="34" charset="0"/>
              <a:buChar char="•"/>
            </a:pPr>
            <a:r>
              <a:rPr lang="en-US" sz="2400" dirty="0"/>
              <a:t>On action a, the agent transitions to state s'.</a:t>
            </a:r>
            <a:br>
              <a:rPr lang="en-US" sz="2400" dirty="0"/>
            </a:br>
            <a:r>
              <a:rPr lang="en-US" sz="2400" dirty="0"/>
              <a:t>   Hence, the value he gets is the value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solidFill>
                  <a:schemeClr val="tx2"/>
                </a:solidFill>
              </a:rPr>
              <a:t> </a:t>
            </a:r>
            <a:r>
              <a:rPr lang="en-US" sz="2400" dirty="0"/>
              <a:t>of this state.</a:t>
            </a:r>
          </a:p>
          <a:p>
            <a:pPr marL="342900" indent="-342900">
              <a:spcAft>
                <a:spcPts val="0"/>
              </a:spcAft>
              <a:buFont typeface="Arial" panose="020B0604020202020204" pitchFamily="34" charset="0"/>
              <a:buChar char="•"/>
            </a:pPr>
            <a:r>
              <a:rPr lang="en-US" sz="2400" dirty="0"/>
              <a:t>State </a:t>
            </a:r>
            <a:r>
              <a:rPr lang="en-US" sz="2400" dirty="0">
                <a:solidFill>
                  <a:srgbClr val="FFC000"/>
                </a:solidFill>
              </a:rPr>
              <a:t>s</a:t>
            </a:r>
            <a:r>
              <a:rPr lang="en-US" sz="2400" dirty="0"/>
              <a:t> is farther from the end reward, so values of it is less.</a:t>
            </a:r>
          </a:p>
          <a:p>
            <a:pPr marL="342900" indent="-342900">
              <a:spcAft>
                <a:spcPts val="0"/>
              </a:spcAft>
              <a:buFont typeface="Arial" panose="020B0604020202020204" pitchFamily="34" charset="0"/>
              <a:buChar char="•"/>
            </a:pPr>
            <a:r>
              <a:rPr lang="en-US" sz="2400" dirty="0"/>
              <a:t>A partial reward of R</a:t>
            </a:r>
            <a:r>
              <a:rPr lang="en-US" sz="2400" baseline="30000" dirty="0"/>
              <a:t>a</a:t>
            </a:r>
            <a:r>
              <a:rPr lang="en-US" sz="2400" dirty="0"/>
              <a:t>(</a:t>
            </a:r>
            <a:r>
              <a:rPr lang="en-US" sz="2400" dirty="0" err="1"/>
              <a:t>s,s</a:t>
            </a:r>
            <a:r>
              <a:rPr lang="en-US" sz="2400" dirty="0"/>
              <a:t>') is obtained during this transition.</a:t>
            </a:r>
          </a:p>
          <a:p>
            <a:pPr marL="342900" indent="-342900">
              <a:spcAft>
                <a:spcPts val="0"/>
              </a:spcAft>
              <a:buFont typeface="Arial" panose="020B0604020202020204" pitchFamily="34" charset="0"/>
              <a:buChar char="•"/>
            </a:pPr>
            <a:r>
              <a:rPr lang="en-US" sz="2400" dirty="0"/>
              <a:t>The environment can add some randomness</a:t>
            </a:r>
          </a:p>
          <a:p>
            <a:pPr>
              <a:spcAft>
                <a:spcPts val="0"/>
              </a:spcAft>
            </a:pPr>
            <a:r>
              <a:rPr lang="en-US" sz="2400" dirty="0"/>
              <a:t>     P</a:t>
            </a:r>
            <a:r>
              <a:rPr lang="en-US" sz="2400" baseline="30000" dirty="0"/>
              <a:t>a</a:t>
            </a:r>
            <a:r>
              <a:rPr lang="en-US" sz="2400" dirty="0"/>
              <a:t>(</a:t>
            </a:r>
            <a:r>
              <a:rPr lang="en-US" sz="2400" dirty="0" err="1"/>
              <a:t>s,s</a:t>
            </a:r>
            <a:r>
              <a:rPr lang="en-US" sz="2400" dirty="0"/>
              <a:t>') is the probability of transitioning to state s'</a:t>
            </a:r>
            <a:r>
              <a:rPr lang="en-US" sz="2400" dirty="0">
                <a:sym typeface="Symbol" panose="05050102010706020507" pitchFamily="18" charset="2"/>
              </a:rPr>
              <a:t> on action a.</a:t>
            </a:r>
            <a:endParaRPr lang="en-US" sz="2400" dirty="0"/>
          </a:p>
          <a:p>
            <a:pPr marL="342900" indent="-342900">
              <a:spcAft>
                <a:spcPts val="0"/>
              </a:spcAft>
              <a:buFont typeface="Arial" panose="020B0604020202020204" pitchFamily="34" charset="0"/>
              <a:buChar char="•"/>
            </a:pPr>
            <a:r>
              <a:rPr lang="en-US" sz="2400" dirty="0"/>
              <a:t>Agent chooses action to optimize this value.</a:t>
            </a:r>
          </a:p>
          <a:p>
            <a:pPr marL="342900" indent="-342900">
              <a:spcAft>
                <a:spcPts val="0"/>
              </a:spcAft>
              <a:buFont typeface="Arial" panose="020B0604020202020204" pitchFamily="34" charset="0"/>
              <a:buChar char="•"/>
            </a:pPr>
            <a:endParaRPr lang="en-US" sz="2400" dirty="0"/>
          </a:p>
          <a:p>
            <a:pPr marL="342900" indent="-342900">
              <a:spcAft>
                <a:spcPts val="0"/>
              </a:spcAft>
              <a:buFont typeface="Arial" panose="020B0604020202020204" pitchFamily="34" charset="0"/>
              <a:buChar char="•"/>
            </a:pPr>
            <a:endParaRPr lang="en-US" sz="2400" dirty="0"/>
          </a:p>
        </p:txBody>
      </p:sp>
      <p:sp>
        <p:nvSpPr>
          <p:cNvPr id="111" name="Oval 110">
            <a:extLst>
              <a:ext uri="{FF2B5EF4-FFF2-40B4-BE49-F238E27FC236}">
                <a16:creationId xmlns:a16="http://schemas.microsoft.com/office/drawing/2014/main" id="{696F5CCA-FB8E-4636-B4ED-C3C1873FB30A}"/>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2" name="Straight Arrow Connector 111">
            <a:extLst>
              <a:ext uri="{FF2B5EF4-FFF2-40B4-BE49-F238E27FC236}">
                <a16:creationId xmlns:a16="http://schemas.microsoft.com/office/drawing/2014/main" id="{4089C995-928E-4728-B406-9A6547590EC7}"/>
              </a:ext>
            </a:extLst>
          </p:cNvPr>
          <p:cNvCxnSpPr>
            <a:cxnSpLocks/>
            <a:stCxn id="111" idx="6"/>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49" name="Straight Arrow Connector 148">
            <a:extLst>
              <a:ext uri="{FF2B5EF4-FFF2-40B4-BE49-F238E27FC236}">
                <a16:creationId xmlns:a16="http://schemas.microsoft.com/office/drawing/2014/main" id="{DF9A2ACE-4F13-4568-8EC5-400A12DBAE06}"/>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50" name="Straight Arrow Connector 149">
            <a:extLst>
              <a:ext uri="{FF2B5EF4-FFF2-40B4-BE49-F238E27FC236}">
                <a16:creationId xmlns:a16="http://schemas.microsoft.com/office/drawing/2014/main" id="{106AAF5C-B72A-47E2-8199-ED08FBF411B4}"/>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51" name="Straight Arrow Connector 150">
            <a:extLst>
              <a:ext uri="{FF2B5EF4-FFF2-40B4-BE49-F238E27FC236}">
                <a16:creationId xmlns:a16="http://schemas.microsoft.com/office/drawing/2014/main" id="{74250D32-9FE1-4318-A0B6-62ED0DABA879}"/>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152" name="Oval 151">
            <a:extLst>
              <a:ext uri="{FF2B5EF4-FFF2-40B4-BE49-F238E27FC236}">
                <a16:creationId xmlns:a16="http://schemas.microsoft.com/office/drawing/2014/main" id="{14428597-6E36-458C-8EFC-6F5435BFB7DA}"/>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0" name="Rectangle 39">
            <a:extLst>
              <a:ext uri="{FF2B5EF4-FFF2-40B4-BE49-F238E27FC236}">
                <a16:creationId xmlns:a16="http://schemas.microsoft.com/office/drawing/2014/main" id="{480F2751-9713-4570-A0A6-5283F2ACD9EE}"/>
              </a:ext>
            </a:extLst>
          </p:cNvPr>
          <p:cNvSpPr/>
          <p:nvPr/>
        </p:nvSpPr>
        <p:spPr>
          <a:xfrm>
            <a:off x="1894180" y="1745157"/>
            <a:ext cx="449937" cy="461665"/>
          </a:xfrm>
          <a:prstGeom prst="rect">
            <a:avLst/>
          </a:prstGeom>
        </p:spPr>
        <p:txBody>
          <a:bodyPr wrap="square">
            <a:spAutoFit/>
          </a:bodyPr>
          <a:lstStyle/>
          <a:p>
            <a:pPr>
              <a:spcAft>
                <a:spcPts val="0"/>
              </a:spcAft>
            </a:pPr>
            <a:r>
              <a:rPr lang="en-US" sz="2400" dirty="0"/>
              <a:t>s</a:t>
            </a:r>
            <a:endParaRPr lang="en-CA" sz="2400" baseline="-25000" dirty="0"/>
          </a:p>
        </p:txBody>
      </p:sp>
      <p:pic>
        <p:nvPicPr>
          <p:cNvPr id="41" name="Picture 40">
            <a:extLst>
              <a:ext uri="{FF2B5EF4-FFF2-40B4-BE49-F238E27FC236}">
                <a16:creationId xmlns:a16="http://schemas.microsoft.com/office/drawing/2014/main" id="{C16AC304-BBE0-4F03-AB65-B0A7FE8C13E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29270"/>
            <a:ext cx="361526" cy="457200"/>
          </a:xfrm>
          <a:prstGeom prst="rect">
            <a:avLst/>
          </a:prstGeom>
        </p:spPr>
      </p:pic>
      <p:sp>
        <p:nvSpPr>
          <p:cNvPr id="42" name="Rectangle 41">
            <a:extLst>
              <a:ext uri="{FF2B5EF4-FFF2-40B4-BE49-F238E27FC236}">
                <a16:creationId xmlns:a16="http://schemas.microsoft.com/office/drawing/2014/main" id="{50ABBC5B-F7A0-4B33-A8B9-DBF154C76DAB}"/>
              </a:ext>
            </a:extLst>
          </p:cNvPr>
          <p:cNvSpPr/>
          <p:nvPr/>
        </p:nvSpPr>
        <p:spPr>
          <a:xfrm>
            <a:off x="2724935" y="1250880"/>
            <a:ext cx="449937" cy="461665"/>
          </a:xfrm>
          <a:prstGeom prst="rect">
            <a:avLst/>
          </a:prstGeom>
        </p:spPr>
        <p:txBody>
          <a:bodyPr wrap="square">
            <a:spAutoFit/>
          </a:bodyPr>
          <a:lstStyle/>
          <a:p>
            <a:pPr>
              <a:spcAft>
                <a:spcPts val="0"/>
              </a:spcAft>
            </a:pPr>
            <a:r>
              <a:rPr lang="en-US" sz="2400" dirty="0"/>
              <a:t>a</a:t>
            </a:r>
            <a:endParaRPr lang="en-CA" sz="2400" baseline="-25000" dirty="0"/>
          </a:p>
        </p:txBody>
      </p:sp>
      <p:sp>
        <p:nvSpPr>
          <p:cNvPr id="43" name="Rectangle 42">
            <a:extLst>
              <a:ext uri="{FF2B5EF4-FFF2-40B4-BE49-F238E27FC236}">
                <a16:creationId xmlns:a16="http://schemas.microsoft.com/office/drawing/2014/main" id="{8700CE72-5B87-4B2B-8FC5-5EDD14B9F720}"/>
              </a:ext>
            </a:extLst>
          </p:cNvPr>
          <p:cNvSpPr/>
          <p:nvPr/>
        </p:nvSpPr>
        <p:spPr>
          <a:xfrm>
            <a:off x="3485934" y="1694674"/>
            <a:ext cx="449937" cy="461665"/>
          </a:xfrm>
          <a:prstGeom prst="rect">
            <a:avLst/>
          </a:prstGeom>
        </p:spPr>
        <p:txBody>
          <a:bodyPr wrap="square">
            <a:spAutoFit/>
          </a:bodyPr>
          <a:lstStyle/>
          <a:p>
            <a:pPr>
              <a:spcAft>
                <a:spcPts val="0"/>
              </a:spcAft>
            </a:pPr>
            <a:r>
              <a:rPr lang="en-US" sz="2400" dirty="0"/>
              <a:t> s'</a:t>
            </a:r>
            <a:endParaRPr lang="en-CA" sz="2400" baseline="-25000" dirty="0"/>
          </a:p>
        </p:txBody>
      </p:sp>
      <p:sp>
        <p:nvSpPr>
          <p:cNvPr id="44" name="TextBox 43">
            <a:extLst>
              <a:ext uri="{FF2B5EF4-FFF2-40B4-BE49-F238E27FC236}">
                <a16:creationId xmlns:a16="http://schemas.microsoft.com/office/drawing/2014/main" id="{316E9DEB-34FE-4514-ABF9-932C7A0C4237}"/>
              </a:ext>
            </a:extLst>
          </p:cNvPr>
          <p:cNvSpPr txBox="1"/>
          <p:nvPr/>
        </p:nvSpPr>
        <p:spPr bwMode="auto">
          <a:xfrm>
            <a:off x="2274516" y="5985314"/>
            <a:ext cx="17002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r>
              <a:rPr lang="en-US" sz="2800" dirty="0" err="1"/>
              <a:t>max</a:t>
            </a:r>
            <a:r>
              <a:rPr lang="en-US" sz="2800" baseline="-25000" dirty="0" err="1"/>
              <a:t>actions</a:t>
            </a:r>
            <a:r>
              <a:rPr lang="en-US" sz="2800" baseline="-25000" dirty="0"/>
              <a:t> a</a:t>
            </a:r>
            <a:endParaRPr lang="en-GB" dirty="0"/>
          </a:p>
        </p:txBody>
      </p:sp>
      <p:sp>
        <p:nvSpPr>
          <p:cNvPr id="46" name="Rectangle 45">
            <a:extLst>
              <a:ext uri="{FF2B5EF4-FFF2-40B4-BE49-F238E27FC236}">
                <a16:creationId xmlns:a16="http://schemas.microsoft.com/office/drawing/2014/main" id="{96C5CA7F-0975-4649-BE13-A0FAC36161E3}"/>
              </a:ext>
            </a:extLst>
          </p:cNvPr>
          <p:cNvSpPr/>
          <p:nvPr/>
        </p:nvSpPr>
        <p:spPr>
          <a:xfrm>
            <a:off x="3951418" y="6016092"/>
            <a:ext cx="2208655" cy="461665"/>
          </a:xfrm>
          <a:prstGeom prst="rect">
            <a:avLst/>
          </a:prstGeom>
        </p:spPr>
        <p:txBody>
          <a:bodyPr wrap="square">
            <a:spAutoFit/>
          </a:bodyPr>
          <a:lstStyle/>
          <a:p>
            <a:pPr>
              <a:spcAft>
                <a:spcPts val="0"/>
              </a:spcAft>
            </a:pPr>
            <a:r>
              <a:rPr lang="en-US" sz="2400" dirty="0"/>
              <a:t>sum</a:t>
            </a:r>
            <a:r>
              <a:rPr lang="en-US" sz="2400" baseline="-25000" dirty="0"/>
              <a:t>s' </a:t>
            </a:r>
            <a:r>
              <a:rPr lang="en-US" sz="2400" dirty="0"/>
              <a:t>P</a:t>
            </a:r>
            <a:r>
              <a:rPr lang="en-US" sz="2400" baseline="30000" dirty="0"/>
              <a:t>a</a:t>
            </a:r>
            <a:r>
              <a:rPr lang="en-US" sz="2400" dirty="0"/>
              <a:t>(</a:t>
            </a:r>
            <a:r>
              <a:rPr lang="en-US" sz="2400" dirty="0" err="1"/>
              <a:t>s,s</a:t>
            </a:r>
            <a:r>
              <a:rPr lang="en-US" sz="2400" dirty="0"/>
              <a:t>') × </a:t>
            </a:r>
          </a:p>
        </p:txBody>
      </p:sp>
      <p:sp>
        <p:nvSpPr>
          <p:cNvPr id="22" name="Rectangle 21">
            <a:extLst>
              <a:ext uri="{FF2B5EF4-FFF2-40B4-BE49-F238E27FC236}">
                <a16:creationId xmlns:a16="http://schemas.microsoft.com/office/drawing/2014/main" id="{0D5A6FDA-FC8E-4441-8124-4E6D6CA590AD}"/>
              </a:ext>
            </a:extLst>
          </p:cNvPr>
          <p:cNvSpPr/>
          <p:nvPr/>
        </p:nvSpPr>
        <p:spPr>
          <a:xfrm>
            <a:off x="5776758" y="6016092"/>
            <a:ext cx="2479961" cy="461665"/>
          </a:xfrm>
          <a:prstGeom prst="rect">
            <a:avLst/>
          </a:prstGeom>
        </p:spPr>
        <p:txBody>
          <a:bodyPr wrap="square">
            <a:spAutoFit/>
          </a:bodyPr>
          <a:lstStyle/>
          <a:p>
            <a:pPr>
              <a:spcAft>
                <a:spcPts val="0"/>
              </a:spcAft>
            </a:pPr>
            <a:r>
              <a:rPr lang="en-US" sz="2400" dirty="0"/>
              <a:t>[R</a:t>
            </a:r>
            <a:r>
              <a:rPr lang="en-US" sz="2400" baseline="30000" dirty="0"/>
              <a:t>a</a:t>
            </a:r>
            <a:r>
              <a:rPr lang="en-US" sz="2400" dirty="0"/>
              <a:t>(</a:t>
            </a:r>
            <a:r>
              <a:rPr lang="en-US" sz="2400" dirty="0" err="1"/>
              <a:t>s,s</a:t>
            </a:r>
            <a:r>
              <a:rPr lang="en-US" sz="2400" dirty="0"/>
              <a:t>') +</a:t>
            </a:r>
          </a:p>
        </p:txBody>
      </p:sp>
      <p:sp>
        <p:nvSpPr>
          <p:cNvPr id="23" name="Rectangle 22">
            <a:extLst>
              <a:ext uri="{FF2B5EF4-FFF2-40B4-BE49-F238E27FC236}">
                <a16:creationId xmlns:a16="http://schemas.microsoft.com/office/drawing/2014/main" id="{9F66030E-CAA3-4F37-97B4-69146A084D9C}"/>
              </a:ext>
            </a:extLst>
          </p:cNvPr>
          <p:cNvSpPr/>
          <p:nvPr/>
        </p:nvSpPr>
        <p:spPr>
          <a:xfrm>
            <a:off x="7715847" y="6016092"/>
            <a:ext cx="1178188"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solidFill>
                  <a:schemeClr val="tx2"/>
                </a:solidFill>
              </a:rPr>
              <a:t> ]</a:t>
            </a:r>
          </a:p>
        </p:txBody>
      </p:sp>
      <p:sp>
        <p:nvSpPr>
          <p:cNvPr id="24" name="Rectangle 23">
            <a:extLst>
              <a:ext uri="{FF2B5EF4-FFF2-40B4-BE49-F238E27FC236}">
                <a16:creationId xmlns:a16="http://schemas.microsoft.com/office/drawing/2014/main" id="{CC8F366A-1DEC-4B8C-B70A-3832F1060EBE}"/>
              </a:ext>
            </a:extLst>
          </p:cNvPr>
          <p:cNvSpPr/>
          <p:nvPr/>
        </p:nvSpPr>
        <p:spPr>
          <a:xfrm>
            <a:off x="7066497" y="6016092"/>
            <a:ext cx="774110"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p>
        </p:txBody>
      </p:sp>
      <p:sp>
        <p:nvSpPr>
          <p:cNvPr id="26" name="TextBox 25">
            <a:extLst>
              <a:ext uri="{FF2B5EF4-FFF2-40B4-BE49-F238E27FC236}">
                <a16:creationId xmlns:a16="http://schemas.microsoft.com/office/drawing/2014/main" id="{62E1C704-1D71-448E-BED1-281F92F00440}"/>
              </a:ext>
            </a:extLst>
          </p:cNvPr>
          <p:cNvSpPr txBox="1"/>
          <p:nvPr/>
        </p:nvSpPr>
        <p:spPr bwMode="auto">
          <a:xfrm>
            <a:off x="1325691" y="5607120"/>
            <a:ext cx="484216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CA" altLang="en-US" sz="2800" dirty="0">
                <a:solidFill>
                  <a:srgbClr val="FF00FF"/>
                </a:solidFill>
              </a:rPr>
              <a:t>v(</a:t>
            </a:r>
            <a:r>
              <a:rPr lang="en-CA" altLang="en-US" sz="2800" dirty="0">
                <a:solidFill>
                  <a:srgbClr val="FFC000"/>
                </a:solidFill>
              </a:rPr>
              <a:t>s</a:t>
            </a:r>
            <a:r>
              <a:rPr lang="en-CA" altLang="en-US" sz="2800" dirty="0">
                <a:solidFill>
                  <a:srgbClr val="FF00FF"/>
                </a:solidFill>
              </a:rPr>
              <a:t>) </a:t>
            </a:r>
            <a:r>
              <a:rPr lang="en-US" sz="2800" dirty="0"/>
              <a:t>= Exp( reward </a:t>
            </a:r>
            <a:r>
              <a:rPr lang="en-US" altLang="en-US" sz="2800" dirty="0">
                <a:sym typeface="Symbol" panose="05050102010706020507" pitchFamily="18" charset="2"/>
              </a:rPr>
              <a:t>| </a:t>
            </a:r>
            <a:r>
              <a:rPr lang="en-US" sz="2800" dirty="0"/>
              <a:t> </a:t>
            </a:r>
            <a:r>
              <a:rPr lang="en-US" sz="2800" dirty="0" err="1"/>
              <a:t>s</a:t>
            </a:r>
            <a:r>
              <a:rPr lang="en-US" sz="2800" baseline="-25000" dirty="0" err="1"/>
              <a:t>t</a:t>
            </a:r>
            <a:r>
              <a:rPr lang="en-US" sz="2800" dirty="0"/>
              <a:t>=s ) </a:t>
            </a:r>
          </a:p>
          <a:p>
            <a:pPr>
              <a:spcAft>
                <a:spcPts val="0"/>
              </a:spcAft>
            </a:pPr>
            <a:r>
              <a:rPr lang="en-US" dirty="0"/>
              <a:t>  </a:t>
            </a:r>
            <a:r>
              <a:rPr lang="en-US" sz="2400" dirty="0"/>
              <a:t> </a:t>
            </a:r>
            <a:r>
              <a:rPr lang="en-US" sz="1400" dirty="0"/>
              <a:t>  </a:t>
            </a:r>
            <a:r>
              <a:rPr lang="en-US" sz="2000" dirty="0"/>
              <a:t> </a:t>
            </a:r>
            <a:r>
              <a:rPr lang="en-US" sz="2400" dirty="0"/>
              <a:t> </a:t>
            </a:r>
            <a:r>
              <a:rPr lang="en-US" dirty="0"/>
              <a:t>  =</a:t>
            </a:r>
            <a:endParaRPr lang="en-US" sz="2800" dirty="0"/>
          </a:p>
        </p:txBody>
      </p:sp>
      <p:pic>
        <p:nvPicPr>
          <p:cNvPr id="20" name="Picture 2" descr="TYI 30: Expected number of Dice throws | Combinatorics and more">
            <a:extLst>
              <a:ext uri="{FF2B5EF4-FFF2-40B4-BE49-F238E27FC236}">
                <a16:creationId xmlns:a16="http://schemas.microsoft.com/office/drawing/2014/main" id="{17174C94-43CC-460E-8CFF-72B6F24EF39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090432" y="1623628"/>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a:extLst>
              <a:ext uri="{FF2B5EF4-FFF2-40B4-BE49-F238E27FC236}">
                <a16:creationId xmlns:a16="http://schemas.microsoft.com/office/drawing/2014/main" id="{D404EC67-DAA1-4B1E-917E-5BF160C291F8}"/>
              </a:ext>
            </a:extLst>
          </p:cNvPr>
          <p:cNvSpPr/>
          <p:nvPr/>
        </p:nvSpPr>
        <p:spPr>
          <a:xfrm>
            <a:off x="2119148" y="1802738"/>
            <a:ext cx="2085770" cy="400110"/>
          </a:xfrm>
          <a:prstGeom prst="rect">
            <a:avLst/>
          </a:prstGeom>
        </p:spPr>
        <p:txBody>
          <a:bodyPr wrap="square">
            <a:spAutoFit/>
          </a:bodyPr>
          <a:lstStyle/>
          <a:p>
            <a:pPr>
              <a:spcAft>
                <a:spcPts val="0"/>
              </a:spcAft>
            </a:pPr>
            <a:r>
              <a:rPr lang="en-US" sz="2000" dirty="0"/>
              <a:t>reward = 10</a:t>
            </a:r>
          </a:p>
        </p:txBody>
      </p:sp>
    </p:spTree>
    <p:extLst>
      <p:ext uri="{BB962C8B-B14F-4D97-AF65-F5344CB8AC3E}">
        <p14:creationId xmlns:p14="http://schemas.microsoft.com/office/powerpoint/2010/main" val="2224077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3">
                                            <p:txEl>
                                              <p:pRg st="0" end="0"/>
                                            </p:txEl>
                                          </p:spTgt>
                                        </p:tgtEl>
                                        <p:attrNameLst>
                                          <p:attrName>style.visibility</p:attrName>
                                        </p:attrNameLst>
                                      </p:cBhvr>
                                      <p:to>
                                        <p:strVal val="visible"/>
                                      </p:to>
                                    </p:set>
                                    <p:anim calcmode="lin" valueType="num">
                                      <p:cBhvr additive="base">
                                        <p:cTn id="7"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500" fill="hold"/>
                                        <p:tgtEl>
                                          <p:spTgt spid="40"/>
                                        </p:tgtEl>
                                        <p:attrNameLst>
                                          <p:attrName>ppt_x</p:attrName>
                                        </p:attrNameLst>
                                      </p:cBhvr>
                                      <p:tavLst>
                                        <p:tav tm="0">
                                          <p:val>
                                            <p:strVal val="#ppt_x"/>
                                          </p:val>
                                        </p:tav>
                                        <p:tav tm="100000">
                                          <p:val>
                                            <p:strVal val="#ppt_x"/>
                                          </p:val>
                                        </p:tav>
                                      </p:tavLst>
                                    </p:anim>
                                    <p:anim calcmode="lin" valueType="num">
                                      <p:cBhvr additive="base">
                                        <p:cTn id="12"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3">
                                            <p:txEl>
                                              <p:pRg st="1" end="1"/>
                                            </p:txEl>
                                          </p:spTgt>
                                        </p:tgtEl>
                                        <p:attrNameLst>
                                          <p:attrName>style.visibility</p:attrName>
                                        </p:attrNameLst>
                                      </p:cBhvr>
                                      <p:to>
                                        <p:strVal val="visible"/>
                                      </p:to>
                                    </p:set>
                                    <p:anim calcmode="lin" valueType="num">
                                      <p:cBhvr additive="base">
                                        <p:cTn id="17"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3">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6">
                                            <p:txEl>
                                              <p:pRg st="0" end="0"/>
                                            </p:txEl>
                                          </p:spTgt>
                                        </p:tgtEl>
                                        <p:attrNameLst>
                                          <p:attrName>style.visibility</p:attrName>
                                        </p:attrNameLst>
                                      </p:cBhvr>
                                      <p:to>
                                        <p:strVal val="visible"/>
                                      </p:to>
                                    </p:set>
                                    <p:anim calcmode="lin" valueType="num">
                                      <p:cBhvr additive="base">
                                        <p:cTn id="21"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63">
                                            <p:txEl>
                                              <p:pRg st="2" end="2"/>
                                            </p:txEl>
                                          </p:spTgt>
                                        </p:tgtEl>
                                        <p:attrNameLst>
                                          <p:attrName>style.visibility</p:attrName>
                                        </p:attrNameLst>
                                      </p:cBhvr>
                                      <p:to>
                                        <p:strVal val="visible"/>
                                      </p:to>
                                    </p:set>
                                    <p:anim calcmode="lin" valueType="num">
                                      <p:cBhvr additive="base">
                                        <p:cTn id="27" dur="500" fill="hold"/>
                                        <p:tgtEl>
                                          <p:spTgt spid="63">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3">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0-#ppt_w/2"/>
                                          </p:val>
                                        </p:tav>
                                        <p:tav tm="100000">
                                          <p:val>
                                            <p:strVal val="#ppt_x"/>
                                          </p:val>
                                        </p:tav>
                                      </p:tavLst>
                                    </p:anim>
                                    <p:anim calcmode="lin" valueType="num">
                                      <p:cBhvr additive="base">
                                        <p:cTn id="32" dur="500" fill="hold"/>
                                        <p:tgtEl>
                                          <p:spTgt spid="23"/>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additive="base">
                                        <p:cTn id="35" dur="500" fill="hold"/>
                                        <p:tgtEl>
                                          <p:spTgt spid="42"/>
                                        </p:tgtEl>
                                        <p:attrNameLst>
                                          <p:attrName>ppt_x</p:attrName>
                                        </p:attrNameLst>
                                      </p:cBhvr>
                                      <p:tavLst>
                                        <p:tav tm="0">
                                          <p:val>
                                            <p:strVal val="0-#ppt_w/2"/>
                                          </p:val>
                                        </p:tav>
                                        <p:tav tm="100000">
                                          <p:val>
                                            <p:strVal val="#ppt_x"/>
                                          </p:val>
                                        </p:tav>
                                      </p:tavLst>
                                    </p:anim>
                                    <p:anim calcmode="lin" valueType="num">
                                      <p:cBhvr additive="base">
                                        <p:cTn id="36" dur="500" fill="hold"/>
                                        <p:tgtEl>
                                          <p:spTgt spid="42"/>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26">
                                            <p:txEl>
                                              <p:pRg st="1" end="1"/>
                                            </p:txEl>
                                          </p:spTgt>
                                        </p:tgtEl>
                                        <p:attrNameLst>
                                          <p:attrName>style.visibility</p:attrName>
                                        </p:attrNameLst>
                                      </p:cBhvr>
                                      <p:to>
                                        <p:strVal val="visible"/>
                                      </p:to>
                                    </p:set>
                                    <p:anim calcmode="lin" valueType="num">
                                      <p:cBhvr additive="base">
                                        <p:cTn id="43" dur="500" fill="hold"/>
                                        <p:tgtEl>
                                          <p:spTgt spid="26">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63">
                                            <p:txEl>
                                              <p:pRg st="3" end="3"/>
                                            </p:txEl>
                                          </p:spTgt>
                                        </p:tgtEl>
                                        <p:attrNameLst>
                                          <p:attrName>style.visibility</p:attrName>
                                        </p:attrNameLst>
                                      </p:cBhvr>
                                      <p:to>
                                        <p:strVal val="visible"/>
                                      </p:to>
                                    </p:set>
                                    <p:anim calcmode="lin" valueType="num">
                                      <p:cBhvr additive="base">
                                        <p:cTn id="49" dur="500" fill="hold"/>
                                        <p:tgtEl>
                                          <p:spTgt spid="63">
                                            <p:txEl>
                                              <p:pRg st="3" end="3"/>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3">
                                            <p:txEl>
                                              <p:pRg st="3" end="3"/>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additive="base">
                                        <p:cTn id="53" dur="500" fill="hold"/>
                                        <p:tgtEl>
                                          <p:spTgt spid="24"/>
                                        </p:tgtEl>
                                        <p:attrNameLst>
                                          <p:attrName>ppt_x</p:attrName>
                                        </p:attrNameLst>
                                      </p:cBhvr>
                                      <p:tavLst>
                                        <p:tav tm="0">
                                          <p:val>
                                            <p:strVal val="0-#ppt_w/2"/>
                                          </p:val>
                                        </p:tav>
                                        <p:tav tm="100000">
                                          <p:val>
                                            <p:strVal val="#ppt_x"/>
                                          </p:val>
                                        </p:tav>
                                      </p:tavLst>
                                    </p:anim>
                                    <p:anim calcmode="lin" valueType="num">
                                      <p:cBhvr additive="base">
                                        <p:cTn id="54"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63">
                                            <p:txEl>
                                              <p:pRg st="4" end="4"/>
                                            </p:txEl>
                                          </p:spTgt>
                                        </p:tgtEl>
                                        <p:attrNameLst>
                                          <p:attrName>style.visibility</p:attrName>
                                        </p:attrNameLst>
                                      </p:cBhvr>
                                      <p:to>
                                        <p:strVal val="visible"/>
                                      </p:to>
                                    </p:set>
                                    <p:anim calcmode="lin" valueType="num">
                                      <p:cBhvr additive="base">
                                        <p:cTn id="59" dur="500" fill="hold"/>
                                        <p:tgtEl>
                                          <p:spTgt spid="63">
                                            <p:txEl>
                                              <p:pRg st="4" end="4"/>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63">
                                            <p:txEl>
                                              <p:pRg st="4" end="4"/>
                                            </p:txEl>
                                          </p:spTgt>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22"/>
                                        </p:tgtEl>
                                        <p:attrNameLst>
                                          <p:attrName>style.visibility</p:attrName>
                                        </p:attrNameLst>
                                      </p:cBhvr>
                                      <p:to>
                                        <p:strVal val="visible"/>
                                      </p:to>
                                    </p:set>
                                    <p:anim calcmode="lin" valueType="num">
                                      <p:cBhvr additive="base">
                                        <p:cTn id="63" dur="500" fill="hold"/>
                                        <p:tgtEl>
                                          <p:spTgt spid="22"/>
                                        </p:tgtEl>
                                        <p:attrNameLst>
                                          <p:attrName>ppt_x</p:attrName>
                                        </p:attrNameLst>
                                      </p:cBhvr>
                                      <p:tavLst>
                                        <p:tav tm="0">
                                          <p:val>
                                            <p:strVal val="0-#ppt_w/2"/>
                                          </p:val>
                                        </p:tav>
                                        <p:tav tm="100000">
                                          <p:val>
                                            <p:strVal val="#ppt_x"/>
                                          </p:val>
                                        </p:tav>
                                      </p:tavLst>
                                    </p:anim>
                                    <p:anim calcmode="lin" valueType="num">
                                      <p:cBhvr additive="base">
                                        <p:cTn id="64" dur="500" fill="hold"/>
                                        <p:tgtEl>
                                          <p:spTgt spid="22"/>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0-#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63">
                                            <p:txEl>
                                              <p:pRg st="5" end="5"/>
                                            </p:txEl>
                                          </p:spTgt>
                                        </p:tgtEl>
                                        <p:attrNameLst>
                                          <p:attrName>style.visibility</p:attrName>
                                        </p:attrNameLst>
                                      </p:cBhvr>
                                      <p:to>
                                        <p:strVal val="visible"/>
                                      </p:to>
                                    </p:set>
                                    <p:anim calcmode="lin" valueType="num">
                                      <p:cBhvr additive="base">
                                        <p:cTn id="73" dur="500" fill="hold"/>
                                        <p:tgtEl>
                                          <p:spTgt spid="63">
                                            <p:txEl>
                                              <p:pRg st="5" end="5"/>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63">
                                            <p:txEl>
                                              <p:pRg st="5" end="5"/>
                                            </p:txEl>
                                          </p:spTgt>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63">
                                            <p:txEl>
                                              <p:pRg st="6" end="6"/>
                                            </p:txEl>
                                          </p:spTgt>
                                        </p:tgtEl>
                                        <p:attrNameLst>
                                          <p:attrName>style.visibility</p:attrName>
                                        </p:attrNameLst>
                                      </p:cBhvr>
                                      <p:to>
                                        <p:strVal val="visible"/>
                                      </p:to>
                                    </p:set>
                                    <p:anim calcmode="lin" valueType="num">
                                      <p:cBhvr additive="base">
                                        <p:cTn id="77" dur="500" fill="hold"/>
                                        <p:tgtEl>
                                          <p:spTgt spid="63">
                                            <p:txEl>
                                              <p:pRg st="6" end="6"/>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63">
                                            <p:txEl>
                                              <p:pRg st="6" end="6"/>
                                            </p:txEl>
                                          </p:spTgt>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20"/>
                                        </p:tgtEl>
                                        <p:attrNameLst>
                                          <p:attrName>style.visibility</p:attrName>
                                        </p:attrNameLst>
                                      </p:cBhvr>
                                      <p:to>
                                        <p:strVal val="visible"/>
                                      </p:to>
                                    </p:set>
                                    <p:anim calcmode="lin" valueType="num">
                                      <p:cBhvr additive="base">
                                        <p:cTn id="81" dur="500" fill="hold"/>
                                        <p:tgtEl>
                                          <p:spTgt spid="20"/>
                                        </p:tgtEl>
                                        <p:attrNameLst>
                                          <p:attrName>ppt_x</p:attrName>
                                        </p:attrNameLst>
                                      </p:cBhvr>
                                      <p:tavLst>
                                        <p:tav tm="0">
                                          <p:val>
                                            <p:strVal val="0-#ppt_w/2"/>
                                          </p:val>
                                        </p:tav>
                                        <p:tav tm="100000">
                                          <p:val>
                                            <p:strVal val="#ppt_x"/>
                                          </p:val>
                                        </p:tav>
                                      </p:tavLst>
                                    </p:anim>
                                    <p:anim calcmode="lin" valueType="num">
                                      <p:cBhvr additive="base">
                                        <p:cTn id="82" dur="500" fill="hold"/>
                                        <p:tgtEl>
                                          <p:spTgt spid="20"/>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46"/>
                                        </p:tgtEl>
                                        <p:attrNameLst>
                                          <p:attrName>style.visibility</p:attrName>
                                        </p:attrNameLst>
                                      </p:cBhvr>
                                      <p:to>
                                        <p:strVal val="visible"/>
                                      </p:to>
                                    </p:set>
                                    <p:anim calcmode="lin" valueType="num">
                                      <p:cBhvr additive="base">
                                        <p:cTn id="85" dur="500" fill="hold"/>
                                        <p:tgtEl>
                                          <p:spTgt spid="46"/>
                                        </p:tgtEl>
                                        <p:attrNameLst>
                                          <p:attrName>ppt_x</p:attrName>
                                        </p:attrNameLst>
                                      </p:cBhvr>
                                      <p:tavLst>
                                        <p:tav tm="0">
                                          <p:val>
                                            <p:strVal val="0-#ppt_w/2"/>
                                          </p:val>
                                        </p:tav>
                                        <p:tav tm="100000">
                                          <p:val>
                                            <p:strVal val="#ppt_x"/>
                                          </p:val>
                                        </p:tav>
                                      </p:tavLst>
                                    </p:anim>
                                    <p:anim calcmode="lin" valueType="num">
                                      <p:cBhvr additive="base">
                                        <p:cTn id="86"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63">
                                            <p:txEl>
                                              <p:pRg st="7" end="7"/>
                                            </p:txEl>
                                          </p:spTgt>
                                        </p:tgtEl>
                                        <p:attrNameLst>
                                          <p:attrName>style.visibility</p:attrName>
                                        </p:attrNameLst>
                                      </p:cBhvr>
                                      <p:to>
                                        <p:strVal val="visible"/>
                                      </p:to>
                                    </p:set>
                                    <p:anim calcmode="lin" valueType="num">
                                      <p:cBhvr additive="base">
                                        <p:cTn id="91" dur="500" fill="hold"/>
                                        <p:tgtEl>
                                          <p:spTgt spid="63">
                                            <p:txEl>
                                              <p:pRg st="7" end="7"/>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63">
                                            <p:txEl>
                                              <p:pRg st="7" end="7"/>
                                            </p:txEl>
                                          </p:spTgt>
                                        </p:tgtEl>
                                        <p:attrNameLst>
                                          <p:attrName>ppt_y</p:attrName>
                                        </p:attrNameLst>
                                      </p:cBhvr>
                                      <p:tavLst>
                                        <p:tav tm="0">
                                          <p:val>
                                            <p:strVal val="#ppt_y"/>
                                          </p:val>
                                        </p:tav>
                                        <p:tav tm="100000">
                                          <p:val>
                                            <p:strVal val="#ppt_y"/>
                                          </p:val>
                                        </p:tav>
                                      </p:tavLst>
                                    </p:anim>
                                  </p:childTnLst>
                                </p:cTn>
                              </p:par>
                              <p:par>
                                <p:cTn id="93" presetID="2" presetClass="entr" presetSubtype="8" fill="hold" grpId="0" nodeType="withEffect">
                                  <p:stCondLst>
                                    <p:cond delay="0"/>
                                  </p:stCondLst>
                                  <p:childTnLst>
                                    <p:set>
                                      <p:cBhvr>
                                        <p:cTn id="94" dur="1" fill="hold">
                                          <p:stCondLst>
                                            <p:cond delay="0"/>
                                          </p:stCondLst>
                                        </p:cTn>
                                        <p:tgtEl>
                                          <p:spTgt spid="44"/>
                                        </p:tgtEl>
                                        <p:attrNameLst>
                                          <p:attrName>style.visibility</p:attrName>
                                        </p:attrNameLst>
                                      </p:cBhvr>
                                      <p:to>
                                        <p:strVal val="visible"/>
                                      </p:to>
                                    </p:set>
                                    <p:anim calcmode="lin" valueType="num">
                                      <p:cBhvr additive="base">
                                        <p:cTn id="95" dur="500" fill="hold"/>
                                        <p:tgtEl>
                                          <p:spTgt spid="44"/>
                                        </p:tgtEl>
                                        <p:attrNameLst>
                                          <p:attrName>ppt_x</p:attrName>
                                        </p:attrNameLst>
                                      </p:cBhvr>
                                      <p:tavLst>
                                        <p:tav tm="0">
                                          <p:val>
                                            <p:strVal val="0-#ppt_w/2"/>
                                          </p:val>
                                        </p:tav>
                                        <p:tav tm="100000">
                                          <p:val>
                                            <p:strVal val="#ppt_x"/>
                                          </p:val>
                                        </p:tav>
                                      </p:tavLst>
                                    </p:anim>
                                    <p:anim calcmode="lin" valueType="num">
                                      <p:cBhvr additive="base">
                                        <p:cTn id="96"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2" grpId="0"/>
      <p:bldP spid="43" grpId="0"/>
      <p:bldP spid="44" grpId="0"/>
      <p:bldP spid="46" grpId="0"/>
      <p:bldP spid="22" grpId="0"/>
      <p:bldP spid="23" grpId="0"/>
      <p:bldP spid="24" grpId="0"/>
      <p:bldP spid="21"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AutoShape 38">
            <a:extLst>
              <a:ext uri="{FF2B5EF4-FFF2-40B4-BE49-F238E27FC236}">
                <a16:creationId xmlns:a16="http://schemas.microsoft.com/office/drawing/2014/main" id="{47A49472-BDFD-4865-AA5B-BA731C1C5398}"/>
              </a:ext>
            </a:extLst>
          </p:cNvPr>
          <p:cNvSpPr>
            <a:spLocks noChangeArrowheads="1"/>
          </p:cNvSpPr>
          <p:nvPr/>
        </p:nvSpPr>
        <p:spPr bwMode="auto">
          <a:xfrm>
            <a:off x="151850" y="2400507"/>
            <a:ext cx="2717299" cy="965620"/>
          </a:xfrm>
          <a:prstGeom prst="wedgeRoundRectCallout">
            <a:avLst>
              <a:gd name="adj1" fmla="val -36674"/>
              <a:gd name="adj2" fmla="val 62426"/>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Now the state graph has cycles.</a:t>
            </a:r>
          </a:p>
        </p:txBody>
      </p:sp>
      <p:pic>
        <p:nvPicPr>
          <p:cNvPr id="62" name="Picture 61">
            <a:extLst>
              <a:ext uri="{FF2B5EF4-FFF2-40B4-BE49-F238E27FC236}">
                <a16:creationId xmlns:a16="http://schemas.microsoft.com/office/drawing/2014/main" id="{1CF64BB2-CC66-42D1-8A96-9CD56A26D1A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725" y="3462961"/>
            <a:ext cx="613290" cy="775589"/>
          </a:xfrm>
          <a:prstGeom prst="rect">
            <a:avLst/>
          </a:prstGeom>
        </p:spPr>
      </p:pic>
      <p:pic>
        <p:nvPicPr>
          <p:cNvPr id="63" name="Picture 2" descr="TYI 30: Expected number of Dice throws | Combinatorics and more">
            <a:extLst>
              <a:ext uri="{FF2B5EF4-FFF2-40B4-BE49-F238E27FC236}">
                <a16:creationId xmlns:a16="http://schemas.microsoft.com/office/drawing/2014/main" id="{B5767B04-2A9E-4D11-A636-FCB5FDC350F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Rectangle 63">
            <a:extLst>
              <a:ext uri="{FF2B5EF4-FFF2-40B4-BE49-F238E27FC236}">
                <a16:creationId xmlns:a16="http://schemas.microsoft.com/office/drawing/2014/main" id="{B452808F-D772-465A-B66D-4579C3FC5C2C}"/>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31" name="Group 130">
            <a:extLst>
              <a:ext uri="{FF2B5EF4-FFF2-40B4-BE49-F238E27FC236}">
                <a16:creationId xmlns:a16="http://schemas.microsoft.com/office/drawing/2014/main" id="{A7987FDA-D421-4C18-B169-6337DC142D7A}"/>
              </a:ext>
            </a:extLst>
          </p:cNvPr>
          <p:cNvGrpSpPr/>
          <p:nvPr/>
        </p:nvGrpSpPr>
        <p:grpSpPr>
          <a:xfrm>
            <a:off x="1447800" y="626589"/>
            <a:ext cx="6248400" cy="2381567"/>
            <a:chOff x="1447800" y="626589"/>
            <a:chExt cx="6248400" cy="2381567"/>
          </a:xfrm>
        </p:grpSpPr>
        <p:sp>
          <p:nvSpPr>
            <p:cNvPr id="132" name="Oval 131">
              <a:extLst>
                <a:ext uri="{FF2B5EF4-FFF2-40B4-BE49-F238E27FC236}">
                  <a16:creationId xmlns:a16="http://schemas.microsoft.com/office/drawing/2014/main" id="{E53146C5-8427-43F7-BF6A-3B147AD1F0C1}"/>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3" name="Oval 132">
              <a:extLst>
                <a:ext uri="{FF2B5EF4-FFF2-40B4-BE49-F238E27FC236}">
                  <a16:creationId xmlns:a16="http://schemas.microsoft.com/office/drawing/2014/main" id="{ACB9E084-37B0-49CB-898A-354C66207D02}"/>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4" name="Oval 133">
              <a:extLst>
                <a:ext uri="{FF2B5EF4-FFF2-40B4-BE49-F238E27FC236}">
                  <a16:creationId xmlns:a16="http://schemas.microsoft.com/office/drawing/2014/main" id="{A768AE92-7E39-487E-B771-2075658C5858}"/>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35" name="Straight Arrow Connector 134">
              <a:extLst>
                <a:ext uri="{FF2B5EF4-FFF2-40B4-BE49-F238E27FC236}">
                  <a16:creationId xmlns:a16="http://schemas.microsoft.com/office/drawing/2014/main" id="{C57DE222-4711-4891-9774-F79F04C5F284}"/>
                </a:ext>
              </a:extLst>
            </p:cNvPr>
            <p:cNvCxnSpPr>
              <a:cxnSpLocks/>
              <a:stCxn id="132" idx="6"/>
              <a:endCxn id="133"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37" name="Straight Arrow Connector 136">
              <a:extLst>
                <a:ext uri="{FF2B5EF4-FFF2-40B4-BE49-F238E27FC236}">
                  <a16:creationId xmlns:a16="http://schemas.microsoft.com/office/drawing/2014/main" id="{065B1815-4DC1-455B-852A-DCA797E08668}"/>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38" name="Straight Arrow Connector 137">
              <a:extLst>
                <a:ext uri="{FF2B5EF4-FFF2-40B4-BE49-F238E27FC236}">
                  <a16:creationId xmlns:a16="http://schemas.microsoft.com/office/drawing/2014/main" id="{51EDE855-AF27-4A6C-A69B-4F3FA6D918D0}"/>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139" name="Straight Arrow Connector 138">
              <a:extLst>
                <a:ext uri="{FF2B5EF4-FFF2-40B4-BE49-F238E27FC236}">
                  <a16:creationId xmlns:a16="http://schemas.microsoft.com/office/drawing/2014/main" id="{25C18BFF-F315-4D22-9128-E3223F486EDD}"/>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40" name="Straight Arrow Connector 139">
              <a:extLst>
                <a:ext uri="{FF2B5EF4-FFF2-40B4-BE49-F238E27FC236}">
                  <a16:creationId xmlns:a16="http://schemas.microsoft.com/office/drawing/2014/main" id="{32013E4A-7AED-4616-91B1-CF98CB81C081}"/>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41" name="Straight Arrow Connector 140">
              <a:extLst>
                <a:ext uri="{FF2B5EF4-FFF2-40B4-BE49-F238E27FC236}">
                  <a16:creationId xmlns:a16="http://schemas.microsoft.com/office/drawing/2014/main" id="{0C854094-6FDC-4FF6-A216-5B2714063549}"/>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42" name="Straight Arrow Connector 141">
              <a:extLst>
                <a:ext uri="{FF2B5EF4-FFF2-40B4-BE49-F238E27FC236}">
                  <a16:creationId xmlns:a16="http://schemas.microsoft.com/office/drawing/2014/main" id="{5233656B-83F4-4344-B1D1-8E1F19479D1C}"/>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43" name="Straight Arrow Connector 142">
              <a:extLst>
                <a:ext uri="{FF2B5EF4-FFF2-40B4-BE49-F238E27FC236}">
                  <a16:creationId xmlns:a16="http://schemas.microsoft.com/office/drawing/2014/main" id="{8450BF25-D9FF-4D59-8BDE-11FBED04682A}"/>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44" name="Straight Arrow Connector 143">
              <a:extLst>
                <a:ext uri="{FF2B5EF4-FFF2-40B4-BE49-F238E27FC236}">
                  <a16:creationId xmlns:a16="http://schemas.microsoft.com/office/drawing/2014/main" id="{B716BE0C-A6A6-40D5-9B2E-36EF585B5CA5}"/>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45" name="Straight Arrow Connector 144">
              <a:extLst>
                <a:ext uri="{FF2B5EF4-FFF2-40B4-BE49-F238E27FC236}">
                  <a16:creationId xmlns:a16="http://schemas.microsoft.com/office/drawing/2014/main" id="{79D42796-05F9-44AD-A8B8-AEE386ECE643}"/>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46" name="Oval 145">
              <a:extLst>
                <a:ext uri="{FF2B5EF4-FFF2-40B4-BE49-F238E27FC236}">
                  <a16:creationId xmlns:a16="http://schemas.microsoft.com/office/drawing/2014/main" id="{42DA6D9C-7B87-413D-8FA5-A59A2EC04C5C}"/>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47" name="Picture 146">
              <a:extLst>
                <a:ext uri="{FF2B5EF4-FFF2-40B4-BE49-F238E27FC236}">
                  <a16:creationId xmlns:a16="http://schemas.microsoft.com/office/drawing/2014/main" id="{62E76A3B-21BD-4C6E-9D3A-713CBF146C8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48" name="Group 45">
              <a:extLst>
                <a:ext uri="{FF2B5EF4-FFF2-40B4-BE49-F238E27FC236}">
                  <a16:creationId xmlns:a16="http://schemas.microsoft.com/office/drawing/2014/main" id="{D959393F-4EB9-4496-B7B5-61824956EE73}"/>
                </a:ext>
              </a:extLst>
            </p:cNvPr>
            <p:cNvGrpSpPr>
              <a:grpSpLocks/>
            </p:cNvGrpSpPr>
            <p:nvPr/>
          </p:nvGrpSpPr>
          <p:grpSpPr bwMode="auto">
            <a:xfrm>
              <a:off x="3708030" y="1346842"/>
              <a:ext cx="309174" cy="452001"/>
              <a:chOff x="2593" y="768"/>
              <a:chExt cx="849" cy="1475"/>
            </a:xfrm>
          </p:grpSpPr>
          <p:sp>
            <p:nvSpPr>
              <p:cNvPr id="161" name="Freeform 46">
                <a:extLst>
                  <a:ext uri="{FF2B5EF4-FFF2-40B4-BE49-F238E27FC236}">
                    <a16:creationId xmlns:a16="http://schemas.microsoft.com/office/drawing/2014/main" id="{BB7F4FD1-5B66-45CB-A761-FA175A70983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2" name="Freeform 47">
                <a:extLst>
                  <a:ext uri="{FF2B5EF4-FFF2-40B4-BE49-F238E27FC236}">
                    <a16:creationId xmlns:a16="http://schemas.microsoft.com/office/drawing/2014/main" id="{F1A0EE93-1B24-4E4C-BC18-ACE3694DE73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3" name="Freeform 48">
                <a:extLst>
                  <a:ext uri="{FF2B5EF4-FFF2-40B4-BE49-F238E27FC236}">
                    <a16:creationId xmlns:a16="http://schemas.microsoft.com/office/drawing/2014/main" id="{FDC5A0E7-DE14-4DDF-8B85-FFF314F102C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4" name="Freeform 49">
                <a:extLst>
                  <a:ext uri="{FF2B5EF4-FFF2-40B4-BE49-F238E27FC236}">
                    <a16:creationId xmlns:a16="http://schemas.microsoft.com/office/drawing/2014/main" id="{16739D16-9F78-4CB2-BAD3-F1BF22F2014D}"/>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5" name="Freeform 50">
                <a:extLst>
                  <a:ext uri="{FF2B5EF4-FFF2-40B4-BE49-F238E27FC236}">
                    <a16:creationId xmlns:a16="http://schemas.microsoft.com/office/drawing/2014/main" id="{06DFEFBB-4702-4F71-A556-D151835FF53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6" name="Freeform 51">
                <a:extLst>
                  <a:ext uri="{FF2B5EF4-FFF2-40B4-BE49-F238E27FC236}">
                    <a16:creationId xmlns:a16="http://schemas.microsoft.com/office/drawing/2014/main" id="{D4170069-BD72-4D52-95E0-3688C9E5F99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7" name="Freeform 52">
                <a:extLst>
                  <a:ext uri="{FF2B5EF4-FFF2-40B4-BE49-F238E27FC236}">
                    <a16:creationId xmlns:a16="http://schemas.microsoft.com/office/drawing/2014/main" id="{3967D1AC-3285-4DA5-9BEF-F3AA6E07581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68" name="Group 53">
                <a:extLst>
                  <a:ext uri="{FF2B5EF4-FFF2-40B4-BE49-F238E27FC236}">
                    <a16:creationId xmlns:a16="http://schemas.microsoft.com/office/drawing/2014/main" id="{B39775C9-D61B-4153-AE7E-3EF0FB2E681C}"/>
                  </a:ext>
                </a:extLst>
              </p:cNvPr>
              <p:cNvGrpSpPr>
                <a:grpSpLocks/>
              </p:cNvGrpSpPr>
              <p:nvPr/>
            </p:nvGrpSpPr>
            <p:grpSpPr bwMode="auto">
              <a:xfrm>
                <a:off x="2720" y="768"/>
                <a:ext cx="230" cy="1456"/>
                <a:chOff x="2720" y="768"/>
                <a:chExt cx="230" cy="1456"/>
              </a:xfrm>
            </p:grpSpPr>
            <p:sp>
              <p:nvSpPr>
                <p:cNvPr id="169" name="Freeform 54">
                  <a:extLst>
                    <a:ext uri="{FF2B5EF4-FFF2-40B4-BE49-F238E27FC236}">
                      <a16:creationId xmlns:a16="http://schemas.microsoft.com/office/drawing/2014/main" id="{24E688AE-1CF5-4BC2-8A22-96011F48818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0" name="Freeform 55">
                  <a:extLst>
                    <a:ext uri="{FF2B5EF4-FFF2-40B4-BE49-F238E27FC236}">
                      <a16:creationId xmlns:a16="http://schemas.microsoft.com/office/drawing/2014/main" id="{E4E89D07-DB1C-4660-93CB-68BC98AA310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49" name="Picture 4" descr="Finish Line Icon of Line style - Available in SVG, PNG, EPS, AI &amp; Icon fonts">
              <a:extLst>
                <a:ext uri="{FF2B5EF4-FFF2-40B4-BE49-F238E27FC236}">
                  <a16:creationId xmlns:a16="http://schemas.microsoft.com/office/drawing/2014/main" id="{AC315C41-67FD-48C9-896A-FBB37A4D920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50" name="Oval 149">
              <a:extLst>
                <a:ext uri="{FF2B5EF4-FFF2-40B4-BE49-F238E27FC236}">
                  <a16:creationId xmlns:a16="http://schemas.microsoft.com/office/drawing/2014/main" id="{C0F6EC94-018E-4E3A-846E-6906956BF084}"/>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51" name="Picture 4" descr="Finish Line Icon of Line style - Available in SVG, PNG, EPS, AI &amp; Icon fonts">
              <a:extLst>
                <a:ext uri="{FF2B5EF4-FFF2-40B4-BE49-F238E27FC236}">
                  <a16:creationId xmlns:a16="http://schemas.microsoft.com/office/drawing/2014/main" id="{2DDEFE87-688A-4252-9812-FC0BD760D98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52" name="Oval 151">
              <a:extLst>
                <a:ext uri="{FF2B5EF4-FFF2-40B4-BE49-F238E27FC236}">
                  <a16:creationId xmlns:a16="http://schemas.microsoft.com/office/drawing/2014/main" id="{F70F92E3-57C8-40AC-879D-01096B74789D}"/>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3" name="Oval 152">
              <a:extLst>
                <a:ext uri="{FF2B5EF4-FFF2-40B4-BE49-F238E27FC236}">
                  <a16:creationId xmlns:a16="http://schemas.microsoft.com/office/drawing/2014/main" id="{C2A4E1BC-113C-4D4E-BDDD-38529DC576B4}"/>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4" name="Oval 153">
              <a:extLst>
                <a:ext uri="{FF2B5EF4-FFF2-40B4-BE49-F238E27FC236}">
                  <a16:creationId xmlns:a16="http://schemas.microsoft.com/office/drawing/2014/main" id="{3BBB67E5-C0BA-4730-84B6-3000714812F0}"/>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5" name="Rectangle 154">
              <a:extLst>
                <a:ext uri="{FF2B5EF4-FFF2-40B4-BE49-F238E27FC236}">
                  <a16:creationId xmlns:a16="http://schemas.microsoft.com/office/drawing/2014/main" id="{D1A7361C-18B1-45F5-84C0-4A9C64125E44}"/>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grpSp>
          <p:nvGrpSpPr>
            <p:cNvPr id="157" name="Group 156">
              <a:extLst>
                <a:ext uri="{FF2B5EF4-FFF2-40B4-BE49-F238E27FC236}">
                  <a16:creationId xmlns:a16="http://schemas.microsoft.com/office/drawing/2014/main" id="{C615F56B-4D2D-41B5-8994-E7274527C4AE}"/>
                </a:ext>
              </a:extLst>
            </p:cNvPr>
            <p:cNvGrpSpPr/>
            <p:nvPr/>
          </p:nvGrpSpPr>
          <p:grpSpPr>
            <a:xfrm>
              <a:off x="4200018" y="2550956"/>
              <a:ext cx="457200" cy="457200"/>
              <a:chOff x="4170522" y="2536208"/>
              <a:chExt cx="457200" cy="457200"/>
            </a:xfrm>
          </p:grpSpPr>
          <p:sp>
            <p:nvSpPr>
              <p:cNvPr id="158" name="Oval 157">
                <a:extLst>
                  <a:ext uri="{FF2B5EF4-FFF2-40B4-BE49-F238E27FC236}">
                    <a16:creationId xmlns:a16="http://schemas.microsoft.com/office/drawing/2014/main" id="{8FB9491B-BF6C-4FA2-B495-177908AC58D5}"/>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59" name="Picture 4" descr="Finish Line Icon of Line style - Available in SVG, PNG, EPS, AI &amp; Icon fonts">
                <a:extLst>
                  <a:ext uri="{FF2B5EF4-FFF2-40B4-BE49-F238E27FC236}">
                    <a16:creationId xmlns:a16="http://schemas.microsoft.com/office/drawing/2014/main" id="{8510BE42-1834-4E5D-8986-6C36025D472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grpSp>
        <p:nvGrpSpPr>
          <p:cNvPr id="2" name="Group 1">
            <a:extLst>
              <a:ext uri="{FF2B5EF4-FFF2-40B4-BE49-F238E27FC236}">
                <a16:creationId xmlns:a16="http://schemas.microsoft.com/office/drawing/2014/main" id="{A085036F-60CB-457C-B2D5-B0E143D368D2}"/>
              </a:ext>
            </a:extLst>
          </p:cNvPr>
          <p:cNvGrpSpPr/>
          <p:nvPr/>
        </p:nvGrpSpPr>
        <p:grpSpPr>
          <a:xfrm>
            <a:off x="4104847" y="834570"/>
            <a:ext cx="1581126" cy="724561"/>
            <a:chOff x="4104847" y="834570"/>
            <a:chExt cx="1581126" cy="724561"/>
          </a:xfrm>
        </p:grpSpPr>
        <p:grpSp>
          <p:nvGrpSpPr>
            <p:cNvPr id="114" name="Group 113">
              <a:extLst>
                <a:ext uri="{FF2B5EF4-FFF2-40B4-BE49-F238E27FC236}">
                  <a16:creationId xmlns:a16="http://schemas.microsoft.com/office/drawing/2014/main" id="{A3393142-0300-4575-ADDA-5A12A977DADD}"/>
                </a:ext>
              </a:extLst>
            </p:cNvPr>
            <p:cNvGrpSpPr/>
            <p:nvPr/>
          </p:nvGrpSpPr>
          <p:grpSpPr>
            <a:xfrm>
              <a:off x="4104847" y="834570"/>
              <a:ext cx="1258181" cy="674916"/>
              <a:chOff x="4104847" y="834570"/>
              <a:chExt cx="1258181" cy="674916"/>
            </a:xfrm>
          </p:grpSpPr>
          <p:sp>
            <p:nvSpPr>
              <p:cNvPr id="115" name="Oval 114">
                <a:extLst>
                  <a:ext uri="{FF2B5EF4-FFF2-40B4-BE49-F238E27FC236}">
                    <a16:creationId xmlns:a16="http://schemas.microsoft.com/office/drawing/2014/main" id="{840089EB-5906-4943-8D97-D74BE7F4AB2B}"/>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6" name="Straight Arrow Connector 115">
                <a:extLst>
                  <a:ext uri="{FF2B5EF4-FFF2-40B4-BE49-F238E27FC236}">
                    <a16:creationId xmlns:a16="http://schemas.microsoft.com/office/drawing/2014/main" id="{1DCF807B-4F3F-4BD4-B497-047B7734F2AC}"/>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pic>
            <p:nvPicPr>
              <p:cNvPr id="117" name="Picture 116">
                <a:extLst>
                  <a:ext uri="{FF2B5EF4-FFF2-40B4-BE49-F238E27FC236}">
                    <a16:creationId xmlns:a16="http://schemas.microsoft.com/office/drawing/2014/main" id="{120E0F5E-A4A2-42C9-A5ED-4251A40D38B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118" name="Oval 117">
                <a:extLst>
                  <a:ext uri="{FF2B5EF4-FFF2-40B4-BE49-F238E27FC236}">
                    <a16:creationId xmlns:a16="http://schemas.microsoft.com/office/drawing/2014/main" id="{58649509-5F7D-407A-9F1F-62A19FD5B794}"/>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9" name="Straight Arrow Connector 118">
                <a:extLst>
                  <a:ext uri="{FF2B5EF4-FFF2-40B4-BE49-F238E27FC236}">
                    <a16:creationId xmlns:a16="http://schemas.microsoft.com/office/drawing/2014/main" id="{C43C599E-27F0-457A-9CBD-591C992F659B}"/>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cxnSp>
          <p:nvCxnSpPr>
            <p:cNvPr id="120" name="Straight Arrow Connector 119">
              <a:extLst>
                <a:ext uri="{FF2B5EF4-FFF2-40B4-BE49-F238E27FC236}">
                  <a16:creationId xmlns:a16="http://schemas.microsoft.com/office/drawing/2014/main" id="{F2C5B0D6-D361-4C95-8550-FFD485D0D049}"/>
                </a:ext>
              </a:extLst>
            </p:cNvPr>
            <p:cNvCxnSpPr>
              <a:cxnSpLocks/>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grpSp>
      <p:sp>
        <p:nvSpPr>
          <p:cNvPr id="177" name="Rectangle 176">
            <a:extLst>
              <a:ext uri="{FF2B5EF4-FFF2-40B4-BE49-F238E27FC236}">
                <a16:creationId xmlns:a16="http://schemas.microsoft.com/office/drawing/2014/main" id="{F214EF14-2009-49D4-9388-D649AA85A7F8}"/>
              </a:ext>
            </a:extLst>
          </p:cNvPr>
          <p:cNvSpPr/>
          <p:nvPr/>
        </p:nvSpPr>
        <p:spPr>
          <a:xfrm>
            <a:off x="3156929" y="3718827"/>
            <a:ext cx="2621827" cy="1200329"/>
          </a:xfrm>
          <a:prstGeom prst="rect">
            <a:avLst/>
          </a:prstGeom>
        </p:spPr>
        <p:txBody>
          <a:bodyPr wrap="square">
            <a:spAutoFit/>
          </a:bodyPr>
          <a:lstStyle/>
          <a:p>
            <a:pPr algn="ctr">
              <a:spcAft>
                <a:spcPts val="0"/>
              </a:spcAft>
            </a:pPr>
            <a:r>
              <a:rPr lang="en-US" sz="2400" dirty="0"/>
              <a:t>If we had </a:t>
            </a:r>
            <a:br>
              <a:rPr lang="en-US" sz="2400" dirty="0"/>
            </a:br>
            <a:r>
              <a:rPr lang="en-US" sz="2400" dirty="0"/>
              <a:t>values for </a:t>
            </a: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a:p>
            <a:pPr algn="ctr">
              <a:spcAft>
                <a:spcPts val="0"/>
              </a:spcAft>
            </a:pPr>
            <a:r>
              <a:rPr lang="en-US" sz="2400" dirty="0"/>
              <a:t> </a:t>
            </a:r>
            <a:endParaRPr lang="en-US" sz="2400" baseline="-25000" dirty="0"/>
          </a:p>
        </p:txBody>
      </p:sp>
      <p:grpSp>
        <p:nvGrpSpPr>
          <p:cNvPr id="3" name="Group 2">
            <a:extLst>
              <a:ext uri="{FF2B5EF4-FFF2-40B4-BE49-F238E27FC236}">
                <a16:creationId xmlns:a16="http://schemas.microsoft.com/office/drawing/2014/main" id="{AD2E6FCD-48EB-42D3-B5B8-92A011517B2B}"/>
              </a:ext>
            </a:extLst>
          </p:cNvPr>
          <p:cNvGrpSpPr/>
          <p:nvPr/>
        </p:nvGrpSpPr>
        <p:grpSpPr>
          <a:xfrm>
            <a:off x="2854564" y="4428508"/>
            <a:ext cx="2283720" cy="1385678"/>
            <a:chOff x="2854564" y="4026725"/>
            <a:chExt cx="2283720" cy="1385678"/>
          </a:xfrm>
        </p:grpSpPr>
        <p:sp>
          <p:nvSpPr>
            <p:cNvPr id="184" name="Arrow: Curved Left 183">
              <a:extLst>
                <a:ext uri="{FF2B5EF4-FFF2-40B4-BE49-F238E27FC236}">
                  <a16:creationId xmlns:a16="http://schemas.microsoft.com/office/drawing/2014/main" id="{FA194E78-AA92-4C62-9F6D-697E6F02D0D7}"/>
                </a:ext>
              </a:extLst>
            </p:cNvPr>
            <p:cNvSpPr/>
            <p:nvPr/>
          </p:nvSpPr>
          <p:spPr>
            <a:xfrm rot="10800000">
              <a:off x="2854564" y="4026725"/>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88" name="Picture 2" descr="Circular Reasoning in Intimate Conversations | Psychology Today">
              <a:extLst>
                <a:ext uri="{FF2B5EF4-FFF2-40B4-BE49-F238E27FC236}">
                  <a16:creationId xmlns:a16="http://schemas.microsoft.com/office/drawing/2014/main" id="{02436A57-F273-4E6C-9025-A45E3FF7BFB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53315" y="4144641"/>
              <a:ext cx="1284969" cy="1207428"/>
            </a:xfrm>
            <a:prstGeom prst="rect">
              <a:avLst/>
            </a:prstGeom>
            <a:noFill/>
            <a:extLst>
              <a:ext uri="{909E8E84-426E-40DD-AFC4-6F175D3DCCD1}">
                <a14:hiddenFill xmlns:a14="http://schemas.microsoft.com/office/drawing/2010/main">
                  <a:solidFill>
                    <a:srgbClr val="FFFFFF"/>
                  </a:solidFill>
                </a14:hiddenFill>
              </a:ext>
            </a:extLst>
          </p:spPr>
        </p:pic>
      </p:grpSp>
      <p:sp>
        <p:nvSpPr>
          <p:cNvPr id="191" name="Rectangle 190">
            <a:extLst>
              <a:ext uri="{FF2B5EF4-FFF2-40B4-BE49-F238E27FC236}">
                <a16:creationId xmlns:a16="http://schemas.microsoft.com/office/drawing/2014/main" id="{3E662672-A79C-48E2-98D3-7866C25CAA53}"/>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nvGrpSpPr>
          <p:cNvPr id="4" name="Group 3">
            <a:extLst>
              <a:ext uri="{FF2B5EF4-FFF2-40B4-BE49-F238E27FC236}">
                <a16:creationId xmlns:a16="http://schemas.microsoft.com/office/drawing/2014/main" id="{D484CAAC-DBAD-4003-A07A-131B0C52AA6C}"/>
              </a:ext>
            </a:extLst>
          </p:cNvPr>
          <p:cNvGrpSpPr/>
          <p:nvPr/>
        </p:nvGrpSpPr>
        <p:grpSpPr>
          <a:xfrm>
            <a:off x="1104454" y="455740"/>
            <a:ext cx="6779102" cy="2442748"/>
            <a:chOff x="1104454" y="455740"/>
            <a:chExt cx="6779102" cy="2442748"/>
          </a:xfrm>
        </p:grpSpPr>
        <p:sp>
          <p:nvSpPr>
            <p:cNvPr id="66" name="Rectangle 65">
              <a:extLst>
                <a:ext uri="{FF2B5EF4-FFF2-40B4-BE49-F238E27FC236}">
                  <a16:creationId xmlns:a16="http://schemas.microsoft.com/office/drawing/2014/main" id="{B20A9A75-773A-4F76-A6B5-7EB565530109}"/>
                </a:ext>
              </a:extLst>
            </p:cNvPr>
            <p:cNvSpPr/>
            <p:nvPr/>
          </p:nvSpPr>
          <p:spPr>
            <a:xfrm>
              <a:off x="3695271" y="98221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67" name="Rectangle 66">
              <a:extLst>
                <a:ext uri="{FF2B5EF4-FFF2-40B4-BE49-F238E27FC236}">
                  <a16:creationId xmlns:a16="http://schemas.microsoft.com/office/drawing/2014/main" id="{5FD54006-1572-4472-AC07-F0AE254B5AF0}"/>
                </a:ext>
              </a:extLst>
            </p:cNvPr>
            <p:cNvSpPr/>
            <p:nvPr/>
          </p:nvSpPr>
          <p:spPr>
            <a:xfrm>
              <a:off x="4762066" y="455740"/>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68" name="Rectangle 67">
              <a:extLst>
                <a:ext uri="{FF2B5EF4-FFF2-40B4-BE49-F238E27FC236}">
                  <a16:creationId xmlns:a16="http://schemas.microsoft.com/office/drawing/2014/main" id="{A21C9BBA-E6F5-45DF-AEA0-A142E7325667}"/>
                </a:ext>
              </a:extLst>
            </p:cNvPr>
            <p:cNvSpPr/>
            <p:nvPr/>
          </p:nvSpPr>
          <p:spPr>
            <a:xfrm>
              <a:off x="5939700" y="123158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69" name="Rectangle 68">
              <a:extLst>
                <a:ext uri="{FF2B5EF4-FFF2-40B4-BE49-F238E27FC236}">
                  <a16:creationId xmlns:a16="http://schemas.microsoft.com/office/drawing/2014/main" id="{3F781C4F-A7D4-4AF3-A8D7-F405D3345A92}"/>
                </a:ext>
              </a:extLst>
            </p:cNvPr>
            <p:cNvSpPr/>
            <p:nvPr/>
          </p:nvSpPr>
          <p:spPr>
            <a:xfrm>
              <a:off x="7103473" y="2035137"/>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0" name="Rectangle 69">
              <a:extLst>
                <a:ext uri="{FF2B5EF4-FFF2-40B4-BE49-F238E27FC236}">
                  <a16:creationId xmlns:a16="http://schemas.microsoft.com/office/drawing/2014/main" id="{201F0F6F-D6EB-45AD-9B92-90414BFE6162}"/>
                </a:ext>
              </a:extLst>
            </p:cNvPr>
            <p:cNvSpPr/>
            <p:nvPr/>
          </p:nvSpPr>
          <p:spPr>
            <a:xfrm>
              <a:off x="4097036" y="2132111"/>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1" name="Rectangle 70">
              <a:extLst>
                <a:ext uri="{FF2B5EF4-FFF2-40B4-BE49-F238E27FC236}">
                  <a16:creationId xmlns:a16="http://schemas.microsoft.com/office/drawing/2014/main" id="{3B805635-5CCD-415F-886D-14F327594480}"/>
                </a:ext>
              </a:extLst>
            </p:cNvPr>
            <p:cNvSpPr/>
            <p:nvPr/>
          </p:nvSpPr>
          <p:spPr>
            <a:xfrm>
              <a:off x="1104454" y="209053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2" name="Rectangle 71">
              <a:extLst>
                <a:ext uri="{FF2B5EF4-FFF2-40B4-BE49-F238E27FC236}">
                  <a16:creationId xmlns:a16="http://schemas.microsoft.com/office/drawing/2014/main" id="{A88C8BE6-8676-49F9-A3E6-1CBDBFFA6523}"/>
                </a:ext>
              </a:extLst>
            </p:cNvPr>
            <p:cNvSpPr/>
            <p:nvPr/>
          </p:nvSpPr>
          <p:spPr>
            <a:xfrm>
              <a:off x="1755613" y="52495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3" name="Rectangle 72">
              <a:extLst>
                <a:ext uri="{FF2B5EF4-FFF2-40B4-BE49-F238E27FC236}">
                  <a16:creationId xmlns:a16="http://schemas.microsoft.com/office/drawing/2014/main" id="{DF9A870F-E77F-4203-A8B4-604935153E86}"/>
                </a:ext>
              </a:extLst>
            </p:cNvPr>
            <p:cNvSpPr/>
            <p:nvPr/>
          </p:nvSpPr>
          <p:spPr>
            <a:xfrm>
              <a:off x="2406772" y="231216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4" name="Rectangle 73">
              <a:extLst>
                <a:ext uri="{FF2B5EF4-FFF2-40B4-BE49-F238E27FC236}">
                  <a16:creationId xmlns:a16="http://schemas.microsoft.com/office/drawing/2014/main" id="{AC037A9B-D39F-4A37-920A-3A00CF8BA67B}"/>
                </a:ext>
              </a:extLst>
            </p:cNvPr>
            <p:cNvSpPr/>
            <p:nvPr/>
          </p:nvSpPr>
          <p:spPr>
            <a:xfrm>
              <a:off x="5745720" y="2436823"/>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5" name="Rectangle 74">
              <a:extLst>
                <a:ext uri="{FF2B5EF4-FFF2-40B4-BE49-F238E27FC236}">
                  <a16:creationId xmlns:a16="http://schemas.microsoft.com/office/drawing/2014/main" id="{AC80ED77-B1CC-4458-83FF-83893FD26B3E}"/>
                </a:ext>
              </a:extLst>
            </p:cNvPr>
            <p:cNvSpPr/>
            <p:nvPr/>
          </p:nvSpPr>
          <p:spPr>
            <a:xfrm>
              <a:off x="5537908" y="704972"/>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sp>
        <p:nvSpPr>
          <p:cNvPr id="178" name="Rectangle 177">
            <a:extLst>
              <a:ext uri="{FF2B5EF4-FFF2-40B4-BE49-F238E27FC236}">
                <a16:creationId xmlns:a16="http://schemas.microsoft.com/office/drawing/2014/main" id="{08915ADF-7455-431D-93A9-8D7540C05808}"/>
              </a:ext>
            </a:extLst>
          </p:cNvPr>
          <p:cNvSpPr/>
          <p:nvPr/>
        </p:nvSpPr>
        <p:spPr>
          <a:xfrm>
            <a:off x="3500175" y="5711023"/>
            <a:ext cx="2351780" cy="1569660"/>
          </a:xfrm>
          <a:prstGeom prst="rect">
            <a:avLst/>
          </a:prstGeom>
        </p:spPr>
        <p:txBody>
          <a:bodyPr wrap="square">
            <a:spAutoFit/>
          </a:bodyPr>
          <a:lstStyle/>
          <a:p>
            <a:pPr algn="ctr">
              <a:spcAft>
                <a:spcPts val="0"/>
              </a:spcAft>
            </a:pPr>
            <a:r>
              <a:rPr lang="en-US" sz="2400" dirty="0"/>
              <a:t>We could compute values for </a:t>
            </a: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a:p>
            <a:pPr algn="ctr">
              <a:spcAft>
                <a:spcPts val="0"/>
              </a:spcAft>
            </a:pPr>
            <a:r>
              <a:rPr lang="en-US" sz="2400" dirty="0"/>
              <a:t> </a:t>
            </a:r>
            <a:endParaRPr lang="en-US" sz="2400" baseline="-25000" dirty="0"/>
          </a:p>
        </p:txBody>
      </p:sp>
      <p:grpSp>
        <p:nvGrpSpPr>
          <p:cNvPr id="8" name="Group 7">
            <a:extLst>
              <a:ext uri="{FF2B5EF4-FFF2-40B4-BE49-F238E27FC236}">
                <a16:creationId xmlns:a16="http://schemas.microsoft.com/office/drawing/2014/main" id="{A23A3ACC-4F13-47C3-BAC7-259BA95F5B26}"/>
              </a:ext>
            </a:extLst>
          </p:cNvPr>
          <p:cNvGrpSpPr/>
          <p:nvPr/>
        </p:nvGrpSpPr>
        <p:grpSpPr>
          <a:xfrm>
            <a:off x="3141781" y="3453029"/>
            <a:ext cx="2621827" cy="637014"/>
            <a:chOff x="3141781" y="3453029"/>
            <a:chExt cx="2621827" cy="637014"/>
          </a:xfrm>
        </p:grpSpPr>
        <p:sp>
          <p:nvSpPr>
            <p:cNvPr id="79" name="Rectangle 78">
              <a:extLst>
                <a:ext uri="{FF2B5EF4-FFF2-40B4-BE49-F238E27FC236}">
                  <a16:creationId xmlns:a16="http://schemas.microsoft.com/office/drawing/2014/main" id="{1E8CD3B1-6E95-4D58-A6B1-460F54055EE2}"/>
                </a:ext>
              </a:extLst>
            </p:cNvPr>
            <p:cNvSpPr/>
            <p:nvPr/>
          </p:nvSpPr>
          <p:spPr>
            <a:xfrm>
              <a:off x="3141781" y="3453029"/>
              <a:ext cx="2621827" cy="461665"/>
            </a:xfrm>
            <a:prstGeom prst="rect">
              <a:avLst/>
            </a:prstGeom>
          </p:spPr>
          <p:txBody>
            <a:bodyPr wrap="square">
              <a:spAutoFit/>
            </a:bodyPr>
            <a:lstStyle/>
            <a:p>
              <a:pPr algn="ctr">
                <a:spcAft>
                  <a:spcPts val="0"/>
                </a:spcAft>
              </a:pPr>
              <a:r>
                <a:rPr lang="en-US" sz="2400" dirty="0"/>
                <a:t>Make up initial</a:t>
              </a:r>
              <a:endParaRPr lang="en-US" sz="2400" baseline="-25000" dirty="0"/>
            </a:p>
          </p:txBody>
        </p:sp>
        <p:cxnSp>
          <p:nvCxnSpPr>
            <p:cNvPr id="7" name="Straight Connector 6">
              <a:extLst>
                <a:ext uri="{FF2B5EF4-FFF2-40B4-BE49-F238E27FC236}">
                  <a16:creationId xmlns:a16="http://schemas.microsoft.com/office/drawing/2014/main" id="{FC809752-3089-49E0-ACA1-18B9FE27D4A7}"/>
                </a:ext>
              </a:extLst>
            </p:cNvPr>
            <p:cNvCxnSpPr/>
            <p:nvPr/>
          </p:nvCxnSpPr>
          <p:spPr bwMode="auto">
            <a:xfrm flipV="1">
              <a:off x="3816186" y="3850755"/>
              <a:ext cx="1450859" cy="239288"/>
            </a:xfrm>
            <a:prstGeom prst="line">
              <a:avLst/>
            </a:prstGeom>
            <a:noFill/>
            <a:ln w="38100" cap="sq" cmpd="sng" algn="ctr">
              <a:solidFill>
                <a:schemeClr val="hlink"/>
              </a:solidFill>
              <a:prstDash val="solid"/>
              <a:round/>
              <a:headEnd type="none" w="med" len="med"/>
              <a:tailEnd type="none" w="med" len="med"/>
            </a:ln>
            <a:effectLst/>
          </p:spPr>
        </p:cxnSp>
      </p:grpSp>
      <p:grpSp>
        <p:nvGrpSpPr>
          <p:cNvPr id="10" name="Group 9">
            <a:extLst>
              <a:ext uri="{FF2B5EF4-FFF2-40B4-BE49-F238E27FC236}">
                <a16:creationId xmlns:a16="http://schemas.microsoft.com/office/drawing/2014/main" id="{5AC43C10-C1F8-4D3C-9F20-C595DCC2E88B}"/>
              </a:ext>
            </a:extLst>
          </p:cNvPr>
          <p:cNvGrpSpPr/>
          <p:nvPr/>
        </p:nvGrpSpPr>
        <p:grpSpPr>
          <a:xfrm>
            <a:off x="4823924" y="5864982"/>
            <a:ext cx="1701879" cy="605365"/>
            <a:chOff x="4823924" y="5864982"/>
            <a:chExt cx="1701879" cy="605365"/>
          </a:xfrm>
        </p:grpSpPr>
        <p:sp>
          <p:nvSpPr>
            <p:cNvPr id="84" name="Rectangle 83">
              <a:extLst>
                <a:ext uri="{FF2B5EF4-FFF2-40B4-BE49-F238E27FC236}">
                  <a16:creationId xmlns:a16="http://schemas.microsoft.com/office/drawing/2014/main" id="{385A686E-B9A7-4E66-BBBC-46ABC753D639}"/>
                </a:ext>
              </a:extLst>
            </p:cNvPr>
            <p:cNvSpPr/>
            <p:nvPr/>
          </p:nvSpPr>
          <p:spPr>
            <a:xfrm>
              <a:off x="5634196" y="5864982"/>
              <a:ext cx="891607" cy="461665"/>
            </a:xfrm>
            <a:prstGeom prst="rect">
              <a:avLst/>
            </a:prstGeom>
          </p:spPr>
          <p:txBody>
            <a:bodyPr wrap="square">
              <a:spAutoFit/>
            </a:bodyPr>
            <a:lstStyle/>
            <a:p>
              <a:pPr algn="ctr">
                <a:spcAft>
                  <a:spcPts val="0"/>
                </a:spcAft>
              </a:pPr>
              <a:r>
                <a:rPr lang="en-US" sz="2400" dirty="0"/>
                <a:t>better</a:t>
              </a:r>
              <a:endParaRPr lang="en-US" sz="2400" baseline="-25000" dirty="0"/>
            </a:p>
          </p:txBody>
        </p:sp>
        <p:sp>
          <p:nvSpPr>
            <p:cNvPr id="9" name="Freeform: Shape 8">
              <a:extLst>
                <a:ext uri="{FF2B5EF4-FFF2-40B4-BE49-F238E27FC236}">
                  <a16:creationId xmlns:a16="http://schemas.microsoft.com/office/drawing/2014/main" id="{108AF8A2-C445-4D6A-B769-32D8AA277272}"/>
                </a:ext>
              </a:extLst>
            </p:cNvPr>
            <p:cNvSpPr/>
            <p:nvPr/>
          </p:nvSpPr>
          <p:spPr>
            <a:xfrm>
              <a:off x="4823924" y="6058959"/>
              <a:ext cx="901359" cy="411388"/>
            </a:xfrm>
            <a:custGeom>
              <a:avLst/>
              <a:gdLst>
                <a:gd name="connsiteX0" fmla="*/ 953054 w 970265"/>
                <a:gd name="connsiteY0" fmla="*/ 9332 h 341841"/>
                <a:gd name="connsiteX1" fmla="*/ 856072 w 970265"/>
                <a:gd name="connsiteY1" fmla="*/ 9332 h 341841"/>
                <a:gd name="connsiteX2" fmla="*/ 94072 w 970265"/>
                <a:gd name="connsiteY2" fmla="*/ 106314 h 341841"/>
                <a:gd name="connsiteX3" fmla="*/ 38654 w 970265"/>
                <a:gd name="connsiteY3" fmla="*/ 341841 h 341841"/>
                <a:gd name="connsiteX0" fmla="*/ 1023172 w 1040383"/>
                <a:gd name="connsiteY0" fmla="*/ 9332 h 335624"/>
                <a:gd name="connsiteX1" fmla="*/ 926190 w 1040383"/>
                <a:gd name="connsiteY1" fmla="*/ 9332 h 335624"/>
                <a:gd name="connsiteX2" fmla="*/ 164190 w 1040383"/>
                <a:gd name="connsiteY2" fmla="*/ 106314 h 335624"/>
                <a:gd name="connsiteX3" fmla="*/ 12921 w 1040383"/>
                <a:gd name="connsiteY3" fmla="*/ 335624 h 335624"/>
                <a:gd name="connsiteX0" fmla="*/ 1013518 w 1030729"/>
                <a:gd name="connsiteY0" fmla="*/ 9332 h 335624"/>
                <a:gd name="connsiteX1" fmla="*/ 916536 w 1030729"/>
                <a:gd name="connsiteY1" fmla="*/ 9332 h 335624"/>
                <a:gd name="connsiteX2" fmla="*/ 154536 w 1030729"/>
                <a:gd name="connsiteY2" fmla="*/ 106314 h 335624"/>
                <a:gd name="connsiteX3" fmla="*/ 3267 w 1030729"/>
                <a:gd name="connsiteY3" fmla="*/ 335624 h 335624"/>
              </a:gdLst>
              <a:ahLst/>
              <a:cxnLst>
                <a:cxn ang="0">
                  <a:pos x="connsiteX0" y="connsiteY0"/>
                </a:cxn>
                <a:cxn ang="0">
                  <a:pos x="connsiteX1" y="connsiteY1"/>
                </a:cxn>
                <a:cxn ang="0">
                  <a:pos x="connsiteX2" y="connsiteY2"/>
                </a:cxn>
                <a:cxn ang="0">
                  <a:pos x="connsiteX3" y="connsiteY3"/>
                </a:cxn>
              </a:cxnLst>
              <a:rect l="l" t="t" r="r" b="b"/>
              <a:pathLst>
                <a:path w="1030729" h="335624">
                  <a:moveTo>
                    <a:pt x="1013518" y="9332"/>
                  </a:moveTo>
                  <a:cubicBezTo>
                    <a:pt x="1036609" y="1250"/>
                    <a:pt x="1059700" y="-6832"/>
                    <a:pt x="916536" y="9332"/>
                  </a:cubicBezTo>
                  <a:cubicBezTo>
                    <a:pt x="773372" y="25496"/>
                    <a:pt x="290772" y="50896"/>
                    <a:pt x="154536" y="106314"/>
                  </a:cubicBezTo>
                  <a:cubicBezTo>
                    <a:pt x="18300" y="161732"/>
                    <a:pt x="-11001" y="239352"/>
                    <a:pt x="3267" y="335624"/>
                  </a:cubicBezTo>
                </a:path>
              </a:pathLst>
            </a:custGeom>
            <a:noFill/>
            <a:ln w="25400">
              <a:solidFill>
                <a:srgbClr val="FF0000"/>
              </a:solidFill>
              <a:tailEnd type="stealth"/>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88" name="Arrow: Curved Left 87">
            <a:extLst>
              <a:ext uri="{FF2B5EF4-FFF2-40B4-BE49-F238E27FC236}">
                <a16:creationId xmlns:a16="http://schemas.microsoft.com/office/drawing/2014/main" id="{65318445-5B4C-4434-8118-C5248A5B508F}"/>
              </a:ext>
            </a:extLst>
          </p:cNvPr>
          <p:cNvSpPr/>
          <p:nvPr/>
        </p:nvSpPr>
        <p:spPr>
          <a:xfrm>
            <a:off x="5547042" y="4457299"/>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1825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0-#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177"/>
                                        </p:tgtEl>
                                        <p:attrNameLst>
                                          <p:attrName>style.visibility</p:attrName>
                                        </p:attrNameLst>
                                      </p:cBhvr>
                                      <p:to>
                                        <p:strVal val="visible"/>
                                      </p:to>
                                    </p:set>
                                    <p:anim calcmode="lin" valueType="num">
                                      <p:cBhvr additive="base">
                                        <p:cTn id="17" dur="500" fill="hold"/>
                                        <p:tgtEl>
                                          <p:spTgt spid="177"/>
                                        </p:tgtEl>
                                        <p:attrNameLst>
                                          <p:attrName>ppt_x</p:attrName>
                                        </p:attrNameLst>
                                      </p:cBhvr>
                                      <p:tavLst>
                                        <p:tav tm="0">
                                          <p:val>
                                            <p:strVal val="#ppt_x"/>
                                          </p:val>
                                        </p:tav>
                                        <p:tav tm="100000">
                                          <p:val>
                                            <p:strVal val="#ppt_x"/>
                                          </p:val>
                                        </p:tav>
                                      </p:tavLst>
                                    </p:anim>
                                    <p:anim calcmode="lin" valueType="num">
                                      <p:cBhvr additive="base">
                                        <p:cTn id="18" dur="500" fill="hold"/>
                                        <p:tgtEl>
                                          <p:spTgt spid="177"/>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178"/>
                                        </p:tgtEl>
                                        <p:attrNameLst>
                                          <p:attrName>style.visibility</p:attrName>
                                        </p:attrNameLst>
                                      </p:cBhvr>
                                      <p:to>
                                        <p:strVal val="visible"/>
                                      </p:to>
                                    </p:set>
                                    <p:anim calcmode="lin" valueType="num">
                                      <p:cBhvr additive="base">
                                        <p:cTn id="27" dur="500" fill="hold"/>
                                        <p:tgtEl>
                                          <p:spTgt spid="178"/>
                                        </p:tgtEl>
                                        <p:attrNameLst>
                                          <p:attrName>ppt_x</p:attrName>
                                        </p:attrNameLst>
                                      </p:cBhvr>
                                      <p:tavLst>
                                        <p:tav tm="0">
                                          <p:val>
                                            <p:strVal val="#ppt_x"/>
                                          </p:val>
                                        </p:tav>
                                        <p:tav tm="100000">
                                          <p:val>
                                            <p:strVal val="#ppt_x"/>
                                          </p:val>
                                        </p:tav>
                                      </p:tavLst>
                                    </p:anim>
                                    <p:anim calcmode="lin" valueType="num">
                                      <p:cBhvr additive="base">
                                        <p:cTn id="28" dur="500" fill="hold"/>
                                        <p:tgtEl>
                                          <p:spTgt spid="178"/>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0-#ppt_h/2"/>
                                          </p:val>
                                        </p:tav>
                                        <p:tav tm="100000">
                                          <p:val>
                                            <p:strVal val="#ppt_y"/>
                                          </p:val>
                                        </p:tav>
                                      </p:tavLst>
                                    </p:anim>
                                  </p:childTnLst>
                                </p:cTn>
                              </p:par>
                              <p:par>
                                <p:cTn id="33" presetID="2" presetClass="entr" presetSubtype="1" fill="hold" grpId="1" nodeType="withEffect">
                                  <p:stCondLst>
                                    <p:cond delay="0"/>
                                  </p:stCondLst>
                                  <p:childTnLst>
                                    <p:set>
                                      <p:cBhvr>
                                        <p:cTn id="34" dur="1" fill="hold">
                                          <p:stCondLst>
                                            <p:cond delay="0"/>
                                          </p:stCondLst>
                                        </p:cTn>
                                        <p:tgtEl>
                                          <p:spTgt spid="88"/>
                                        </p:tgtEl>
                                        <p:attrNameLst>
                                          <p:attrName>style.visibility</p:attrName>
                                        </p:attrNameLst>
                                      </p:cBhvr>
                                      <p:to>
                                        <p:strVal val="visible"/>
                                      </p:to>
                                    </p:set>
                                    <p:anim calcmode="lin" valueType="num">
                                      <p:cBhvr additive="base">
                                        <p:cTn id="35" dur="500" fill="hold"/>
                                        <p:tgtEl>
                                          <p:spTgt spid="88"/>
                                        </p:tgtEl>
                                        <p:attrNameLst>
                                          <p:attrName>ppt_x</p:attrName>
                                        </p:attrNameLst>
                                      </p:cBhvr>
                                      <p:tavLst>
                                        <p:tav tm="0">
                                          <p:val>
                                            <p:strVal val="#ppt_x"/>
                                          </p:val>
                                        </p:tav>
                                        <p:tav tm="100000">
                                          <p:val>
                                            <p:strVal val="#ppt_x"/>
                                          </p:val>
                                        </p:tav>
                                      </p:tavLst>
                                    </p:anim>
                                    <p:anim calcmode="lin" valueType="num">
                                      <p:cBhvr additive="base">
                                        <p:cTn id="36" dur="500" fill="hold"/>
                                        <p:tgtEl>
                                          <p:spTgt spid="88"/>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5" presetClass="entr" presetSubtype="0"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p:cTn id="41" dur="1000" fill="hold"/>
                                        <p:tgtEl>
                                          <p:spTgt spid="3"/>
                                        </p:tgtEl>
                                        <p:attrNameLst>
                                          <p:attrName>ppt_w</p:attrName>
                                        </p:attrNameLst>
                                      </p:cBhvr>
                                      <p:tavLst>
                                        <p:tav tm="0">
                                          <p:val>
                                            <p:fltVal val="0"/>
                                          </p:val>
                                        </p:tav>
                                        <p:tav tm="100000">
                                          <p:val>
                                            <p:strVal val="#ppt_w"/>
                                          </p:val>
                                        </p:tav>
                                      </p:tavLst>
                                    </p:anim>
                                    <p:anim calcmode="lin" valueType="num">
                                      <p:cBhvr>
                                        <p:cTn id="42" dur="1000" fill="hold"/>
                                        <p:tgtEl>
                                          <p:spTgt spid="3"/>
                                        </p:tgtEl>
                                        <p:attrNameLst>
                                          <p:attrName>ppt_h</p:attrName>
                                        </p:attrNameLst>
                                      </p:cBhvr>
                                      <p:tavLst>
                                        <p:tav tm="0">
                                          <p:val>
                                            <p:fltVal val="0"/>
                                          </p:val>
                                        </p:tav>
                                        <p:tav tm="100000">
                                          <p:val>
                                            <p:strVal val="#ppt_h"/>
                                          </p:val>
                                        </p:tav>
                                      </p:tavLst>
                                    </p:anim>
                                    <p:anim calcmode="lin" valueType="num">
                                      <p:cBhvr>
                                        <p:cTn id="43"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nodeType="click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ppt_x"/>
                                          </p:val>
                                        </p:tav>
                                        <p:tav tm="100000">
                                          <p:val>
                                            <p:strVal val="#ppt_x"/>
                                          </p:val>
                                        </p:tav>
                                      </p:tavLst>
                                    </p:anim>
                                    <p:anim calcmode="lin" valueType="num">
                                      <p:cBhvr additive="base">
                                        <p:cTn id="50" dur="500" fill="hold"/>
                                        <p:tgtEl>
                                          <p:spTgt spid="8"/>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stCondLst>
                                    <p:cond delay="0"/>
                                  </p:stCondLst>
                                  <p:childTnLst>
                                    <p:set>
                                      <p:cBhvr>
                                        <p:cTn id="52" dur="1" fill="hold">
                                          <p:stCondLst>
                                            <p:cond delay="0"/>
                                          </p:stCondLst>
                                        </p:cTn>
                                        <p:tgtEl>
                                          <p:spTgt spid="4"/>
                                        </p:tgtEl>
                                        <p:attrNameLst>
                                          <p:attrName>style.visibility</p:attrName>
                                        </p:attrNameLst>
                                      </p:cBhvr>
                                      <p:to>
                                        <p:strVal val="visible"/>
                                      </p:to>
                                    </p:set>
                                    <p:anim calcmode="lin" valueType="num">
                                      <p:cBhvr additive="base">
                                        <p:cTn id="53" dur="500" fill="hold"/>
                                        <p:tgtEl>
                                          <p:spTgt spid="4"/>
                                        </p:tgtEl>
                                        <p:attrNameLst>
                                          <p:attrName>ppt_x</p:attrName>
                                        </p:attrNameLst>
                                      </p:cBhvr>
                                      <p:tavLst>
                                        <p:tav tm="0">
                                          <p:val>
                                            <p:strVal val="#ppt_x"/>
                                          </p:val>
                                        </p:tav>
                                        <p:tav tm="100000">
                                          <p:val>
                                            <p:strVal val="#ppt_x"/>
                                          </p:val>
                                        </p:tav>
                                      </p:tavLst>
                                    </p:anim>
                                    <p:anim calcmode="lin" valueType="num">
                                      <p:cBhvr additive="base">
                                        <p:cTn id="54" dur="500" fill="hold"/>
                                        <p:tgtEl>
                                          <p:spTgt spid="4"/>
                                        </p:tgtEl>
                                        <p:attrNameLst>
                                          <p:attrName>ppt_y</p:attrName>
                                        </p:attrNameLst>
                                      </p:cBhvr>
                                      <p:tavLst>
                                        <p:tav tm="0">
                                          <p:val>
                                            <p:strVal val="0-#ppt_h/2"/>
                                          </p:val>
                                        </p:tav>
                                        <p:tav tm="100000">
                                          <p:val>
                                            <p:strVal val="#ppt_y"/>
                                          </p:val>
                                        </p:tav>
                                      </p:tavLst>
                                    </p:anim>
                                  </p:childTnLst>
                                </p:cTn>
                              </p:par>
                              <p:par>
                                <p:cTn id="55" presetID="1" presetClass="exit" presetSubtype="0" fill="hold" nodeType="withEffect">
                                  <p:stCondLst>
                                    <p:cond delay="0"/>
                                  </p:stCondLst>
                                  <p:childTnLst>
                                    <p:set>
                                      <p:cBhvr>
                                        <p:cTn id="56" dur="1" fill="hold">
                                          <p:stCondLst>
                                            <p:cond delay="0"/>
                                          </p:stCondLst>
                                        </p:cTn>
                                        <p:tgtEl>
                                          <p:spTgt spid="3"/>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88"/>
                                        </p:tgtEl>
                                        <p:attrNameLst>
                                          <p:attrName>style.visibility</p:attrName>
                                        </p:attrNameLst>
                                      </p:cBhvr>
                                      <p:to>
                                        <p:strVal val="visible"/>
                                      </p:to>
                                    </p:set>
                                    <p:anim calcmode="lin" valueType="num">
                                      <p:cBhvr additive="base">
                                        <p:cTn id="61" dur="500" fill="hold"/>
                                        <p:tgtEl>
                                          <p:spTgt spid="88"/>
                                        </p:tgtEl>
                                        <p:attrNameLst>
                                          <p:attrName>ppt_x</p:attrName>
                                        </p:attrNameLst>
                                      </p:cBhvr>
                                      <p:tavLst>
                                        <p:tav tm="0">
                                          <p:val>
                                            <p:strVal val="#ppt_x"/>
                                          </p:val>
                                        </p:tav>
                                        <p:tav tm="100000">
                                          <p:val>
                                            <p:strVal val="#ppt_x"/>
                                          </p:val>
                                        </p:tav>
                                      </p:tavLst>
                                    </p:anim>
                                    <p:anim calcmode="lin" valueType="num">
                                      <p:cBhvr additive="base">
                                        <p:cTn id="62" dur="500" fill="hold"/>
                                        <p:tgtEl>
                                          <p:spTgt spid="88"/>
                                        </p:tgtEl>
                                        <p:attrNameLst>
                                          <p:attrName>ppt_y</p:attrName>
                                        </p:attrNameLst>
                                      </p:cBhvr>
                                      <p:tavLst>
                                        <p:tav tm="0">
                                          <p:val>
                                            <p:strVal val="0-#ppt_h/2"/>
                                          </p:val>
                                        </p:tav>
                                        <p:tav tm="100000">
                                          <p:val>
                                            <p:strVal val="#ppt_y"/>
                                          </p:val>
                                        </p:tav>
                                      </p:tavLst>
                                    </p:anim>
                                  </p:childTnLst>
                                </p:cTn>
                              </p:par>
                              <p:par>
                                <p:cTn id="63" presetID="2" presetClass="entr" presetSubtype="1" fill="hold" nodeType="withEffect">
                                  <p:stCondLst>
                                    <p:cond delay="0"/>
                                  </p:stCondLst>
                                  <p:childTnLst>
                                    <p:set>
                                      <p:cBhvr>
                                        <p:cTn id="64" dur="1" fill="hold">
                                          <p:stCondLst>
                                            <p:cond delay="0"/>
                                          </p:stCondLst>
                                        </p:cTn>
                                        <p:tgtEl>
                                          <p:spTgt spid="10"/>
                                        </p:tgtEl>
                                        <p:attrNameLst>
                                          <p:attrName>style.visibility</p:attrName>
                                        </p:attrNameLst>
                                      </p:cBhvr>
                                      <p:to>
                                        <p:strVal val="visible"/>
                                      </p:to>
                                    </p:set>
                                    <p:anim calcmode="lin" valueType="num">
                                      <p:cBhvr additive="base">
                                        <p:cTn id="65" dur="500" fill="hold"/>
                                        <p:tgtEl>
                                          <p:spTgt spid="10"/>
                                        </p:tgtEl>
                                        <p:attrNameLst>
                                          <p:attrName>ppt_x</p:attrName>
                                        </p:attrNameLst>
                                      </p:cBhvr>
                                      <p:tavLst>
                                        <p:tav tm="0">
                                          <p:val>
                                            <p:strVal val="#ppt_x"/>
                                          </p:val>
                                        </p:tav>
                                        <p:tav tm="100000">
                                          <p:val>
                                            <p:strVal val="#ppt_x"/>
                                          </p:val>
                                        </p:tav>
                                      </p:tavLst>
                                    </p:anim>
                                    <p:anim calcmode="lin" valueType="num">
                                      <p:cBhvr additive="base">
                                        <p:cTn id="66" dur="500" fill="hold"/>
                                        <p:tgtEl>
                                          <p:spTgt spid="10"/>
                                        </p:tgtEl>
                                        <p:attrNameLst>
                                          <p:attrName>ppt_y</p:attrName>
                                        </p:attrNameLst>
                                      </p:cBhvr>
                                      <p:tavLst>
                                        <p:tav tm="0">
                                          <p:val>
                                            <p:strVal val="0-#ppt_h/2"/>
                                          </p:val>
                                        </p:tav>
                                        <p:tav tm="100000">
                                          <p:val>
                                            <p:strVal val="#ppt_y"/>
                                          </p:val>
                                        </p:tav>
                                      </p:tavLst>
                                    </p:anim>
                                  </p:childTnLst>
                                </p:cTn>
                              </p:par>
                              <p:par>
                                <p:cTn id="67" presetID="2" presetClass="entr" presetSubtype="1" fill="hold" nodeType="withEffect">
                                  <p:stCondLst>
                                    <p:cond delay="0"/>
                                  </p:stCondLst>
                                  <p:childTnLst>
                                    <p:set>
                                      <p:cBhvr>
                                        <p:cTn id="68" dur="1" fill="hold">
                                          <p:stCondLst>
                                            <p:cond delay="0"/>
                                          </p:stCondLst>
                                        </p:cTn>
                                        <p:tgtEl>
                                          <p:spTgt spid="4"/>
                                        </p:tgtEl>
                                        <p:attrNameLst>
                                          <p:attrName>style.visibility</p:attrName>
                                        </p:attrNameLst>
                                      </p:cBhvr>
                                      <p:to>
                                        <p:strVal val="visible"/>
                                      </p:to>
                                    </p:set>
                                    <p:anim calcmode="lin" valueType="num">
                                      <p:cBhvr additive="base">
                                        <p:cTn id="69" dur="500" fill="hold"/>
                                        <p:tgtEl>
                                          <p:spTgt spid="4"/>
                                        </p:tgtEl>
                                        <p:attrNameLst>
                                          <p:attrName>ppt_x</p:attrName>
                                        </p:attrNameLst>
                                      </p:cBhvr>
                                      <p:tavLst>
                                        <p:tav tm="0">
                                          <p:val>
                                            <p:strVal val="#ppt_x"/>
                                          </p:val>
                                        </p:tav>
                                        <p:tav tm="100000">
                                          <p:val>
                                            <p:strVal val="#ppt_x"/>
                                          </p:val>
                                        </p:tav>
                                      </p:tavLst>
                                    </p:anim>
                                    <p:anim calcmode="lin" valueType="num">
                                      <p:cBhvr additive="base">
                                        <p:cTn id="70"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1" fill="hold" nodeType="clickEffect">
                                  <p:stCondLst>
                                    <p:cond delay="0"/>
                                  </p:stCondLst>
                                  <p:childTnLst>
                                    <p:set>
                                      <p:cBhvr>
                                        <p:cTn id="74" dur="1" fill="hold">
                                          <p:stCondLst>
                                            <p:cond delay="0"/>
                                          </p:stCondLst>
                                        </p:cTn>
                                        <p:tgtEl>
                                          <p:spTgt spid="4"/>
                                        </p:tgtEl>
                                        <p:attrNameLst>
                                          <p:attrName>style.visibility</p:attrName>
                                        </p:attrNameLst>
                                      </p:cBhvr>
                                      <p:to>
                                        <p:strVal val="visible"/>
                                      </p:to>
                                    </p:set>
                                    <p:anim calcmode="lin" valueType="num">
                                      <p:cBhvr additive="base">
                                        <p:cTn id="75" dur="500" fill="hold"/>
                                        <p:tgtEl>
                                          <p:spTgt spid="4"/>
                                        </p:tgtEl>
                                        <p:attrNameLst>
                                          <p:attrName>ppt_x</p:attrName>
                                        </p:attrNameLst>
                                      </p:cBhvr>
                                      <p:tavLst>
                                        <p:tav tm="0">
                                          <p:val>
                                            <p:strVal val="#ppt_x"/>
                                          </p:val>
                                        </p:tav>
                                        <p:tav tm="100000">
                                          <p:val>
                                            <p:strVal val="#ppt_x"/>
                                          </p:val>
                                        </p:tav>
                                      </p:tavLst>
                                    </p:anim>
                                    <p:anim calcmode="lin" valueType="num">
                                      <p:cBhvr additive="base">
                                        <p:cTn id="76" dur="500" fill="hold"/>
                                        <p:tgtEl>
                                          <p:spTgt spid="4"/>
                                        </p:tgtEl>
                                        <p:attrNameLst>
                                          <p:attrName>ppt_y</p:attrName>
                                        </p:attrNameLst>
                                      </p:cBhvr>
                                      <p:tavLst>
                                        <p:tav tm="0">
                                          <p:val>
                                            <p:strVal val="0-#ppt_h/2"/>
                                          </p:val>
                                        </p:tav>
                                        <p:tav tm="100000">
                                          <p:val>
                                            <p:strVal val="#ppt_y"/>
                                          </p:val>
                                        </p:tav>
                                      </p:tavLst>
                                    </p:anim>
                                  </p:childTnLst>
                                </p:cTn>
                              </p:par>
                              <p:par>
                                <p:cTn id="77" presetID="2" presetClass="entr" presetSubtype="1" fill="hold" grpId="2" nodeType="withEffect">
                                  <p:stCondLst>
                                    <p:cond delay="0"/>
                                  </p:stCondLst>
                                  <p:childTnLst>
                                    <p:set>
                                      <p:cBhvr>
                                        <p:cTn id="78" dur="1" fill="hold">
                                          <p:stCondLst>
                                            <p:cond delay="0"/>
                                          </p:stCondLst>
                                        </p:cTn>
                                        <p:tgtEl>
                                          <p:spTgt spid="88"/>
                                        </p:tgtEl>
                                        <p:attrNameLst>
                                          <p:attrName>style.visibility</p:attrName>
                                        </p:attrNameLst>
                                      </p:cBhvr>
                                      <p:to>
                                        <p:strVal val="visible"/>
                                      </p:to>
                                    </p:set>
                                    <p:anim calcmode="lin" valueType="num">
                                      <p:cBhvr additive="base">
                                        <p:cTn id="79" dur="500" fill="hold"/>
                                        <p:tgtEl>
                                          <p:spTgt spid="88"/>
                                        </p:tgtEl>
                                        <p:attrNameLst>
                                          <p:attrName>ppt_x</p:attrName>
                                        </p:attrNameLst>
                                      </p:cBhvr>
                                      <p:tavLst>
                                        <p:tav tm="0">
                                          <p:val>
                                            <p:strVal val="#ppt_x"/>
                                          </p:val>
                                        </p:tav>
                                        <p:tav tm="100000">
                                          <p:val>
                                            <p:strVal val="#ppt_x"/>
                                          </p:val>
                                        </p:tav>
                                      </p:tavLst>
                                    </p:anim>
                                    <p:anim calcmode="lin" valueType="num">
                                      <p:cBhvr additive="base">
                                        <p:cTn id="80" dur="500" fill="hold"/>
                                        <p:tgtEl>
                                          <p:spTgt spid="88"/>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0"/>
                                  </p:stCondLst>
                                  <p:childTnLst>
                                    <p:set>
                                      <p:cBhvr>
                                        <p:cTn id="82" dur="1" fill="hold">
                                          <p:stCondLst>
                                            <p:cond delay="0"/>
                                          </p:stCondLst>
                                        </p:cTn>
                                        <p:tgtEl>
                                          <p:spTgt spid="10"/>
                                        </p:tgtEl>
                                        <p:attrNameLst>
                                          <p:attrName>style.visibility</p:attrName>
                                        </p:attrNameLst>
                                      </p:cBhvr>
                                      <p:to>
                                        <p:strVal val="visible"/>
                                      </p:to>
                                    </p:set>
                                    <p:anim calcmode="lin" valueType="num">
                                      <p:cBhvr additive="base">
                                        <p:cTn id="83" dur="500" fill="hold"/>
                                        <p:tgtEl>
                                          <p:spTgt spid="10"/>
                                        </p:tgtEl>
                                        <p:attrNameLst>
                                          <p:attrName>ppt_x</p:attrName>
                                        </p:attrNameLst>
                                      </p:cBhvr>
                                      <p:tavLst>
                                        <p:tav tm="0">
                                          <p:val>
                                            <p:strVal val="#ppt_x"/>
                                          </p:val>
                                        </p:tav>
                                        <p:tav tm="100000">
                                          <p:val>
                                            <p:strVal val="#ppt_x"/>
                                          </p:val>
                                        </p:tav>
                                      </p:tavLst>
                                    </p:anim>
                                    <p:anim calcmode="lin" valueType="num">
                                      <p:cBhvr additive="base">
                                        <p:cTn id="84"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1" fill="hold" nodeType="clickEffect">
                                  <p:stCondLst>
                                    <p:cond delay="0"/>
                                  </p:stCondLst>
                                  <p:childTnLst>
                                    <p:set>
                                      <p:cBhvr>
                                        <p:cTn id="88" dur="1" fill="hold">
                                          <p:stCondLst>
                                            <p:cond delay="0"/>
                                          </p:stCondLst>
                                        </p:cTn>
                                        <p:tgtEl>
                                          <p:spTgt spid="4"/>
                                        </p:tgtEl>
                                        <p:attrNameLst>
                                          <p:attrName>style.visibility</p:attrName>
                                        </p:attrNameLst>
                                      </p:cBhvr>
                                      <p:to>
                                        <p:strVal val="visible"/>
                                      </p:to>
                                    </p:set>
                                    <p:anim calcmode="lin" valueType="num">
                                      <p:cBhvr additive="base">
                                        <p:cTn id="89" dur="500" fill="hold"/>
                                        <p:tgtEl>
                                          <p:spTgt spid="4"/>
                                        </p:tgtEl>
                                        <p:attrNameLst>
                                          <p:attrName>ppt_x</p:attrName>
                                        </p:attrNameLst>
                                      </p:cBhvr>
                                      <p:tavLst>
                                        <p:tav tm="0">
                                          <p:val>
                                            <p:strVal val="#ppt_x"/>
                                          </p:val>
                                        </p:tav>
                                        <p:tav tm="100000">
                                          <p:val>
                                            <p:strVal val="#ppt_x"/>
                                          </p:val>
                                        </p:tav>
                                      </p:tavLst>
                                    </p:anim>
                                    <p:anim calcmode="lin" valueType="num">
                                      <p:cBhvr additive="base">
                                        <p:cTn id="90" dur="500" fill="hold"/>
                                        <p:tgtEl>
                                          <p:spTgt spid="4"/>
                                        </p:tgtEl>
                                        <p:attrNameLst>
                                          <p:attrName>ppt_y</p:attrName>
                                        </p:attrNameLst>
                                      </p:cBhvr>
                                      <p:tavLst>
                                        <p:tav tm="0">
                                          <p:val>
                                            <p:strVal val="0-#ppt_h/2"/>
                                          </p:val>
                                        </p:tav>
                                        <p:tav tm="100000">
                                          <p:val>
                                            <p:strVal val="#ppt_y"/>
                                          </p:val>
                                        </p:tav>
                                      </p:tavLst>
                                    </p:anim>
                                  </p:childTnLst>
                                </p:cTn>
                              </p:par>
                              <p:par>
                                <p:cTn id="91" presetID="2" presetClass="entr" presetSubtype="1" fill="hold" grpId="3" nodeType="withEffect">
                                  <p:stCondLst>
                                    <p:cond delay="0"/>
                                  </p:stCondLst>
                                  <p:childTnLst>
                                    <p:set>
                                      <p:cBhvr>
                                        <p:cTn id="92" dur="1" fill="hold">
                                          <p:stCondLst>
                                            <p:cond delay="0"/>
                                          </p:stCondLst>
                                        </p:cTn>
                                        <p:tgtEl>
                                          <p:spTgt spid="88"/>
                                        </p:tgtEl>
                                        <p:attrNameLst>
                                          <p:attrName>style.visibility</p:attrName>
                                        </p:attrNameLst>
                                      </p:cBhvr>
                                      <p:to>
                                        <p:strVal val="visible"/>
                                      </p:to>
                                    </p:set>
                                    <p:anim calcmode="lin" valueType="num">
                                      <p:cBhvr additive="base">
                                        <p:cTn id="93" dur="500" fill="hold"/>
                                        <p:tgtEl>
                                          <p:spTgt spid="88"/>
                                        </p:tgtEl>
                                        <p:attrNameLst>
                                          <p:attrName>ppt_x</p:attrName>
                                        </p:attrNameLst>
                                      </p:cBhvr>
                                      <p:tavLst>
                                        <p:tav tm="0">
                                          <p:val>
                                            <p:strVal val="#ppt_x"/>
                                          </p:val>
                                        </p:tav>
                                        <p:tav tm="100000">
                                          <p:val>
                                            <p:strVal val="#ppt_x"/>
                                          </p:val>
                                        </p:tav>
                                      </p:tavLst>
                                    </p:anim>
                                    <p:anim calcmode="lin" valueType="num">
                                      <p:cBhvr additive="base">
                                        <p:cTn id="94" dur="500" fill="hold"/>
                                        <p:tgtEl>
                                          <p:spTgt spid="88"/>
                                        </p:tgtEl>
                                        <p:attrNameLst>
                                          <p:attrName>ppt_y</p:attrName>
                                        </p:attrNameLst>
                                      </p:cBhvr>
                                      <p:tavLst>
                                        <p:tav tm="0">
                                          <p:val>
                                            <p:strVal val="0-#ppt_h/2"/>
                                          </p:val>
                                        </p:tav>
                                        <p:tav tm="100000">
                                          <p:val>
                                            <p:strVal val="#ppt_y"/>
                                          </p:val>
                                        </p:tav>
                                      </p:tavLst>
                                    </p:anim>
                                  </p:childTnLst>
                                </p:cTn>
                              </p:par>
                              <p:par>
                                <p:cTn id="95" presetID="2" presetClass="entr" presetSubtype="1" fill="hold" nodeType="withEffect">
                                  <p:stCondLst>
                                    <p:cond delay="0"/>
                                  </p:stCondLst>
                                  <p:childTnLst>
                                    <p:set>
                                      <p:cBhvr>
                                        <p:cTn id="96" dur="1" fill="hold">
                                          <p:stCondLst>
                                            <p:cond delay="0"/>
                                          </p:stCondLst>
                                        </p:cTn>
                                        <p:tgtEl>
                                          <p:spTgt spid="10"/>
                                        </p:tgtEl>
                                        <p:attrNameLst>
                                          <p:attrName>style.visibility</p:attrName>
                                        </p:attrNameLst>
                                      </p:cBhvr>
                                      <p:to>
                                        <p:strVal val="visible"/>
                                      </p:to>
                                    </p:set>
                                    <p:anim calcmode="lin" valueType="num">
                                      <p:cBhvr additive="base">
                                        <p:cTn id="97" dur="500" fill="hold"/>
                                        <p:tgtEl>
                                          <p:spTgt spid="10"/>
                                        </p:tgtEl>
                                        <p:attrNameLst>
                                          <p:attrName>ppt_x</p:attrName>
                                        </p:attrNameLst>
                                      </p:cBhvr>
                                      <p:tavLst>
                                        <p:tav tm="0">
                                          <p:val>
                                            <p:strVal val="#ppt_x"/>
                                          </p:val>
                                        </p:tav>
                                        <p:tav tm="100000">
                                          <p:val>
                                            <p:strVal val="#ppt_x"/>
                                          </p:val>
                                        </p:tav>
                                      </p:tavLst>
                                    </p:anim>
                                    <p:anim calcmode="lin" valueType="num">
                                      <p:cBhvr additive="base">
                                        <p:cTn id="98"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177" grpId="0"/>
      <p:bldP spid="178" grpId="0"/>
      <p:bldP spid="88" grpId="0" animBg="1"/>
      <p:bldP spid="88" grpId="1" animBg="1"/>
      <p:bldP spid="88" grpId="2" animBg="1"/>
      <p:bldP spid="88" grpId="3"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AutoShape 38">
            <a:extLst>
              <a:ext uri="{FF2B5EF4-FFF2-40B4-BE49-F238E27FC236}">
                <a16:creationId xmlns:a16="http://schemas.microsoft.com/office/drawing/2014/main" id="{47A49472-BDFD-4865-AA5B-BA731C1C5398}"/>
              </a:ext>
            </a:extLst>
          </p:cNvPr>
          <p:cNvSpPr>
            <a:spLocks noChangeArrowheads="1"/>
          </p:cNvSpPr>
          <p:nvPr/>
        </p:nvSpPr>
        <p:spPr bwMode="auto">
          <a:xfrm>
            <a:off x="151850" y="2400507"/>
            <a:ext cx="2717299" cy="965620"/>
          </a:xfrm>
          <a:prstGeom prst="wedgeRoundRectCallout">
            <a:avLst>
              <a:gd name="adj1" fmla="val -36674"/>
              <a:gd name="adj2" fmla="val 62426"/>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Now the state graph has cycles.</a:t>
            </a:r>
          </a:p>
        </p:txBody>
      </p:sp>
      <p:pic>
        <p:nvPicPr>
          <p:cNvPr id="62" name="Picture 61">
            <a:extLst>
              <a:ext uri="{FF2B5EF4-FFF2-40B4-BE49-F238E27FC236}">
                <a16:creationId xmlns:a16="http://schemas.microsoft.com/office/drawing/2014/main" id="{1CF64BB2-CC66-42D1-8A96-9CD56A26D1A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725" y="3462961"/>
            <a:ext cx="613290" cy="775589"/>
          </a:xfrm>
          <a:prstGeom prst="rect">
            <a:avLst/>
          </a:prstGeom>
        </p:spPr>
      </p:pic>
      <p:pic>
        <p:nvPicPr>
          <p:cNvPr id="63" name="Picture 2" descr="TYI 30: Expected number of Dice throws | Combinatorics and more">
            <a:extLst>
              <a:ext uri="{FF2B5EF4-FFF2-40B4-BE49-F238E27FC236}">
                <a16:creationId xmlns:a16="http://schemas.microsoft.com/office/drawing/2014/main" id="{B5767B04-2A9E-4D11-A636-FCB5FDC350F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Rectangle 63">
            <a:extLst>
              <a:ext uri="{FF2B5EF4-FFF2-40B4-BE49-F238E27FC236}">
                <a16:creationId xmlns:a16="http://schemas.microsoft.com/office/drawing/2014/main" id="{B452808F-D772-465A-B66D-4579C3FC5C2C}"/>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31" name="Group 130">
            <a:extLst>
              <a:ext uri="{FF2B5EF4-FFF2-40B4-BE49-F238E27FC236}">
                <a16:creationId xmlns:a16="http://schemas.microsoft.com/office/drawing/2014/main" id="{A7987FDA-D421-4C18-B169-6337DC142D7A}"/>
              </a:ext>
            </a:extLst>
          </p:cNvPr>
          <p:cNvGrpSpPr/>
          <p:nvPr/>
        </p:nvGrpSpPr>
        <p:grpSpPr>
          <a:xfrm>
            <a:off x="1447800" y="626589"/>
            <a:ext cx="6248400" cy="2381567"/>
            <a:chOff x="1447800" y="626589"/>
            <a:chExt cx="6248400" cy="2381567"/>
          </a:xfrm>
        </p:grpSpPr>
        <p:sp>
          <p:nvSpPr>
            <p:cNvPr id="132" name="Oval 131">
              <a:extLst>
                <a:ext uri="{FF2B5EF4-FFF2-40B4-BE49-F238E27FC236}">
                  <a16:creationId xmlns:a16="http://schemas.microsoft.com/office/drawing/2014/main" id="{E53146C5-8427-43F7-BF6A-3B147AD1F0C1}"/>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3" name="Oval 132">
              <a:extLst>
                <a:ext uri="{FF2B5EF4-FFF2-40B4-BE49-F238E27FC236}">
                  <a16:creationId xmlns:a16="http://schemas.microsoft.com/office/drawing/2014/main" id="{ACB9E084-37B0-49CB-898A-354C66207D02}"/>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4" name="Oval 133">
              <a:extLst>
                <a:ext uri="{FF2B5EF4-FFF2-40B4-BE49-F238E27FC236}">
                  <a16:creationId xmlns:a16="http://schemas.microsoft.com/office/drawing/2014/main" id="{A768AE92-7E39-487E-B771-2075658C5858}"/>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35" name="Straight Arrow Connector 134">
              <a:extLst>
                <a:ext uri="{FF2B5EF4-FFF2-40B4-BE49-F238E27FC236}">
                  <a16:creationId xmlns:a16="http://schemas.microsoft.com/office/drawing/2014/main" id="{C57DE222-4711-4891-9774-F79F04C5F284}"/>
                </a:ext>
              </a:extLst>
            </p:cNvPr>
            <p:cNvCxnSpPr>
              <a:cxnSpLocks/>
              <a:stCxn id="132" idx="6"/>
              <a:endCxn id="133"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37" name="Straight Arrow Connector 136">
              <a:extLst>
                <a:ext uri="{FF2B5EF4-FFF2-40B4-BE49-F238E27FC236}">
                  <a16:creationId xmlns:a16="http://schemas.microsoft.com/office/drawing/2014/main" id="{065B1815-4DC1-455B-852A-DCA797E08668}"/>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38" name="Straight Arrow Connector 137">
              <a:extLst>
                <a:ext uri="{FF2B5EF4-FFF2-40B4-BE49-F238E27FC236}">
                  <a16:creationId xmlns:a16="http://schemas.microsoft.com/office/drawing/2014/main" id="{51EDE855-AF27-4A6C-A69B-4F3FA6D918D0}"/>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139" name="Straight Arrow Connector 138">
              <a:extLst>
                <a:ext uri="{FF2B5EF4-FFF2-40B4-BE49-F238E27FC236}">
                  <a16:creationId xmlns:a16="http://schemas.microsoft.com/office/drawing/2014/main" id="{25C18BFF-F315-4D22-9128-E3223F486EDD}"/>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40" name="Straight Arrow Connector 139">
              <a:extLst>
                <a:ext uri="{FF2B5EF4-FFF2-40B4-BE49-F238E27FC236}">
                  <a16:creationId xmlns:a16="http://schemas.microsoft.com/office/drawing/2014/main" id="{32013E4A-7AED-4616-91B1-CF98CB81C081}"/>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41" name="Straight Arrow Connector 140">
              <a:extLst>
                <a:ext uri="{FF2B5EF4-FFF2-40B4-BE49-F238E27FC236}">
                  <a16:creationId xmlns:a16="http://schemas.microsoft.com/office/drawing/2014/main" id="{0C854094-6FDC-4FF6-A216-5B2714063549}"/>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42" name="Straight Arrow Connector 141">
              <a:extLst>
                <a:ext uri="{FF2B5EF4-FFF2-40B4-BE49-F238E27FC236}">
                  <a16:creationId xmlns:a16="http://schemas.microsoft.com/office/drawing/2014/main" id="{5233656B-83F4-4344-B1D1-8E1F19479D1C}"/>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43" name="Straight Arrow Connector 142">
              <a:extLst>
                <a:ext uri="{FF2B5EF4-FFF2-40B4-BE49-F238E27FC236}">
                  <a16:creationId xmlns:a16="http://schemas.microsoft.com/office/drawing/2014/main" id="{8450BF25-D9FF-4D59-8BDE-11FBED04682A}"/>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44" name="Straight Arrow Connector 143">
              <a:extLst>
                <a:ext uri="{FF2B5EF4-FFF2-40B4-BE49-F238E27FC236}">
                  <a16:creationId xmlns:a16="http://schemas.microsoft.com/office/drawing/2014/main" id="{B716BE0C-A6A6-40D5-9B2E-36EF585B5CA5}"/>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45" name="Straight Arrow Connector 144">
              <a:extLst>
                <a:ext uri="{FF2B5EF4-FFF2-40B4-BE49-F238E27FC236}">
                  <a16:creationId xmlns:a16="http://schemas.microsoft.com/office/drawing/2014/main" id="{79D42796-05F9-44AD-A8B8-AEE386ECE643}"/>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46" name="Oval 145">
              <a:extLst>
                <a:ext uri="{FF2B5EF4-FFF2-40B4-BE49-F238E27FC236}">
                  <a16:creationId xmlns:a16="http://schemas.microsoft.com/office/drawing/2014/main" id="{42DA6D9C-7B87-413D-8FA5-A59A2EC04C5C}"/>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47" name="Picture 146">
              <a:extLst>
                <a:ext uri="{FF2B5EF4-FFF2-40B4-BE49-F238E27FC236}">
                  <a16:creationId xmlns:a16="http://schemas.microsoft.com/office/drawing/2014/main" id="{62E76A3B-21BD-4C6E-9D3A-713CBF146C8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48" name="Group 45">
              <a:extLst>
                <a:ext uri="{FF2B5EF4-FFF2-40B4-BE49-F238E27FC236}">
                  <a16:creationId xmlns:a16="http://schemas.microsoft.com/office/drawing/2014/main" id="{D959393F-4EB9-4496-B7B5-61824956EE73}"/>
                </a:ext>
              </a:extLst>
            </p:cNvPr>
            <p:cNvGrpSpPr>
              <a:grpSpLocks/>
            </p:cNvGrpSpPr>
            <p:nvPr/>
          </p:nvGrpSpPr>
          <p:grpSpPr bwMode="auto">
            <a:xfrm>
              <a:off x="3708030" y="1346842"/>
              <a:ext cx="309174" cy="452001"/>
              <a:chOff x="2593" y="768"/>
              <a:chExt cx="849" cy="1475"/>
            </a:xfrm>
          </p:grpSpPr>
          <p:sp>
            <p:nvSpPr>
              <p:cNvPr id="161" name="Freeform 46">
                <a:extLst>
                  <a:ext uri="{FF2B5EF4-FFF2-40B4-BE49-F238E27FC236}">
                    <a16:creationId xmlns:a16="http://schemas.microsoft.com/office/drawing/2014/main" id="{BB7F4FD1-5B66-45CB-A761-FA175A70983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2" name="Freeform 47">
                <a:extLst>
                  <a:ext uri="{FF2B5EF4-FFF2-40B4-BE49-F238E27FC236}">
                    <a16:creationId xmlns:a16="http://schemas.microsoft.com/office/drawing/2014/main" id="{F1A0EE93-1B24-4E4C-BC18-ACE3694DE73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3" name="Freeform 48">
                <a:extLst>
                  <a:ext uri="{FF2B5EF4-FFF2-40B4-BE49-F238E27FC236}">
                    <a16:creationId xmlns:a16="http://schemas.microsoft.com/office/drawing/2014/main" id="{FDC5A0E7-DE14-4DDF-8B85-FFF314F102C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4" name="Freeform 49">
                <a:extLst>
                  <a:ext uri="{FF2B5EF4-FFF2-40B4-BE49-F238E27FC236}">
                    <a16:creationId xmlns:a16="http://schemas.microsoft.com/office/drawing/2014/main" id="{16739D16-9F78-4CB2-BAD3-F1BF22F2014D}"/>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5" name="Freeform 50">
                <a:extLst>
                  <a:ext uri="{FF2B5EF4-FFF2-40B4-BE49-F238E27FC236}">
                    <a16:creationId xmlns:a16="http://schemas.microsoft.com/office/drawing/2014/main" id="{06DFEFBB-4702-4F71-A556-D151835FF53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6" name="Freeform 51">
                <a:extLst>
                  <a:ext uri="{FF2B5EF4-FFF2-40B4-BE49-F238E27FC236}">
                    <a16:creationId xmlns:a16="http://schemas.microsoft.com/office/drawing/2014/main" id="{D4170069-BD72-4D52-95E0-3688C9E5F99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7" name="Freeform 52">
                <a:extLst>
                  <a:ext uri="{FF2B5EF4-FFF2-40B4-BE49-F238E27FC236}">
                    <a16:creationId xmlns:a16="http://schemas.microsoft.com/office/drawing/2014/main" id="{3967D1AC-3285-4DA5-9BEF-F3AA6E07581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68" name="Group 53">
                <a:extLst>
                  <a:ext uri="{FF2B5EF4-FFF2-40B4-BE49-F238E27FC236}">
                    <a16:creationId xmlns:a16="http://schemas.microsoft.com/office/drawing/2014/main" id="{B39775C9-D61B-4153-AE7E-3EF0FB2E681C}"/>
                  </a:ext>
                </a:extLst>
              </p:cNvPr>
              <p:cNvGrpSpPr>
                <a:grpSpLocks/>
              </p:cNvGrpSpPr>
              <p:nvPr/>
            </p:nvGrpSpPr>
            <p:grpSpPr bwMode="auto">
              <a:xfrm>
                <a:off x="2720" y="768"/>
                <a:ext cx="230" cy="1456"/>
                <a:chOff x="2720" y="768"/>
                <a:chExt cx="230" cy="1456"/>
              </a:xfrm>
            </p:grpSpPr>
            <p:sp>
              <p:nvSpPr>
                <p:cNvPr id="169" name="Freeform 54">
                  <a:extLst>
                    <a:ext uri="{FF2B5EF4-FFF2-40B4-BE49-F238E27FC236}">
                      <a16:creationId xmlns:a16="http://schemas.microsoft.com/office/drawing/2014/main" id="{24E688AE-1CF5-4BC2-8A22-96011F48818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0" name="Freeform 55">
                  <a:extLst>
                    <a:ext uri="{FF2B5EF4-FFF2-40B4-BE49-F238E27FC236}">
                      <a16:creationId xmlns:a16="http://schemas.microsoft.com/office/drawing/2014/main" id="{E4E89D07-DB1C-4660-93CB-68BC98AA310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49" name="Picture 4" descr="Finish Line Icon of Line style - Available in SVG, PNG, EPS, AI &amp; Icon fonts">
              <a:extLst>
                <a:ext uri="{FF2B5EF4-FFF2-40B4-BE49-F238E27FC236}">
                  <a16:creationId xmlns:a16="http://schemas.microsoft.com/office/drawing/2014/main" id="{AC315C41-67FD-48C9-896A-FBB37A4D920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50" name="Oval 149">
              <a:extLst>
                <a:ext uri="{FF2B5EF4-FFF2-40B4-BE49-F238E27FC236}">
                  <a16:creationId xmlns:a16="http://schemas.microsoft.com/office/drawing/2014/main" id="{C0F6EC94-018E-4E3A-846E-6906956BF084}"/>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51" name="Picture 4" descr="Finish Line Icon of Line style - Available in SVG, PNG, EPS, AI &amp; Icon fonts">
              <a:extLst>
                <a:ext uri="{FF2B5EF4-FFF2-40B4-BE49-F238E27FC236}">
                  <a16:creationId xmlns:a16="http://schemas.microsoft.com/office/drawing/2014/main" id="{2DDEFE87-688A-4252-9812-FC0BD760D98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52" name="Oval 151">
              <a:extLst>
                <a:ext uri="{FF2B5EF4-FFF2-40B4-BE49-F238E27FC236}">
                  <a16:creationId xmlns:a16="http://schemas.microsoft.com/office/drawing/2014/main" id="{F70F92E3-57C8-40AC-879D-01096B74789D}"/>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3" name="Oval 152">
              <a:extLst>
                <a:ext uri="{FF2B5EF4-FFF2-40B4-BE49-F238E27FC236}">
                  <a16:creationId xmlns:a16="http://schemas.microsoft.com/office/drawing/2014/main" id="{C2A4E1BC-113C-4D4E-BDDD-38529DC576B4}"/>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4" name="Oval 153">
              <a:extLst>
                <a:ext uri="{FF2B5EF4-FFF2-40B4-BE49-F238E27FC236}">
                  <a16:creationId xmlns:a16="http://schemas.microsoft.com/office/drawing/2014/main" id="{3BBB67E5-C0BA-4730-84B6-3000714812F0}"/>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5" name="Rectangle 154">
              <a:extLst>
                <a:ext uri="{FF2B5EF4-FFF2-40B4-BE49-F238E27FC236}">
                  <a16:creationId xmlns:a16="http://schemas.microsoft.com/office/drawing/2014/main" id="{D1A7361C-18B1-45F5-84C0-4A9C64125E44}"/>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grpSp>
          <p:nvGrpSpPr>
            <p:cNvPr id="157" name="Group 156">
              <a:extLst>
                <a:ext uri="{FF2B5EF4-FFF2-40B4-BE49-F238E27FC236}">
                  <a16:creationId xmlns:a16="http://schemas.microsoft.com/office/drawing/2014/main" id="{C615F56B-4D2D-41B5-8994-E7274527C4AE}"/>
                </a:ext>
              </a:extLst>
            </p:cNvPr>
            <p:cNvGrpSpPr/>
            <p:nvPr/>
          </p:nvGrpSpPr>
          <p:grpSpPr>
            <a:xfrm>
              <a:off x="4200018" y="2550956"/>
              <a:ext cx="457200" cy="457200"/>
              <a:chOff x="4170522" y="2536208"/>
              <a:chExt cx="457200" cy="457200"/>
            </a:xfrm>
          </p:grpSpPr>
          <p:sp>
            <p:nvSpPr>
              <p:cNvPr id="158" name="Oval 157">
                <a:extLst>
                  <a:ext uri="{FF2B5EF4-FFF2-40B4-BE49-F238E27FC236}">
                    <a16:creationId xmlns:a16="http://schemas.microsoft.com/office/drawing/2014/main" id="{8FB9491B-BF6C-4FA2-B495-177908AC58D5}"/>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59" name="Picture 4" descr="Finish Line Icon of Line style - Available in SVG, PNG, EPS, AI &amp; Icon fonts">
                <a:extLst>
                  <a:ext uri="{FF2B5EF4-FFF2-40B4-BE49-F238E27FC236}">
                    <a16:creationId xmlns:a16="http://schemas.microsoft.com/office/drawing/2014/main" id="{8510BE42-1834-4E5D-8986-6C36025D472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grpSp>
        <p:nvGrpSpPr>
          <p:cNvPr id="2" name="Group 1">
            <a:extLst>
              <a:ext uri="{FF2B5EF4-FFF2-40B4-BE49-F238E27FC236}">
                <a16:creationId xmlns:a16="http://schemas.microsoft.com/office/drawing/2014/main" id="{A085036F-60CB-457C-B2D5-B0E143D368D2}"/>
              </a:ext>
            </a:extLst>
          </p:cNvPr>
          <p:cNvGrpSpPr/>
          <p:nvPr/>
        </p:nvGrpSpPr>
        <p:grpSpPr>
          <a:xfrm>
            <a:off x="4104847" y="834570"/>
            <a:ext cx="1581126" cy="724561"/>
            <a:chOff x="4104847" y="834570"/>
            <a:chExt cx="1581126" cy="724561"/>
          </a:xfrm>
        </p:grpSpPr>
        <p:grpSp>
          <p:nvGrpSpPr>
            <p:cNvPr id="114" name="Group 113">
              <a:extLst>
                <a:ext uri="{FF2B5EF4-FFF2-40B4-BE49-F238E27FC236}">
                  <a16:creationId xmlns:a16="http://schemas.microsoft.com/office/drawing/2014/main" id="{A3393142-0300-4575-ADDA-5A12A977DADD}"/>
                </a:ext>
              </a:extLst>
            </p:cNvPr>
            <p:cNvGrpSpPr/>
            <p:nvPr/>
          </p:nvGrpSpPr>
          <p:grpSpPr>
            <a:xfrm>
              <a:off x="4104847" y="834570"/>
              <a:ext cx="1258181" cy="674916"/>
              <a:chOff x="4104847" y="834570"/>
              <a:chExt cx="1258181" cy="674916"/>
            </a:xfrm>
          </p:grpSpPr>
          <p:sp>
            <p:nvSpPr>
              <p:cNvPr id="115" name="Oval 114">
                <a:extLst>
                  <a:ext uri="{FF2B5EF4-FFF2-40B4-BE49-F238E27FC236}">
                    <a16:creationId xmlns:a16="http://schemas.microsoft.com/office/drawing/2014/main" id="{840089EB-5906-4943-8D97-D74BE7F4AB2B}"/>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6" name="Straight Arrow Connector 115">
                <a:extLst>
                  <a:ext uri="{FF2B5EF4-FFF2-40B4-BE49-F238E27FC236}">
                    <a16:creationId xmlns:a16="http://schemas.microsoft.com/office/drawing/2014/main" id="{1DCF807B-4F3F-4BD4-B497-047B7734F2AC}"/>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pic>
            <p:nvPicPr>
              <p:cNvPr id="117" name="Picture 116">
                <a:extLst>
                  <a:ext uri="{FF2B5EF4-FFF2-40B4-BE49-F238E27FC236}">
                    <a16:creationId xmlns:a16="http://schemas.microsoft.com/office/drawing/2014/main" id="{120E0F5E-A4A2-42C9-A5ED-4251A40D38B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118" name="Oval 117">
                <a:extLst>
                  <a:ext uri="{FF2B5EF4-FFF2-40B4-BE49-F238E27FC236}">
                    <a16:creationId xmlns:a16="http://schemas.microsoft.com/office/drawing/2014/main" id="{58649509-5F7D-407A-9F1F-62A19FD5B794}"/>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9" name="Straight Arrow Connector 118">
                <a:extLst>
                  <a:ext uri="{FF2B5EF4-FFF2-40B4-BE49-F238E27FC236}">
                    <a16:creationId xmlns:a16="http://schemas.microsoft.com/office/drawing/2014/main" id="{C43C599E-27F0-457A-9CBD-591C992F659B}"/>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cxnSp>
          <p:nvCxnSpPr>
            <p:cNvPr id="120" name="Straight Arrow Connector 119">
              <a:extLst>
                <a:ext uri="{FF2B5EF4-FFF2-40B4-BE49-F238E27FC236}">
                  <a16:creationId xmlns:a16="http://schemas.microsoft.com/office/drawing/2014/main" id="{F2C5B0D6-D361-4C95-8550-FFD485D0D049}"/>
                </a:ext>
              </a:extLst>
            </p:cNvPr>
            <p:cNvCxnSpPr>
              <a:cxnSpLocks/>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grpSp>
      <p:sp>
        <p:nvSpPr>
          <p:cNvPr id="177" name="Rectangle 176">
            <a:extLst>
              <a:ext uri="{FF2B5EF4-FFF2-40B4-BE49-F238E27FC236}">
                <a16:creationId xmlns:a16="http://schemas.microsoft.com/office/drawing/2014/main" id="{F214EF14-2009-49D4-9388-D649AA85A7F8}"/>
              </a:ext>
            </a:extLst>
          </p:cNvPr>
          <p:cNvSpPr/>
          <p:nvPr/>
        </p:nvSpPr>
        <p:spPr>
          <a:xfrm>
            <a:off x="3156929" y="3718827"/>
            <a:ext cx="2621827" cy="1200329"/>
          </a:xfrm>
          <a:prstGeom prst="rect">
            <a:avLst/>
          </a:prstGeom>
        </p:spPr>
        <p:txBody>
          <a:bodyPr wrap="square">
            <a:spAutoFit/>
          </a:bodyPr>
          <a:lstStyle/>
          <a:p>
            <a:pPr algn="ctr">
              <a:spcAft>
                <a:spcPts val="0"/>
              </a:spcAft>
            </a:pPr>
            <a:r>
              <a:rPr lang="en-US" sz="2400" dirty="0"/>
              <a:t>If we had </a:t>
            </a:r>
            <a:br>
              <a:rPr lang="en-US" sz="2400" dirty="0"/>
            </a:br>
            <a:r>
              <a:rPr lang="en-US" sz="2400" dirty="0"/>
              <a:t>values for </a:t>
            </a: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a:p>
            <a:pPr algn="ctr">
              <a:spcAft>
                <a:spcPts val="0"/>
              </a:spcAft>
            </a:pPr>
            <a:r>
              <a:rPr lang="en-US" sz="2400" dirty="0"/>
              <a:t> </a:t>
            </a:r>
            <a:endParaRPr lang="en-US" sz="2400" baseline="-25000" dirty="0"/>
          </a:p>
        </p:txBody>
      </p:sp>
      <p:sp>
        <p:nvSpPr>
          <p:cNvPr id="191" name="Rectangle 190">
            <a:extLst>
              <a:ext uri="{FF2B5EF4-FFF2-40B4-BE49-F238E27FC236}">
                <a16:creationId xmlns:a16="http://schemas.microsoft.com/office/drawing/2014/main" id="{3E662672-A79C-48E2-98D3-7866C25CAA53}"/>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66" name="Rectangle 65">
            <a:extLst>
              <a:ext uri="{FF2B5EF4-FFF2-40B4-BE49-F238E27FC236}">
                <a16:creationId xmlns:a16="http://schemas.microsoft.com/office/drawing/2014/main" id="{B20A9A75-773A-4F76-A6B5-7EB565530109}"/>
              </a:ext>
            </a:extLst>
          </p:cNvPr>
          <p:cNvSpPr/>
          <p:nvPr/>
        </p:nvSpPr>
        <p:spPr>
          <a:xfrm>
            <a:off x="3695271" y="98221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67" name="Rectangle 66">
            <a:extLst>
              <a:ext uri="{FF2B5EF4-FFF2-40B4-BE49-F238E27FC236}">
                <a16:creationId xmlns:a16="http://schemas.microsoft.com/office/drawing/2014/main" id="{5FD54006-1572-4472-AC07-F0AE254B5AF0}"/>
              </a:ext>
            </a:extLst>
          </p:cNvPr>
          <p:cNvSpPr/>
          <p:nvPr/>
        </p:nvSpPr>
        <p:spPr>
          <a:xfrm>
            <a:off x="4762066" y="455740"/>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68" name="Rectangle 67">
            <a:extLst>
              <a:ext uri="{FF2B5EF4-FFF2-40B4-BE49-F238E27FC236}">
                <a16:creationId xmlns:a16="http://schemas.microsoft.com/office/drawing/2014/main" id="{A21C9BBA-E6F5-45DF-AEA0-A142E7325667}"/>
              </a:ext>
            </a:extLst>
          </p:cNvPr>
          <p:cNvSpPr/>
          <p:nvPr/>
        </p:nvSpPr>
        <p:spPr>
          <a:xfrm>
            <a:off x="5939700" y="123158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69" name="Rectangle 68">
            <a:extLst>
              <a:ext uri="{FF2B5EF4-FFF2-40B4-BE49-F238E27FC236}">
                <a16:creationId xmlns:a16="http://schemas.microsoft.com/office/drawing/2014/main" id="{3F781C4F-A7D4-4AF3-A8D7-F405D3345A92}"/>
              </a:ext>
            </a:extLst>
          </p:cNvPr>
          <p:cNvSpPr/>
          <p:nvPr/>
        </p:nvSpPr>
        <p:spPr>
          <a:xfrm>
            <a:off x="7103473" y="2035137"/>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0" name="Rectangle 69">
            <a:extLst>
              <a:ext uri="{FF2B5EF4-FFF2-40B4-BE49-F238E27FC236}">
                <a16:creationId xmlns:a16="http://schemas.microsoft.com/office/drawing/2014/main" id="{201F0F6F-D6EB-45AD-9B92-90414BFE6162}"/>
              </a:ext>
            </a:extLst>
          </p:cNvPr>
          <p:cNvSpPr/>
          <p:nvPr/>
        </p:nvSpPr>
        <p:spPr>
          <a:xfrm>
            <a:off x="4097036" y="2132111"/>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1" name="Rectangle 70">
            <a:extLst>
              <a:ext uri="{FF2B5EF4-FFF2-40B4-BE49-F238E27FC236}">
                <a16:creationId xmlns:a16="http://schemas.microsoft.com/office/drawing/2014/main" id="{3B805635-5CCD-415F-886D-14F327594480}"/>
              </a:ext>
            </a:extLst>
          </p:cNvPr>
          <p:cNvSpPr/>
          <p:nvPr/>
        </p:nvSpPr>
        <p:spPr>
          <a:xfrm>
            <a:off x="1104454" y="209053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2" name="Rectangle 71">
            <a:extLst>
              <a:ext uri="{FF2B5EF4-FFF2-40B4-BE49-F238E27FC236}">
                <a16:creationId xmlns:a16="http://schemas.microsoft.com/office/drawing/2014/main" id="{A88C8BE6-8676-49F9-A3E6-1CBDBFFA6523}"/>
              </a:ext>
            </a:extLst>
          </p:cNvPr>
          <p:cNvSpPr/>
          <p:nvPr/>
        </p:nvSpPr>
        <p:spPr>
          <a:xfrm>
            <a:off x="1755613" y="52495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3" name="Rectangle 72">
            <a:extLst>
              <a:ext uri="{FF2B5EF4-FFF2-40B4-BE49-F238E27FC236}">
                <a16:creationId xmlns:a16="http://schemas.microsoft.com/office/drawing/2014/main" id="{DF9A870F-E77F-4203-A8B4-604935153E86}"/>
              </a:ext>
            </a:extLst>
          </p:cNvPr>
          <p:cNvSpPr/>
          <p:nvPr/>
        </p:nvSpPr>
        <p:spPr>
          <a:xfrm>
            <a:off x="2406772" y="231216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4" name="Rectangle 73">
            <a:extLst>
              <a:ext uri="{FF2B5EF4-FFF2-40B4-BE49-F238E27FC236}">
                <a16:creationId xmlns:a16="http://schemas.microsoft.com/office/drawing/2014/main" id="{AC037A9B-D39F-4A37-920A-3A00CF8BA67B}"/>
              </a:ext>
            </a:extLst>
          </p:cNvPr>
          <p:cNvSpPr/>
          <p:nvPr/>
        </p:nvSpPr>
        <p:spPr>
          <a:xfrm>
            <a:off x="5745720" y="2436823"/>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5" name="Rectangle 74">
            <a:extLst>
              <a:ext uri="{FF2B5EF4-FFF2-40B4-BE49-F238E27FC236}">
                <a16:creationId xmlns:a16="http://schemas.microsoft.com/office/drawing/2014/main" id="{AC80ED77-B1CC-4458-83FF-83893FD26B3E}"/>
              </a:ext>
            </a:extLst>
          </p:cNvPr>
          <p:cNvSpPr/>
          <p:nvPr/>
        </p:nvSpPr>
        <p:spPr>
          <a:xfrm>
            <a:off x="5537908" y="704972"/>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78" name="Rectangle 177">
            <a:extLst>
              <a:ext uri="{FF2B5EF4-FFF2-40B4-BE49-F238E27FC236}">
                <a16:creationId xmlns:a16="http://schemas.microsoft.com/office/drawing/2014/main" id="{08915ADF-7455-431D-93A9-8D7540C05808}"/>
              </a:ext>
            </a:extLst>
          </p:cNvPr>
          <p:cNvSpPr/>
          <p:nvPr/>
        </p:nvSpPr>
        <p:spPr>
          <a:xfrm>
            <a:off x="3500175" y="5711023"/>
            <a:ext cx="2351780" cy="1569660"/>
          </a:xfrm>
          <a:prstGeom prst="rect">
            <a:avLst/>
          </a:prstGeom>
        </p:spPr>
        <p:txBody>
          <a:bodyPr wrap="square">
            <a:spAutoFit/>
          </a:bodyPr>
          <a:lstStyle/>
          <a:p>
            <a:pPr algn="ctr">
              <a:spcAft>
                <a:spcPts val="0"/>
              </a:spcAft>
            </a:pPr>
            <a:r>
              <a:rPr lang="en-US" sz="2400" dirty="0"/>
              <a:t>We could compute values for </a:t>
            </a: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a:p>
            <a:pPr algn="ctr">
              <a:spcAft>
                <a:spcPts val="0"/>
              </a:spcAft>
            </a:pPr>
            <a:r>
              <a:rPr lang="en-US" sz="2400" dirty="0"/>
              <a:t> </a:t>
            </a:r>
            <a:endParaRPr lang="en-US" sz="2400" baseline="-25000" dirty="0"/>
          </a:p>
        </p:txBody>
      </p:sp>
      <p:grpSp>
        <p:nvGrpSpPr>
          <p:cNvPr id="8" name="Group 7">
            <a:extLst>
              <a:ext uri="{FF2B5EF4-FFF2-40B4-BE49-F238E27FC236}">
                <a16:creationId xmlns:a16="http://schemas.microsoft.com/office/drawing/2014/main" id="{A23A3ACC-4F13-47C3-BAC7-259BA95F5B26}"/>
              </a:ext>
            </a:extLst>
          </p:cNvPr>
          <p:cNvGrpSpPr/>
          <p:nvPr/>
        </p:nvGrpSpPr>
        <p:grpSpPr>
          <a:xfrm>
            <a:off x="3141781" y="3453029"/>
            <a:ext cx="2621827" cy="637014"/>
            <a:chOff x="3141781" y="3453029"/>
            <a:chExt cx="2621827" cy="637014"/>
          </a:xfrm>
        </p:grpSpPr>
        <p:sp>
          <p:nvSpPr>
            <p:cNvPr id="79" name="Rectangle 78">
              <a:extLst>
                <a:ext uri="{FF2B5EF4-FFF2-40B4-BE49-F238E27FC236}">
                  <a16:creationId xmlns:a16="http://schemas.microsoft.com/office/drawing/2014/main" id="{1E8CD3B1-6E95-4D58-A6B1-460F54055EE2}"/>
                </a:ext>
              </a:extLst>
            </p:cNvPr>
            <p:cNvSpPr/>
            <p:nvPr/>
          </p:nvSpPr>
          <p:spPr>
            <a:xfrm>
              <a:off x="3141781" y="3453029"/>
              <a:ext cx="2621827" cy="461665"/>
            </a:xfrm>
            <a:prstGeom prst="rect">
              <a:avLst/>
            </a:prstGeom>
          </p:spPr>
          <p:txBody>
            <a:bodyPr wrap="square">
              <a:spAutoFit/>
            </a:bodyPr>
            <a:lstStyle/>
            <a:p>
              <a:pPr algn="ctr">
                <a:spcAft>
                  <a:spcPts val="0"/>
                </a:spcAft>
              </a:pPr>
              <a:r>
                <a:rPr lang="en-US" sz="2400" dirty="0"/>
                <a:t>Make up initial</a:t>
              </a:r>
              <a:endParaRPr lang="en-US" sz="2400" baseline="-25000" dirty="0"/>
            </a:p>
          </p:txBody>
        </p:sp>
        <p:cxnSp>
          <p:nvCxnSpPr>
            <p:cNvPr id="7" name="Straight Connector 6">
              <a:extLst>
                <a:ext uri="{FF2B5EF4-FFF2-40B4-BE49-F238E27FC236}">
                  <a16:creationId xmlns:a16="http://schemas.microsoft.com/office/drawing/2014/main" id="{FC809752-3089-49E0-ACA1-18B9FE27D4A7}"/>
                </a:ext>
              </a:extLst>
            </p:cNvPr>
            <p:cNvCxnSpPr/>
            <p:nvPr/>
          </p:nvCxnSpPr>
          <p:spPr bwMode="auto">
            <a:xfrm flipV="1">
              <a:off x="3816186" y="3850755"/>
              <a:ext cx="1450859" cy="239288"/>
            </a:xfrm>
            <a:prstGeom prst="line">
              <a:avLst/>
            </a:prstGeom>
            <a:noFill/>
            <a:ln w="38100" cap="sq" cmpd="sng" algn="ctr">
              <a:solidFill>
                <a:schemeClr val="hlink"/>
              </a:solidFill>
              <a:prstDash val="solid"/>
              <a:round/>
              <a:headEnd type="none" w="med" len="med"/>
              <a:tailEnd type="none" w="med" len="med"/>
            </a:ln>
            <a:effectLst/>
          </p:spPr>
        </p:cxnSp>
      </p:grpSp>
      <p:grpSp>
        <p:nvGrpSpPr>
          <p:cNvPr id="5" name="Group 4">
            <a:extLst>
              <a:ext uri="{FF2B5EF4-FFF2-40B4-BE49-F238E27FC236}">
                <a16:creationId xmlns:a16="http://schemas.microsoft.com/office/drawing/2014/main" id="{57D22BF4-C3D5-4EE2-9BF1-78E01898B2C8}"/>
              </a:ext>
            </a:extLst>
          </p:cNvPr>
          <p:cNvGrpSpPr/>
          <p:nvPr/>
        </p:nvGrpSpPr>
        <p:grpSpPr>
          <a:xfrm>
            <a:off x="4823924" y="4457299"/>
            <a:ext cx="1701879" cy="2013048"/>
            <a:chOff x="4823924" y="4457299"/>
            <a:chExt cx="1701879" cy="2013048"/>
          </a:xfrm>
        </p:grpSpPr>
        <p:grpSp>
          <p:nvGrpSpPr>
            <p:cNvPr id="10" name="Group 9">
              <a:extLst>
                <a:ext uri="{FF2B5EF4-FFF2-40B4-BE49-F238E27FC236}">
                  <a16:creationId xmlns:a16="http://schemas.microsoft.com/office/drawing/2014/main" id="{5AC43C10-C1F8-4D3C-9F20-C595DCC2E88B}"/>
                </a:ext>
              </a:extLst>
            </p:cNvPr>
            <p:cNvGrpSpPr/>
            <p:nvPr/>
          </p:nvGrpSpPr>
          <p:grpSpPr>
            <a:xfrm>
              <a:off x="4823924" y="5864982"/>
              <a:ext cx="1701879" cy="605365"/>
              <a:chOff x="4823924" y="5864982"/>
              <a:chExt cx="1701879" cy="605365"/>
            </a:xfrm>
          </p:grpSpPr>
          <p:sp>
            <p:nvSpPr>
              <p:cNvPr id="84" name="Rectangle 83">
                <a:extLst>
                  <a:ext uri="{FF2B5EF4-FFF2-40B4-BE49-F238E27FC236}">
                    <a16:creationId xmlns:a16="http://schemas.microsoft.com/office/drawing/2014/main" id="{385A686E-B9A7-4E66-BBBC-46ABC753D639}"/>
                  </a:ext>
                </a:extLst>
              </p:cNvPr>
              <p:cNvSpPr/>
              <p:nvPr/>
            </p:nvSpPr>
            <p:spPr>
              <a:xfrm>
                <a:off x="5634196" y="5864982"/>
                <a:ext cx="891607" cy="461665"/>
              </a:xfrm>
              <a:prstGeom prst="rect">
                <a:avLst/>
              </a:prstGeom>
            </p:spPr>
            <p:txBody>
              <a:bodyPr wrap="square">
                <a:spAutoFit/>
              </a:bodyPr>
              <a:lstStyle/>
              <a:p>
                <a:pPr algn="ctr">
                  <a:spcAft>
                    <a:spcPts val="0"/>
                  </a:spcAft>
                </a:pPr>
                <a:r>
                  <a:rPr lang="en-US" sz="2400" dirty="0"/>
                  <a:t>better</a:t>
                </a:r>
                <a:endParaRPr lang="en-US" sz="2400" baseline="-25000" dirty="0"/>
              </a:p>
            </p:txBody>
          </p:sp>
          <p:sp>
            <p:nvSpPr>
              <p:cNvPr id="9" name="Freeform: Shape 8">
                <a:extLst>
                  <a:ext uri="{FF2B5EF4-FFF2-40B4-BE49-F238E27FC236}">
                    <a16:creationId xmlns:a16="http://schemas.microsoft.com/office/drawing/2014/main" id="{108AF8A2-C445-4D6A-B769-32D8AA277272}"/>
                  </a:ext>
                </a:extLst>
              </p:cNvPr>
              <p:cNvSpPr/>
              <p:nvPr/>
            </p:nvSpPr>
            <p:spPr>
              <a:xfrm>
                <a:off x="4823924" y="6058959"/>
                <a:ext cx="901359" cy="411388"/>
              </a:xfrm>
              <a:custGeom>
                <a:avLst/>
                <a:gdLst>
                  <a:gd name="connsiteX0" fmla="*/ 953054 w 970265"/>
                  <a:gd name="connsiteY0" fmla="*/ 9332 h 341841"/>
                  <a:gd name="connsiteX1" fmla="*/ 856072 w 970265"/>
                  <a:gd name="connsiteY1" fmla="*/ 9332 h 341841"/>
                  <a:gd name="connsiteX2" fmla="*/ 94072 w 970265"/>
                  <a:gd name="connsiteY2" fmla="*/ 106314 h 341841"/>
                  <a:gd name="connsiteX3" fmla="*/ 38654 w 970265"/>
                  <a:gd name="connsiteY3" fmla="*/ 341841 h 341841"/>
                  <a:gd name="connsiteX0" fmla="*/ 1023172 w 1040383"/>
                  <a:gd name="connsiteY0" fmla="*/ 9332 h 335624"/>
                  <a:gd name="connsiteX1" fmla="*/ 926190 w 1040383"/>
                  <a:gd name="connsiteY1" fmla="*/ 9332 h 335624"/>
                  <a:gd name="connsiteX2" fmla="*/ 164190 w 1040383"/>
                  <a:gd name="connsiteY2" fmla="*/ 106314 h 335624"/>
                  <a:gd name="connsiteX3" fmla="*/ 12921 w 1040383"/>
                  <a:gd name="connsiteY3" fmla="*/ 335624 h 335624"/>
                  <a:gd name="connsiteX0" fmla="*/ 1013518 w 1030729"/>
                  <a:gd name="connsiteY0" fmla="*/ 9332 h 335624"/>
                  <a:gd name="connsiteX1" fmla="*/ 916536 w 1030729"/>
                  <a:gd name="connsiteY1" fmla="*/ 9332 h 335624"/>
                  <a:gd name="connsiteX2" fmla="*/ 154536 w 1030729"/>
                  <a:gd name="connsiteY2" fmla="*/ 106314 h 335624"/>
                  <a:gd name="connsiteX3" fmla="*/ 3267 w 1030729"/>
                  <a:gd name="connsiteY3" fmla="*/ 335624 h 335624"/>
                </a:gdLst>
                <a:ahLst/>
                <a:cxnLst>
                  <a:cxn ang="0">
                    <a:pos x="connsiteX0" y="connsiteY0"/>
                  </a:cxn>
                  <a:cxn ang="0">
                    <a:pos x="connsiteX1" y="connsiteY1"/>
                  </a:cxn>
                  <a:cxn ang="0">
                    <a:pos x="connsiteX2" y="connsiteY2"/>
                  </a:cxn>
                  <a:cxn ang="0">
                    <a:pos x="connsiteX3" y="connsiteY3"/>
                  </a:cxn>
                </a:cxnLst>
                <a:rect l="l" t="t" r="r" b="b"/>
                <a:pathLst>
                  <a:path w="1030729" h="335624">
                    <a:moveTo>
                      <a:pt x="1013518" y="9332"/>
                    </a:moveTo>
                    <a:cubicBezTo>
                      <a:pt x="1036609" y="1250"/>
                      <a:pt x="1059700" y="-6832"/>
                      <a:pt x="916536" y="9332"/>
                    </a:cubicBezTo>
                    <a:cubicBezTo>
                      <a:pt x="773372" y="25496"/>
                      <a:pt x="290772" y="50896"/>
                      <a:pt x="154536" y="106314"/>
                    </a:cubicBezTo>
                    <a:cubicBezTo>
                      <a:pt x="18300" y="161732"/>
                      <a:pt x="-11001" y="239352"/>
                      <a:pt x="3267" y="335624"/>
                    </a:cubicBezTo>
                  </a:path>
                </a:pathLst>
              </a:custGeom>
              <a:noFill/>
              <a:ln w="25400">
                <a:solidFill>
                  <a:srgbClr val="FF0000"/>
                </a:solidFill>
                <a:tailEnd type="stealth"/>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88" name="Arrow: Curved Left 87">
              <a:extLst>
                <a:ext uri="{FF2B5EF4-FFF2-40B4-BE49-F238E27FC236}">
                  <a16:creationId xmlns:a16="http://schemas.microsoft.com/office/drawing/2014/main" id="{65318445-5B4C-4434-8118-C5248A5B508F}"/>
                </a:ext>
              </a:extLst>
            </p:cNvPr>
            <p:cNvSpPr/>
            <p:nvPr/>
          </p:nvSpPr>
          <p:spPr>
            <a:xfrm>
              <a:off x="5547042" y="4457299"/>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76" name="AutoShape 38">
            <a:extLst>
              <a:ext uri="{FF2B5EF4-FFF2-40B4-BE49-F238E27FC236}">
                <a16:creationId xmlns:a16="http://schemas.microsoft.com/office/drawing/2014/main" id="{A1B368EF-C4B9-4270-874E-37883A9D982A}"/>
              </a:ext>
            </a:extLst>
          </p:cNvPr>
          <p:cNvSpPr>
            <a:spLocks noChangeArrowheads="1"/>
          </p:cNvSpPr>
          <p:nvPr/>
        </p:nvSpPr>
        <p:spPr bwMode="auto">
          <a:xfrm>
            <a:off x="504806" y="4104617"/>
            <a:ext cx="3092153" cy="1269027"/>
          </a:xfrm>
          <a:prstGeom prst="wedgeRoundRectCallout">
            <a:avLst>
              <a:gd name="adj1" fmla="val -45635"/>
              <a:gd name="adj2" fmla="val -62033"/>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In fact, you can update one state at a time.</a:t>
            </a:r>
          </a:p>
          <a:p>
            <a:pPr algn="ctr" defTabSz="685800" eaLnBrk="1" hangingPunct="1">
              <a:spcBef>
                <a:spcPct val="0"/>
              </a:spcBef>
              <a:buNone/>
              <a:defRPr/>
            </a:pPr>
            <a:r>
              <a:rPr lang="en-US" altLang="en-US" sz="2400" dirty="0">
                <a:solidFill>
                  <a:srgbClr val="FFFFFF"/>
                </a:solidFill>
                <a:sym typeface="Symbol" pitchFamily="18" charset="2"/>
              </a:rPr>
              <a:t>In any order.</a:t>
            </a:r>
          </a:p>
        </p:txBody>
      </p:sp>
      <p:sp>
        <p:nvSpPr>
          <p:cNvPr id="77" name="Rectangle 76">
            <a:extLst>
              <a:ext uri="{FF2B5EF4-FFF2-40B4-BE49-F238E27FC236}">
                <a16:creationId xmlns:a16="http://schemas.microsoft.com/office/drawing/2014/main" id="{C5F00D21-F1E4-4326-9362-88E7BF1705A4}"/>
              </a:ext>
            </a:extLst>
          </p:cNvPr>
          <p:cNvSpPr/>
          <p:nvPr/>
        </p:nvSpPr>
        <p:spPr>
          <a:xfrm>
            <a:off x="6468411" y="4968122"/>
            <a:ext cx="2621827" cy="830997"/>
          </a:xfrm>
          <a:prstGeom prst="rect">
            <a:avLst/>
          </a:prstGeom>
        </p:spPr>
        <p:txBody>
          <a:bodyPr wrap="square">
            <a:spAutoFit/>
          </a:bodyPr>
          <a:lstStyle/>
          <a:p>
            <a:pPr algn="ctr">
              <a:spcAft>
                <a:spcPts val="0"/>
              </a:spcAft>
            </a:pPr>
            <a:r>
              <a:rPr lang="en-US" sz="2400" dirty="0"/>
              <a:t>Converges to</a:t>
            </a:r>
          </a:p>
          <a:p>
            <a:pPr algn="ctr">
              <a:spcAft>
                <a:spcPts val="0"/>
              </a:spcAft>
            </a:pPr>
            <a:r>
              <a:rPr lang="en-US" sz="2400" dirty="0"/>
              <a:t>an algorithm</a:t>
            </a:r>
          </a:p>
        </p:txBody>
      </p:sp>
      <p:sp>
        <p:nvSpPr>
          <p:cNvPr id="78" name="Rectangle 77">
            <a:extLst>
              <a:ext uri="{FF2B5EF4-FFF2-40B4-BE49-F238E27FC236}">
                <a16:creationId xmlns:a16="http://schemas.microsoft.com/office/drawing/2014/main" id="{539D0FB0-71A6-45E0-A3F5-8684A1C77CB7}"/>
              </a:ext>
            </a:extLst>
          </p:cNvPr>
          <p:cNvSpPr/>
          <p:nvPr/>
        </p:nvSpPr>
        <p:spPr>
          <a:xfrm>
            <a:off x="6558466" y="5678451"/>
            <a:ext cx="2616561" cy="1200329"/>
          </a:xfrm>
          <a:prstGeom prst="rect">
            <a:avLst/>
          </a:prstGeom>
        </p:spPr>
        <p:txBody>
          <a:bodyPr wrap="square">
            <a:spAutoFit/>
          </a:bodyPr>
          <a:lstStyle/>
          <a:p>
            <a:pPr algn="ctr">
              <a:spcAft>
                <a:spcPts val="0"/>
              </a:spcAft>
            </a:pPr>
            <a:r>
              <a:rPr lang="en-US" sz="2400" dirty="0"/>
              <a:t>within which</a:t>
            </a:r>
          </a:p>
          <a:p>
            <a:pPr algn="ctr">
              <a:spcAft>
                <a:spcPts val="0"/>
              </a:spcAft>
            </a:pPr>
            <a:r>
              <a:rPr lang="en-US" sz="2400" dirty="0"/>
              <a:t>both players are</a:t>
            </a:r>
          </a:p>
          <a:p>
            <a:pPr algn="ctr">
              <a:spcAft>
                <a:spcPts val="0"/>
              </a:spcAft>
            </a:pPr>
            <a:r>
              <a:rPr lang="en-US" sz="2400" dirty="0"/>
              <a:t>playing optimally.</a:t>
            </a:r>
          </a:p>
        </p:txBody>
      </p:sp>
    </p:spTree>
    <p:extLst>
      <p:ext uri="{BB962C8B-B14F-4D97-AF65-F5344CB8AC3E}">
        <p14:creationId xmlns:p14="http://schemas.microsoft.com/office/powerpoint/2010/main" val="3385557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additive="base">
                                        <p:cTn id="7" dur="500" fill="hold"/>
                                        <p:tgtEl>
                                          <p:spTgt spid="76"/>
                                        </p:tgtEl>
                                        <p:attrNameLst>
                                          <p:attrName>ppt_x</p:attrName>
                                        </p:attrNameLst>
                                      </p:cBhvr>
                                      <p:tavLst>
                                        <p:tav tm="0">
                                          <p:val>
                                            <p:strVal val="0-#ppt_w/2"/>
                                          </p:val>
                                        </p:tav>
                                        <p:tav tm="100000">
                                          <p:val>
                                            <p:strVal val="#ppt_x"/>
                                          </p:val>
                                        </p:tav>
                                      </p:tavLst>
                                    </p:anim>
                                    <p:anim calcmode="lin" valueType="num">
                                      <p:cBhvr additive="base">
                                        <p:cTn id="8" dur="50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6">
                                            <p:txEl>
                                              <p:pRg st="0" end="0"/>
                                            </p:txEl>
                                          </p:spTgt>
                                        </p:tgtEl>
                                        <p:attrNameLst>
                                          <p:attrName>style.visibility</p:attrName>
                                        </p:attrNameLst>
                                      </p:cBhvr>
                                      <p:to>
                                        <p:strVal val="visible"/>
                                      </p:to>
                                    </p:set>
                                    <p:anim calcmode="lin" valueType="num">
                                      <p:cBhvr additive="base">
                                        <p:cTn id="11"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6">
                                            <p:txEl>
                                              <p:pRg st="1" end="1"/>
                                            </p:txEl>
                                          </p:spTgt>
                                        </p:tgtEl>
                                        <p:attrNameLst>
                                          <p:attrName>style.visibility</p:attrName>
                                        </p:attrNameLst>
                                      </p:cBhvr>
                                      <p:to>
                                        <p:strVal val="visible"/>
                                      </p:to>
                                    </p:set>
                                    <p:anim calcmode="lin" valueType="num">
                                      <p:cBhvr additive="base">
                                        <p:cTn id="17" dur="500" fill="hold"/>
                                        <p:tgtEl>
                                          <p:spTgt spid="76">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75"/>
                                        </p:tgtEl>
                                        <p:attrNameLst>
                                          <p:attrName>style.visibility</p:attrName>
                                        </p:attrNameLst>
                                      </p:cBhvr>
                                      <p:to>
                                        <p:strVal val="hidden"/>
                                      </p:to>
                                    </p:set>
                                  </p:childTnLst>
                                </p:cTn>
                              </p:par>
                              <p:par>
                                <p:cTn id="27" presetID="2" presetClass="entr" presetSubtype="1" fill="hold" grpId="0" nodeType="withEffect">
                                  <p:stCondLst>
                                    <p:cond delay="0"/>
                                  </p:stCondLst>
                                  <p:childTnLst>
                                    <p:set>
                                      <p:cBhvr>
                                        <p:cTn id="28" dur="1" fill="hold">
                                          <p:stCondLst>
                                            <p:cond delay="0"/>
                                          </p:stCondLst>
                                        </p:cTn>
                                        <p:tgtEl>
                                          <p:spTgt spid="75"/>
                                        </p:tgtEl>
                                        <p:attrNameLst>
                                          <p:attrName>style.visibility</p:attrName>
                                        </p:attrNameLst>
                                      </p:cBhvr>
                                      <p:to>
                                        <p:strVal val="visible"/>
                                      </p:to>
                                    </p:set>
                                    <p:anim calcmode="lin" valueType="num">
                                      <p:cBhvr additive="base">
                                        <p:cTn id="29" dur="500" fill="hold"/>
                                        <p:tgtEl>
                                          <p:spTgt spid="75"/>
                                        </p:tgtEl>
                                        <p:attrNameLst>
                                          <p:attrName>ppt_x</p:attrName>
                                        </p:attrNameLst>
                                      </p:cBhvr>
                                      <p:tavLst>
                                        <p:tav tm="0">
                                          <p:val>
                                            <p:strVal val="#ppt_x"/>
                                          </p:val>
                                        </p:tav>
                                        <p:tav tm="100000">
                                          <p:val>
                                            <p:strVal val="#ppt_x"/>
                                          </p:val>
                                        </p:tav>
                                      </p:tavLst>
                                    </p:anim>
                                    <p:anim calcmode="lin" valueType="num">
                                      <p:cBhvr additive="base">
                                        <p:cTn id="30" dur="500" fill="hold"/>
                                        <p:tgtEl>
                                          <p:spTgt spid="75"/>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ppt_x"/>
                                          </p:val>
                                        </p:tav>
                                        <p:tav tm="100000">
                                          <p:val>
                                            <p:strVal val="#ppt_x"/>
                                          </p:val>
                                        </p:tav>
                                      </p:tavLst>
                                    </p:anim>
                                    <p:anim calcmode="lin" valueType="num">
                                      <p:cBhvr additive="base">
                                        <p:cTn id="36" dur="500" fill="hold"/>
                                        <p:tgtEl>
                                          <p:spTgt spid="5"/>
                                        </p:tgtEl>
                                        <p:attrNameLst>
                                          <p:attrName>ppt_y</p:attrName>
                                        </p:attrNameLst>
                                      </p:cBhvr>
                                      <p:tavLst>
                                        <p:tav tm="0">
                                          <p:val>
                                            <p:strVal val="0-#ppt_h/2"/>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73"/>
                                        </p:tgtEl>
                                        <p:attrNameLst>
                                          <p:attrName>style.visibility</p:attrName>
                                        </p:attrNameLst>
                                      </p:cBhvr>
                                      <p:to>
                                        <p:strVal val="hidden"/>
                                      </p:to>
                                    </p:set>
                                  </p:childTnLst>
                                </p:cTn>
                              </p:par>
                              <p:par>
                                <p:cTn id="39" presetID="2" presetClass="entr" presetSubtype="1" fill="hold" grpId="0" nodeType="withEffect">
                                  <p:stCondLst>
                                    <p:cond delay="0"/>
                                  </p:stCondLst>
                                  <p:childTnLst>
                                    <p:set>
                                      <p:cBhvr>
                                        <p:cTn id="40" dur="1" fill="hold">
                                          <p:stCondLst>
                                            <p:cond delay="0"/>
                                          </p:stCondLst>
                                        </p:cTn>
                                        <p:tgtEl>
                                          <p:spTgt spid="73"/>
                                        </p:tgtEl>
                                        <p:attrNameLst>
                                          <p:attrName>style.visibility</p:attrName>
                                        </p:attrNameLst>
                                      </p:cBhvr>
                                      <p:to>
                                        <p:strVal val="visible"/>
                                      </p:to>
                                    </p:set>
                                    <p:anim calcmode="lin" valueType="num">
                                      <p:cBhvr additive="base">
                                        <p:cTn id="41" dur="500" fill="hold"/>
                                        <p:tgtEl>
                                          <p:spTgt spid="73"/>
                                        </p:tgtEl>
                                        <p:attrNameLst>
                                          <p:attrName>ppt_x</p:attrName>
                                        </p:attrNameLst>
                                      </p:cBhvr>
                                      <p:tavLst>
                                        <p:tav tm="0">
                                          <p:val>
                                            <p:strVal val="#ppt_x"/>
                                          </p:val>
                                        </p:tav>
                                        <p:tav tm="100000">
                                          <p:val>
                                            <p:strVal val="#ppt_x"/>
                                          </p:val>
                                        </p:tav>
                                      </p:tavLst>
                                    </p:anim>
                                    <p:anim calcmode="lin" valueType="num">
                                      <p:cBhvr additive="base">
                                        <p:cTn id="42" dur="500" fill="hold"/>
                                        <p:tgtEl>
                                          <p:spTgt spid="73"/>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0-#ppt_h/2"/>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74"/>
                                        </p:tgtEl>
                                        <p:attrNameLst>
                                          <p:attrName>style.visibility</p:attrName>
                                        </p:attrNameLst>
                                      </p:cBhvr>
                                      <p:to>
                                        <p:strVal val="hidden"/>
                                      </p:to>
                                    </p:set>
                                  </p:childTnLst>
                                </p:cTn>
                              </p:par>
                              <p:par>
                                <p:cTn id="51" presetID="2" presetClass="entr" presetSubtype="1" fill="hold" grpId="0" nodeType="withEffect">
                                  <p:stCondLst>
                                    <p:cond delay="0"/>
                                  </p:stCondLst>
                                  <p:childTnLst>
                                    <p:set>
                                      <p:cBhvr>
                                        <p:cTn id="52" dur="1" fill="hold">
                                          <p:stCondLst>
                                            <p:cond delay="0"/>
                                          </p:stCondLst>
                                        </p:cTn>
                                        <p:tgtEl>
                                          <p:spTgt spid="74"/>
                                        </p:tgtEl>
                                        <p:attrNameLst>
                                          <p:attrName>style.visibility</p:attrName>
                                        </p:attrNameLst>
                                      </p:cBhvr>
                                      <p:to>
                                        <p:strVal val="visible"/>
                                      </p:to>
                                    </p:set>
                                    <p:anim calcmode="lin" valueType="num">
                                      <p:cBhvr additive="base">
                                        <p:cTn id="53" dur="500" fill="hold"/>
                                        <p:tgtEl>
                                          <p:spTgt spid="74"/>
                                        </p:tgtEl>
                                        <p:attrNameLst>
                                          <p:attrName>ppt_x</p:attrName>
                                        </p:attrNameLst>
                                      </p:cBhvr>
                                      <p:tavLst>
                                        <p:tav tm="0">
                                          <p:val>
                                            <p:strVal val="#ppt_x"/>
                                          </p:val>
                                        </p:tav>
                                        <p:tav tm="100000">
                                          <p:val>
                                            <p:strVal val="#ppt_x"/>
                                          </p:val>
                                        </p:tav>
                                      </p:tavLst>
                                    </p:anim>
                                    <p:anim calcmode="lin" valueType="num">
                                      <p:cBhvr additive="base">
                                        <p:cTn id="54" dur="500" fill="hold"/>
                                        <p:tgtEl>
                                          <p:spTgt spid="74"/>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1" fill="hold" nodeType="clickEffect">
                                  <p:stCondLst>
                                    <p:cond delay="0"/>
                                  </p:stCondLst>
                                  <p:childTnLst>
                                    <p:set>
                                      <p:cBhvr>
                                        <p:cTn id="58" dur="1" fill="hold">
                                          <p:stCondLst>
                                            <p:cond delay="0"/>
                                          </p:stCondLst>
                                        </p:cTn>
                                        <p:tgtEl>
                                          <p:spTgt spid="5"/>
                                        </p:tgtEl>
                                        <p:attrNameLst>
                                          <p:attrName>style.visibility</p:attrName>
                                        </p:attrNameLst>
                                      </p:cBhvr>
                                      <p:to>
                                        <p:strVal val="visible"/>
                                      </p:to>
                                    </p:set>
                                    <p:anim calcmode="lin" valueType="num">
                                      <p:cBhvr additive="base">
                                        <p:cTn id="59" dur="500" fill="hold"/>
                                        <p:tgtEl>
                                          <p:spTgt spid="5"/>
                                        </p:tgtEl>
                                        <p:attrNameLst>
                                          <p:attrName>ppt_x</p:attrName>
                                        </p:attrNameLst>
                                      </p:cBhvr>
                                      <p:tavLst>
                                        <p:tav tm="0">
                                          <p:val>
                                            <p:strVal val="#ppt_x"/>
                                          </p:val>
                                        </p:tav>
                                        <p:tav tm="100000">
                                          <p:val>
                                            <p:strVal val="#ppt_x"/>
                                          </p:val>
                                        </p:tav>
                                      </p:tavLst>
                                    </p:anim>
                                    <p:anim calcmode="lin" valueType="num">
                                      <p:cBhvr additive="base">
                                        <p:cTn id="60" dur="500" fill="hold"/>
                                        <p:tgtEl>
                                          <p:spTgt spid="5"/>
                                        </p:tgtEl>
                                        <p:attrNameLst>
                                          <p:attrName>ppt_y</p:attrName>
                                        </p:attrNameLst>
                                      </p:cBhvr>
                                      <p:tavLst>
                                        <p:tav tm="0">
                                          <p:val>
                                            <p:strVal val="0-#ppt_h/2"/>
                                          </p:val>
                                        </p:tav>
                                        <p:tav tm="100000">
                                          <p:val>
                                            <p:strVal val="#ppt_y"/>
                                          </p:val>
                                        </p:tav>
                                      </p:tavLst>
                                    </p:anim>
                                  </p:childTnLst>
                                </p:cTn>
                              </p:par>
                              <p:par>
                                <p:cTn id="61" presetID="1" presetClass="exit" presetSubtype="0" fill="hold" grpId="1" nodeType="withEffect">
                                  <p:stCondLst>
                                    <p:cond delay="0"/>
                                  </p:stCondLst>
                                  <p:childTnLst>
                                    <p:set>
                                      <p:cBhvr>
                                        <p:cTn id="62" dur="1" fill="hold">
                                          <p:stCondLst>
                                            <p:cond delay="0"/>
                                          </p:stCondLst>
                                        </p:cTn>
                                        <p:tgtEl>
                                          <p:spTgt spid="72"/>
                                        </p:tgtEl>
                                        <p:attrNameLst>
                                          <p:attrName>style.visibility</p:attrName>
                                        </p:attrNameLst>
                                      </p:cBhvr>
                                      <p:to>
                                        <p:strVal val="hidden"/>
                                      </p:to>
                                    </p:set>
                                  </p:childTnLst>
                                </p:cTn>
                              </p:par>
                              <p:par>
                                <p:cTn id="63" presetID="2" presetClass="entr" presetSubtype="1" fill="hold" grpId="0" nodeType="withEffect">
                                  <p:stCondLst>
                                    <p:cond delay="0"/>
                                  </p:stCondLst>
                                  <p:childTnLst>
                                    <p:set>
                                      <p:cBhvr>
                                        <p:cTn id="64" dur="1" fill="hold">
                                          <p:stCondLst>
                                            <p:cond delay="0"/>
                                          </p:stCondLst>
                                        </p:cTn>
                                        <p:tgtEl>
                                          <p:spTgt spid="72"/>
                                        </p:tgtEl>
                                        <p:attrNameLst>
                                          <p:attrName>style.visibility</p:attrName>
                                        </p:attrNameLst>
                                      </p:cBhvr>
                                      <p:to>
                                        <p:strVal val="visible"/>
                                      </p:to>
                                    </p:set>
                                    <p:anim calcmode="lin" valueType="num">
                                      <p:cBhvr additive="base">
                                        <p:cTn id="65" dur="500" fill="hold"/>
                                        <p:tgtEl>
                                          <p:spTgt spid="72"/>
                                        </p:tgtEl>
                                        <p:attrNameLst>
                                          <p:attrName>ppt_x</p:attrName>
                                        </p:attrNameLst>
                                      </p:cBhvr>
                                      <p:tavLst>
                                        <p:tav tm="0">
                                          <p:val>
                                            <p:strVal val="#ppt_x"/>
                                          </p:val>
                                        </p:tav>
                                        <p:tav tm="100000">
                                          <p:val>
                                            <p:strVal val="#ppt_x"/>
                                          </p:val>
                                        </p:tav>
                                      </p:tavLst>
                                    </p:anim>
                                    <p:anim calcmode="lin" valueType="num">
                                      <p:cBhvr additive="base">
                                        <p:cTn id="66" dur="500" fill="hold"/>
                                        <p:tgtEl>
                                          <p:spTgt spid="72"/>
                                        </p:tgtEl>
                                        <p:attrNameLst>
                                          <p:attrName>ppt_y</p:attrName>
                                        </p:attrNameLst>
                                      </p:cBhvr>
                                      <p:tavLst>
                                        <p:tav tm="0">
                                          <p:val>
                                            <p:strVal val="0-#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1" fill="hold" nodeType="click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additive="base">
                                        <p:cTn id="71" dur="500" fill="hold"/>
                                        <p:tgtEl>
                                          <p:spTgt spid="5"/>
                                        </p:tgtEl>
                                        <p:attrNameLst>
                                          <p:attrName>ppt_x</p:attrName>
                                        </p:attrNameLst>
                                      </p:cBhvr>
                                      <p:tavLst>
                                        <p:tav tm="0">
                                          <p:val>
                                            <p:strVal val="#ppt_x"/>
                                          </p:val>
                                        </p:tav>
                                        <p:tav tm="100000">
                                          <p:val>
                                            <p:strVal val="#ppt_x"/>
                                          </p:val>
                                        </p:tav>
                                      </p:tavLst>
                                    </p:anim>
                                    <p:anim calcmode="lin" valueType="num">
                                      <p:cBhvr additive="base">
                                        <p:cTn id="72" dur="500" fill="hold"/>
                                        <p:tgtEl>
                                          <p:spTgt spid="5"/>
                                        </p:tgtEl>
                                        <p:attrNameLst>
                                          <p:attrName>ppt_y</p:attrName>
                                        </p:attrNameLst>
                                      </p:cBhvr>
                                      <p:tavLst>
                                        <p:tav tm="0">
                                          <p:val>
                                            <p:strVal val="0-#ppt_h/2"/>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69"/>
                                        </p:tgtEl>
                                        <p:attrNameLst>
                                          <p:attrName>style.visibility</p:attrName>
                                        </p:attrNameLst>
                                      </p:cBhvr>
                                      <p:to>
                                        <p:strVal val="hidden"/>
                                      </p:to>
                                    </p:set>
                                  </p:childTnLst>
                                </p:cTn>
                              </p:par>
                              <p:par>
                                <p:cTn id="75" presetID="2" presetClass="entr" presetSubtype="1" fill="hold" grpId="0" nodeType="withEffect">
                                  <p:stCondLst>
                                    <p:cond delay="0"/>
                                  </p:stCondLst>
                                  <p:childTnLst>
                                    <p:set>
                                      <p:cBhvr>
                                        <p:cTn id="76" dur="1" fill="hold">
                                          <p:stCondLst>
                                            <p:cond delay="0"/>
                                          </p:stCondLst>
                                        </p:cTn>
                                        <p:tgtEl>
                                          <p:spTgt spid="69"/>
                                        </p:tgtEl>
                                        <p:attrNameLst>
                                          <p:attrName>style.visibility</p:attrName>
                                        </p:attrNameLst>
                                      </p:cBhvr>
                                      <p:to>
                                        <p:strVal val="visible"/>
                                      </p:to>
                                    </p:set>
                                    <p:anim calcmode="lin" valueType="num">
                                      <p:cBhvr additive="base">
                                        <p:cTn id="77" dur="500" fill="hold"/>
                                        <p:tgtEl>
                                          <p:spTgt spid="69"/>
                                        </p:tgtEl>
                                        <p:attrNameLst>
                                          <p:attrName>ppt_x</p:attrName>
                                        </p:attrNameLst>
                                      </p:cBhvr>
                                      <p:tavLst>
                                        <p:tav tm="0">
                                          <p:val>
                                            <p:strVal val="#ppt_x"/>
                                          </p:val>
                                        </p:tav>
                                        <p:tav tm="100000">
                                          <p:val>
                                            <p:strVal val="#ppt_x"/>
                                          </p:val>
                                        </p:tav>
                                      </p:tavLst>
                                    </p:anim>
                                    <p:anim calcmode="lin" valueType="num">
                                      <p:cBhvr additive="base">
                                        <p:cTn id="78" dur="500" fill="hold"/>
                                        <p:tgtEl>
                                          <p:spTgt spid="69"/>
                                        </p:tgtEl>
                                        <p:attrNameLst>
                                          <p:attrName>ppt_y</p:attrName>
                                        </p:attrNameLst>
                                      </p:cBhvr>
                                      <p:tavLst>
                                        <p:tav tm="0">
                                          <p:val>
                                            <p:strVal val="0-#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1" fill="hold" nodeType="click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0-#ppt_h/2"/>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66"/>
                                        </p:tgtEl>
                                        <p:attrNameLst>
                                          <p:attrName>style.visibility</p:attrName>
                                        </p:attrNameLst>
                                      </p:cBhvr>
                                      <p:to>
                                        <p:strVal val="hidden"/>
                                      </p:to>
                                    </p:set>
                                  </p:childTnLst>
                                </p:cTn>
                              </p:par>
                              <p:par>
                                <p:cTn id="87" presetID="2" presetClass="entr" presetSubtype="1" fill="hold" grpId="0" nodeType="withEffect">
                                  <p:stCondLst>
                                    <p:cond delay="0"/>
                                  </p:stCondLst>
                                  <p:childTnLst>
                                    <p:set>
                                      <p:cBhvr>
                                        <p:cTn id="88" dur="1" fill="hold">
                                          <p:stCondLst>
                                            <p:cond delay="0"/>
                                          </p:stCondLst>
                                        </p:cTn>
                                        <p:tgtEl>
                                          <p:spTgt spid="66"/>
                                        </p:tgtEl>
                                        <p:attrNameLst>
                                          <p:attrName>style.visibility</p:attrName>
                                        </p:attrNameLst>
                                      </p:cBhvr>
                                      <p:to>
                                        <p:strVal val="visible"/>
                                      </p:to>
                                    </p:set>
                                    <p:anim calcmode="lin" valueType="num">
                                      <p:cBhvr additive="base">
                                        <p:cTn id="89" dur="500" fill="hold"/>
                                        <p:tgtEl>
                                          <p:spTgt spid="66"/>
                                        </p:tgtEl>
                                        <p:attrNameLst>
                                          <p:attrName>ppt_x</p:attrName>
                                        </p:attrNameLst>
                                      </p:cBhvr>
                                      <p:tavLst>
                                        <p:tav tm="0">
                                          <p:val>
                                            <p:strVal val="#ppt_x"/>
                                          </p:val>
                                        </p:tav>
                                        <p:tav tm="100000">
                                          <p:val>
                                            <p:strVal val="#ppt_x"/>
                                          </p:val>
                                        </p:tav>
                                      </p:tavLst>
                                    </p:anim>
                                    <p:anim calcmode="lin" valueType="num">
                                      <p:cBhvr additive="base">
                                        <p:cTn id="90" dur="500" fill="hold"/>
                                        <p:tgtEl>
                                          <p:spTgt spid="66"/>
                                        </p:tgtEl>
                                        <p:attrNameLst>
                                          <p:attrName>ppt_y</p:attrName>
                                        </p:attrNameLst>
                                      </p:cBhvr>
                                      <p:tavLst>
                                        <p:tav tm="0">
                                          <p:val>
                                            <p:strVal val="0-#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nodeType="clickEffect">
                                  <p:stCondLst>
                                    <p:cond delay="0"/>
                                  </p:stCondLst>
                                  <p:childTnLst>
                                    <p:set>
                                      <p:cBhvr>
                                        <p:cTn id="94" dur="1" fill="hold">
                                          <p:stCondLst>
                                            <p:cond delay="0"/>
                                          </p:stCondLst>
                                        </p:cTn>
                                        <p:tgtEl>
                                          <p:spTgt spid="5"/>
                                        </p:tgtEl>
                                        <p:attrNameLst>
                                          <p:attrName>style.visibility</p:attrName>
                                        </p:attrNameLst>
                                      </p:cBhvr>
                                      <p:to>
                                        <p:strVal val="visible"/>
                                      </p:to>
                                    </p:set>
                                    <p:anim calcmode="lin" valueType="num">
                                      <p:cBhvr additive="base">
                                        <p:cTn id="95" dur="500" fill="hold"/>
                                        <p:tgtEl>
                                          <p:spTgt spid="5"/>
                                        </p:tgtEl>
                                        <p:attrNameLst>
                                          <p:attrName>ppt_x</p:attrName>
                                        </p:attrNameLst>
                                      </p:cBhvr>
                                      <p:tavLst>
                                        <p:tav tm="0">
                                          <p:val>
                                            <p:strVal val="#ppt_x"/>
                                          </p:val>
                                        </p:tav>
                                        <p:tav tm="100000">
                                          <p:val>
                                            <p:strVal val="#ppt_x"/>
                                          </p:val>
                                        </p:tav>
                                      </p:tavLst>
                                    </p:anim>
                                    <p:anim calcmode="lin" valueType="num">
                                      <p:cBhvr additive="base">
                                        <p:cTn id="96" dur="500" fill="hold"/>
                                        <p:tgtEl>
                                          <p:spTgt spid="5"/>
                                        </p:tgtEl>
                                        <p:attrNameLst>
                                          <p:attrName>ppt_y</p:attrName>
                                        </p:attrNameLst>
                                      </p:cBhvr>
                                      <p:tavLst>
                                        <p:tav tm="0">
                                          <p:val>
                                            <p:strVal val="0-#ppt_h/2"/>
                                          </p:val>
                                        </p:tav>
                                        <p:tav tm="100000">
                                          <p:val>
                                            <p:strVal val="#ppt_y"/>
                                          </p:val>
                                        </p:tav>
                                      </p:tavLst>
                                    </p:anim>
                                  </p:childTnLst>
                                </p:cTn>
                              </p:par>
                              <p:par>
                                <p:cTn id="97" presetID="1" presetClass="exit" presetSubtype="0" fill="hold" grpId="1" nodeType="withEffect">
                                  <p:stCondLst>
                                    <p:cond delay="0"/>
                                  </p:stCondLst>
                                  <p:childTnLst>
                                    <p:set>
                                      <p:cBhvr>
                                        <p:cTn id="98" dur="1" fill="hold">
                                          <p:stCondLst>
                                            <p:cond delay="0"/>
                                          </p:stCondLst>
                                        </p:cTn>
                                        <p:tgtEl>
                                          <p:spTgt spid="70"/>
                                        </p:tgtEl>
                                        <p:attrNameLst>
                                          <p:attrName>style.visibility</p:attrName>
                                        </p:attrNameLst>
                                      </p:cBhvr>
                                      <p:to>
                                        <p:strVal val="hidden"/>
                                      </p:to>
                                    </p:set>
                                  </p:childTnLst>
                                </p:cTn>
                              </p:par>
                              <p:par>
                                <p:cTn id="99" presetID="2" presetClass="entr" presetSubtype="1" fill="hold" grpId="0" nodeType="withEffect">
                                  <p:stCondLst>
                                    <p:cond delay="0"/>
                                  </p:stCondLst>
                                  <p:childTnLst>
                                    <p:set>
                                      <p:cBhvr>
                                        <p:cTn id="100" dur="1" fill="hold">
                                          <p:stCondLst>
                                            <p:cond delay="0"/>
                                          </p:stCondLst>
                                        </p:cTn>
                                        <p:tgtEl>
                                          <p:spTgt spid="70"/>
                                        </p:tgtEl>
                                        <p:attrNameLst>
                                          <p:attrName>style.visibility</p:attrName>
                                        </p:attrNameLst>
                                      </p:cBhvr>
                                      <p:to>
                                        <p:strVal val="visible"/>
                                      </p:to>
                                    </p:set>
                                    <p:anim calcmode="lin" valueType="num">
                                      <p:cBhvr additive="base">
                                        <p:cTn id="101" dur="500" fill="hold"/>
                                        <p:tgtEl>
                                          <p:spTgt spid="70"/>
                                        </p:tgtEl>
                                        <p:attrNameLst>
                                          <p:attrName>ppt_x</p:attrName>
                                        </p:attrNameLst>
                                      </p:cBhvr>
                                      <p:tavLst>
                                        <p:tav tm="0">
                                          <p:val>
                                            <p:strVal val="#ppt_x"/>
                                          </p:val>
                                        </p:tav>
                                        <p:tav tm="100000">
                                          <p:val>
                                            <p:strVal val="#ppt_x"/>
                                          </p:val>
                                        </p:tav>
                                      </p:tavLst>
                                    </p:anim>
                                    <p:anim calcmode="lin" valueType="num">
                                      <p:cBhvr additive="base">
                                        <p:cTn id="102" dur="500" fill="hold"/>
                                        <p:tgtEl>
                                          <p:spTgt spid="70"/>
                                        </p:tgtEl>
                                        <p:attrNameLst>
                                          <p:attrName>ppt_y</p:attrName>
                                        </p:attrNameLst>
                                      </p:cBhvr>
                                      <p:tavLst>
                                        <p:tav tm="0">
                                          <p:val>
                                            <p:strVal val="0-#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1" fill="hold" nodeType="clickEffect">
                                  <p:stCondLst>
                                    <p:cond delay="0"/>
                                  </p:stCondLst>
                                  <p:childTnLst>
                                    <p:set>
                                      <p:cBhvr>
                                        <p:cTn id="106" dur="1" fill="hold">
                                          <p:stCondLst>
                                            <p:cond delay="0"/>
                                          </p:stCondLst>
                                        </p:cTn>
                                        <p:tgtEl>
                                          <p:spTgt spid="5"/>
                                        </p:tgtEl>
                                        <p:attrNameLst>
                                          <p:attrName>style.visibility</p:attrName>
                                        </p:attrNameLst>
                                      </p:cBhvr>
                                      <p:to>
                                        <p:strVal val="visible"/>
                                      </p:to>
                                    </p:set>
                                    <p:anim calcmode="lin" valueType="num">
                                      <p:cBhvr additive="base">
                                        <p:cTn id="107" dur="500" fill="hold"/>
                                        <p:tgtEl>
                                          <p:spTgt spid="5"/>
                                        </p:tgtEl>
                                        <p:attrNameLst>
                                          <p:attrName>ppt_x</p:attrName>
                                        </p:attrNameLst>
                                      </p:cBhvr>
                                      <p:tavLst>
                                        <p:tav tm="0">
                                          <p:val>
                                            <p:strVal val="#ppt_x"/>
                                          </p:val>
                                        </p:tav>
                                        <p:tav tm="100000">
                                          <p:val>
                                            <p:strVal val="#ppt_x"/>
                                          </p:val>
                                        </p:tav>
                                      </p:tavLst>
                                    </p:anim>
                                    <p:anim calcmode="lin" valueType="num">
                                      <p:cBhvr additive="base">
                                        <p:cTn id="108" dur="500" fill="hold"/>
                                        <p:tgtEl>
                                          <p:spTgt spid="5"/>
                                        </p:tgtEl>
                                        <p:attrNameLst>
                                          <p:attrName>ppt_y</p:attrName>
                                        </p:attrNameLst>
                                      </p:cBhvr>
                                      <p:tavLst>
                                        <p:tav tm="0">
                                          <p:val>
                                            <p:strVal val="0-#ppt_h/2"/>
                                          </p:val>
                                        </p:tav>
                                        <p:tav tm="100000">
                                          <p:val>
                                            <p:strVal val="#ppt_y"/>
                                          </p:val>
                                        </p:tav>
                                      </p:tavLst>
                                    </p:anim>
                                  </p:childTnLst>
                                </p:cTn>
                              </p:par>
                              <p:par>
                                <p:cTn id="109" presetID="1" presetClass="exit" presetSubtype="0" fill="hold" grpId="1" nodeType="withEffect">
                                  <p:stCondLst>
                                    <p:cond delay="0"/>
                                  </p:stCondLst>
                                  <p:childTnLst>
                                    <p:set>
                                      <p:cBhvr>
                                        <p:cTn id="110" dur="1" fill="hold">
                                          <p:stCondLst>
                                            <p:cond delay="0"/>
                                          </p:stCondLst>
                                        </p:cTn>
                                        <p:tgtEl>
                                          <p:spTgt spid="67"/>
                                        </p:tgtEl>
                                        <p:attrNameLst>
                                          <p:attrName>style.visibility</p:attrName>
                                        </p:attrNameLst>
                                      </p:cBhvr>
                                      <p:to>
                                        <p:strVal val="hidden"/>
                                      </p:to>
                                    </p:set>
                                  </p:childTnLst>
                                </p:cTn>
                              </p:par>
                              <p:par>
                                <p:cTn id="111" presetID="2" presetClass="entr" presetSubtype="1" fill="hold" grpId="0" nodeType="withEffect">
                                  <p:stCondLst>
                                    <p:cond delay="0"/>
                                  </p:stCondLst>
                                  <p:childTnLst>
                                    <p:set>
                                      <p:cBhvr>
                                        <p:cTn id="112" dur="1" fill="hold">
                                          <p:stCondLst>
                                            <p:cond delay="0"/>
                                          </p:stCondLst>
                                        </p:cTn>
                                        <p:tgtEl>
                                          <p:spTgt spid="67"/>
                                        </p:tgtEl>
                                        <p:attrNameLst>
                                          <p:attrName>style.visibility</p:attrName>
                                        </p:attrNameLst>
                                      </p:cBhvr>
                                      <p:to>
                                        <p:strVal val="visible"/>
                                      </p:to>
                                    </p:set>
                                    <p:anim calcmode="lin" valueType="num">
                                      <p:cBhvr additive="base">
                                        <p:cTn id="113" dur="500" fill="hold"/>
                                        <p:tgtEl>
                                          <p:spTgt spid="67"/>
                                        </p:tgtEl>
                                        <p:attrNameLst>
                                          <p:attrName>ppt_x</p:attrName>
                                        </p:attrNameLst>
                                      </p:cBhvr>
                                      <p:tavLst>
                                        <p:tav tm="0">
                                          <p:val>
                                            <p:strVal val="#ppt_x"/>
                                          </p:val>
                                        </p:tav>
                                        <p:tav tm="100000">
                                          <p:val>
                                            <p:strVal val="#ppt_x"/>
                                          </p:val>
                                        </p:tav>
                                      </p:tavLst>
                                    </p:anim>
                                    <p:anim calcmode="lin" valueType="num">
                                      <p:cBhvr additive="base">
                                        <p:cTn id="114" dur="500" fill="hold"/>
                                        <p:tgtEl>
                                          <p:spTgt spid="67"/>
                                        </p:tgtEl>
                                        <p:attrNameLst>
                                          <p:attrName>ppt_y</p:attrName>
                                        </p:attrNameLst>
                                      </p:cBhvr>
                                      <p:tavLst>
                                        <p:tav tm="0">
                                          <p:val>
                                            <p:strVal val="0-#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1" fill="hold" nodeType="clickEffect">
                                  <p:stCondLst>
                                    <p:cond delay="0"/>
                                  </p:stCondLst>
                                  <p:childTnLst>
                                    <p:set>
                                      <p:cBhvr>
                                        <p:cTn id="118" dur="1" fill="hold">
                                          <p:stCondLst>
                                            <p:cond delay="0"/>
                                          </p:stCondLst>
                                        </p:cTn>
                                        <p:tgtEl>
                                          <p:spTgt spid="5"/>
                                        </p:tgtEl>
                                        <p:attrNameLst>
                                          <p:attrName>style.visibility</p:attrName>
                                        </p:attrNameLst>
                                      </p:cBhvr>
                                      <p:to>
                                        <p:strVal val="visible"/>
                                      </p:to>
                                    </p:set>
                                    <p:anim calcmode="lin" valueType="num">
                                      <p:cBhvr additive="base">
                                        <p:cTn id="119" dur="500" fill="hold"/>
                                        <p:tgtEl>
                                          <p:spTgt spid="5"/>
                                        </p:tgtEl>
                                        <p:attrNameLst>
                                          <p:attrName>ppt_x</p:attrName>
                                        </p:attrNameLst>
                                      </p:cBhvr>
                                      <p:tavLst>
                                        <p:tav tm="0">
                                          <p:val>
                                            <p:strVal val="#ppt_x"/>
                                          </p:val>
                                        </p:tav>
                                        <p:tav tm="100000">
                                          <p:val>
                                            <p:strVal val="#ppt_x"/>
                                          </p:val>
                                        </p:tav>
                                      </p:tavLst>
                                    </p:anim>
                                    <p:anim calcmode="lin" valueType="num">
                                      <p:cBhvr additive="base">
                                        <p:cTn id="120" dur="500" fill="hold"/>
                                        <p:tgtEl>
                                          <p:spTgt spid="5"/>
                                        </p:tgtEl>
                                        <p:attrNameLst>
                                          <p:attrName>ppt_y</p:attrName>
                                        </p:attrNameLst>
                                      </p:cBhvr>
                                      <p:tavLst>
                                        <p:tav tm="0">
                                          <p:val>
                                            <p:strVal val="0-#ppt_h/2"/>
                                          </p:val>
                                        </p:tav>
                                        <p:tav tm="100000">
                                          <p:val>
                                            <p:strVal val="#ppt_y"/>
                                          </p:val>
                                        </p:tav>
                                      </p:tavLst>
                                    </p:anim>
                                  </p:childTnLst>
                                </p:cTn>
                              </p:par>
                              <p:par>
                                <p:cTn id="121" presetID="1" presetClass="exit" presetSubtype="0" fill="hold" grpId="1" nodeType="withEffect">
                                  <p:stCondLst>
                                    <p:cond delay="0"/>
                                  </p:stCondLst>
                                  <p:childTnLst>
                                    <p:set>
                                      <p:cBhvr>
                                        <p:cTn id="122" dur="1" fill="hold">
                                          <p:stCondLst>
                                            <p:cond delay="0"/>
                                          </p:stCondLst>
                                        </p:cTn>
                                        <p:tgtEl>
                                          <p:spTgt spid="191"/>
                                        </p:tgtEl>
                                        <p:attrNameLst>
                                          <p:attrName>style.visibility</p:attrName>
                                        </p:attrNameLst>
                                      </p:cBhvr>
                                      <p:to>
                                        <p:strVal val="hidden"/>
                                      </p:to>
                                    </p:set>
                                  </p:childTnLst>
                                </p:cTn>
                              </p:par>
                              <p:par>
                                <p:cTn id="123" presetID="2" presetClass="entr" presetSubtype="1" fill="hold" grpId="0" nodeType="withEffect">
                                  <p:stCondLst>
                                    <p:cond delay="0"/>
                                  </p:stCondLst>
                                  <p:childTnLst>
                                    <p:set>
                                      <p:cBhvr>
                                        <p:cTn id="124" dur="1" fill="hold">
                                          <p:stCondLst>
                                            <p:cond delay="0"/>
                                          </p:stCondLst>
                                        </p:cTn>
                                        <p:tgtEl>
                                          <p:spTgt spid="191"/>
                                        </p:tgtEl>
                                        <p:attrNameLst>
                                          <p:attrName>style.visibility</p:attrName>
                                        </p:attrNameLst>
                                      </p:cBhvr>
                                      <p:to>
                                        <p:strVal val="visible"/>
                                      </p:to>
                                    </p:set>
                                    <p:anim calcmode="lin" valueType="num">
                                      <p:cBhvr additive="base">
                                        <p:cTn id="125" dur="500" fill="hold"/>
                                        <p:tgtEl>
                                          <p:spTgt spid="191"/>
                                        </p:tgtEl>
                                        <p:attrNameLst>
                                          <p:attrName>ppt_x</p:attrName>
                                        </p:attrNameLst>
                                      </p:cBhvr>
                                      <p:tavLst>
                                        <p:tav tm="0">
                                          <p:val>
                                            <p:strVal val="#ppt_x"/>
                                          </p:val>
                                        </p:tav>
                                        <p:tav tm="100000">
                                          <p:val>
                                            <p:strVal val="#ppt_x"/>
                                          </p:val>
                                        </p:tav>
                                      </p:tavLst>
                                    </p:anim>
                                    <p:anim calcmode="lin" valueType="num">
                                      <p:cBhvr additive="base">
                                        <p:cTn id="126" dur="500" fill="hold"/>
                                        <p:tgtEl>
                                          <p:spTgt spid="191"/>
                                        </p:tgtEl>
                                        <p:attrNameLst>
                                          <p:attrName>ppt_y</p:attrName>
                                        </p:attrNameLst>
                                      </p:cBhvr>
                                      <p:tavLst>
                                        <p:tav tm="0">
                                          <p:val>
                                            <p:strVal val="0-#ppt_h/2"/>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4" fill="hold" grpId="0" nodeType="clickEffect">
                                  <p:stCondLst>
                                    <p:cond delay="0"/>
                                  </p:stCondLst>
                                  <p:childTnLst>
                                    <p:set>
                                      <p:cBhvr>
                                        <p:cTn id="130" dur="1" fill="hold">
                                          <p:stCondLst>
                                            <p:cond delay="0"/>
                                          </p:stCondLst>
                                        </p:cTn>
                                        <p:tgtEl>
                                          <p:spTgt spid="77"/>
                                        </p:tgtEl>
                                        <p:attrNameLst>
                                          <p:attrName>style.visibility</p:attrName>
                                        </p:attrNameLst>
                                      </p:cBhvr>
                                      <p:to>
                                        <p:strVal val="visible"/>
                                      </p:to>
                                    </p:set>
                                    <p:anim calcmode="lin" valueType="num">
                                      <p:cBhvr additive="base">
                                        <p:cTn id="131" dur="500" fill="hold"/>
                                        <p:tgtEl>
                                          <p:spTgt spid="77"/>
                                        </p:tgtEl>
                                        <p:attrNameLst>
                                          <p:attrName>ppt_x</p:attrName>
                                        </p:attrNameLst>
                                      </p:cBhvr>
                                      <p:tavLst>
                                        <p:tav tm="0">
                                          <p:val>
                                            <p:strVal val="#ppt_x"/>
                                          </p:val>
                                        </p:tav>
                                        <p:tav tm="100000">
                                          <p:val>
                                            <p:strVal val="#ppt_x"/>
                                          </p:val>
                                        </p:tav>
                                      </p:tavLst>
                                    </p:anim>
                                    <p:anim calcmode="lin" valueType="num">
                                      <p:cBhvr additive="base">
                                        <p:cTn id="132"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4" fill="hold" grpId="0" nodeType="clickEffect">
                                  <p:stCondLst>
                                    <p:cond delay="0"/>
                                  </p:stCondLst>
                                  <p:childTnLst>
                                    <p:set>
                                      <p:cBhvr>
                                        <p:cTn id="136" dur="1" fill="hold">
                                          <p:stCondLst>
                                            <p:cond delay="0"/>
                                          </p:stCondLst>
                                        </p:cTn>
                                        <p:tgtEl>
                                          <p:spTgt spid="78"/>
                                        </p:tgtEl>
                                        <p:attrNameLst>
                                          <p:attrName>style.visibility</p:attrName>
                                        </p:attrNameLst>
                                      </p:cBhvr>
                                      <p:to>
                                        <p:strVal val="visible"/>
                                      </p:to>
                                    </p:set>
                                    <p:anim calcmode="lin" valueType="num">
                                      <p:cBhvr additive="base">
                                        <p:cTn id="137" dur="500" fill="hold"/>
                                        <p:tgtEl>
                                          <p:spTgt spid="78"/>
                                        </p:tgtEl>
                                        <p:attrNameLst>
                                          <p:attrName>ppt_x</p:attrName>
                                        </p:attrNameLst>
                                      </p:cBhvr>
                                      <p:tavLst>
                                        <p:tav tm="0">
                                          <p:val>
                                            <p:strVal val="#ppt_x"/>
                                          </p:val>
                                        </p:tav>
                                        <p:tav tm="100000">
                                          <p:val>
                                            <p:strVal val="#ppt_x"/>
                                          </p:val>
                                        </p:tav>
                                      </p:tavLst>
                                    </p:anim>
                                    <p:anim calcmode="lin" valueType="num">
                                      <p:cBhvr additive="base">
                                        <p:cTn id="138"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191" grpId="1"/>
      <p:bldP spid="66" grpId="0"/>
      <p:bldP spid="66" grpId="1"/>
      <p:bldP spid="67" grpId="0"/>
      <p:bldP spid="67" grpId="1"/>
      <p:bldP spid="69" grpId="0"/>
      <p:bldP spid="69" grpId="1"/>
      <p:bldP spid="70" grpId="0"/>
      <p:bldP spid="70" grpId="1"/>
      <p:bldP spid="72" grpId="0"/>
      <p:bldP spid="72" grpId="1"/>
      <p:bldP spid="73" grpId="0"/>
      <p:bldP spid="73" grpId="1"/>
      <p:bldP spid="74" grpId="0"/>
      <p:bldP spid="74" grpId="1"/>
      <p:bldP spid="75" grpId="0"/>
      <p:bldP spid="75" grpId="1"/>
      <p:bldP spid="76" grpId="0" animBg="1"/>
      <p:bldP spid="77" grpId="0"/>
      <p:bldP spid="7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59" name="Picture 6" descr="Related image">
            <a:extLst>
              <a:ext uri="{FF2B5EF4-FFF2-40B4-BE49-F238E27FC236}">
                <a16:creationId xmlns:a16="http://schemas.microsoft.com/office/drawing/2014/main" id="{4415718A-3094-4707-9745-41E004962926}"/>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632" t="6824" b="12622"/>
          <a:stretch/>
        </p:blipFill>
        <p:spPr bwMode="auto">
          <a:xfrm>
            <a:off x="990600" y="4084981"/>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63" name="Rectangle 62">
            <a:extLst>
              <a:ext uri="{FF2B5EF4-FFF2-40B4-BE49-F238E27FC236}">
                <a16:creationId xmlns:a16="http://schemas.microsoft.com/office/drawing/2014/main" id="{F96DA0E5-3784-4206-85E5-F5CF60726A8C}"/>
              </a:ext>
            </a:extLst>
          </p:cNvPr>
          <p:cNvSpPr/>
          <p:nvPr/>
        </p:nvSpPr>
        <p:spPr>
          <a:xfrm>
            <a:off x="4133712" y="4168384"/>
            <a:ext cx="4584109" cy="1200329"/>
          </a:xfrm>
          <a:prstGeom prst="rect">
            <a:avLst/>
          </a:prstGeom>
        </p:spPr>
        <p:txBody>
          <a:bodyPr wrap="square">
            <a:spAutoFit/>
          </a:bodyPr>
          <a:lstStyle/>
          <a:p>
            <a:pPr>
              <a:spcAft>
                <a:spcPts val="0"/>
              </a:spcAft>
            </a:pPr>
            <a:r>
              <a:rPr lang="en-US" sz="2400" dirty="0"/>
              <a:t>With Go, there are  </a:t>
            </a:r>
            <a:br>
              <a:rPr lang="en-US" sz="2400" dirty="0"/>
            </a:br>
            <a:r>
              <a:rPr lang="en-US" sz="2400" dirty="0"/>
              <a:t>  3</a:t>
            </a:r>
            <a:r>
              <a:rPr lang="en-US" sz="2400" baseline="30000" dirty="0"/>
              <a:t>18</a:t>
            </a:r>
            <a:r>
              <a:rPr lang="en-US" altLang="en-US" sz="2400" baseline="30000" dirty="0">
                <a:sym typeface="Symbol" pitchFamily="18" charset="2"/>
              </a:rPr>
              <a:t>18 </a:t>
            </a:r>
            <a:r>
              <a:rPr lang="en-US" altLang="en-US" sz="2400" dirty="0">
                <a:sym typeface="Symbol" pitchFamily="18" charset="2"/>
              </a:rPr>
              <a:t>arrangement of pieces</a:t>
            </a:r>
          </a:p>
          <a:p>
            <a:pPr>
              <a:spcAft>
                <a:spcPts val="0"/>
              </a:spcAft>
            </a:pPr>
            <a:r>
              <a:rPr lang="en-US" sz="2400" dirty="0">
                <a:sym typeface="Symbol" pitchFamily="18" charset="2"/>
              </a:rPr>
              <a:t>and hence this many states.</a:t>
            </a:r>
            <a:endParaRPr lang="en-CA" sz="2400" dirty="0"/>
          </a:p>
        </p:txBody>
      </p:sp>
      <p:pic>
        <p:nvPicPr>
          <p:cNvPr id="77" name="Picture 76">
            <a:extLst>
              <a:ext uri="{FF2B5EF4-FFF2-40B4-BE49-F238E27FC236}">
                <a16:creationId xmlns:a16="http://schemas.microsoft.com/office/drawing/2014/main" id="{06EB9D17-25BD-40C4-AC3B-4DA8EF3D99A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451621" y="6008540"/>
            <a:ext cx="613290" cy="775589"/>
          </a:xfrm>
          <a:prstGeom prst="rect">
            <a:avLst/>
          </a:prstGeom>
        </p:spPr>
      </p:pic>
      <p:sp>
        <p:nvSpPr>
          <p:cNvPr id="78" name="AutoShape 38">
            <a:extLst>
              <a:ext uri="{FF2B5EF4-FFF2-40B4-BE49-F238E27FC236}">
                <a16:creationId xmlns:a16="http://schemas.microsoft.com/office/drawing/2014/main" id="{9BE24AE9-37B4-4CD4-9E32-533D9FDA5A5B}"/>
              </a:ext>
            </a:extLst>
          </p:cNvPr>
          <p:cNvSpPr>
            <a:spLocks noChangeArrowheads="1"/>
          </p:cNvSpPr>
          <p:nvPr/>
        </p:nvSpPr>
        <p:spPr bwMode="auto">
          <a:xfrm>
            <a:off x="6041903" y="5718196"/>
            <a:ext cx="2949697" cy="857250"/>
          </a:xfrm>
          <a:prstGeom prst="wedgeRoundRectCallout">
            <a:avLst>
              <a:gd name="adj1" fmla="val 33837"/>
              <a:gd name="adj2" fmla="val 36183"/>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Use machine learning</a:t>
            </a:r>
          </a:p>
          <a:p>
            <a:pPr algn="ctr" defTabSz="685800" eaLnBrk="1" hangingPunct="1">
              <a:spcBef>
                <a:spcPct val="0"/>
              </a:spcBef>
              <a:buNone/>
              <a:defRPr/>
            </a:pPr>
            <a:r>
              <a:rPr lang="en-US" altLang="en-US" sz="2400" dirty="0">
                <a:solidFill>
                  <a:srgbClr val="FFFFFF"/>
                </a:solidFill>
                <a:sym typeface="Symbol" pitchFamily="18" charset="2"/>
              </a:rPr>
              <a:t>and neural nets.</a:t>
            </a:r>
          </a:p>
        </p:txBody>
      </p:sp>
      <p:grpSp>
        <p:nvGrpSpPr>
          <p:cNvPr id="117" name="Group 29">
            <a:extLst>
              <a:ext uri="{FF2B5EF4-FFF2-40B4-BE49-F238E27FC236}">
                <a16:creationId xmlns:a16="http://schemas.microsoft.com/office/drawing/2014/main" id="{9D7C379C-04E3-4F9A-83A3-B36ABB5403EC}"/>
              </a:ext>
            </a:extLst>
          </p:cNvPr>
          <p:cNvGrpSpPr>
            <a:grpSpLocks/>
          </p:cNvGrpSpPr>
          <p:nvPr/>
        </p:nvGrpSpPr>
        <p:grpSpPr bwMode="auto">
          <a:xfrm>
            <a:off x="1728505" y="3094381"/>
            <a:ext cx="917591" cy="929993"/>
            <a:chOff x="2065" y="1551"/>
            <a:chExt cx="1628" cy="1988"/>
          </a:xfrm>
        </p:grpSpPr>
        <p:sp>
          <p:nvSpPr>
            <p:cNvPr id="118" name="Freeform 30">
              <a:extLst>
                <a:ext uri="{FF2B5EF4-FFF2-40B4-BE49-F238E27FC236}">
                  <a16:creationId xmlns:a16="http://schemas.microsoft.com/office/drawing/2014/main" id="{3D897FB3-28E4-46BE-A629-1A67C5B3FC2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9" name="Freeform 31">
              <a:extLst>
                <a:ext uri="{FF2B5EF4-FFF2-40B4-BE49-F238E27FC236}">
                  <a16:creationId xmlns:a16="http://schemas.microsoft.com/office/drawing/2014/main" id="{93ECFC64-CAFE-4ECF-B4DE-6A29B496CE7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0" name="Freeform 32">
              <a:extLst>
                <a:ext uri="{FF2B5EF4-FFF2-40B4-BE49-F238E27FC236}">
                  <a16:creationId xmlns:a16="http://schemas.microsoft.com/office/drawing/2014/main" id="{B556E376-4FE7-4082-ADCD-61FE1AFF2C7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1" name="Freeform 33">
              <a:extLst>
                <a:ext uri="{FF2B5EF4-FFF2-40B4-BE49-F238E27FC236}">
                  <a16:creationId xmlns:a16="http://schemas.microsoft.com/office/drawing/2014/main" id="{1155BB41-78D6-488F-A1F6-B0F602BD8C1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2" name="Freeform 34">
              <a:extLst>
                <a:ext uri="{FF2B5EF4-FFF2-40B4-BE49-F238E27FC236}">
                  <a16:creationId xmlns:a16="http://schemas.microsoft.com/office/drawing/2014/main" id="{34563E5F-773B-454F-B5A0-68676E8063F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3" name="Freeform 35">
              <a:extLst>
                <a:ext uri="{FF2B5EF4-FFF2-40B4-BE49-F238E27FC236}">
                  <a16:creationId xmlns:a16="http://schemas.microsoft.com/office/drawing/2014/main" id="{90789E47-6B26-4001-B6C0-DF932300776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4" name="Freeform 36">
              <a:extLst>
                <a:ext uri="{FF2B5EF4-FFF2-40B4-BE49-F238E27FC236}">
                  <a16:creationId xmlns:a16="http://schemas.microsoft.com/office/drawing/2014/main" id="{662CD4E3-4659-4A4D-B512-796ACB04785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5" name="Freeform 37">
              <a:extLst>
                <a:ext uri="{FF2B5EF4-FFF2-40B4-BE49-F238E27FC236}">
                  <a16:creationId xmlns:a16="http://schemas.microsoft.com/office/drawing/2014/main" id="{E64CD6C6-596A-47F3-9ACF-A9C1802920D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6" name="Freeform 38">
              <a:extLst>
                <a:ext uri="{FF2B5EF4-FFF2-40B4-BE49-F238E27FC236}">
                  <a16:creationId xmlns:a16="http://schemas.microsoft.com/office/drawing/2014/main" id="{63D57762-56FD-4972-9D8A-6E5E16D4A3B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7" name="Freeform 39">
              <a:extLst>
                <a:ext uri="{FF2B5EF4-FFF2-40B4-BE49-F238E27FC236}">
                  <a16:creationId xmlns:a16="http://schemas.microsoft.com/office/drawing/2014/main" id="{2B8DF26C-075C-4707-AF34-6F9A21A4BA4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8" name="Freeform 40">
              <a:extLst>
                <a:ext uri="{FF2B5EF4-FFF2-40B4-BE49-F238E27FC236}">
                  <a16:creationId xmlns:a16="http://schemas.microsoft.com/office/drawing/2014/main" id="{C8D160A4-4E26-4D62-8174-AA143FD918F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9" name="Freeform 41">
              <a:extLst>
                <a:ext uri="{FF2B5EF4-FFF2-40B4-BE49-F238E27FC236}">
                  <a16:creationId xmlns:a16="http://schemas.microsoft.com/office/drawing/2014/main" id="{F60A673D-DDB3-4D3A-87D3-8EB6171445B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0" name="Freeform 42">
              <a:extLst>
                <a:ext uri="{FF2B5EF4-FFF2-40B4-BE49-F238E27FC236}">
                  <a16:creationId xmlns:a16="http://schemas.microsoft.com/office/drawing/2014/main" id="{E330E2B0-09DE-4D82-BC45-24E70201525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1" name="Freeform 43">
              <a:extLst>
                <a:ext uri="{FF2B5EF4-FFF2-40B4-BE49-F238E27FC236}">
                  <a16:creationId xmlns:a16="http://schemas.microsoft.com/office/drawing/2014/main" id="{BC25ED84-8905-4DD4-B130-DCD31E433798}"/>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2" name="Freeform 44">
              <a:extLst>
                <a:ext uri="{FF2B5EF4-FFF2-40B4-BE49-F238E27FC236}">
                  <a16:creationId xmlns:a16="http://schemas.microsoft.com/office/drawing/2014/main" id="{76EE3D86-1B71-4484-A7DC-47F81C27F03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3" name="Freeform 45">
              <a:extLst>
                <a:ext uri="{FF2B5EF4-FFF2-40B4-BE49-F238E27FC236}">
                  <a16:creationId xmlns:a16="http://schemas.microsoft.com/office/drawing/2014/main" id="{341663DC-360A-4F60-A120-1EE139EE2B6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4" name="Freeform 46">
              <a:extLst>
                <a:ext uri="{FF2B5EF4-FFF2-40B4-BE49-F238E27FC236}">
                  <a16:creationId xmlns:a16="http://schemas.microsoft.com/office/drawing/2014/main" id="{0148CFD2-2D4B-48B1-A4BB-AFDFFF69324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35" name="AutoShape 35">
            <a:extLst>
              <a:ext uri="{FF2B5EF4-FFF2-40B4-BE49-F238E27FC236}">
                <a16:creationId xmlns:a16="http://schemas.microsoft.com/office/drawing/2014/main" id="{311CF0D4-0D1F-454A-8351-40BA7BEFF2BB}"/>
              </a:ext>
            </a:extLst>
          </p:cNvPr>
          <p:cNvSpPr>
            <a:spLocks noChangeArrowheads="1"/>
          </p:cNvSpPr>
          <p:nvPr/>
        </p:nvSpPr>
        <p:spPr bwMode="auto">
          <a:xfrm>
            <a:off x="2815561" y="3196547"/>
            <a:ext cx="3682345" cy="457200"/>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Aft>
                <a:spcPts val="0"/>
              </a:spcAft>
              <a:buNone/>
            </a:pPr>
            <a:r>
              <a:rPr lang="en-US" sz="2400" dirty="0"/>
              <a:t>Problem, too many states!</a:t>
            </a:r>
            <a:endParaRPr lang="en-CA" sz="2400" dirty="0"/>
          </a:p>
        </p:txBody>
      </p:sp>
      <p:sp>
        <p:nvSpPr>
          <p:cNvPr id="136" name="AutoShape 35">
            <a:extLst>
              <a:ext uri="{FF2B5EF4-FFF2-40B4-BE49-F238E27FC236}">
                <a16:creationId xmlns:a16="http://schemas.microsoft.com/office/drawing/2014/main" id="{B8176571-EECB-4BD3-8EEF-DBFCB11B1348}"/>
              </a:ext>
            </a:extLst>
          </p:cNvPr>
          <p:cNvSpPr>
            <a:spLocks noChangeArrowheads="1"/>
          </p:cNvSpPr>
          <p:nvPr/>
        </p:nvSpPr>
        <p:spPr bwMode="auto">
          <a:xfrm>
            <a:off x="2273197" y="5685181"/>
            <a:ext cx="3412776" cy="890265"/>
          </a:xfrm>
          <a:prstGeom prst="wedgeRoundRectCallout">
            <a:avLst>
              <a:gd name="adj1" fmla="val -50125"/>
              <a:gd name="adj2" fmla="val -4843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Aft>
                <a:spcPts val="0"/>
              </a:spcAft>
              <a:buNone/>
            </a:pPr>
            <a:r>
              <a:rPr lang="en-US" sz="2400" dirty="0"/>
              <a:t>We don’t have time to update them all!</a:t>
            </a:r>
            <a:endParaRPr lang="en-CA" sz="2400" dirty="0"/>
          </a:p>
        </p:txBody>
      </p:sp>
      <p:pic>
        <p:nvPicPr>
          <p:cNvPr id="72" name="Picture 2" descr="TYI 30: Expected number of Dice throws | Combinatorics and more">
            <a:extLst>
              <a:ext uri="{FF2B5EF4-FFF2-40B4-BE49-F238E27FC236}">
                <a16:creationId xmlns:a16="http://schemas.microsoft.com/office/drawing/2014/main" id="{A5D823D4-678E-42C6-BDC2-90EA8FCACD0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grpSp>
        <p:nvGrpSpPr>
          <p:cNvPr id="73" name="Group 72">
            <a:extLst>
              <a:ext uri="{FF2B5EF4-FFF2-40B4-BE49-F238E27FC236}">
                <a16:creationId xmlns:a16="http://schemas.microsoft.com/office/drawing/2014/main" id="{7EA322D0-12D4-4015-A908-860BA665B947}"/>
              </a:ext>
            </a:extLst>
          </p:cNvPr>
          <p:cNvGrpSpPr/>
          <p:nvPr/>
        </p:nvGrpSpPr>
        <p:grpSpPr>
          <a:xfrm>
            <a:off x="1447800" y="626589"/>
            <a:ext cx="6248400" cy="2381567"/>
            <a:chOff x="1447800" y="626589"/>
            <a:chExt cx="6248400" cy="2381567"/>
          </a:xfrm>
        </p:grpSpPr>
        <p:sp>
          <p:nvSpPr>
            <p:cNvPr id="74" name="Oval 73">
              <a:extLst>
                <a:ext uri="{FF2B5EF4-FFF2-40B4-BE49-F238E27FC236}">
                  <a16:creationId xmlns:a16="http://schemas.microsoft.com/office/drawing/2014/main" id="{63585735-0293-4A88-9D17-F3F06F5B9CA7}"/>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Oval 74">
              <a:extLst>
                <a:ext uri="{FF2B5EF4-FFF2-40B4-BE49-F238E27FC236}">
                  <a16:creationId xmlns:a16="http://schemas.microsoft.com/office/drawing/2014/main" id="{D59EF435-8F96-4C01-8426-3D43B3CE27C9}"/>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6" name="Oval 75">
              <a:extLst>
                <a:ext uri="{FF2B5EF4-FFF2-40B4-BE49-F238E27FC236}">
                  <a16:creationId xmlns:a16="http://schemas.microsoft.com/office/drawing/2014/main" id="{B74539EE-831D-49D7-BA10-3637F6690A1A}"/>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1" name="Straight Arrow Connector 80">
              <a:extLst>
                <a:ext uri="{FF2B5EF4-FFF2-40B4-BE49-F238E27FC236}">
                  <a16:creationId xmlns:a16="http://schemas.microsoft.com/office/drawing/2014/main" id="{72290ACE-56F3-4E4C-B234-3452ECF01B8C}"/>
                </a:ext>
              </a:extLst>
            </p:cNvPr>
            <p:cNvCxnSpPr>
              <a:cxnSpLocks/>
              <a:stCxn id="74" idx="6"/>
              <a:endCxn id="75"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44C86C1E-CABD-4579-A13D-9D118C4B646A}"/>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03" name="Straight Arrow Connector 102">
              <a:extLst>
                <a:ext uri="{FF2B5EF4-FFF2-40B4-BE49-F238E27FC236}">
                  <a16:creationId xmlns:a16="http://schemas.microsoft.com/office/drawing/2014/main" id="{F327FE3C-DE35-4FFB-B16B-88CAE6B286EC}"/>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104" name="Straight Arrow Connector 103">
              <a:extLst>
                <a:ext uri="{FF2B5EF4-FFF2-40B4-BE49-F238E27FC236}">
                  <a16:creationId xmlns:a16="http://schemas.microsoft.com/office/drawing/2014/main" id="{DAF87A87-95B6-4FB0-9BDD-7B07CBA77768}"/>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05" name="Straight Arrow Connector 104">
              <a:extLst>
                <a:ext uri="{FF2B5EF4-FFF2-40B4-BE49-F238E27FC236}">
                  <a16:creationId xmlns:a16="http://schemas.microsoft.com/office/drawing/2014/main" id="{4F659B63-2354-4D7A-A39D-26845303BAA0}"/>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06" name="Straight Arrow Connector 105">
              <a:extLst>
                <a:ext uri="{FF2B5EF4-FFF2-40B4-BE49-F238E27FC236}">
                  <a16:creationId xmlns:a16="http://schemas.microsoft.com/office/drawing/2014/main" id="{2927896B-D384-4D20-B8BF-81E0E3112F83}"/>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07" name="Straight Arrow Connector 106">
              <a:extLst>
                <a:ext uri="{FF2B5EF4-FFF2-40B4-BE49-F238E27FC236}">
                  <a16:creationId xmlns:a16="http://schemas.microsoft.com/office/drawing/2014/main" id="{79C76F9D-175E-435E-9C16-2DB45B278B62}"/>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08" name="Straight Arrow Connector 107">
              <a:extLst>
                <a:ext uri="{FF2B5EF4-FFF2-40B4-BE49-F238E27FC236}">
                  <a16:creationId xmlns:a16="http://schemas.microsoft.com/office/drawing/2014/main" id="{989BCFF4-8A17-4515-AEB7-7CC95DE209E0}"/>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09" name="Straight Arrow Connector 108">
              <a:extLst>
                <a:ext uri="{FF2B5EF4-FFF2-40B4-BE49-F238E27FC236}">
                  <a16:creationId xmlns:a16="http://schemas.microsoft.com/office/drawing/2014/main" id="{93325FC1-F22C-4BDD-98F0-511D1AADA8A1}"/>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10" name="Straight Arrow Connector 109">
              <a:extLst>
                <a:ext uri="{FF2B5EF4-FFF2-40B4-BE49-F238E27FC236}">
                  <a16:creationId xmlns:a16="http://schemas.microsoft.com/office/drawing/2014/main" id="{740349EC-B683-4186-A5B6-044CA1716F0E}"/>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11" name="Oval 110">
              <a:extLst>
                <a:ext uri="{FF2B5EF4-FFF2-40B4-BE49-F238E27FC236}">
                  <a16:creationId xmlns:a16="http://schemas.microsoft.com/office/drawing/2014/main" id="{2C43E6D4-DCEA-4F12-9815-D0AF7FE4FF46}"/>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12" name="Picture 111">
              <a:extLst>
                <a:ext uri="{FF2B5EF4-FFF2-40B4-BE49-F238E27FC236}">
                  <a16:creationId xmlns:a16="http://schemas.microsoft.com/office/drawing/2014/main" id="{976E3E58-DEBF-4DC0-A845-5F53D5EEB39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13" name="Group 45">
              <a:extLst>
                <a:ext uri="{FF2B5EF4-FFF2-40B4-BE49-F238E27FC236}">
                  <a16:creationId xmlns:a16="http://schemas.microsoft.com/office/drawing/2014/main" id="{8718EDC8-1D05-4386-942E-4131B277B82D}"/>
                </a:ext>
              </a:extLst>
            </p:cNvPr>
            <p:cNvGrpSpPr>
              <a:grpSpLocks/>
            </p:cNvGrpSpPr>
            <p:nvPr/>
          </p:nvGrpSpPr>
          <p:grpSpPr bwMode="auto">
            <a:xfrm>
              <a:off x="3708030" y="1346842"/>
              <a:ext cx="309174" cy="452001"/>
              <a:chOff x="2593" y="768"/>
              <a:chExt cx="849" cy="1475"/>
            </a:xfrm>
          </p:grpSpPr>
          <p:sp>
            <p:nvSpPr>
              <p:cNvPr id="144" name="Freeform 46">
                <a:extLst>
                  <a:ext uri="{FF2B5EF4-FFF2-40B4-BE49-F238E27FC236}">
                    <a16:creationId xmlns:a16="http://schemas.microsoft.com/office/drawing/2014/main" id="{51DEAA69-67D8-4A75-843B-5E8BC3B199C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5" name="Freeform 47">
                <a:extLst>
                  <a:ext uri="{FF2B5EF4-FFF2-40B4-BE49-F238E27FC236}">
                    <a16:creationId xmlns:a16="http://schemas.microsoft.com/office/drawing/2014/main" id="{4323F462-E2C9-4638-B4A6-045AE9E2E41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6" name="Freeform 48">
                <a:extLst>
                  <a:ext uri="{FF2B5EF4-FFF2-40B4-BE49-F238E27FC236}">
                    <a16:creationId xmlns:a16="http://schemas.microsoft.com/office/drawing/2014/main" id="{90E74A2A-F963-4C37-867E-16A054B383A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7" name="Freeform 49">
                <a:extLst>
                  <a:ext uri="{FF2B5EF4-FFF2-40B4-BE49-F238E27FC236}">
                    <a16:creationId xmlns:a16="http://schemas.microsoft.com/office/drawing/2014/main" id="{F2FD11EF-C80A-4093-855C-B6E82744FA2F}"/>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8" name="Freeform 50">
                <a:extLst>
                  <a:ext uri="{FF2B5EF4-FFF2-40B4-BE49-F238E27FC236}">
                    <a16:creationId xmlns:a16="http://schemas.microsoft.com/office/drawing/2014/main" id="{4D6B7BEF-EC90-41E5-9E66-24320E2B2FAC}"/>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9" name="Freeform 51">
                <a:extLst>
                  <a:ext uri="{FF2B5EF4-FFF2-40B4-BE49-F238E27FC236}">
                    <a16:creationId xmlns:a16="http://schemas.microsoft.com/office/drawing/2014/main" id="{788C4B61-C7D5-448E-A91D-4B38B10CBE6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0" name="Freeform 52">
                <a:extLst>
                  <a:ext uri="{FF2B5EF4-FFF2-40B4-BE49-F238E27FC236}">
                    <a16:creationId xmlns:a16="http://schemas.microsoft.com/office/drawing/2014/main" id="{733A3E6D-A5F9-4F7B-A2B3-FF6F90174DE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51" name="Group 53">
                <a:extLst>
                  <a:ext uri="{FF2B5EF4-FFF2-40B4-BE49-F238E27FC236}">
                    <a16:creationId xmlns:a16="http://schemas.microsoft.com/office/drawing/2014/main" id="{F4CAD4EF-3CC2-4705-8B56-F41FA1C18806}"/>
                  </a:ext>
                </a:extLst>
              </p:cNvPr>
              <p:cNvGrpSpPr>
                <a:grpSpLocks/>
              </p:cNvGrpSpPr>
              <p:nvPr/>
            </p:nvGrpSpPr>
            <p:grpSpPr bwMode="auto">
              <a:xfrm>
                <a:off x="2720" y="768"/>
                <a:ext cx="230" cy="1456"/>
                <a:chOff x="2720" y="768"/>
                <a:chExt cx="230" cy="1456"/>
              </a:xfrm>
            </p:grpSpPr>
            <p:sp>
              <p:nvSpPr>
                <p:cNvPr id="152" name="Freeform 54">
                  <a:extLst>
                    <a:ext uri="{FF2B5EF4-FFF2-40B4-BE49-F238E27FC236}">
                      <a16:creationId xmlns:a16="http://schemas.microsoft.com/office/drawing/2014/main" id="{1E0F11C9-FA88-45F9-B75F-4FBF5550C8F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3" name="Freeform 55">
                  <a:extLst>
                    <a:ext uri="{FF2B5EF4-FFF2-40B4-BE49-F238E27FC236}">
                      <a16:creationId xmlns:a16="http://schemas.microsoft.com/office/drawing/2014/main" id="{3CED44D9-5F8F-4261-85B4-3067BC19066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14" name="Picture 4" descr="Finish Line Icon of Line style - Available in SVG, PNG, EPS, AI &amp; Icon fonts">
              <a:extLst>
                <a:ext uri="{FF2B5EF4-FFF2-40B4-BE49-F238E27FC236}">
                  <a16:creationId xmlns:a16="http://schemas.microsoft.com/office/drawing/2014/main" id="{45878278-9980-4FFA-BAB6-5CA843DA9B4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15" name="Oval 114">
              <a:extLst>
                <a:ext uri="{FF2B5EF4-FFF2-40B4-BE49-F238E27FC236}">
                  <a16:creationId xmlns:a16="http://schemas.microsoft.com/office/drawing/2014/main" id="{903BB053-B9D2-4105-BF20-9E274B429954}"/>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16" name="Picture 4" descr="Finish Line Icon of Line style - Available in SVG, PNG, EPS, AI &amp; Icon fonts">
              <a:extLst>
                <a:ext uri="{FF2B5EF4-FFF2-40B4-BE49-F238E27FC236}">
                  <a16:creationId xmlns:a16="http://schemas.microsoft.com/office/drawing/2014/main" id="{68D4C49E-E89F-4F70-8F7B-053F7CC3F725}"/>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37" name="Oval 136">
              <a:extLst>
                <a:ext uri="{FF2B5EF4-FFF2-40B4-BE49-F238E27FC236}">
                  <a16:creationId xmlns:a16="http://schemas.microsoft.com/office/drawing/2014/main" id="{3087F65F-6004-49F6-A98A-A12313C7F9B7}"/>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8" name="Oval 137">
              <a:extLst>
                <a:ext uri="{FF2B5EF4-FFF2-40B4-BE49-F238E27FC236}">
                  <a16:creationId xmlns:a16="http://schemas.microsoft.com/office/drawing/2014/main" id="{BF003010-287F-47AE-9F19-9BED62E13900}"/>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9" name="Oval 138">
              <a:extLst>
                <a:ext uri="{FF2B5EF4-FFF2-40B4-BE49-F238E27FC236}">
                  <a16:creationId xmlns:a16="http://schemas.microsoft.com/office/drawing/2014/main" id="{0A4562A9-1FFB-4AE0-AFB5-BAAAA0896D5C}"/>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40" name="Rectangle 139">
              <a:extLst>
                <a:ext uri="{FF2B5EF4-FFF2-40B4-BE49-F238E27FC236}">
                  <a16:creationId xmlns:a16="http://schemas.microsoft.com/office/drawing/2014/main" id="{93D4A587-060C-4528-A560-D4747C8E722E}"/>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grpSp>
          <p:nvGrpSpPr>
            <p:cNvPr id="141" name="Group 140">
              <a:extLst>
                <a:ext uri="{FF2B5EF4-FFF2-40B4-BE49-F238E27FC236}">
                  <a16:creationId xmlns:a16="http://schemas.microsoft.com/office/drawing/2014/main" id="{B1C66105-2771-4937-A134-1CBBBF3E32C8}"/>
                </a:ext>
              </a:extLst>
            </p:cNvPr>
            <p:cNvGrpSpPr/>
            <p:nvPr/>
          </p:nvGrpSpPr>
          <p:grpSpPr>
            <a:xfrm>
              <a:off x="4200018" y="2550956"/>
              <a:ext cx="457200" cy="457200"/>
              <a:chOff x="4170522" y="2536208"/>
              <a:chExt cx="457200" cy="457200"/>
            </a:xfrm>
          </p:grpSpPr>
          <p:sp>
            <p:nvSpPr>
              <p:cNvPr id="142" name="Oval 141">
                <a:extLst>
                  <a:ext uri="{FF2B5EF4-FFF2-40B4-BE49-F238E27FC236}">
                    <a16:creationId xmlns:a16="http://schemas.microsoft.com/office/drawing/2014/main" id="{FE3E733C-9098-4AD9-9CC1-724F843C7AD9}"/>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43" name="Picture 4" descr="Finish Line Icon of Line style - Available in SVG, PNG, EPS, AI &amp; Icon fonts">
                <a:extLst>
                  <a:ext uri="{FF2B5EF4-FFF2-40B4-BE49-F238E27FC236}">
                    <a16:creationId xmlns:a16="http://schemas.microsoft.com/office/drawing/2014/main" id="{1AB73C9F-BA9A-47ED-A4F4-B7F1E0D2DF2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grpSp>
        <p:nvGrpSpPr>
          <p:cNvPr id="154" name="Group 153">
            <a:extLst>
              <a:ext uri="{FF2B5EF4-FFF2-40B4-BE49-F238E27FC236}">
                <a16:creationId xmlns:a16="http://schemas.microsoft.com/office/drawing/2014/main" id="{590B96BE-61FF-448B-B413-060DFA66120A}"/>
              </a:ext>
            </a:extLst>
          </p:cNvPr>
          <p:cNvGrpSpPr/>
          <p:nvPr/>
        </p:nvGrpSpPr>
        <p:grpSpPr>
          <a:xfrm>
            <a:off x="4104847" y="834570"/>
            <a:ext cx="1581126" cy="724561"/>
            <a:chOff x="4104847" y="834570"/>
            <a:chExt cx="1581126" cy="724561"/>
          </a:xfrm>
        </p:grpSpPr>
        <p:grpSp>
          <p:nvGrpSpPr>
            <p:cNvPr id="155" name="Group 154">
              <a:extLst>
                <a:ext uri="{FF2B5EF4-FFF2-40B4-BE49-F238E27FC236}">
                  <a16:creationId xmlns:a16="http://schemas.microsoft.com/office/drawing/2014/main" id="{D86B9670-5D00-43DA-BFA7-CCA3C5397CC2}"/>
                </a:ext>
              </a:extLst>
            </p:cNvPr>
            <p:cNvGrpSpPr/>
            <p:nvPr/>
          </p:nvGrpSpPr>
          <p:grpSpPr>
            <a:xfrm>
              <a:off x="4104847" y="834570"/>
              <a:ext cx="1258181" cy="674916"/>
              <a:chOff x="4104847" y="834570"/>
              <a:chExt cx="1258181" cy="674916"/>
            </a:xfrm>
          </p:grpSpPr>
          <p:sp>
            <p:nvSpPr>
              <p:cNvPr id="157" name="Oval 156">
                <a:extLst>
                  <a:ext uri="{FF2B5EF4-FFF2-40B4-BE49-F238E27FC236}">
                    <a16:creationId xmlns:a16="http://schemas.microsoft.com/office/drawing/2014/main" id="{1E397991-6DA7-4D7A-A7F3-07FAA05CB416}"/>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58" name="Straight Arrow Connector 157">
                <a:extLst>
                  <a:ext uri="{FF2B5EF4-FFF2-40B4-BE49-F238E27FC236}">
                    <a16:creationId xmlns:a16="http://schemas.microsoft.com/office/drawing/2014/main" id="{DC24C0F8-EFFF-44BE-BDA0-D194E67AB0CE}"/>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pic>
            <p:nvPicPr>
              <p:cNvPr id="159" name="Picture 158">
                <a:extLst>
                  <a:ext uri="{FF2B5EF4-FFF2-40B4-BE49-F238E27FC236}">
                    <a16:creationId xmlns:a16="http://schemas.microsoft.com/office/drawing/2014/main" id="{75CDA5F9-7296-4E2C-ADC1-E5C1C2BCC2F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160" name="Oval 159">
                <a:extLst>
                  <a:ext uri="{FF2B5EF4-FFF2-40B4-BE49-F238E27FC236}">
                    <a16:creationId xmlns:a16="http://schemas.microsoft.com/office/drawing/2014/main" id="{0A34BD72-9C63-4385-99A6-37747DA4E773}"/>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61" name="Straight Arrow Connector 160">
                <a:extLst>
                  <a:ext uri="{FF2B5EF4-FFF2-40B4-BE49-F238E27FC236}">
                    <a16:creationId xmlns:a16="http://schemas.microsoft.com/office/drawing/2014/main" id="{2AD7B4EC-CF02-4F5D-9911-0C23145434EB}"/>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cxnSp>
          <p:nvCxnSpPr>
            <p:cNvPr id="156" name="Straight Arrow Connector 155">
              <a:extLst>
                <a:ext uri="{FF2B5EF4-FFF2-40B4-BE49-F238E27FC236}">
                  <a16:creationId xmlns:a16="http://schemas.microsoft.com/office/drawing/2014/main" id="{D851C681-5E1B-470D-9E2F-D089EB6A42D6}"/>
                </a:ext>
              </a:extLst>
            </p:cNvPr>
            <p:cNvCxnSpPr>
              <a:cxnSpLocks/>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grpSp>
      <p:sp>
        <p:nvSpPr>
          <p:cNvPr id="162" name="Rectangle 161">
            <a:extLst>
              <a:ext uri="{FF2B5EF4-FFF2-40B4-BE49-F238E27FC236}">
                <a16:creationId xmlns:a16="http://schemas.microsoft.com/office/drawing/2014/main" id="{1F9BF874-2A68-423C-AE41-84D09A36B58D}"/>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3" name="Rectangle 162">
            <a:extLst>
              <a:ext uri="{FF2B5EF4-FFF2-40B4-BE49-F238E27FC236}">
                <a16:creationId xmlns:a16="http://schemas.microsoft.com/office/drawing/2014/main" id="{3FE1B240-7355-4386-8F14-9657B2AD6468}"/>
              </a:ext>
            </a:extLst>
          </p:cNvPr>
          <p:cNvSpPr/>
          <p:nvPr/>
        </p:nvSpPr>
        <p:spPr>
          <a:xfrm>
            <a:off x="3695271" y="98221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4" name="Rectangle 163">
            <a:extLst>
              <a:ext uri="{FF2B5EF4-FFF2-40B4-BE49-F238E27FC236}">
                <a16:creationId xmlns:a16="http://schemas.microsoft.com/office/drawing/2014/main" id="{50473834-526F-42A4-BA1D-B760396FE7BB}"/>
              </a:ext>
            </a:extLst>
          </p:cNvPr>
          <p:cNvSpPr/>
          <p:nvPr/>
        </p:nvSpPr>
        <p:spPr>
          <a:xfrm>
            <a:off x="4762066" y="455740"/>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5" name="Rectangle 164">
            <a:extLst>
              <a:ext uri="{FF2B5EF4-FFF2-40B4-BE49-F238E27FC236}">
                <a16:creationId xmlns:a16="http://schemas.microsoft.com/office/drawing/2014/main" id="{659838A6-C242-4720-946B-E3A265F81A9A}"/>
              </a:ext>
            </a:extLst>
          </p:cNvPr>
          <p:cNvSpPr/>
          <p:nvPr/>
        </p:nvSpPr>
        <p:spPr>
          <a:xfrm>
            <a:off x="5939700" y="123158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6" name="Rectangle 165">
            <a:extLst>
              <a:ext uri="{FF2B5EF4-FFF2-40B4-BE49-F238E27FC236}">
                <a16:creationId xmlns:a16="http://schemas.microsoft.com/office/drawing/2014/main" id="{54C48A4D-97FB-40F8-AFE0-14D87D671D60}"/>
              </a:ext>
            </a:extLst>
          </p:cNvPr>
          <p:cNvSpPr/>
          <p:nvPr/>
        </p:nvSpPr>
        <p:spPr>
          <a:xfrm>
            <a:off x="7103473" y="2035137"/>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7" name="Rectangle 166">
            <a:extLst>
              <a:ext uri="{FF2B5EF4-FFF2-40B4-BE49-F238E27FC236}">
                <a16:creationId xmlns:a16="http://schemas.microsoft.com/office/drawing/2014/main" id="{48637704-002A-421E-B414-B53EA2AFE563}"/>
              </a:ext>
            </a:extLst>
          </p:cNvPr>
          <p:cNvSpPr/>
          <p:nvPr/>
        </p:nvSpPr>
        <p:spPr>
          <a:xfrm>
            <a:off x="4097036" y="2132111"/>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8" name="Rectangle 167">
            <a:extLst>
              <a:ext uri="{FF2B5EF4-FFF2-40B4-BE49-F238E27FC236}">
                <a16:creationId xmlns:a16="http://schemas.microsoft.com/office/drawing/2014/main" id="{19FFAE60-EEBD-435E-BF75-7C2C79A944B3}"/>
              </a:ext>
            </a:extLst>
          </p:cNvPr>
          <p:cNvSpPr/>
          <p:nvPr/>
        </p:nvSpPr>
        <p:spPr>
          <a:xfrm>
            <a:off x="1104454" y="209053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9" name="Rectangle 168">
            <a:extLst>
              <a:ext uri="{FF2B5EF4-FFF2-40B4-BE49-F238E27FC236}">
                <a16:creationId xmlns:a16="http://schemas.microsoft.com/office/drawing/2014/main" id="{B795CDA8-04C8-42DD-9F37-179EBF0B3714}"/>
              </a:ext>
            </a:extLst>
          </p:cNvPr>
          <p:cNvSpPr/>
          <p:nvPr/>
        </p:nvSpPr>
        <p:spPr>
          <a:xfrm>
            <a:off x="1755613" y="52495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70" name="Rectangle 169">
            <a:extLst>
              <a:ext uri="{FF2B5EF4-FFF2-40B4-BE49-F238E27FC236}">
                <a16:creationId xmlns:a16="http://schemas.microsoft.com/office/drawing/2014/main" id="{782DC35C-D296-4808-BD9E-5B720A4D0C35}"/>
              </a:ext>
            </a:extLst>
          </p:cNvPr>
          <p:cNvSpPr/>
          <p:nvPr/>
        </p:nvSpPr>
        <p:spPr>
          <a:xfrm>
            <a:off x="2406772" y="231216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71" name="Rectangle 170">
            <a:extLst>
              <a:ext uri="{FF2B5EF4-FFF2-40B4-BE49-F238E27FC236}">
                <a16:creationId xmlns:a16="http://schemas.microsoft.com/office/drawing/2014/main" id="{EA64102A-1428-4092-B24B-48FB8D8E750C}"/>
              </a:ext>
            </a:extLst>
          </p:cNvPr>
          <p:cNvSpPr/>
          <p:nvPr/>
        </p:nvSpPr>
        <p:spPr>
          <a:xfrm>
            <a:off x="5745720" y="2436823"/>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72" name="Rectangle 171">
            <a:extLst>
              <a:ext uri="{FF2B5EF4-FFF2-40B4-BE49-F238E27FC236}">
                <a16:creationId xmlns:a16="http://schemas.microsoft.com/office/drawing/2014/main" id="{FE412896-D2AE-4524-916A-711179BC250E}"/>
              </a:ext>
            </a:extLst>
          </p:cNvPr>
          <p:cNvSpPr/>
          <p:nvPr/>
        </p:nvSpPr>
        <p:spPr>
          <a:xfrm>
            <a:off x="5537908" y="704972"/>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Tree>
    <p:extLst>
      <p:ext uri="{BB962C8B-B14F-4D97-AF65-F5344CB8AC3E}">
        <p14:creationId xmlns:p14="http://schemas.microsoft.com/office/powerpoint/2010/main" val="3440062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5"/>
                                        </p:tgtEl>
                                        <p:attrNameLst>
                                          <p:attrName>style.visibility</p:attrName>
                                        </p:attrNameLst>
                                      </p:cBhvr>
                                      <p:to>
                                        <p:strVal val="visible"/>
                                      </p:to>
                                    </p:set>
                                    <p:anim calcmode="lin" valueType="num">
                                      <p:cBhvr additive="base">
                                        <p:cTn id="7" dur="500" fill="hold"/>
                                        <p:tgtEl>
                                          <p:spTgt spid="135"/>
                                        </p:tgtEl>
                                        <p:attrNameLst>
                                          <p:attrName>ppt_x</p:attrName>
                                        </p:attrNameLst>
                                      </p:cBhvr>
                                      <p:tavLst>
                                        <p:tav tm="0">
                                          <p:val>
                                            <p:strVal val="#ppt_x"/>
                                          </p:val>
                                        </p:tav>
                                        <p:tav tm="100000">
                                          <p:val>
                                            <p:strVal val="#ppt_x"/>
                                          </p:val>
                                        </p:tav>
                                      </p:tavLst>
                                    </p:anim>
                                    <p:anim calcmode="lin" valueType="num">
                                      <p:cBhvr additive="base">
                                        <p:cTn id="8" dur="500" fill="hold"/>
                                        <p:tgtEl>
                                          <p:spTgt spid="13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500" fill="hold"/>
                                        <p:tgtEl>
                                          <p:spTgt spid="117"/>
                                        </p:tgtEl>
                                        <p:attrNameLst>
                                          <p:attrName>ppt_x</p:attrName>
                                        </p:attrNameLst>
                                      </p:cBhvr>
                                      <p:tavLst>
                                        <p:tav tm="0">
                                          <p:val>
                                            <p:strVal val="#ppt_x"/>
                                          </p:val>
                                        </p:tav>
                                        <p:tav tm="100000">
                                          <p:val>
                                            <p:strVal val="#ppt_x"/>
                                          </p:val>
                                        </p:tav>
                                      </p:tavLst>
                                    </p:anim>
                                    <p:anim calcmode="lin" valueType="num">
                                      <p:cBhvr additive="base">
                                        <p:cTn id="12" dur="5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35">
                                            <p:txEl>
                                              <p:pRg st="0" end="0"/>
                                            </p:txEl>
                                          </p:spTgt>
                                        </p:tgtEl>
                                        <p:attrNameLst>
                                          <p:attrName>style.visibility</p:attrName>
                                        </p:attrNameLst>
                                      </p:cBhvr>
                                      <p:to>
                                        <p:strVal val="visible"/>
                                      </p:to>
                                    </p:set>
                                    <p:anim calcmode="lin" valueType="num">
                                      <p:cBhvr additive="base">
                                        <p:cTn id="15" dur="500" fill="hold"/>
                                        <p:tgtEl>
                                          <p:spTgt spid="135">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63">
                                            <p:txEl>
                                              <p:pRg st="0" end="0"/>
                                            </p:txEl>
                                          </p:spTgt>
                                        </p:tgtEl>
                                        <p:attrNameLst>
                                          <p:attrName>style.visibility</p:attrName>
                                        </p:attrNameLst>
                                      </p:cBhvr>
                                      <p:to>
                                        <p:strVal val="visible"/>
                                      </p:to>
                                    </p:set>
                                    <p:anim calcmode="lin" valueType="num">
                                      <p:cBhvr additive="base">
                                        <p:cTn id="21"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63">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59"/>
                                        </p:tgtEl>
                                        <p:attrNameLst>
                                          <p:attrName>style.visibility</p:attrName>
                                        </p:attrNameLst>
                                      </p:cBhvr>
                                      <p:to>
                                        <p:strVal val="visible"/>
                                      </p:to>
                                    </p:set>
                                    <p:anim calcmode="lin" valueType="num">
                                      <p:cBhvr additive="base">
                                        <p:cTn id="25" dur="500" fill="hold"/>
                                        <p:tgtEl>
                                          <p:spTgt spid="59"/>
                                        </p:tgtEl>
                                        <p:attrNameLst>
                                          <p:attrName>ppt_x</p:attrName>
                                        </p:attrNameLst>
                                      </p:cBhvr>
                                      <p:tavLst>
                                        <p:tav tm="0">
                                          <p:val>
                                            <p:strVal val="#ppt_x"/>
                                          </p:val>
                                        </p:tav>
                                        <p:tav tm="100000">
                                          <p:val>
                                            <p:strVal val="#ppt_x"/>
                                          </p:val>
                                        </p:tav>
                                      </p:tavLst>
                                    </p:anim>
                                    <p:anim calcmode="lin" valueType="num">
                                      <p:cBhvr additive="base">
                                        <p:cTn id="26" dur="500" fill="hold"/>
                                        <p:tgtEl>
                                          <p:spTgt spid="5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63">
                                            <p:txEl>
                                              <p:pRg st="1" end="1"/>
                                            </p:txEl>
                                          </p:spTgt>
                                        </p:tgtEl>
                                        <p:attrNameLst>
                                          <p:attrName>style.visibility</p:attrName>
                                        </p:attrNameLst>
                                      </p:cBhvr>
                                      <p:to>
                                        <p:strVal val="visible"/>
                                      </p:to>
                                    </p:set>
                                    <p:anim calcmode="lin" valueType="num">
                                      <p:cBhvr additive="base">
                                        <p:cTn id="29" dur="500" fill="hold"/>
                                        <p:tgtEl>
                                          <p:spTgt spid="63">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6"/>
                                        </p:tgtEl>
                                        <p:attrNameLst>
                                          <p:attrName>style.visibility</p:attrName>
                                        </p:attrNameLst>
                                      </p:cBhvr>
                                      <p:to>
                                        <p:strVal val="visible"/>
                                      </p:to>
                                    </p:set>
                                    <p:anim calcmode="lin" valueType="num">
                                      <p:cBhvr additive="base">
                                        <p:cTn id="35" dur="500" fill="hold"/>
                                        <p:tgtEl>
                                          <p:spTgt spid="136"/>
                                        </p:tgtEl>
                                        <p:attrNameLst>
                                          <p:attrName>ppt_x</p:attrName>
                                        </p:attrNameLst>
                                      </p:cBhvr>
                                      <p:tavLst>
                                        <p:tav tm="0">
                                          <p:val>
                                            <p:strVal val="#ppt_x"/>
                                          </p:val>
                                        </p:tav>
                                        <p:tav tm="100000">
                                          <p:val>
                                            <p:strVal val="#ppt_x"/>
                                          </p:val>
                                        </p:tav>
                                      </p:tavLst>
                                    </p:anim>
                                    <p:anim calcmode="lin" valueType="num">
                                      <p:cBhvr additive="base">
                                        <p:cTn id="36" dur="500" fill="hold"/>
                                        <p:tgtEl>
                                          <p:spTgt spid="136"/>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36">
                                            <p:txEl>
                                              <p:pRg st="0" end="0"/>
                                            </p:txEl>
                                          </p:spTgt>
                                        </p:tgtEl>
                                        <p:attrNameLst>
                                          <p:attrName>style.visibility</p:attrName>
                                        </p:attrNameLst>
                                      </p:cBhvr>
                                      <p:to>
                                        <p:strVal val="visible"/>
                                      </p:to>
                                    </p:set>
                                    <p:anim calcmode="lin" valueType="num">
                                      <p:cBhvr additive="base">
                                        <p:cTn id="39" dur="500" fill="hold"/>
                                        <p:tgtEl>
                                          <p:spTgt spid="136">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77"/>
                                        </p:tgtEl>
                                        <p:attrNameLst>
                                          <p:attrName>style.visibility</p:attrName>
                                        </p:attrNameLst>
                                      </p:cBhvr>
                                      <p:to>
                                        <p:strVal val="visible"/>
                                      </p:to>
                                    </p:set>
                                    <p:anim calcmode="lin" valueType="num">
                                      <p:cBhvr additive="base">
                                        <p:cTn id="45" dur="500" fill="hold"/>
                                        <p:tgtEl>
                                          <p:spTgt spid="77"/>
                                        </p:tgtEl>
                                        <p:attrNameLst>
                                          <p:attrName>ppt_x</p:attrName>
                                        </p:attrNameLst>
                                      </p:cBhvr>
                                      <p:tavLst>
                                        <p:tav tm="0">
                                          <p:val>
                                            <p:strVal val="#ppt_x"/>
                                          </p:val>
                                        </p:tav>
                                        <p:tav tm="100000">
                                          <p:val>
                                            <p:strVal val="#ppt_x"/>
                                          </p:val>
                                        </p:tav>
                                      </p:tavLst>
                                    </p:anim>
                                    <p:anim calcmode="lin" valueType="num">
                                      <p:cBhvr additive="base">
                                        <p:cTn id="46" dur="500" fill="hold"/>
                                        <p:tgtEl>
                                          <p:spTgt spid="77"/>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additive="base">
                                        <p:cTn id="49" dur="500" fill="hold"/>
                                        <p:tgtEl>
                                          <p:spTgt spid="78"/>
                                        </p:tgtEl>
                                        <p:attrNameLst>
                                          <p:attrName>ppt_x</p:attrName>
                                        </p:attrNameLst>
                                      </p:cBhvr>
                                      <p:tavLst>
                                        <p:tav tm="0">
                                          <p:val>
                                            <p:strVal val="#ppt_x"/>
                                          </p:val>
                                        </p:tav>
                                        <p:tav tm="100000">
                                          <p:val>
                                            <p:strVal val="#ppt_x"/>
                                          </p:val>
                                        </p:tav>
                                      </p:tavLst>
                                    </p:anim>
                                    <p:anim calcmode="lin" valueType="num">
                                      <p:cBhvr additive="base">
                                        <p:cTn id="50"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135" grpId="0" animBg="1"/>
      <p:bldP spid="136"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81" name="Group 80">
            <a:extLst>
              <a:ext uri="{FF2B5EF4-FFF2-40B4-BE49-F238E27FC236}">
                <a16:creationId xmlns:a16="http://schemas.microsoft.com/office/drawing/2014/main" id="{1951957A-B0D8-4FC0-8C19-5FAF7C487B9B}"/>
              </a:ext>
            </a:extLst>
          </p:cNvPr>
          <p:cNvGrpSpPr/>
          <p:nvPr/>
        </p:nvGrpSpPr>
        <p:grpSpPr>
          <a:xfrm>
            <a:off x="28060" y="2667000"/>
            <a:ext cx="3950088" cy="1786890"/>
            <a:chOff x="28060" y="227767"/>
            <a:chExt cx="3950088" cy="1786890"/>
          </a:xfrm>
        </p:grpSpPr>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060" y="227767"/>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852385" y="380167"/>
              <a:ext cx="3125763" cy="1634490"/>
            </a:xfrm>
            <a:prstGeom prst="wedgeRoundRectCallout">
              <a:avLst>
                <a:gd name="adj1" fmla="val -53269"/>
                <a:gd name="adj2" fmla="val -33189"/>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the mapping from </a:t>
              </a:r>
            </a:p>
            <a:p>
              <a:pPr algn="ctr"/>
              <a:r>
                <a:rPr lang="en-CA" sz="2400" dirty="0">
                  <a:cs typeface="Times New Roman" panose="02020603050405020304" pitchFamily="18" charset="0"/>
                  <a:sym typeface="Symbol" panose="05050102010706020507" pitchFamily="18" charset="2"/>
                </a:rPr>
                <a:t>what the agent knows </a:t>
              </a:r>
              <a:r>
                <a:rPr lang="en-US" sz="2400" dirty="0">
                  <a:solidFill>
                    <a:srgbClr val="FFC000"/>
                  </a:solidFill>
                  <a:cs typeface="Times New Roman" panose="02020603050405020304" pitchFamily="18" charset="0"/>
                  <a:sym typeface="Symbol" panose="05050102010706020507" pitchFamily="18" charset="2"/>
                </a:rPr>
                <a:t>s</a:t>
              </a:r>
              <a:r>
                <a:rPr lang="en-CA" sz="2400" dirty="0">
                  <a:cs typeface="Times New Roman" panose="02020603050405020304" pitchFamily="18" charset="0"/>
                  <a:sym typeface="Symbol" panose="05050102010706020507" pitchFamily="18" charset="2"/>
                </a:rPr>
                <a:t> </a:t>
              </a:r>
            </a:p>
            <a:p>
              <a:pPr algn="ctr"/>
              <a:r>
                <a:rPr lang="en-CA" sz="2400" dirty="0">
                  <a:cs typeface="Times New Roman" panose="02020603050405020304" pitchFamily="18" charset="0"/>
                  <a:sym typeface="Symbol" panose="05050102010706020507" pitchFamily="18" charset="2"/>
                </a:rPr>
                <a:t>to its expected reward </a:t>
              </a:r>
              <a:r>
                <a:rPr lang="en-US" sz="2400" dirty="0">
                  <a:solidFill>
                    <a:srgbClr val="FF00FF"/>
                  </a:solidFill>
                  <a:cs typeface="Times New Roman" panose="02020603050405020304" pitchFamily="18" charset="0"/>
                  <a:sym typeface="Symbol" panose="05050102010706020507" pitchFamily="18" charset="2"/>
                </a:rPr>
                <a:t>v</a:t>
              </a:r>
              <a:r>
                <a:rPr lang="en-CA" sz="2400" dirty="0">
                  <a:cs typeface="Times New Roman" panose="02020603050405020304" pitchFamily="18" charset="0"/>
                  <a:sym typeface="Symbol" panose="05050102010706020507" pitchFamily="18" charset="2"/>
                </a:rPr>
                <a:t>.</a:t>
              </a:r>
            </a:p>
          </p:txBody>
        </p:sp>
      </p:grpSp>
      <p:grpSp>
        <p:nvGrpSpPr>
          <p:cNvPr id="106" name="Group 105">
            <a:extLst>
              <a:ext uri="{FF2B5EF4-FFF2-40B4-BE49-F238E27FC236}">
                <a16:creationId xmlns:a16="http://schemas.microsoft.com/office/drawing/2014/main" id="{BB31F81F-B2BF-455B-BCB2-BF28F2DA099C}"/>
              </a:ext>
            </a:extLst>
          </p:cNvPr>
          <p:cNvGrpSpPr/>
          <p:nvPr/>
        </p:nvGrpSpPr>
        <p:grpSpPr>
          <a:xfrm flipH="1">
            <a:off x="8287015" y="3010901"/>
            <a:ext cx="717655" cy="1143833"/>
            <a:chOff x="5060717" y="3077392"/>
            <a:chExt cx="1849758" cy="3642254"/>
          </a:xfrm>
        </p:grpSpPr>
        <p:pic>
          <p:nvPicPr>
            <p:cNvPr id="113" name="Picture 2" descr="Related image">
              <a:extLst>
                <a:ext uri="{FF2B5EF4-FFF2-40B4-BE49-F238E27FC236}">
                  <a16:creationId xmlns:a16="http://schemas.microsoft.com/office/drawing/2014/main" id="{475E3D32-01E9-412E-8B02-D1DBCF53ADC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114" name="Rectangle 113">
              <a:extLst>
                <a:ext uri="{FF2B5EF4-FFF2-40B4-BE49-F238E27FC236}">
                  <a16:creationId xmlns:a16="http://schemas.microsoft.com/office/drawing/2014/main" id="{12178C83-729D-422F-A984-B6B834852BD2}"/>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108" name="Rounded Rectangular Callout 99">
            <a:extLst>
              <a:ext uri="{FF2B5EF4-FFF2-40B4-BE49-F238E27FC236}">
                <a16:creationId xmlns:a16="http://schemas.microsoft.com/office/drawing/2014/main" id="{74EC6B46-0EBD-4603-AEF8-F911414A25DC}"/>
              </a:ext>
            </a:extLst>
          </p:cNvPr>
          <p:cNvSpPr/>
          <p:nvPr/>
        </p:nvSpPr>
        <p:spPr>
          <a:xfrm>
            <a:off x="4404291" y="2969884"/>
            <a:ext cx="3823815" cy="1225868"/>
          </a:xfrm>
          <a:prstGeom prst="wedgeRoundRectCallout">
            <a:avLst>
              <a:gd name="adj1" fmla="val 54407"/>
              <a:gd name="adj2" fmla="val 2952"/>
              <a:gd name="adj3" fmla="val 16667"/>
            </a:avLst>
          </a:prstGeom>
          <a:noFill/>
          <a:ln w="25400">
            <a:solidFill>
              <a:srgbClr val="FF00FF"/>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As your supervisor,</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am supposed to give you </a:t>
            </a:r>
          </a:p>
          <a:p>
            <a:pPr algn="ctr"/>
            <a:r>
              <a:rPr lang="en-CA" sz="2400" dirty="0">
                <a:cs typeface="Times New Roman" panose="02020603050405020304" pitchFamily="18" charset="0"/>
                <a:sym typeface="Symbol" panose="05050102010706020507" pitchFamily="18" charset="2"/>
              </a:rPr>
              <a:t>the correct expected reward </a:t>
            </a:r>
            <a:r>
              <a:rPr lang="en-CA" sz="2400" dirty="0">
                <a:solidFill>
                  <a:srgbClr val="FF00FF"/>
                </a:solidFill>
                <a:cs typeface="Times New Roman" panose="02020603050405020304" pitchFamily="18" charset="0"/>
                <a:sym typeface="Symbol" panose="05050102010706020507" pitchFamily="18" charset="2"/>
              </a:rPr>
              <a:t>v</a:t>
            </a:r>
            <a:r>
              <a:rPr lang="en-CA" sz="2400" dirty="0">
                <a:cs typeface="Times New Roman" panose="02020603050405020304" pitchFamily="18" charset="0"/>
                <a:sym typeface="Symbol" panose="05050102010706020507" pitchFamily="18" charset="2"/>
              </a:rPr>
              <a:t>. </a:t>
            </a:r>
          </a:p>
        </p:txBody>
      </p:sp>
      <p:grpSp>
        <p:nvGrpSpPr>
          <p:cNvPr id="116" name="Group 115">
            <a:extLst>
              <a:ext uri="{FF2B5EF4-FFF2-40B4-BE49-F238E27FC236}">
                <a16:creationId xmlns:a16="http://schemas.microsoft.com/office/drawing/2014/main" id="{937467C9-9CE6-422C-BF80-9CF61F611114}"/>
              </a:ext>
            </a:extLst>
          </p:cNvPr>
          <p:cNvGrpSpPr/>
          <p:nvPr/>
        </p:nvGrpSpPr>
        <p:grpSpPr>
          <a:xfrm>
            <a:off x="685800" y="4495800"/>
            <a:ext cx="3410537" cy="1295400"/>
            <a:chOff x="5029200" y="2819400"/>
            <a:chExt cx="3410537" cy="1295400"/>
          </a:xfrm>
        </p:grpSpPr>
        <p:sp>
          <p:nvSpPr>
            <p:cNvPr id="117" name="Rectangle 116">
              <a:extLst>
                <a:ext uri="{FF2B5EF4-FFF2-40B4-BE49-F238E27FC236}">
                  <a16:creationId xmlns:a16="http://schemas.microsoft.com/office/drawing/2014/main" id="{D0CE53D0-B657-42D5-9E46-1D935FB18AEA}"/>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118" name="Picture 6" descr="Image result for convolutional neural network">
              <a:extLst>
                <a:ext uri="{FF2B5EF4-FFF2-40B4-BE49-F238E27FC236}">
                  <a16:creationId xmlns:a16="http://schemas.microsoft.com/office/drawing/2014/main" id="{21F126CF-FFC4-4678-A153-F6FF39A02C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sp>
        <p:nvSpPr>
          <p:cNvPr id="189" name="Rectangle 188">
            <a:extLst>
              <a:ext uri="{FF2B5EF4-FFF2-40B4-BE49-F238E27FC236}">
                <a16:creationId xmlns:a16="http://schemas.microsoft.com/office/drawing/2014/main" id="{6706E496-A863-4873-A9BA-76D34107B9C6}"/>
              </a:ext>
            </a:extLst>
          </p:cNvPr>
          <p:cNvSpPr/>
          <p:nvPr/>
        </p:nvSpPr>
        <p:spPr>
          <a:xfrm>
            <a:off x="500742" y="4908980"/>
            <a:ext cx="449937" cy="461665"/>
          </a:xfrm>
          <a:prstGeom prst="rect">
            <a:avLst/>
          </a:prstGeom>
        </p:spPr>
        <p:txBody>
          <a:bodyPr wrap="square">
            <a:spAutoFit/>
          </a:bodyPr>
          <a:lstStyle/>
          <a:p>
            <a:pPr>
              <a:spcAft>
                <a:spcPts val="0"/>
              </a:spcAft>
            </a:pPr>
            <a:r>
              <a:rPr lang="en-US" sz="2400" dirty="0">
                <a:solidFill>
                  <a:srgbClr val="FFC000"/>
                </a:solidFill>
              </a:rPr>
              <a:t>s</a:t>
            </a:r>
            <a:endParaRPr lang="en-CA" sz="2400" baseline="-25000" dirty="0">
              <a:solidFill>
                <a:srgbClr val="FFC000"/>
              </a:solidFill>
            </a:endParaRPr>
          </a:p>
        </p:txBody>
      </p:sp>
      <p:sp>
        <p:nvSpPr>
          <p:cNvPr id="195" name="Rectangle 5">
            <a:extLst>
              <a:ext uri="{FF2B5EF4-FFF2-40B4-BE49-F238E27FC236}">
                <a16:creationId xmlns:a16="http://schemas.microsoft.com/office/drawing/2014/main" id="{85862723-29A2-4E7F-B0A9-7BFA44CCDBC1}"/>
              </a:ext>
            </a:extLst>
          </p:cNvPr>
          <p:cNvSpPr>
            <a:spLocks noChangeArrowheads="1"/>
          </p:cNvSpPr>
          <p:nvPr/>
        </p:nvSpPr>
        <p:spPr bwMode="auto">
          <a:xfrm>
            <a:off x="3820686" y="4933950"/>
            <a:ext cx="5693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v</a:t>
            </a:r>
          </a:p>
        </p:txBody>
      </p:sp>
      <p:sp>
        <p:nvSpPr>
          <p:cNvPr id="204" name="Rounded Rectangular Callout 99">
            <a:extLst>
              <a:ext uri="{FF2B5EF4-FFF2-40B4-BE49-F238E27FC236}">
                <a16:creationId xmlns:a16="http://schemas.microsoft.com/office/drawing/2014/main" id="{850C7921-6928-43C7-BFF3-DF5936D45BF5}"/>
              </a:ext>
            </a:extLst>
          </p:cNvPr>
          <p:cNvSpPr/>
          <p:nvPr/>
        </p:nvSpPr>
        <p:spPr>
          <a:xfrm>
            <a:off x="4461830" y="4323686"/>
            <a:ext cx="4387331" cy="408623"/>
          </a:xfrm>
          <a:prstGeom prst="wedgeRoundRectCallout">
            <a:avLst>
              <a:gd name="adj1" fmla="val 28789"/>
              <a:gd name="adj2" fmla="val -80964"/>
              <a:gd name="adj3" fmla="val 16667"/>
            </a:avLst>
          </a:prstGeom>
          <a:noFill/>
          <a:ln w="25400">
            <a:solidFill>
              <a:srgbClr val="FF00FF"/>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But we don’t know these </a:t>
            </a:r>
            <a:r>
              <a:rPr lang="en-CA" sz="2400" dirty="0">
                <a:solidFill>
                  <a:srgbClr val="FF00FF"/>
                </a:solidFill>
                <a:cs typeface="Times New Roman" panose="02020603050405020304" pitchFamily="18" charset="0"/>
                <a:sym typeface="Symbol" panose="05050102010706020507" pitchFamily="18" charset="2"/>
              </a:rPr>
              <a:t>v</a:t>
            </a:r>
            <a:r>
              <a:rPr lang="en-CA" sz="2400" dirty="0">
                <a:cs typeface="Times New Roman" panose="02020603050405020304" pitchFamily="18" charset="0"/>
                <a:sym typeface="Symbol" panose="05050102010706020507" pitchFamily="18" charset="2"/>
              </a:rPr>
              <a:t> values.</a:t>
            </a:r>
          </a:p>
        </p:txBody>
      </p:sp>
      <p:pic>
        <p:nvPicPr>
          <p:cNvPr id="191" name="Picture 2" descr="TYI 30: Expected number of Dice throws | Combinatorics and more">
            <a:extLst>
              <a:ext uri="{FF2B5EF4-FFF2-40B4-BE49-F238E27FC236}">
                <a16:creationId xmlns:a16="http://schemas.microsoft.com/office/drawing/2014/main" id="{A37B7A9D-40A3-4663-80E5-C2763FAB031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grpSp>
        <p:nvGrpSpPr>
          <p:cNvPr id="192" name="Group 191">
            <a:extLst>
              <a:ext uri="{FF2B5EF4-FFF2-40B4-BE49-F238E27FC236}">
                <a16:creationId xmlns:a16="http://schemas.microsoft.com/office/drawing/2014/main" id="{410088FC-929E-4B7B-AEA2-A0B318ED1225}"/>
              </a:ext>
            </a:extLst>
          </p:cNvPr>
          <p:cNvGrpSpPr/>
          <p:nvPr/>
        </p:nvGrpSpPr>
        <p:grpSpPr>
          <a:xfrm>
            <a:off x="1447800" y="626589"/>
            <a:ext cx="6248400" cy="2381567"/>
            <a:chOff x="1447800" y="626589"/>
            <a:chExt cx="6248400" cy="2381567"/>
          </a:xfrm>
        </p:grpSpPr>
        <p:sp>
          <p:nvSpPr>
            <p:cNvPr id="193" name="Oval 192">
              <a:extLst>
                <a:ext uri="{FF2B5EF4-FFF2-40B4-BE49-F238E27FC236}">
                  <a16:creationId xmlns:a16="http://schemas.microsoft.com/office/drawing/2014/main" id="{CA88FA45-590D-4952-A3FB-A349ED99E07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4" name="Oval 193">
              <a:extLst>
                <a:ext uri="{FF2B5EF4-FFF2-40B4-BE49-F238E27FC236}">
                  <a16:creationId xmlns:a16="http://schemas.microsoft.com/office/drawing/2014/main" id="{4D4F4041-BD59-451B-A4FB-09DACF045DC3}"/>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6" name="Oval 195">
              <a:extLst>
                <a:ext uri="{FF2B5EF4-FFF2-40B4-BE49-F238E27FC236}">
                  <a16:creationId xmlns:a16="http://schemas.microsoft.com/office/drawing/2014/main" id="{B900D881-606D-4734-9622-A94BA69DF551}"/>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97" name="Straight Arrow Connector 196">
              <a:extLst>
                <a:ext uri="{FF2B5EF4-FFF2-40B4-BE49-F238E27FC236}">
                  <a16:creationId xmlns:a16="http://schemas.microsoft.com/office/drawing/2014/main" id="{5F9AEAA4-8D2F-41B2-975D-6EC2C314838B}"/>
                </a:ext>
              </a:extLst>
            </p:cNvPr>
            <p:cNvCxnSpPr>
              <a:cxnSpLocks/>
              <a:stCxn id="193" idx="6"/>
              <a:endCxn id="19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99" name="Straight Arrow Connector 198">
              <a:extLst>
                <a:ext uri="{FF2B5EF4-FFF2-40B4-BE49-F238E27FC236}">
                  <a16:creationId xmlns:a16="http://schemas.microsoft.com/office/drawing/2014/main" id="{0E5A240C-4B7A-4307-A9E5-3683A9C3BBD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200" name="Straight Arrow Connector 199">
              <a:extLst>
                <a:ext uri="{FF2B5EF4-FFF2-40B4-BE49-F238E27FC236}">
                  <a16:creationId xmlns:a16="http://schemas.microsoft.com/office/drawing/2014/main" id="{D7A5B162-281E-4421-8999-792F480C8162}"/>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201" name="Straight Arrow Connector 200">
              <a:extLst>
                <a:ext uri="{FF2B5EF4-FFF2-40B4-BE49-F238E27FC236}">
                  <a16:creationId xmlns:a16="http://schemas.microsoft.com/office/drawing/2014/main" id="{2C544642-7650-4860-B536-A2B3E9515922}"/>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202" name="Straight Arrow Connector 201">
              <a:extLst>
                <a:ext uri="{FF2B5EF4-FFF2-40B4-BE49-F238E27FC236}">
                  <a16:creationId xmlns:a16="http://schemas.microsoft.com/office/drawing/2014/main" id="{DA16F38A-1313-4FF0-AB35-6DB957BFBBB3}"/>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205" name="Straight Arrow Connector 204">
              <a:extLst>
                <a:ext uri="{FF2B5EF4-FFF2-40B4-BE49-F238E27FC236}">
                  <a16:creationId xmlns:a16="http://schemas.microsoft.com/office/drawing/2014/main" id="{FAB52E99-B76A-4D8D-9E00-72253498D33C}"/>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206" name="Straight Arrow Connector 205">
              <a:extLst>
                <a:ext uri="{FF2B5EF4-FFF2-40B4-BE49-F238E27FC236}">
                  <a16:creationId xmlns:a16="http://schemas.microsoft.com/office/drawing/2014/main" id="{E0C1CE61-B03D-4425-A99A-AA7A385BD882}"/>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207" name="Straight Arrow Connector 206">
              <a:extLst>
                <a:ext uri="{FF2B5EF4-FFF2-40B4-BE49-F238E27FC236}">
                  <a16:creationId xmlns:a16="http://schemas.microsoft.com/office/drawing/2014/main" id="{9FD2FC8A-8180-4939-BD76-19654AC20238}"/>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208" name="Straight Arrow Connector 207">
              <a:extLst>
                <a:ext uri="{FF2B5EF4-FFF2-40B4-BE49-F238E27FC236}">
                  <a16:creationId xmlns:a16="http://schemas.microsoft.com/office/drawing/2014/main" id="{F1E765B5-8D98-4961-AFF1-1C2E9349550A}"/>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209" name="Straight Arrow Connector 208">
              <a:extLst>
                <a:ext uri="{FF2B5EF4-FFF2-40B4-BE49-F238E27FC236}">
                  <a16:creationId xmlns:a16="http://schemas.microsoft.com/office/drawing/2014/main" id="{C997A7B1-9C23-4370-A46C-539F7CA8C9A1}"/>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210" name="Oval 209">
              <a:extLst>
                <a:ext uri="{FF2B5EF4-FFF2-40B4-BE49-F238E27FC236}">
                  <a16:creationId xmlns:a16="http://schemas.microsoft.com/office/drawing/2014/main" id="{4CA6F3D1-3279-4208-9157-90678CF8DE84}"/>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211" name="Picture 210">
              <a:extLst>
                <a:ext uri="{FF2B5EF4-FFF2-40B4-BE49-F238E27FC236}">
                  <a16:creationId xmlns:a16="http://schemas.microsoft.com/office/drawing/2014/main" id="{D2AA1881-0E92-431E-A85C-1042D55C648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212" name="Group 45">
              <a:extLst>
                <a:ext uri="{FF2B5EF4-FFF2-40B4-BE49-F238E27FC236}">
                  <a16:creationId xmlns:a16="http://schemas.microsoft.com/office/drawing/2014/main" id="{F7084695-6901-407E-8A5C-382FD32FA89A}"/>
                </a:ext>
              </a:extLst>
            </p:cNvPr>
            <p:cNvGrpSpPr>
              <a:grpSpLocks/>
            </p:cNvGrpSpPr>
            <p:nvPr/>
          </p:nvGrpSpPr>
          <p:grpSpPr bwMode="auto">
            <a:xfrm>
              <a:off x="3708030" y="1346842"/>
              <a:ext cx="309174" cy="452001"/>
              <a:chOff x="2593" y="768"/>
              <a:chExt cx="849" cy="1475"/>
            </a:xfrm>
          </p:grpSpPr>
          <p:sp>
            <p:nvSpPr>
              <p:cNvPr id="223" name="Freeform 46">
                <a:extLst>
                  <a:ext uri="{FF2B5EF4-FFF2-40B4-BE49-F238E27FC236}">
                    <a16:creationId xmlns:a16="http://schemas.microsoft.com/office/drawing/2014/main" id="{3DEE4987-590D-4652-9A64-95054BEDA694}"/>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4" name="Freeform 47">
                <a:extLst>
                  <a:ext uri="{FF2B5EF4-FFF2-40B4-BE49-F238E27FC236}">
                    <a16:creationId xmlns:a16="http://schemas.microsoft.com/office/drawing/2014/main" id="{F318F7E0-A5F8-4E1E-BD75-7260B4FF6F0E}"/>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5" name="Freeform 48">
                <a:extLst>
                  <a:ext uri="{FF2B5EF4-FFF2-40B4-BE49-F238E27FC236}">
                    <a16:creationId xmlns:a16="http://schemas.microsoft.com/office/drawing/2014/main" id="{569C4414-CD61-48DC-A5B0-007C662EF1F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6" name="Freeform 49">
                <a:extLst>
                  <a:ext uri="{FF2B5EF4-FFF2-40B4-BE49-F238E27FC236}">
                    <a16:creationId xmlns:a16="http://schemas.microsoft.com/office/drawing/2014/main" id="{1E67300B-68D8-441F-8665-3856D1611536}"/>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7" name="Freeform 50">
                <a:extLst>
                  <a:ext uri="{FF2B5EF4-FFF2-40B4-BE49-F238E27FC236}">
                    <a16:creationId xmlns:a16="http://schemas.microsoft.com/office/drawing/2014/main" id="{33F62D58-B541-4F7C-BF61-FEBC0B59DFCF}"/>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8" name="Freeform 51">
                <a:extLst>
                  <a:ext uri="{FF2B5EF4-FFF2-40B4-BE49-F238E27FC236}">
                    <a16:creationId xmlns:a16="http://schemas.microsoft.com/office/drawing/2014/main" id="{D4F629CB-9840-4509-964B-A86B84B42C2E}"/>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9" name="Freeform 52">
                <a:extLst>
                  <a:ext uri="{FF2B5EF4-FFF2-40B4-BE49-F238E27FC236}">
                    <a16:creationId xmlns:a16="http://schemas.microsoft.com/office/drawing/2014/main" id="{7E848219-3BE7-4229-9455-BC07518BF54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230" name="Group 53">
                <a:extLst>
                  <a:ext uri="{FF2B5EF4-FFF2-40B4-BE49-F238E27FC236}">
                    <a16:creationId xmlns:a16="http://schemas.microsoft.com/office/drawing/2014/main" id="{E4EA3B2A-B388-4680-A465-71042902D220}"/>
                  </a:ext>
                </a:extLst>
              </p:cNvPr>
              <p:cNvGrpSpPr>
                <a:grpSpLocks/>
              </p:cNvGrpSpPr>
              <p:nvPr/>
            </p:nvGrpSpPr>
            <p:grpSpPr bwMode="auto">
              <a:xfrm>
                <a:off x="2720" y="768"/>
                <a:ext cx="230" cy="1456"/>
                <a:chOff x="2720" y="768"/>
                <a:chExt cx="230" cy="1456"/>
              </a:xfrm>
            </p:grpSpPr>
            <p:sp>
              <p:nvSpPr>
                <p:cNvPr id="231" name="Freeform 54">
                  <a:extLst>
                    <a:ext uri="{FF2B5EF4-FFF2-40B4-BE49-F238E27FC236}">
                      <a16:creationId xmlns:a16="http://schemas.microsoft.com/office/drawing/2014/main" id="{AA49D2B9-518B-43D0-816A-EE854A4A5E0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2" name="Freeform 55">
                  <a:extLst>
                    <a:ext uri="{FF2B5EF4-FFF2-40B4-BE49-F238E27FC236}">
                      <a16:creationId xmlns:a16="http://schemas.microsoft.com/office/drawing/2014/main" id="{29CAE2C1-7DDC-412D-A221-952F12720BA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213" name="Picture 4" descr="Finish Line Icon of Line style - Available in SVG, PNG, EPS, AI &amp; Icon fonts">
              <a:extLst>
                <a:ext uri="{FF2B5EF4-FFF2-40B4-BE49-F238E27FC236}">
                  <a16:creationId xmlns:a16="http://schemas.microsoft.com/office/drawing/2014/main" id="{C451AEDC-7750-4A88-8891-060A70C3E3D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214" name="Oval 213">
              <a:extLst>
                <a:ext uri="{FF2B5EF4-FFF2-40B4-BE49-F238E27FC236}">
                  <a16:creationId xmlns:a16="http://schemas.microsoft.com/office/drawing/2014/main" id="{47679129-F1FE-4CAA-90D4-9A962A603BCF}"/>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215" name="Picture 4" descr="Finish Line Icon of Line style - Available in SVG, PNG, EPS, AI &amp; Icon fonts">
              <a:extLst>
                <a:ext uri="{FF2B5EF4-FFF2-40B4-BE49-F238E27FC236}">
                  <a16:creationId xmlns:a16="http://schemas.microsoft.com/office/drawing/2014/main" id="{1950F5C9-FC8E-412B-9768-407B800DEFF3}"/>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216" name="Oval 215">
              <a:extLst>
                <a:ext uri="{FF2B5EF4-FFF2-40B4-BE49-F238E27FC236}">
                  <a16:creationId xmlns:a16="http://schemas.microsoft.com/office/drawing/2014/main" id="{7BEA3E00-020C-4A57-BB6C-E0E9BD7FB957}"/>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17" name="Oval 216">
              <a:extLst>
                <a:ext uri="{FF2B5EF4-FFF2-40B4-BE49-F238E27FC236}">
                  <a16:creationId xmlns:a16="http://schemas.microsoft.com/office/drawing/2014/main" id="{35B9EE78-1EF6-4E7B-B526-578B8C9B2D71}"/>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18" name="Oval 217">
              <a:extLst>
                <a:ext uri="{FF2B5EF4-FFF2-40B4-BE49-F238E27FC236}">
                  <a16:creationId xmlns:a16="http://schemas.microsoft.com/office/drawing/2014/main" id="{B3330BD4-05D7-4358-AC17-BCE2EF796DD4}"/>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220" name="Group 219">
              <a:extLst>
                <a:ext uri="{FF2B5EF4-FFF2-40B4-BE49-F238E27FC236}">
                  <a16:creationId xmlns:a16="http://schemas.microsoft.com/office/drawing/2014/main" id="{0D511B94-9790-419F-B21B-960E1DD46E53}"/>
                </a:ext>
              </a:extLst>
            </p:cNvPr>
            <p:cNvGrpSpPr/>
            <p:nvPr/>
          </p:nvGrpSpPr>
          <p:grpSpPr>
            <a:xfrm>
              <a:off x="4200018" y="2550956"/>
              <a:ext cx="457200" cy="457200"/>
              <a:chOff x="4170522" y="2536208"/>
              <a:chExt cx="457200" cy="457200"/>
            </a:xfrm>
          </p:grpSpPr>
          <p:sp>
            <p:nvSpPr>
              <p:cNvPr id="221" name="Oval 220">
                <a:extLst>
                  <a:ext uri="{FF2B5EF4-FFF2-40B4-BE49-F238E27FC236}">
                    <a16:creationId xmlns:a16="http://schemas.microsoft.com/office/drawing/2014/main" id="{9A4780BA-1E24-4C8C-B844-A39C26866CD1}"/>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222" name="Picture 4" descr="Finish Line Icon of Line style - Available in SVG, PNG, EPS, AI &amp; Icon fonts">
                <a:extLst>
                  <a:ext uri="{FF2B5EF4-FFF2-40B4-BE49-F238E27FC236}">
                    <a16:creationId xmlns:a16="http://schemas.microsoft.com/office/drawing/2014/main" id="{B94EBA09-8312-419C-9A98-3CB2DD7788A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grpSp>
        <p:nvGrpSpPr>
          <p:cNvPr id="233" name="Group 232">
            <a:extLst>
              <a:ext uri="{FF2B5EF4-FFF2-40B4-BE49-F238E27FC236}">
                <a16:creationId xmlns:a16="http://schemas.microsoft.com/office/drawing/2014/main" id="{24973436-49AB-4F4A-8DC0-D89B9A2B18C4}"/>
              </a:ext>
            </a:extLst>
          </p:cNvPr>
          <p:cNvGrpSpPr/>
          <p:nvPr/>
        </p:nvGrpSpPr>
        <p:grpSpPr>
          <a:xfrm>
            <a:off x="4104847" y="834570"/>
            <a:ext cx="1581126" cy="724561"/>
            <a:chOff x="4104847" y="834570"/>
            <a:chExt cx="1581126" cy="724561"/>
          </a:xfrm>
        </p:grpSpPr>
        <p:grpSp>
          <p:nvGrpSpPr>
            <p:cNvPr id="234" name="Group 233">
              <a:extLst>
                <a:ext uri="{FF2B5EF4-FFF2-40B4-BE49-F238E27FC236}">
                  <a16:creationId xmlns:a16="http://schemas.microsoft.com/office/drawing/2014/main" id="{3E252346-ECA9-4BFF-A61A-D895629A6D44}"/>
                </a:ext>
              </a:extLst>
            </p:cNvPr>
            <p:cNvGrpSpPr/>
            <p:nvPr/>
          </p:nvGrpSpPr>
          <p:grpSpPr>
            <a:xfrm>
              <a:off x="4104847" y="834570"/>
              <a:ext cx="1258181" cy="674916"/>
              <a:chOff x="4104847" y="834570"/>
              <a:chExt cx="1258181" cy="674916"/>
            </a:xfrm>
          </p:grpSpPr>
          <p:sp>
            <p:nvSpPr>
              <p:cNvPr id="236" name="Oval 235">
                <a:extLst>
                  <a:ext uri="{FF2B5EF4-FFF2-40B4-BE49-F238E27FC236}">
                    <a16:creationId xmlns:a16="http://schemas.microsoft.com/office/drawing/2014/main" id="{6E006823-2E49-4AD3-94FB-F34ADB41931B}"/>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237" name="Straight Arrow Connector 236">
                <a:extLst>
                  <a:ext uri="{FF2B5EF4-FFF2-40B4-BE49-F238E27FC236}">
                    <a16:creationId xmlns:a16="http://schemas.microsoft.com/office/drawing/2014/main" id="{CAA7891C-63D9-4132-81F0-10EAF5D6837B}"/>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pic>
            <p:nvPicPr>
              <p:cNvPr id="238" name="Picture 237">
                <a:extLst>
                  <a:ext uri="{FF2B5EF4-FFF2-40B4-BE49-F238E27FC236}">
                    <a16:creationId xmlns:a16="http://schemas.microsoft.com/office/drawing/2014/main" id="{112D6938-7BBD-4DDA-B868-3D80511E09C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239" name="Oval 238">
                <a:extLst>
                  <a:ext uri="{FF2B5EF4-FFF2-40B4-BE49-F238E27FC236}">
                    <a16:creationId xmlns:a16="http://schemas.microsoft.com/office/drawing/2014/main" id="{2BDE30A2-AE28-4FDC-9C38-05FA50675C06}"/>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240" name="Straight Arrow Connector 239">
                <a:extLst>
                  <a:ext uri="{FF2B5EF4-FFF2-40B4-BE49-F238E27FC236}">
                    <a16:creationId xmlns:a16="http://schemas.microsoft.com/office/drawing/2014/main" id="{99182AAF-B5FC-496C-A274-466C1CCA52E5}"/>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cxnSp>
          <p:nvCxnSpPr>
            <p:cNvPr id="235" name="Straight Arrow Connector 234">
              <a:extLst>
                <a:ext uri="{FF2B5EF4-FFF2-40B4-BE49-F238E27FC236}">
                  <a16:creationId xmlns:a16="http://schemas.microsoft.com/office/drawing/2014/main" id="{E0271ADF-B7DC-4A91-AD69-0BB157D9A9AF}"/>
                </a:ext>
              </a:extLst>
            </p:cNvPr>
            <p:cNvCxnSpPr>
              <a:cxnSpLocks/>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3" name="Group 2">
            <a:extLst>
              <a:ext uri="{FF2B5EF4-FFF2-40B4-BE49-F238E27FC236}">
                <a16:creationId xmlns:a16="http://schemas.microsoft.com/office/drawing/2014/main" id="{BAAFAD3F-C7CB-4A14-AC34-1BC25312A284}"/>
              </a:ext>
            </a:extLst>
          </p:cNvPr>
          <p:cNvGrpSpPr/>
          <p:nvPr/>
        </p:nvGrpSpPr>
        <p:grpSpPr>
          <a:xfrm>
            <a:off x="1104454" y="455740"/>
            <a:ext cx="6779102" cy="2442748"/>
            <a:chOff x="1104454" y="455740"/>
            <a:chExt cx="6779102" cy="2442748"/>
          </a:xfrm>
        </p:grpSpPr>
        <p:sp>
          <p:nvSpPr>
            <p:cNvPr id="241" name="Rectangle 240">
              <a:extLst>
                <a:ext uri="{FF2B5EF4-FFF2-40B4-BE49-F238E27FC236}">
                  <a16:creationId xmlns:a16="http://schemas.microsoft.com/office/drawing/2014/main" id="{DA7D72B0-A64D-4A47-9B7A-523E1B1A4D44}"/>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42" name="Rectangle 241">
              <a:extLst>
                <a:ext uri="{FF2B5EF4-FFF2-40B4-BE49-F238E27FC236}">
                  <a16:creationId xmlns:a16="http://schemas.microsoft.com/office/drawing/2014/main" id="{6A662B08-CC7E-4FDA-AA21-AB3E37499E99}"/>
                </a:ext>
              </a:extLst>
            </p:cNvPr>
            <p:cNvSpPr/>
            <p:nvPr/>
          </p:nvSpPr>
          <p:spPr>
            <a:xfrm>
              <a:off x="3695271" y="98221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43" name="Rectangle 242">
              <a:extLst>
                <a:ext uri="{FF2B5EF4-FFF2-40B4-BE49-F238E27FC236}">
                  <a16:creationId xmlns:a16="http://schemas.microsoft.com/office/drawing/2014/main" id="{1B438C1C-EAC9-4D60-B582-7F4DD9B7887C}"/>
                </a:ext>
              </a:extLst>
            </p:cNvPr>
            <p:cNvSpPr/>
            <p:nvPr/>
          </p:nvSpPr>
          <p:spPr>
            <a:xfrm>
              <a:off x="4762066" y="455740"/>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44" name="Rectangle 243">
              <a:extLst>
                <a:ext uri="{FF2B5EF4-FFF2-40B4-BE49-F238E27FC236}">
                  <a16:creationId xmlns:a16="http://schemas.microsoft.com/office/drawing/2014/main" id="{81AD03D9-B2BC-4B9F-8EA5-F8A41186077B}"/>
                </a:ext>
              </a:extLst>
            </p:cNvPr>
            <p:cNvSpPr/>
            <p:nvPr/>
          </p:nvSpPr>
          <p:spPr>
            <a:xfrm>
              <a:off x="5939700" y="123158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45" name="Rectangle 244">
              <a:extLst>
                <a:ext uri="{FF2B5EF4-FFF2-40B4-BE49-F238E27FC236}">
                  <a16:creationId xmlns:a16="http://schemas.microsoft.com/office/drawing/2014/main" id="{96AFCF58-857A-4C85-A48B-8BFF215FE96D}"/>
                </a:ext>
              </a:extLst>
            </p:cNvPr>
            <p:cNvSpPr/>
            <p:nvPr/>
          </p:nvSpPr>
          <p:spPr>
            <a:xfrm>
              <a:off x="7103473" y="2035137"/>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46" name="Rectangle 245">
              <a:extLst>
                <a:ext uri="{FF2B5EF4-FFF2-40B4-BE49-F238E27FC236}">
                  <a16:creationId xmlns:a16="http://schemas.microsoft.com/office/drawing/2014/main" id="{5ED49F94-04D8-44B9-9B59-1A362A077F55}"/>
                </a:ext>
              </a:extLst>
            </p:cNvPr>
            <p:cNvSpPr/>
            <p:nvPr/>
          </p:nvSpPr>
          <p:spPr>
            <a:xfrm>
              <a:off x="4097036" y="2132111"/>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47" name="Rectangle 246">
              <a:extLst>
                <a:ext uri="{FF2B5EF4-FFF2-40B4-BE49-F238E27FC236}">
                  <a16:creationId xmlns:a16="http://schemas.microsoft.com/office/drawing/2014/main" id="{7A0977F0-0AA3-483A-8CDE-208C09017717}"/>
                </a:ext>
              </a:extLst>
            </p:cNvPr>
            <p:cNvSpPr/>
            <p:nvPr/>
          </p:nvSpPr>
          <p:spPr>
            <a:xfrm>
              <a:off x="1104454" y="209053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48" name="Rectangle 247">
              <a:extLst>
                <a:ext uri="{FF2B5EF4-FFF2-40B4-BE49-F238E27FC236}">
                  <a16:creationId xmlns:a16="http://schemas.microsoft.com/office/drawing/2014/main" id="{CCEA2C50-6B41-4C75-B997-4B58F3D626D7}"/>
                </a:ext>
              </a:extLst>
            </p:cNvPr>
            <p:cNvSpPr/>
            <p:nvPr/>
          </p:nvSpPr>
          <p:spPr>
            <a:xfrm>
              <a:off x="1755613" y="52495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49" name="Rectangle 248">
              <a:extLst>
                <a:ext uri="{FF2B5EF4-FFF2-40B4-BE49-F238E27FC236}">
                  <a16:creationId xmlns:a16="http://schemas.microsoft.com/office/drawing/2014/main" id="{BBC833CF-212B-43B4-B249-725659D5E74F}"/>
                </a:ext>
              </a:extLst>
            </p:cNvPr>
            <p:cNvSpPr/>
            <p:nvPr/>
          </p:nvSpPr>
          <p:spPr>
            <a:xfrm>
              <a:off x="2406772" y="231216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50" name="Rectangle 249">
              <a:extLst>
                <a:ext uri="{FF2B5EF4-FFF2-40B4-BE49-F238E27FC236}">
                  <a16:creationId xmlns:a16="http://schemas.microsoft.com/office/drawing/2014/main" id="{F220B638-A11A-46F8-84A7-203AA615E88A}"/>
                </a:ext>
              </a:extLst>
            </p:cNvPr>
            <p:cNvSpPr/>
            <p:nvPr/>
          </p:nvSpPr>
          <p:spPr>
            <a:xfrm>
              <a:off x="5745720" y="2436823"/>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51" name="Rectangle 250">
              <a:extLst>
                <a:ext uri="{FF2B5EF4-FFF2-40B4-BE49-F238E27FC236}">
                  <a16:creationId xmlns:a16="http://schemas.microsoft.com/office/drawing/2014/main" id="{B314EDCF-F4FC-4903-B397-BB14FAC44DD6}"/>
                </a:ext>
              </a:extLst>
            </p:cNvPr>
            <p:cNvSpPr/>
            <p:nvPr/>
          </p:nvSpPr>
          <p:spPr>
            <a:xfrm>
              <a:off x="5537908" y="704972"/>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spTree>
    <p:extLst>
      <p:ext uri="{BB962C8B-B14F-4D97-AF65-F5344CB8AC3E}">
        <p14:creationId xmlns:p14="http://schemas.microsoft.com/office/powerpoint/2010/main" val="1023236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0-#ppt_w/2"/>
                                          </p:val>
                                        </p:tav>
                                        <p:tav tm="100000">
                                          <p:val>
                                            <p:strVal val="#ppt_x"/>
                                          </p:val>
                                        </p:tav>
                                      </p:tavLst>
                                    </p:anim>
                                    <p:anim calcmode="lin" valueType="num">
                                      <p:cBhvr additive="base">
                                        <p:cTn id="8"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6"/>
                                        </p:tgtEl>
                                        <p:attrNameLst>
                                          <p:attrName>style.visibility</p:attrName>
                                        </p:attrNameLst>
                                      </p:cBhvr>
                                      <p:to>
                                        <p:strVal val="visible"/>
                                      </p:to>
                                    </p:set>
                                    <p:anim calcmode="lin" valueType="num">
                                      <p:cBhvr additive="base">
                                        <p:cTn id="13" dur="500" fill="hold"/>
                                        <p:tgtEl>
                                          <p:spTgt spid="116"/>
                                        </p:tgtEl>
                                        <p:attrNameLst>
                                          <p:attrName>ppt_x</p:attrName>
                                        </p:attrNameLst>
                                      </p:cBhvr>
                                      <p:tavLst>
                                        <p:tav tm="0">
                                          <p:val>
                                            <p:strVal val="0-#ppt_w/2"/>
                                          </p:val>
                                        </p:tav>
                                        <p:tav tm="100000">
                                          <p:val>
                                            <p:strVal val="#ppt_x"/>
                                          </p:val>
                                        </p:tav>
                                      </p:tavLst>
                                    </p:anim>
                                    <p:anim calcmode="lin" valueType="num">
                                      <p:cBhvr additive="base">
                                        <p:cTn id="14" dur="500" fill="hold"/>
                                        <p:tgtEl>
                                          <p:spTgt spid="11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500" fill="hold"/>
                                        <p:tgtEl>
                                          <p:spTgt spid="189"/>
                                        </p:tgtEl>
                                        <p:attrNameLst>
                                          <p:attrName>ppt_x</p:attrName>
                                        </p:attrNameLst>
                                      </p:cBhvr>
                                      <p:tavLst>
                                        <p:tav tm="0">
                                          <p:val>
                                            <p:strVal val="0-#ppt_w/2"/>
                                          </p:val>
                                        </p:tav>
                                        <p:tav tm="100000">
                                          <p:val>
                                            <p:strVal val="#ppt_x"/>
                                          </p:val>
                                        </p:tav>
                                      </p:tavLst>
                                    </p:anim>
                                    <p:anim calcmode="lin" valueType="num">
                                      <p:cBhvr additive="base">
                                        <p:cTn id="20" dur="500" fill="hold"/>
                                        <p:tgtEl>
                                          <p:spTgt spid="18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95"/>
                                        </p:tgtEl>
                                        <p:attrNameLst>
                                          <p:attrName>style.visibility</p:attrName>
                                        </p:attrNameLst>
                                      </p:cBhvr>
                                      <p:to>
                                        <p:strVal val="visible"/>
                                      </p:to>
                                    </p:set>
                                    <p:anim calcmode="lin" valueType="num">
                                      <p:cBhvr additive="base">
                                        <p:cTn id="25" dur="500" fill="hold"/>
                                        <p:tgtEl>
                                          <p:spTgt spid="195"/>
                                        </p:tgtEl>
                                        <p:attrNameLst>
                                          <p:attrName>ppt_x</p:attrName>
                                        </p:attrNameLst>
                                      </p:cBhvr>
                                      <p:tavLst>
                                        <p:tav tm="0">
                                          <p:val>
                                            <p:strVal val="0-#ppt_w/2"/>
                                          </p:val>
                                        </p:tav>
                                        <p:tav tm="100000">
                                          <p:val>
                                            <p:strVal val="#ppt_x"/>
                                          </p:val>
                                        </p:tav>
                                      </p:tavLst>
                                    </p:anim>
                                    <p:anim calcmode="lin" valueType="num">
                                      <p:cBhvr additive="base">
                                        <p:cTn id="26"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08"/>
                                        </p:tgtEl>
                                        <p:attrNameLst>
                                          <p:attrName>style.visibility</p:attrName>
                                        </p:attrNameLst>
                                      </p:cBhvr>
                                      <p:to>
                                        <p:strVal val="visible"/>
                                      </p:to>
                                    </p:set>
                                    <p:anim calcmode="lin" valueType="num">
                                      <p:cBhvr additive="base">
                                        <p:cTn id="31" dur="500" fill="hold"/>
                                        <p:tgtEl>
                                          <p:spTgt spid="108"/>
                                        </p:tgtEl>
                                        <p:attrNameLst>
                                          <p:attrName>ppt_x</p:attrName>
                                        </p:attrNameLst>
                                      </p:cBhvr>
                                      <p:tavLst>
                                        <p:tav tm="0">
                                          <p:val>
                                            <p:strVal val="1+#ppt_w/2"/>
                                          </p:val>
                                        </p:tav>
                                        <p:tav tm="100000">
                                          <p:val>
                                            <p:strVal val="#ppt_x"/>
                                          </p:val>
                                        </p:tav>
                                      </p:tavLst>
                                    </p:anim>
                                    <p:anim calcmode="lin" valueType="num">
                                      <p:cBhvr additive="base">
                                        <p:cTn id="32" dur="500" fill="hold"/>
                                        <p:tgtEl>
                                          <p:spTgt spid="10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106"/>
                                        </p:tgtEl>
                                        <p:attrNameLst>
                                          <p:attrName>style.visibility</p:attrName>
                                        </p:attrNameLst>
                                      </p:cBhvr>
                                      <p:to>
                                        <p:strVal val="visible"/>
                                      </p:to>
                                    </p:set>
                                    <p:anim calcmode="lin" valueType="num">
                                      <p:cBhvr additive="base">
                                        <p:cTn id="35" dur="500" fill="hold"/>
                                        <p:tgtEl>
                                          <p:spTgt spid="106"/>
                                        </p:tgtEl>
                                        <p:attrNameLst>
                                          <p:attrName>ppt_x</p:attrName>
                                        </p:attrNameLst>
                                      </p:cBhvr>
                                      <p:tavLst>
                                        <p:tav tm="0">
                                          <p:val>
                                            <p:strVal val="1+#ppt_w/2"/>
                                          </p:val>
                                        </p:tav>
                                        <p:tav tm="100000">
                                          <p:val>
                                            <p:strVal val="#ppt_x"/>
                                          </p:val>
                                        </p:tav>
                                      </p:tavLst>
                                    </p:anim>
                                    <p:anim calcmode="lin" valueType="num">
                                      <p:cBhvr additive="base">
                                        <p:cTn id="36" dur="500" fill="hold"/>
                                        <p:tgtEl>
                                          <p:spTgt spid="106"/>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108">
                                            <p:txEl>
                                              <p:pRg st="0" end="0"/>
                                            </p:txEl>
                                          </p:spTgt>
                                        </p:tgtEl>
                                        <p:attrNameLst>
                                          <p:attrName>style.visibility</p:attrName>
                                        </p:attrNameLst>
                                      </p:cBhvr>
                                      <p:to>
                                        <p:strVal val="visible"/>
                                      </p:to>
                                    </p:set>
                                    <p:anim calcmode="lin" valueType="num">
                                      <p:cBhvr additive="base">
                                        <p:cTn id="39" dur="500" fill="hold"/>
                                        <p:tgtEl>
                                          <p:spTgt spid="108">
                                            <p:txEl>
                                              <p:pRg st="0" end="0"/>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108">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108">
                                            <p:txEl>
                                              <p:pRg st="1" end="1"/>
                                            </p:txEl>
                                          </p:spTgt>
                                        </p:tgtEl>
                                        <p:attrNameLst>
                                          <p:attrName>style.visibility</p:attrName>
                                        </p:attrNameLst>
                                      </p:cBhvr>
                                      <p:to>
                                        <p:strVal val="visible"/>
                                      </p:to>
                                    </p:set>
                                    <p:anim calcmode="lin" valueType="num">
                                      <p:cBhvr additive="base">
                                        <p:cTn id="43" dur="500" fill="hold"/>
                                        <p:tgtEl>
                                          <p:spTgt spid="108">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0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204"/>
                                        </p:tgtEl>
                                        <p:attrNameLst>
                                          <p:attrName>style.visibility</p:attrName>
                                        </p:attrNameLst>
                                      </p:cBhvr>
                                      <p:to>
                                        <p:strVal val="visible"/>
                                      </p:to>
                                    </p:set>
                                    <p:anim calcmode="lin" valueType="num">
                                      <p:cBhvr additive="base">
                                        <p:cTn id="49" dur="500" fill="hold"/>
                                        <p:tgtEl>
                                          <p:spTgt spid="204"/>
                                        </p:tgtEl>
                                        <p:attrNameLst>
                                          <p:attrName>ppt_x</p:attrName>
                                        </p:attrNameLst>
                                      </p:cBhvr>
                                      <p:tavLst>
                                        <p:tav tm="0">
                                          <p:val>
                                            <p:strVal val="1+#ppt_w/2"/>
                                          </p:val>
                                        </p:tav>
                                        <p:tav tm="100000">
                                          <p:val>
                                            <p:strVal val="#ppt_x"/>
                                          </p:val>
                                        </p:tav>
                                      </p:tavLst>
                                    </p:anim>
                                    <p:anim calcmode="lin" valueType="num">
                                      <p:cBhvr additive="base">
                                        <p:cTn id="50" dur="500" fill="hold"/>
                                        <p:tgtEl>
                                          <p:spTgt spid="204"/>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204">
                                            <p:txEl>
                                              <p:pRg st="0" end="0"/>
                                            </p:txEl>
                                          </p:spTgt>
                                        </p:tgtEl>
                                        <p:attrNameLst>
                                          <p:attrName>style.visibility</p:attrName>
                                        </p:attrNameLst>
                                      </p:cBhvr>
                                      <p:to>
                                        <p:strVal val="visible"/>
                                      </p:to>
                                    </p:set>
                                    <p:anim calcmode="lin" valueType="num">
                                      <p:cBhvr additive="base">
                                        <p:cTn id="53" dur="500" fill="hold"/>
                                        <p:tgtEl>
                                          <p:spTgt spid="204">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xit" presetSubtype="1" fill="hold" nodeType="clickEffect">
                                  <p:stCondLst>
                                    <p:cond delay="0"/>
                                  </p:stCondLst>
                                  <p:childTnLst>
                                    <p:anim calcmode="lin" valueType="num">
                                      <p:cBhvr additive="base">
                                        <p:cTn id="58" dur="500"/>
                                        <p:tgtEl>
                                          <p:spTgt spid="3"/>
                                        </p:tgtEl>
                                        <p:attrNameLst>
                                          <p:attrName>ppt_x</p:attrName>
                                        </p:attrNameLst>
                                      </p:cBhvr>
                                      <p:tavLst>
                                        <p:tav tm="0">
                                          <p:val>
                                            <p:strVal val="ppt_x"/>
                                          </p:val>
                                        </p:tav>
                                        <p:tav tm="100000">
                                          <p:val>
                                            <p:strVal val="ppt_x"/>
                                          </p:val>
                                        </p:tav>
                                      </p:tavLst>
                                    </p:anim>
                                    <p:anim calcmode="lin" valueType="num">
                                      <p:cBhvr additive="base">
                                        <p:cTn id="59" dur="500"/>
                                        <p:tgtEl>
                                          <p:spTgt spid="3"/>
                                        </p:tgtEl>
                                        <p:attrNameLst>
                                          <p:attrName>ppt_y</p:attrName>
                                        </p:attrNameLst>
                                      </p:cBhvr>
                                      <p:tavLst>
                                        <p:tav tm="0">
                                          <p:val>
                                            <p:strVal val="ppt_y"/>
                                          </p:val>
                                        </p:tav>
                                        <p:tav tm="100000">
                                          <p:val>
                                            <p:strVal val="0-ppt_h/2"/>
                                          </p:val>
                                        </p:tav>
                                      </p:tavLst>
                                    </p:anim>
                                    <p:set>
                                      <p:cBhvr>
                                        <p:cTn id="60"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89" grpId="0"/>
      <p:bldP spid="195" grpId="0"/>
      <p:bldP spid="20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060" y="2667000"/>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150745" y="2798532"/>
            <a:ext cx="4146612" cy="817245"/>
          </a:xfrm>
          <a:prstGeom prst="wedgeRoundRectCallout">
            <a:avLst>
              <a:gd name="adj1" fmla="val -45939"/>
              <a:gd name="adj2" fmla="val -16236"/>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Let's just update our machine</a:t>
            </a:r>
            <a:br>
              <a:rPr lang="en-CA" sz="2400" dirty="0">
                <a:cs typeface="Times New Roman" panose="02020603050405020304" pitchFamily="18" charset="0"/>
                <a:sym typeface="Symbol" panose="05050102010706020507" pitchFamily="18" charset="2"/>
              </a:rPr>
            </a:br>
            <a:r>
              <a:rPr lang="en-US" sz="2400" dirty="0">
                <a:cs typeface="Times New Roman" panose="02020603050405020304" pitchFamily="18" charset="0"/>
                <a:sym typeface="Symbol" panose="05050102010706020507" pitchFamily="18" charset="2"/>
              </a:rPr>
              <a:t>for one state </a:t>
            </a:r>
            <a:r>
              <a:rPr lang="en-US" sz="2400" dirty="0">
                <a:solidFill>
                  <a:srgbClr val="FFC000"/>
                </a:solidFill>
              </a:rPr>
              <a:t>s </a:t>
            </a:r>
            <a:r>
              <a:rPr lang="en-US" sz="2400" dirty="0">
                <a:cs typeface="Times New Roman" panose="02020603050405020304" pitchFamily="18" charset="0"/>
                <a:sym typeface="Symbol" panose="05050102010706020507" pitchFamily="18" charset="2"/>
              </a:rPr>
              <a:t>to get a better </a:t>
            </a: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nvGrpSpPr>
          <p:cNvPr id="106" name="Group 105">
            <a:extLst>
              <a:ext uri="{FF2B5EF4-FFF2-40B4-BE49-F238E27FC236}">
                <a16:creationId xmlns:a16="http://schemas.microsoft.com/office/drawing/2014/main" id="{BB31F81F-B2BF-455B-BCB2-BF28F2DA099C}"/>
              </a:ext>
            </a:extLst>
          </p:cNvPr>
          <p:cNvGrpSpPr/>
          <p:nvPr/>
        </p:nvGrpSpPr>
        <p:grpSpPr>
          <a:xfrm flipH="1">
            <a:off x="8287015" y="3010901"/>
            <a:ext cx="717655" cy="1143833"/>
            <a:chOff x="5060717" y="3077392"/>
            <a:chExt cx="1849758" cy="3642254"/>
          </a:xfrm>
        </p:grpSpPr>
        <p:pic>
          <p:nvPicPr>
            <p:cNvPr id="113" name="Picture 2" descr="Related image">
              <a:extLst>
                <a:ext uri="{FF2B5EF4-FFF2-40B4-BE49-F238E27FC236}">
                  <a16:creationId xmlns:a16="http://schemas.microsoft.com/office/drawing/2014/main" id="{475E3D32-01E9-412E-8B02-D1DBCF53ADC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114" name="Rectangle 113">
              <a:extLst>
                <a:ext uri="{FF2B5EF4-FFF2-40B4-BE49-F238E27FC236}">
                  <a16:creationId xmlns:a16="http://schemas.microsoft.com/office/drawing/2014/main" id="{12178C83-729D-422F-A984-B6B834852BD2}"/>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16" name="Group 115">
            <a:extLst>
              <a:ext uri="{FF2B5EF4-FFF2-40B4-BE49-F238E27FC236}">
                <a16:creationId xmlns:a16="http://schemas.microsoft.com/office/drawing/2014/main" id="{937467C9-9CE6-422C-BF80-9CF61F611114}"/>
              </a:ext>
            </a:extLst>
          </p:cNvPr>
          <p:cNvGrpSpPr/>
          <p:nvPr/>
        </p:nvGrpSpPr>
        <p:grpSpPr>
          <a:xfrm>
            <a:off x="685800" y="4495800"/>
            <a:ext cx="3410537" cy="1295400"/>
            <a:chOff x="5029200" y="2819400"/>
            <a:chExt cx="3410537" cy="1295400"/>
          </a:xfrm>
        </p:grpSpPr>
        <p:sp>
          <p:nvSpPr>
            <p:cNvPr id="117" name="Rectangle 116">
              <a:extLst>
                <a:ext uri="{FF2B5EF4-FFF2-40B4-BE49-F238E27FC236}">
                  <a16:creationId xmlns:a16="http://schemas.microsoft.com/office/drawing/2014/main" id="{D0CE53D0-B657-42D5-9E46-1D935FB18AEA}"/>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118" name="Picture 6" descr="Image result for convolutional neural network">
              <a:extLst>
                <a:ext uri="{FF2B5EF4-FFF2-40B4-BE49-F238E27FC236}">
                  <a16:creationId xmlns:a16="http://schemas.microsoft.com/office/drawing/2014/main" id="{21F126CF-FFC4-4678-A153-F6FF39A02C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sp>
        <p:nvSpPr>
          <p:cNvPr id="193" name="Rounded Rectangular Callout 97">
            <a:extLst>
              <a:ext uri="{FF2B5EF4-FFF2-40B4-BE49-F238E27FC236}">
                <a16:creationId xmlns:a16="http://schemas.microsoft.com/office/drawing/2014/main" id="{F9508396-CCCE-45FB-8E57-61F1CDFDB7ED}"/>
              </a:ext>
            </a:extLst>
          </p:cNvPr>
          <p:cNvSpPr/>
          <p:nvPr/>
        </p:nvSpPr>
        <p:spPr>
          <a:xfrm>
            <a:off x="191292" y="3698201"/>
            <a:ext cx="4257644" cy="408623"/>
          </a:xfrm>
          <a:prstGeom prst="wedgeRoundRectCallout">
            <a:avLst>
              <a:gd name="adj1" fmla="val -42537"/>
              <a:gd name="adj2" fmla="val -56381"/>
              <a:gd name="adj3" fmla="val 16667"/>
            </a:avLst>
          </a:prstGeom>
          <a:ln w="25400">
            <a:solidFill>
              <a:schemeClr val="tx2"/>
            </a:solidFill>
          </a:ln>
        </p:spPr>
        <p:txBody>
          <a:bodyPr wrap="square" lIns="0" tIns="0" rIns="0" bIns="0" rtlCol="0" anchor="ctr">
            <a:spAutoFit/>
          </a:bodyPr>
          <a:lstStyle/>
          <a:p>
            <a:pPr algn="ctr"/>
            <a:r>
              <a:rPr lang="en-US" sz="2400" dirty="0">
                <a:cs typeface="Times New Roman" panose="02020603050405020304" pitchFamily="18" charset="0"/>
                <a:sym typeface="Symbol" panose="05050102010706020507" pitchFamily="18" charset="2"/>
              </a:rPr>
              <a:t>I will compute each</a:t>
            </a:r>
            <a:r>
              <a:rPr lang="en-US" sz="2400" dirty="0"/>
              <a:t> </a:t>
            </a:r>
            <a:r>
              <a:rPr lang="en-US" sz="2400" dirty="0">
                <a:solidFill>
                  <a:srgbClr val="FF00FF"/>
                </a:solidFill>
              </a:rPr>
              <a:t>v(</a:t>
            </a:r>
            <a:r>
              <a:rPr lang="en-US" sz="2400" dirty="0">
                <a:solidFill>
                  <a:srgbClr val="FFC000"/>
                </a:solidFill>
              </a:rPr>
              <a:t>s'</a:t>
            </a:r>
            <a:r>
              <a:rPr lang="en-US" sz="2400" dirty="0">
                <a:solidFill>
                  <a:srgbClr val="FF00FF"/>
                </a:solidFill>
              </a:rPr>
              <a:t>)</a:t>
            </a:r>
            <a:r>
              <a:rPr lang="en-CA" sz="2400" baseline="-25000" dirty="0">
                <a:solidFill>
                  <a:srgbClr val="FF00FF"/>
                </a:solidFill>
              </a:rPr>
              <a:t> </a:t>
            </a:r>
            <a:r>
              <a:rPr lang="en-US" sz="2400" dirty="0">
                <a:cs typeface="Times New Roman" panose="02020603050405020304" pitchFamily="18" charset="0"/>
                <a:sym typeface="Symbol" panose="05050102010706020507" pitchFamily="18" charset="2"/>
              </a:rPr>
              <a:t>for you.</a:t>
            </a:r>
            <a:endParaRPr lang="en-CA" sz="2400" dirty="0">
              <a:cs typeface="Times New Roman" panose="02020603050405020304" pitchFamily="18" charset="0"/>
              <a:sym typeface="Symbol" panose="05050102010706020507" pitchFamily="18" charset="2"/>
            </a:endParaRPr>
          </a:p>
        </p:txBody>
      </p:sp>
      <p:sp>
        <p:nvSpPr>
          <p:cNvPr id="194" name="Rectangle 5">
            <a:extLst>
              <a:ext uri="{FF2B5EF4-FFF2-40B4-BE49-F238E27FC236}">
                <a16:creationId xmlns:a16="http://schemas.microsoft.com/office/drawing/2014/main" id="{996B8D56-CB92-4EB6-90A6-5A85313F1950}"/>
              </a:ext>
            </a:extLst>
          </p:cNvPr>
          <p:cNvSpPr>
            <a:spLocks noChangeArrowheads="1"/>
          </p:cNvSpPr>
          <p:nvPr/>
        </p:nvSpPr>
        <p:spPr bwMode="auto">
          <a:xfrm>
            <a:off x="3827475" y="4942906"/>
            <a:ext cx="944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a:solidFill>
                  <a:srgbClr val="FF00FF"/>
                </a:solidFill>
                <a:latin typeface="Times New Roman" pitchFamily="18" charset="0"/>
              </a:rPr>
              <a:t>v(</a:t>
            </a:r>
            <a:r>
              <a:rPr lang="en-US" sz="2400" dirty="0">
                <a:solidFill>
                  <a:srgbClr val="FFC000"/>
                </a:solidFill>
                <a:latin typeface="Times New Roman" pitchFamily="18" charset="0"/>
              </a:rPr>
              <a:t>s'</a:t>
            </a:r>
            <a:r>
              <a:rPr lang="en-US" sz="2400" dirty="0">
                <a:solidFill>
                  <a:srgbClr val="FF00FF"/>
                </a:solidFill>
                <a:latin typeface="Times New Roman" pitchFamily="18" charset="0"/>
              </a:rPr>
              <a:t>)</a:t>
            </a:r>
            <a:endParaRPr lang="en-US" altLang="en-US" sz="2400" dirty="0">
              <a:solidFill>
                <a:srgbClr val="FF00FF"/>
              </a:solidFill>
              <a:latin typeface="Times New Roman" panose="02020603050405020304" pitchFamily="18" charset="0"/>
              <a:cs typeface="Times New Roman" panose="02020603050405020304" pitchFamily="18" charset="0"/>
            </a:endParaRPr>
          </a:p>
        </p:txBody>
      </p:sp>
      <p:sp>
        <p:nvSpPr>
          <p:cNvPr id="198" name="Rectangle 5">
            <a:extLst>
              <a:ext uri="{FF2B5EF4-FFF2-40B4-BE49-F238E27FC236}">
                <a16:creationId xmlns:a16="http://schemas.microsoft.com/office/drawing/2014/main" id="{F91460EC-8672-4D7F-BAE4-AC135BA4FA3D}"/>
              </a:ext>
            </a:extLst>
          </p:cNvPr>
          <p:cNvSpPr>
            <a:spLocks noChangeArrowheads="1"/>
          </p:cNvSpPr>
          <p:nvPr/>
        </p:nvSpPr>
        <p:spPr bwMode="auto">
          <a:xfrm>
            <a:off x="332554" y="4964127"/>
            <a:ext cx="5918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a:solidFill>
                  <a:srgbClr val="FFC000"/>
                </a:solidFill>
                <a:latin typeface="Times New Roman" pitchFamily="18" charset="0"/>
              </a:rPr>
              <a:t>s'</a:t>
            </a:r>
            <a:endParaRPr lang="en-US" altLang="en-US" sz="2400" dirty="0">
              <a:latin typeface="Times New Roman" panose="02020603050405020304" pitchFamily="18" charset="0"/>
              <a:cs typeface="Times New Roman" panose="02020603050405020304" pitchFamily="18" charset="0"/>
            </a:endParaRPr>
          </a:p>
        </p:txBody>
      </p:sp>
      <p:sp>
        <p:nvSpPr>
          <p:cNvPr id="199" name="Rectangle 5">
            <a:extLst>
              <a:ext uri="{FF2B5EF4-FFF2-40B4-BE49-F238E27FC236}">
                <a16:creationId xmlns:a16="http://schemas.microsoft.com/office/drawing/2014/main" id="{C06D40AB-127D-430D-B6B7-7F9AFB8846F4}"/>
              </a:ext>
            </a:extLst>
          </p:cNvPr>
          <p:cNvSpPr>
            <a:spLocks noChangeArrowheads="1"/>
          </p:cNvSpPr>
          <p:nvPr/>
        </p:nvSpPr>
        <p:spPr bwMode="auto">
          <a:xfrm>
            <a:off x="358447" y="4942906"/>
            <a:ext cx="5357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a:solidFill>
                  <a:srgbClr val="FFC000"/>
                </a:solidFill>
                <a:latin typeface="Times New Roman" pitchFamily="18" charset="0"/>
              </a:rPr>
              <a:t>s</a:t>
            </a:r>
            <a:endParaRPr lang="en-US" altLang="en-US" sz="2400" dirty="0">
              <a:latin typeface="Times New Roman" panose="02020603050405020304" pitchFamily="18" charset="0"/>
              <a:cs typeface="Times New Roman" panose="02020603050405020304" pitchFamily="18" charset="0"/>
            </a:endParaRPr>
          </a:p>
        </p:txBody>
      </p:sp>
      <p:sp>
        <p:nvSpPr>
          <p:cNvPr id="222" name="Rounded Rectangular Callout 99">
            <a:extLst>
              <a:ext uri="{FF2B5EF4-FFF2-40B4-BE49-F238E27FC236}">
                <a16:creationId xmlns:a16="http://schemas.microsoft.com/office/drawing/2014/main" id="{B370AAD8-30D9-4C98-8A04-0E9B0F334786}"/>
              </a:ext>
            </a:extLst>
          </p:cNvPr>
          <p:cNvSpPr/>
          <p:nvPr/>
        </p:nvSpPr>
        <p:spPr>
          <a:xfrm>
            <a:off x="4572000" y="2838827"/>
            <a:ext cx="3240087" cy="817246"/>
          </a:xfrm>
          <a:prstGeom prst="wedgeRoundRectCallout">
            <a:avLst>
              <a:gd name="adj1" fmla="val 59117"/>
              <a:gd name="adj2" fmla="val -4569"/>
              <a:gd name="adj3" fmla="val 16667"/>
            </a:avLst>
          </a:prstGeom>
          <a:noFill/>
          <a:ln w="25400">
            <a:solidFill>
              <a:srgbClr val="FF00FF"/>
            </a:solidFill>
          </a:ln>
        </p:spPr>
        <p:txBody>
          <a:bodyPr wrap="square" lIns="0" tIns="0" rIns="0" bIns="0" rtlCol="0" anchor="ctr">
            <a:spAutoFit/>
          </a:bodyPr>
          <a:lstStyle/>
          <a:p>
            <a:pPr algn="ctr"/>
            <a:r>
              <a:rPr lang="en-US" sz="2400" dirty="0">
                <a:cs typeface="Times New Roman" panose="02020603050405020304" pitchFamily="18" charset="0"/>
                <a:sym typeface="Symbol" panose="05050102010706020507" pitchFamily="18" charset="2"/>
              </a:rPr>
              <a:t>The “better” value is</a:t>
            </a:r>
            <a:br>
              <a:rPr lang="en-US" sz="2400" dirty="0"/>
            </a:br>
            <a:r>
              <a:rPr lang="en-US" sz="2400" dirty="0"/>
              <a:t> </a:t>
            </a:r>
            <a:r>
              <a:rPr lang="en-US" sz="2400" dirty="0">
                <a:solidFill>
                  <a:srgbClr val="FF00FF"/>
                </a:solidFill>
              </a:rPr>
              <a:t> v(</a:t>
            </a:r>
            <a:r>
              <a:rPr lang="en-US" sz="2400" dirty="0">
                <a:solidFill>
                  <a:srgbClr val="FFC000"/>
                </a:solidFill>
              </a:rPr>
              <a:t>s</a:t>
            </a:r>
            <a:r>
              <a:rPr lang="en-US" sz="2400" dirty="0">
                <a:solidFill>
                  <a:srgbClr val="FF00FF"/>
                </a:solidFill>
              </a:rPr>
              <a:t>)</a:t>
            </a:r>
            <a:r>
              <a:rPr lang="en-CA" sz="2400" baseline="-25000" dirty="0"/>
              <a:t> </a:t>
            </a:r>
            <a:r>
              <a:rPr lang="en-US" sz="2400" dirty="0"/>
              <a:t>=  (1-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r>
              <a:rPr lang="en-US" sz="2400" dirty="0"/>
              <a:t> </a:t>
            </a:r>
            <a:r>
              <a:rPr lang="en-US" sz="2400" dirty="0" err="1"/>
              <a:t>max</a:t>
            </a:r>
            <a:r>
              <a:rPr lang="en-US" sz="2400" baseline="-25000" dirty="0" err="1"/>
              <a:t>a</a:t>
            </a:r>
            <a:r>
              <a:rPr lang="en-US" sz="2400" baseline="-25000" dirty="0">
                <a:solidFill>
                  <a:srgbClr val="FF00FF"/>
                </a:solidFill>
              </a:rPr>
              <a:t> </a:t>
            </a:r>
            <a:r>
              <a:rPr lang="en-US" sz="2400" dirty="0">
                <a:solidFill>
                  <a:srgbClr val="FF00FF"/>
                </a:solidFill>
              </a:rPr>
              <a:t>v(</a:t>
            </a:r>
            <a:r>
              <a:rPr lang="en-US" sz="2400" dirty="0">
                <a:solidFill>
                  <a:srgbClr val="FFC000"/>
                </a:solidFill>
              </a:rPr>
              <a:t>s'</a:t>
            </a:r>
            <a:r>
              <a:rPr lang="en-US" sz="2400" dirty="0">
                <a:solidFill>
                  <a:srgbClr val="FF00FF"/>
                </a:solidFill>
              </a:rPr>
              <a:t>)</a:t>
            </a:r>
            <a:endParaRPr lang="en-US" sz="2400" baseline="-25000" dirty="0">
              <a:solidFill>
                <a:srgbClr val="FF00FF"/>
              </a:solidFill>
            </a:endParaRPr>
          </a:p>
        </p:txBody>
      </p:sp>
      <p:sp>
        <p:nvSpPr>
          <p:cNvPr id="223" name="Rounded Rectangular Callout 97">
            <a:extLst>
              <a:ext uri="{FF2B5EF4-FFF2-40B4-BE49-F238E27FC236}">
                <a16:creationId xmlns:a16="http://schemas.microsoft.com/office/drawing/2014/main" id="{2F8796ED-36D9-434D-BB6D-5F0EAA62D754}"/>
              </a:ext>
            </a:extLst>
          </p:cNvPr>
          <p:cNvSpPr/>
          <p:nvPr/>
        </p:nvSpPr>
        <p:spPr>
          <a:xfrm>
            <a:off x="213338" y="5915977"/>
            <a:ext cx="3674657" cy="408623"/>
          </a:xfrm>
          <a:prstGeom prst="wedgeRoundRectCallout">
            <a:avLst>
              <a:gd name="adj1" fmla="val -37994"/>
              <a:gd name="adj2" fmla="val -62315"/>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Let’s see how I compute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cs typeface="Times New Roman" panose="02020603050405020304" pitchFamily="18" charset="0"/>
                <a:sym typeface="Symbol" panose="05050102010706020507" pitchFamily="18" charset="2"/>
              </a:rPr>
              <a:t>.</a:t>
            </a:r>
            <a:endParaRPr lang="en-CA" sz="2400" dirty="0">
              <a:cs typeface="Times New Roman" panose="02020603050405020304" pitchFamily="18" charset="0"/>
              <a:sym typeface="Symbol" panose="05050102010706020507" pitchFamily="18" charset="2"/>
            </a:endParaRPr>
          </a:p>
        </p:txBody>
      </p:sp>
      <p:sp>
        <p:nvSpPr>
          <p:cNvPr id="224" name="Rectangle 5">
            <a:extLst>
              <a:ext uri="{FF2B5EF4-FFF2-40B4-BE49-F238E27FC236}">
                <a16:creationId xmlns:a16="http://schemas.microsoft.com/office/drawing/2014/main" id="{26ABB3C6-2F1A-4AA3-AED0-0B97FBBBEAE3}"/>
              </a:ext>
            </a:extLst>
          </p:cNvPr>
          <p:cNvSpPr>
            <a:spLocks noChangeArrowheads="1"/>
          </p:cNvSpPr>
          <p:nvPr/>
        </p:nvSpPr>
        <p:spPr bwMode="auto">
          <a:xfrm>
            <a:off x="3837410" y="4938037"/>
            <a:ext cx="5693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a:latin typeface="Times New Roman" panose="02020603050405020304" pitchFamily="18" charset="0"/>
                <a:cs typeface="Times New Roman" panose="02020603050405020304" pitchFamily="18" charset="0"/>
              </a:rPr>
              <a:t>v</a:t>
            </a:r>
            <a:endParaRPr lang="en-US" altLang="en-US" sz="2400" dirty="0">
              <a:latin typeface="Times New Roman" panose="02020603050405020304" pitchFamily="18" charset="0"/>
              <a:cs typeface="Times New Roman" panose="02020603050405020304" pitchFamily="18" charset="0"/>
            </a:endParaRPr>
          </a:p>
        </p:txBody>
      </p:sp>
      <p:sp>
        <p:nvSpPr>
          <p:cNvPr id="225" name="Oval 224">
            <a:extLst>
              <a:ext uri="{FF2B5EF4-FFF2-40B4-BE49-F238E27FC236}">
                <a16:creationId xmlns:a16="http://schemas.microsoft.com/office/drawing/2014/main" id="{AFEC1566-DFCB-4B01-9DD2-1F6216E75913}"/>
              </a:ext>
            </a:extLst>
          </p:cNvPr>
          <p:cNvSpPr/>
          <p:nvPr/>
        </p:nvSpPr>
        <p:spPr>
          <a:xfrm rot="17997860">
            <a:off x="3329584" y="3950363"/>
            <a:ext cx="2715352" cy="762491"/>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27" name="Rounded Rectangular Callout 99">
            <a:extLst>
              <a:ext uri="{FF2B5EF4-FFF2-40B4-BE49-F238E27FC236}">
                <a16:creationId xmlns:a16="http://schemas.microsoft.com/office/drawing/2014/main" id="{2E122237-7C6B-4561-968D-F152F54D3067}"/>
              </a:ext>
            </a:extLst>
          </p:cNvPr>
          <p:cNvSpPr/>
          <p:nvPr/>
        </p:nvSpPr>
        <p:spPr>
          <a:xfrm>
            <a:off x="4400550" y="5825884"/>
            <a:ext cx="4667250" cy="817245"/>
          </a:xfrm>
          <a:prstGeom prst="wedgeRoundRectCallout">
            <a:avLst>
              <a:gd name="adj1" fmla="val 37264"/>
              <a:gd name="adj2" fmla="val -62316"/>
              <a:gd name="adj3" fmla="val 16667"/>
            </a:avLst>
          </a:prstGeom>
          <a:noFill/>
          <a:ln w="25400">
            <a:solidFill>
              <a:srgbClr val="FF00FF"/>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I compute the error </a:t>
            </a:r>
            <a:r>
              <a:rPr lang="en-CA" sz="2400" dirty="0">
                <a:solidFill>
                  <a:srgbClr val="FFC000"/>
                </a:solidFill>
                <a:cs typeface="Times New Roman" panose="02020603050405020304" pitchFamily="18" charset="0"/>
                <a:sym typeface="Symbol" panose="05050102010706020507" pitchFamily="18" charset="2"/>
              </a:rPr>
              <a:t>E </a:t>
            </a:r>
            <a:br>
              <a:rPr lang="en-CA" sz="2400" dirty="0">
                <a:solidFill>
                  <a:srgbClr val="FFC000"/>
                </a:solidFill>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between outputted and better values</a:t>
            </a:r>
          </a:p>
        </p:txBody>
      </p:sp>
      <p:grpSp>
        <p:nvGrpSpPr>
          <p:cNvPr id="228" name="Group 227">
            <a:extLst>
              <a:ext uri="{FF2B5EF4-FFF2-40B4-BE49-F238E27FC236}">
                <a16:creationId xmlns:a16="http://schemas.microsoft.com/office/drawing/2014/main" id="{94AE98A5-AAE3-46A8-942E-73E9F9FC7047}"/>
              </a:ext>
            </a:extLst>
          </p:cNvPr>
          <p:cNvGrpSpPr/>
          <p:nvPr/>
        </p:nvGrpSpPr>
        <p:grpSpPr>
          <a:xfrm>
            <a:off x="938907" y="4686743"/>
            <a:ext cx="2789426" cy="1068329"/>
            <a:chOff x="992516" y="2400743"/>
            <a:chExt cx="2789426" cy="1068329"/>
          </a:xfrm>
        </p:grpSpPr>
        <p:cxnSp>
          <p:nvCxnSpPr>
            <p:cNvPr id="229" name="Straight Connector 228">
              <a:extLst>
                <a:ext uri="{FF2B5EF4-FFF2-40B4-BE49-F238E27FC236}">
                  <a16:creationId xmlns:a16="http://schemas.microsoft.com/office/drawing/2014/main" id="{FEBDA354-EF07-44E9-8DF4-73ED40938FFE}"/>
                </a:ext>
              </a:extLst>
            </p:cNvPr>
            <p:cNvCxnSpPr/>
            <p:nvPr/>
          </p:nvCxnSpPr>
          <p:spPr bwMode="auto">
            <a:xfrm flipV="1">
              <a:off x="1049388" y="2800858"/>
              <a:ext cx="657113" cy="206614"/>
            </a:xfrm>
            <a:prstGeom prst="line">
              <a:avLst/>
            </a:prstGeom>
            <a:noFill/>
            <a:ln w="25400" cap="sq" cmpd="sng" algn="ctr">
              <a:solidFill>
                <a:srgbClr val="00B050"/>
              </a:solidFill>
              <a:prstDash val="solid"/>
              <a:round/>
              <a:headEnd type="none" w="med" len="med"/>
              <a:tailEnd type="none" w="med" len="med"/>
            </a:ln>
            <a:effectLst/>
          </p:spPr>
        </p:cxnSp>
        <p:cxnSp>
          <p:nvCxnSpPr>
            <p:cNvPr id="230" name="Straight Connector 229">
              <a:extLst>
                <a:ext uri="{FF2B5EF4-FFF2-40B4-BE49-F238E27FC236}">
                  <a16:creationId xmlns:a16="http://schemas.microsoft.com/office/drawing/2014/main" id="{DF202736-A20D-4847-A29B-95F7274D78AE}"/>
                </a:ext>
              </a:extLst>
            </p:cNvPr>
            <p:cNvCxnSpPr/>
            <p:nvPr/>
          </p:nvCxnSpPr>
          <p:spPr bwMode="auto">
            <a:xfrm>
              <a:off x="1002336" y="2475507"/>
              <a:ext cx="673538" cy="325351"/>
            </a:xfrm>
            <a:prstGeom prst="line">
              <a:avLst/>
            </a:prstGeom>
            <a:noFill/>
            <a:ln w="25400" cap="sq" cmpd="sng" algn="ctr">
              <a:solidFill>
                <a:srgbClr val="00B050"/>
              </a:solidFill>
              <a:prstDash val="solid"/>
              <a:round/>
              <a:headEnd type="none" w="med" len="med"/>
              <a:tailEnd type="none" w="med" len="med"/>
            </a:ln>
            <a:effectLst/>
          </p:spPr>
        </p:cxnSp>
        <p:cxnSp>
          <p:nvCxnSpPr>
            <p:cNvPr id="231" name="Straight Connector 230">
              <a:extLst>
                <a:ext uri="{FF2B5EF4-FFF2-40B4-BE49-F238E27FC236}">
                  <a16:creationId xmlns:a16="http://schemas.microsoft.com/office/drawing/2014/main" id="{C263AEFE-A578-4982-A8E5-8CCB22ADBDA6}"/>
                </a:ext>
              </a:extLst>
            </p:cNvPr>
            <p:cNvCxnSpPr/>
            <p:nvPr/>
          </p:nvCxnSpPr>
          <p:spPr bwMode="auto">
            <a:xfrm>
              <a:off x="1000933" y="2606640"/>
              <a:ext cx="707238" cy="194218"/>
            </a:xfrm>
            <a:prstGeom prst="line">
              <a:avLst/>
            </a:prstGeom>
            <a:noFill/>
            <a:ln w="25400" cap="sq" cmpd="sng" algn="ctr">
              <a:solidFill>
                <a:srgbClr val="00B050"/>
              </a:solidFill>
              <a:prstDash val="solid"/>
              <a:round/>
              <a:headEnd type="none" w="med" len="med"/>
              <a:tailEnd type="none" w="med" len="med"/>
            </a:ln>
            <a:effectLst/>
          </p:spPr>
        </p:cxnSp>
        <p:cxnSp>
          <p:nvCxnSpPr>
            <p:cNvPr id="232" name="Straight Connector 231">
              <a:extLst>
                <a:ext uri="{FF2B5EF4-FFF2-40B4-BE49-F238E27FC236}">
                  <a16:creationId xmlns:a16="http://schemas.microsoft.com/office/drawing/2014/main" id="{8D78EFF5-E793-4B5B-8347-79E915648000}"/>
                </a:ext>
              </a:extLst>
            </p:cNvPr>
            <p:cNvCxnSpPr/>
            <p:nvPr/>
          </p:nvCxnSpPr>
          <p:spPr bwMode="auto">
            <a:xfrm>
              <a:off x="999530" y="2739005"/>
              <a:ext cx="708641" cy="61853"/>
            </a:xfrm>
            <a:prstGeom prst="line">
              <a:avLst/>
            </a:prstGeom>
            <a:noFill/>
            <a:ln w="25400" cap="sq" cmpd="sng" algn="ctr">
              <a:solidFill>
                <a:srgbClr val="00B050"/>
              </a:solidFill>
              <a:prstDash val="solid"/>
              <a:round/>
              <a:headEnd type="none" w="med" len="med"/>
              <a:tailEnd type="none" w="med" len="med"/>
            </a:ln>
            <a:effectLst/>
          </p:spPr>
        </p:cxnSp>
        <p:cxnSp>
          <p:nvCxnSpPr>
            <p:cNvPr id="233" name="Straight Connector 232">
              <a:extLst>
                <a:ext uri="{FF2B5EF4-FFF2-40B4-BE49-F238E27FC236}">
                  <a16:creationId xmlns:a16="http://schemas.microsoft.com/office/drawing/2014/main" id="{8150508F-29A0-4D7E-9E4D-556CE9CFEC29}"/>
                </a:ext>
              </a:extLst>
            </p:cNvPr>
            <p:cNvCxnSpPr/>
            <p:nvPr/>
          </p:nvCxnSpPr>
          <p:spPr bwMode="auto">
            <a:xfrm flipV="1">
              <a:off x="998128" y="2800858"/>
              <a:ext cx="710044" cy="71742"/>
            </a:xfrm>
            <a:prstGeom prst="line">
              <a:avLst/>
            </a:prstGeom>
            <a:noFill/>
            <a:ln w="25400" cap="sq" cmpd="sng" algn="ctr">
              <a:solidFill>
                <a:srgbClr val="00B050"/>
              </a:solidFill>
              <a:prstDash val="solid"/>
              <a:round/>
              <a:headEnd type="none" w="med" len="med"/>
              <a:tailEnd type="none" w="med" len="med"/>
            </a:ln>
            <a:effectLst/>
          </p:spPr>
        </p:cxnSp>
        <p:cxnSp>
          <p:nvCxnSpPr>
            <p:cNvPr id="234" name="Straight Connector 233">
              <a:extLst>
                <a:ext uri="{FF2B5EF4-FFF2-40B4-BE49-F238E27FC236}">
                  <a16:creationId xmlns:a16="http://schemas.microsoft.com/office/drawing/2014/main" id="{DFC7266D-390D-4749-B100-EE4780F47AA1}"/>
                </a:ext>
              </a:extLst>
            </p:cNvPr>
            <p:cNvCxnSpPr/>
            <p:nvPr/>
          </p:nvCxnSpPr>
          <p:spPr bwMode="auto">
            <a:xfrm flipV="1">
              <a:off x="995322" y="2785775"/>
              <a:ext cx="664127" cy="354017"/>
            </a:xfrm>
            <a:prstGeom prst="line">
              <a:avLst/>
            </a:prstGeom>
            <a:noFill/>
            <a:ln w="25400" cap="sq" cmpd="sng" algn="ctr">
              <a:solidFill>
                <a:srgbClr val="00B050"/>
              </a:solidFill>
              <a:prstDash val="solid"/>
              <a:round/>
              <a:headEnd type="none" w="med" len="med"/>
              <a:tailEnd type="none" w="med" len="med"/>
            </a:ln>
            <a:effectLst/>
          </p:spPr>
        </p:cxnSp>
        <p:cxnSp>
          <p:nvCxnSpPr>
            <p:cNvPr id="235" name="Straight Connector 234">
              <a:extLst>
                <a:ext uri="{FF2B5EF4-FFF2-40B4-BE49-F238E27FC236}">
                  <a16:creationId xmlns:a16="http://schemas.microsoft.com/office/drawing/2014/main" id="{93F819CB-7264-4AF3-BFA7-AFE7062018A5}"/>
                </a:ext>
              </a:extLst>
            </p:cNvPr>
            <p:cNvCxnSpPr/>
            <p:nvPr/>
          </p:nvCxnSpPr>
          <p:spPr bwMode="auto">
            <a:xfrm flipV="1">
              <a:off x="993919" y="2800858"/>
              <a:ext cx="665530" cy="472530"/>
            </a:xfrm>
            <a:prstGeom prst="line">
              <a:avLst/>
            </a:prstGeom>
            <a:noFill/>
            <a:ln w="25400" cap="sq" cmpd="sng" algn="ctr">
              <a:solidFill>
                <a:srgbClr val="00B050"/>
              </a:solidFill>
              <a:prstDash val="solid"/>
              <a:round/>
              <a:headEnd type="none" w="med" len="med"/>
              <a:tailEnd type="none" w="med" len="med"/>
            </a:ln>
            <a:effectLst/>
          </p:spPr>
        </p:cxnSp>
        <p:cxnSp>
          <p:nvCxnSpPr>
            <p:cNvPr id="236" name="Straight Connector 235">
              <a:extLst>
                <a:ext uri="{FF2B5EF4-FFF2-40B4-BE49-F238E27FC236}">
                  <a16:creationId xmlns:a16="http://schemas.microsoft.com/office/drawing/2014/main" id="{B32611F1-29D3-40A9-AF32-BCD633EDFDA0}"/>
                </a:ext>
              </a:extLst>
            </p:cNvPr>
            <p:cNvCxnSpPr/>
            <p:nvPr/>
          </p:nvCxnSpPr>
          <p:spPr bwMode="auto">
            <a:xfrm flipV="1">
              <a:off x="992516" y="2800858"/>
              <a:ext cx="715655" cy="606126"/>
            </a:xfrm>
            <a:prstGeom prst="line">
              <a:avLst/>
            </a:prstGeom>
            <a:noFill/>
            <a:ln w="25400" cap="sq" cmpd="sng" algn="ctr">
              <a:solidFill>
                <a:srgbClr val="00B050"/>
              </a:solidFill>
              <a:prstDash val="solid"/>
              <a:round/>
              <a:headEnd type="none" w="med" len="med"/>
              <a:tailEnd type="none" w="med" len="med"/>
            </a:ln>
            <a:effectLst/>
          </p:spPr>
        </p:cxnSp>
        <p:cxnSp>
          <p:nvCxnSpPr>
            <p:cNvPr id="237" name="Straight Connector 236">
              <a:extLst>
                <a:ext uri="{FF2B5EF4-FFF2-40B4-BE49-F238E27FC236}">
                  <a16:creationId xmlns:a16="http://schemas.microsoft.com/office/drawing/2014/main" id="{08BFD715-0A30-4EAC-9C3C-2F9C2621A97D}"/>
                </a:ext>
              </a:extLst>
            </p:cNvPr>
            <p:cNvCxnSpPr/>
            <p:nvPr/>
          </p:nvCxnSpPr>
          <p:spPr bwMode="auto">
            <a:xfrm>
              <a:off x="2450353" y="2935963"/>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238" name="Straight Connector 237">
              <a:extLst>
                <a:ext uri="{FF2B5EF4-FFF2-40B4-BE49-F238E27FC236}">
                  <a16:creationId xmlns:a16="http://schemas.microsoft.com/office/drawing/2014/main" id="{92E23AE6-8E64-438C-9433-9BBD667CA566}"/>
                </a:ext>
              </a:extLst>
            </p:cNvPr>
            <p:cNvCxnSpPr/>
            <p:nvPr/>
          </p:nvCxnSpPr>
          <p:spPr bwMode="auto">
            <a:xfrm>
              <a:off x="2403301" y="2403998"/>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239" name="Straight Connector 238">
              <a:extLst>
                <a:ext uri="{FF2B5EF4-FFF2-40B4-BE49-F238E27FC236}">
                  <a16:creationId xmlns:a16="http://schemas.microsoft.com/office/drawing/2014/main" id="{3DEFADEC-088A-45A8-BF81-E532C2B45EE5}"/>
                </a:ext>
              </a:extLst>
            </p:cNvPr>
            <p:cNvCxnSpPr/>
            <p:nvPr/>
          </p:nvCxnSpPr>
          <p:spPr bwMode="auto">
            <a:xfrm>
              <a:off x="2401898" y="2535131"/>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240" name="Straight Connector 239">
              <a:extLst>
                <a:ext uri="{FF2B5EF4-FFF2-40B4-BE49-F238E27FC236}">
                  <a16:creationId xmlns:a16="http://schemas.microsoft.com/office/drawing/2014/main" id="{801EE27C-9D93-424E-AAD9-B39E28D5D848}"/>
                </a:ext>
              </a:extLst>
            </p:cNvPr>
            <p:cNvCxnSpPr/>
            <p:nvPr/>
          </p:nvCxnSpPr>
          <p:spPr bwMode="auto">
            <a:xfrm>
              <a:off x="2400496" y="2667495"/>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241" name="Straight Connector 240">
              <a:extLst>
                <a:ext uri="{FF2B5EF4-FFF2-40B4-BE49-F238E27FC236}">
                  <a16:creationId xmlns:a16="http://schemas.microsoft.com/office/drawing/2014/main" id="{EE31C77C-B607-4948-89C6-3CE5AE85E6C6}"/>
                </a:ext>
              </a:extLst>
            </p:cNvPr>
            <p:cNvCxnSpPr/>
            <p:nvPr/>
          </p:nvCxnSpPr>
          <p:spPr bwMode="auto">
            <a:xfrm>
              <a:off x="2399093" y="2801092"/>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242" name="Straight Connector 241">
              <a:extLst>
                <a:ext uri="{FF2B5EF4-FFF2-40B4-BE49-F238E27FC236}">
                  <a16:creationId xmlns:a16="http://schemas.microsoft.com/office/drawing/2014/main" id="{AB21CFFC-359C-43E3-9911-F84A2F1D3FF1}"/>
                </a:ext>
              </a:extLst>
            </p:cNvPr>
            <p:cNvCxnSpPr/>
            <p:nvPr/>
          </p:nvCxnSpPr>
          <p:spPr bwMode="auto">
            <a:xfrm flipV="1">
              <a:off x="2396287" y="3022907"/>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243" name="Straight Connector 242">
              <a:extLst>
                <a:ext uri="{FF2B5EF4-FFF2-40B4-BE49-F238E27FC236}">
                  <a16:creationId xmlns:a16="http://schemas.microsoft.com/office/drawing/2014/main" id="{A70B042C-17FC-405C-9E2C-5A63C3581454}"/>
                </a:ext>
              </a:extLst>
            </p:cNvPr>
            <p:cNvCxnSpPr/>
            <p:nvPr/>
          </p:nvCxnSpPr>
          <p:spPr bwMode="auto">
            <a:xfrm flipV="1">
              <a:off x="2394884" y="3022907"/>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244" name="Straight Connector 243">
              <a:extLst>
                <a:ext uri="{FF2B5EF4-FFF2-40B4-BE49-F238E27FC236}">
                  <a16:creationId xmlns:a16="http://schemas.microsoft.com/office/drawing/2014/main" id="{5E37C0C0-86FB-428D-8109-CC75283C3F83}"/>
                </a:ext>
              </a:extLst>
            </p:cNvPr>
            <p:cNvCxnSpPr/>
            <p:nvPr/>
          </p:nvCxnSpPr>
          <p:spPr bwMode="auto">
            <a:xfrm flipV="1">
              <a:off x="2393482" y="3097799"/>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245" name="Straight Connector 244">
              <a:extLst>
                <a:ext uri="{FF2B5EF4-FFF2-40B4-BE49-F238E27FC236}">
                  <a16:creationId xmlns:a16="http://schemas.microsoft.com/office/drawing/2014/main" id="{3A93C85B-D346-46EF-9BE8-E070BCDC25C5}"/>
                </a:ext>
              </a:extLst>
            </p:cNvPr>
            <p:cNvCxnSpPr/>
            <p:nvPr/>
          </p:nvCxnSpPr>
          <p:spPr bwMode="auto">
            <a:xfrm flipV="1">
              <a:off x="2392079" y="3022907"/>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246" name="Straight Connector 245">
              <a:extLst>
                <a:ext uri="{FF2B5EF4-FFF2-40B4-BE49-F238E27FC236}">
                  <a16:creationId xmlns:a16="http://schemas.microsoft.com/office/drawing/2014/main" id="{4A3E6039-6F1D-43A8-BA75-746E07ACE721}"/>
                </a:ext>
              </a:extLst>
            </p:cNvPr>
            <p:cNvCxnSpPr/>
            <p:nvPr/>
          </p:nvCxnSpPr>
          <p:spPr bwMode="auto">
            <a:xfrm flipV="1">
              <a:off x="2450353" y="2670733"/>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247" name="Straight Connector 246">
              <a:extLst>
                <a:ext uri="{FF2B5EF4-FFF2-40B4-BE49-F238E27FC236}">
                  <a16:creationId xmlns:a16="http://schemas.microsoft.com/office/drawing/2014/main" id="{22A5F55E-2234-42AC-95A7-F1C1BDF7F30F}"/>
                </a:ext>
              </a:extLst>
            </p:cNvPr>
            <p:cNvCxnSpPr/>
            <p:nvPr/>
          </p:nvCxnSpPr>
          <p:spPr bwMode="auto">
            <a:xfrm>
              <a:off x="2403301" y="2403998"/>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248" name="Straight Connector 247">
              <a:extLst>
                <a:ext uri="{FF2B5EF4-FFF2-40B4-BE49-F238E27FC236}">
                  <a16:creationId xmlns:a16="http://schemas.microsoft.com/office/drawing/2014/main" id="{65D8C7B6-87BA-4A4B-92EB-14864A05C09C}"/>
                </a:ext>
              </a:extLst>
            </p:cNvPr>
            <p:cNvCxnSpPr/>
            <p:nvPr/>
          </p:nvCxnSpPr>
          <p:spPr bwMode="auto">
            <a:xfrm>
              <a:off x="2401898" y="2535131"/>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249" name="Straight Connector 248">
              <a:extLst>
                <a:ext uri="{FF2B5EF4-FFF2-40B4-BE49-F238E27FC236}">
                  <a16:creationId xmlns:a16="http://schemas.microsoft.com/office/drawing/2014/main" id="{99F03202-364C-4CA9-831C-F114FEFCF4E4}"/>
                </a:ext>
              </a:extLst>
            </p:cNvPr>
            <p:cNvCxnSpPr/>
            <p:nvPr/>
          </p:nvCxnSpPr>
          <p:spPr bwMode="auto">
            <a:xfrm>
              <a:off x="2400496" y="2667496"/>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250" name="Straight Connector 249">
              <a:extLst>
                <a:ext uri="{FF2B5EF4-FFF2-40B4-BE49-F238E27FC236}">
                  <a16:creationId xmlns:a16="http://schemas.microsoft.com/office/drawing/2014/main" id="{F5058512-7933-441E-B848-463F703AC658}"/>
                </a:ext>
              </a:extLst>
            </p:cNvPr>
            <p:cNvCxnSpPr/>
            <p:nvPr/>
          </p:nvCxnSpPr>
          <p:spPr bwMode="auto">
            <a:xfrm flipV="1">
              <a:off x="2399093" y="2667496"/>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251" name="Straight Connector 250">
              <a:extLst>
                <a:ext uri="{FF2B5EF4-FFF2-40B4-BE49-F238E27FC236}">
                  <a16:creationId xmlns:a16="http://schemas.microsoft.com/office/drawing/2014/main" id="{ADBCD504-5C5F-4D24-BE1F-F5173A8BCDFA}"/>
                </a:ext>
              </a:extLst>
            </p:cNvPr>
            <p:cNvCxnSpPr/>
            <p:nvPr/>
          </p:nvCxnSpPr>
          <p:spPr bwMode="auto">
            <a:xfrm flipV="1">
              <a:off x="2397690" y="2670733"/>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252" name="Straight Connector 251">
              <a:extLst>
                <a:ext uri="{FF2B5EF4-FFF2-40B4-BE49-F238E27FC236}">
                  <a16:creationId xmlns:a16="http://schemas.microsoft.com/office/drawing/2014/main" id="{30FB0D83-DEE8-4B80-A2C9-5C5DCF83CF65}"/>
                </a:ext>
              </a:extLst>
            </p:cNvPr>
            <p:cNvCxnSpPr/>
            <p:nvPr/>
          </p:nvCxnSpPr>
          <p:spPr bwMode="auto">
            <a:xfrm flipV="1">
              <a:off x="2396287" y="2670733"/>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253" name="Straight Connector 252">
              <a:extLst>
                <a:ext uri="{FF2B5EF4-FFF2-40B4-BE49-F238E27FC236}">
                  <a16:creationId xmlns:a16="http://schemas.microsoft.com/office/drawing/2014/main" id="{689CD0DB-A011-4D84-AE2D-C4945B7A4E38}"/>
                </a:ext>
              </a:extLst>
            </p:cNvPr>
            <p:cNvCxnSpPr/>
            <p:nvPr/>
          </p:nvCxnSpPr>
          <p:spPr bwMode="auto">
            <a:xfrm flipV="1">
              <a:off x="2394884" y="2686296"/>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254" name="Straight Connector 253">
              <a:extLst>
                <a:ext uri="{FF2B5EF4-FFF2-40B4-BE49-F238E27FC236}">
                  <a16:creationId xmlns:a16="http://schemas.microsoft.com/office/drawing/2014/main" id="{96F43FE8-4A64-42ED-AF22-865FDCF62177}"/>
                </a:ext>
              </a:extLst>
            </p:cNvPr>
            <p:cNvCxnSpPr/>
            <p:nvPr/>
          </p:nvCxnSpPr>
          <p:spPr bwMode="auto">
            <a:xfrm flipV="1">
              <a:off x="2393482" y="2679281"/>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255" name="Straight Connector 254">
              <a:extLst>
                <a:ext uri="{FF2B5EF4-FFF2-40B4-BE49-F238E27FC236}">
                  <a16:creationId xmlns:a16="http://schemas.microsoft.com/office/drawing/2014/main" id="{92219F72-DD5A-4D84-8DCF-9685F2E3E72D}"/>
                </a:ext>
              </a:extLst>
            </p:cNvPr>
            <p:cNvCxnSpPr/>
            <p:nvPr/>
          </p:nvCxnSpPr>
          <p:spPr bwMode="auto">
            <a:xfrm flipV="1">
              <a:off x="2392079" y="2670733"/>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256" name="Straight Connector 255">
              <a:extLst>
                <a:ext uri="{FF2B5EF4-FFF2-40B4-BE49-F238E27FC236}">
                  <a16:creationId xmlns:a16="http://schemas.microsoft.com/office/drawing/2014/main" id="{7FF8A355-A01C-481C-82FC-B9828F50F88D}"/>
                </a:ext>
              </a:extLst>
            </p:cNvPr>
            <p:cNvCxnSpPr/>
            <p:nvPr/>
          </p:nvCxnSpPr>
          <p:spPr bwMode="auto">
            <a:xfrm>
              <a:off x="3136080" y="2932707"/>
              <a:ext cx="645862" cy="201686"/>
            </a:xfrm>
            <a:prstGeom prst="line">
              <a:avLst/>
            </a:prstGeom>
            <a:noFill/>
            <a:ln w="25400" cap="sq" cmpd="sng" algn="ctr">
              <a:solidFill>
                <a:srgbClr val="00B050"/>
              </a:solidFill>
              <a:prstDash val="solid"/>
              <a:round/>
              <a:headEnd type="none" w="med" len="med"/>
              <a:tailEnd type="none" w="med" len="med"/>
            </a:ln>
            <a:effectLst/>
          </p:spPr>
        </p:cxnSp>
        <p:cxnSp>
          <p:nvCxnSpPr>
            <p:cNvPr id="257" name="Straight Connector 256">
              <a:extLst>
                <a:ext uri="{FF2B5EF4-FFF2-40B4-BE49-F238E27FC236}">
                  <a16:creationId xmlns:a16="http://schemas.microsoft.com/office/drawing/2014/main" id="{258A0B88-8042-4D9E-AD27-BC11095DCC79}"/>
                </a:ext>
              </a:extLst>
            </p:cNvPr>
            <p:cNvCxnSpPr/>
            <p:nvPr/>
          </p:nvCxnSpPr>
          <p:spPr bwMode="auto">
            <a:xfrm>
              <a:off x="3089028" y="2400743"/>
              <a:ext cx="671937" cy="732635"/>
            </a:xfrm>
            <a:prstGeom prst="line">
              <a:avLst/>
            </a:prstGeom>
            <a:noFill/>
            <a:ln w="25400" cap="sq" cmpd="sng" algn="ctr">
              <a:solidFill>
                <a:srgbClr val="00B050"/>
              </a:solidFill>
              <a:prstDash val="solid"/>
              <a:round/>
              <a:headEnd type="none" w="med" len="med"/>
              <a:tailEnd type="none" w="med" len="med"/>
            </a:ln>
            <a:effectLst/>
          </p:spPr>
        </p:cxnSp>
        <p:cxnSp>
          <p:nvCxnSpPr>
            <p:cNvPr id="258" name="Straight Connector 257">
              <a:extLst>
                <a:ext uri="{FF2B5EF4-FFF2-40B4-BE49-F238E27FC236}">
                  <a16:creationId xmlns:a16="http://schemas.microsoft.com/office/drawing/2014/main" id="{68347C1A-38E5-4ACA-B7F7-B2C11DA29F23}"/>
                </a:ext>
              </a:extLst>
            </p:cNvPr>
            <p:cNvCxnSpPr/>
            <p:nvPr/>
          </p:nvCxnSpPr>
          <p:spPr bwMode="auto">
            <a:xfrm>
              <a:off x="3087625" y="2531876"/>
              <a:ext cx="680289" cy="596718"/>
            </a:xfrm>
            <a:prstGeom prst="line">
              <a:avLst/>
            </a:prstGeom>
            <a:noFill/>
            <a:ln w="25400" cap="sq" cmpd="sng" algn="ctr">
              <a:solidFill>
                <a:srgbClr val="00B050"/>
              </a:solidFill>
              <a:prstDash val="solid"/>
              <a:round/>
              <a:headEnd type="none" w="med" len="med"/>
              <a:tailEnd type="none" w="med" len="med"/>
            </a:ln>
            <a:effectLst/>
          </p:spPr>
        </p:cxnSp>
        <p:cxnSp>
          <p:nvCxnSpPr>
            <p:cNvPr id="259" name="Straight Connector 258">
              <a:extLst>
                <a:ext uri="{FF2B5EF4-FFF2-40B4-BE49-F238E27FC236}">
                  <a16:creationId xmlns:a16="http://schemas.microsoft.com/office/drawing/2014/main" id="{50D4B9ED-C67C-419C-8CF3-60D105D9E30B}"/>
                </a:ext>
              </a:extLst>
            </p:cNvPr>
            <p:cNvCxnSpPr/>
            <p:nvPr/>
          </p:nvCxnSpPr>
          <p:spPr bwMode="auto">
            <a:xfrm>
              <a:off x="3086222" y="2664241"/>
              <a:ext cx="687303" cy="465366"/>
            </a:xfrm>
            <a:prstGeom prst="line">
              <a:avLst/>
            </a:prstGeom>
            <a:noFill/>
            <a:ln w="25400" cap="sq" cmpd="sng" algn="ctr">
              <a:solidFill>
                <a:srgbClr val="00B050"/>
              </a:solidFill>
              <a:prstDash val="solid"/>
              <a:round/>
              <a:headEnd type="none" w="med" len="med"/>
              <a:tailEnd type="none" w="med" len="med"/>
            </a:ln>
            <a:effectLst/>
          </p:spPr>
        </p:cxnSp>
        <p:cxnSp>
          <p:nvCxnSpPr>
            <p:cNvPr id="260" name="Straight Connector 259">
              <a:extLst>
                <a:ext uri="{FF2B5EF4-FFF2-40B4-BE49-F238E27FC236}">
                  <a16:creationId xmlns:a16="http://schemas.microsoft.com/office/drawing/2014/main" id="{64D3ECD2-885F-40CC-805F-07560EBE8FAB}"/>
                </a:ext>
              </a:extLst>
            </p:cNvPr>
            <p:cNvCxnSpPr/>
            <p:nvPr/>
          </p:nvCxnSpPr>
          <p:spPr bwMode="auto">
            <a:xfrm>
              <a:off x="3084819" y="2797837"/>
              <a:ext cx="683095" cy="330758"/>
            </a:xfrm>
            <a:prstGeom prst="line">
              <a:avLst/>
            </a:prstGeom>
            <a:noFill/>
            <a:ln w="25400" cap="sq" cmpd="sng" algn="ctr">
              <a:solidFill>
                <a:srgbClr val="00B050"/>
              </a:solidFill>
              <a:prstDash val="solid"/>
              <a:round/>
              <a:headEnd type="none" w="med" len="med"/>
              <a:tailEnd type="none" w="med" len="med"/>
            </a:ln>
            <a:effectLst/>
          </p:spPr>
        </p:cxnSp>
        <p:cxnSp>
          <p:nvCxnSpPr>
            <p:cNvPr id="261" name="Straight Connector 260">
              <a:extLst>
                <a:ext uri="{FF2B5EF4-FFF2-40B4-BE49-F238E27FC236}">
                  <a16:creationId xmlns:a16="http://schemas.microsoft.com/office/drawing/2014/main" id="{EA03742F-36B6-4690-B83D-59D25C5962D4}"/>
                </a:ext>
              </a:extLst>
            </p:cNvPr>
            <p:cNvCxnSpPr/>
            <p:nvPr/>
          </p:nvCxnSpPr>
          <p:spPr bwMode="auto">
            <a:xfrm>
              <a:off x="3082014" y="3065029"/>
              <a:ext cx="685900" cy="63565"/>
            </a:xfrm>
            <a:prstGeom prst="line">
              <a:avLst/>
            </a:prstGeom>
            <a:noFill/>
            <a:ln w="25400" cap="sq" cmpd="sng" algn="ctr">
              <a:solidFill>
                <a:srgbClr val="00B050"/>
              </a:solidFill>
              <a:prstDash val="solid"/>
              <a:round/>
              <a:headEnd type="none" w="med" len="med"/>
              <a:tailEnd type="none" w="med" len="med"/>
            </a:ln>
            <a:effectLst/>
          </p:spPr>
        </p:cxnSp>
        <p:cxnSp>
          <p:nvCxnSpPr>
            <p:cNvPr id="262" name="Straight Connector 261">
              <a:extLst>
                <a:ext uri="{FF2B5EF4-FFF2-40B4-BE49-F238E27FC236}">
                  <a16:creationId xmlns:a16="http://schemas.microsoft.com/office/drawing/2014/main" id="{2D8A0B58-F51B-469A-8A63-B15781C43050}"/>
                </a:ext>
              </a:extLst>
            </p:cNvPr>
            <p:cNvCxnSpPr/>
            <p:nvPr/>
          </p:nvCxnSpPr>
          <p:spPr bwMode="auto">
            <a:xfrm flipV="1">
              <a:off x="3080611" y="3128594"/>
              <a:ext cx="689445" cy="70030"/>
            </a:xfrm>
            <a:prstGeom prst="line">
              <a:avLst/>
            </a:prstGeom>
            <a:noFill/>
            <a:ln w="25400" cap="sq" cmpd="sng" algn="ctr">
              <a:solidFill>
                <a:srgbClr val="00B050"/>
              </a:solidFill>
              <a:prstDash val="solid"/>
              <a:round/>
              <a:headEnd type="none" w="med" len="med"/>
              <a:tailEnd type="none" w="med" len="med"/>
            </a:ln>
            <a:effectLst/>
          </p:spPr>
        </p:cxnSp>
        <p:cxnSp>
          <p:nvCxnSpPr>
            <p:cNvPr id="263" name="Straight Connector 262">
              <a:extLst>
                <a:ext uri="{FF2B5EF4-FFF2-40B4-BE49-F238E27FC236}">
                  <a16:creationId xmlns:a16="http://schemas.microsoft.com/office/drawing/2014/main" id="{3EF19D69-02FB-4599-87BF-79DAEE06A967}"/>
                </a:ext>
              </a:extLst>
            </p:cNvPr>
            <p:cNvCxnSpPr/>
            <p:nvPr/>
          </p:nvCxnSpPr>
          <p:spPr bwMode="auto">
            <a:xfrm flipV="1">
              <a:off x="3077805" y="3128594"/>
              <a:ext cx="692251" cy="337223"/>
            </a:xfrm>
            <a:prstGeom prst="line">
              <a:avLst/>
            </a:prstGeom>
            <a:noFill/>
            <a:ln w="25400" cap="sq" cmpd="sng" algn="ctr">
              <a:solidFill>
                <a:srgbClr val="00B050"/>
              </a:solidFill>
              <a:prstDash val="solid"/>
              <a:round/>
              <a:headEnd type="none" w="med" len="med"/>
              <a:tailEnd type="none" w="med" len="med"/>
            </a:ln>
            <a:effectLst/>
          </p:spPr>
        </p:cxnSp>
        <p:cxnSp>
          <p:nvCxnSpPr>
            <p:cNvPr id="264" name="Straight Connector 263">
              <a:extLst>
                <a:ext uri="{FF2B5EF4-FFF2-40B4-BE49-F238E27FC236}">
                  <a16:creationId xmlns:a16="http://schemas.microsoft.com/office/drawing/2014/main" id="{8DAE4F8F-D0F5-4188-B0AC-A282E5C5A5E8}"/>
                </a:ext>
              </a:extLst>
            </p:cNvPr>
            <p:cNvCxnSpPr/>
            <p:nvPr/>
          </p:nvCxnSpPr>
          <p:spPr bwMode="auto">
            <a:xfrm flipV="1">
              <a:off x="3136080" y="2757153"/>
              <a:ext cx="633976" cy="175554"/>
            </a:xfrm>
            <a:prstGeom prst="line">
              <a:avLst/>
            </a:prstGeom>
            <a:noFill/>
            <a:ln w="25400" cap="sq" cmpd="sng" algn="ctr">
              <a:solidFill>
                <a:srgbClr val="00B050"/>
              </a:solidFill>
              <a:prstDash val="solid"/>
              <a:round/>
              <a:headEnd type="none" w="med" len="med"/>
              <a:tailEnd type="none" w="med" len="med"/>
            </a:ln>
            <a:effectLst/>
          </p:spPr>
        </p:cxnSp>
        <p:cxnSp>
          <p:nvCxnSpPr>
            <p:cNvPr id="265" name="Straight Connector 264">
              <a:extLst>
                <a:ext uri="{FF2B5EF4-FFF2-40B4-BE49-F238E27FC236}">
                  <a16:creationId xmlns:a16="http://schemas.microsoft.com/office/drawing/2014/main" id="{6F6BF5BF-C5EA-4B7B-B632-3981A5609573}"/>
                </a:ext>
              </a:extLst>
            </p:cNvPr>
            <p:cNvCxnSpPr/>
            <p:nvPr/>
          </p:nvCxnSpPr>
          <p:spPr bwMode="auto">
            <a:xfrm>
              <a:off x="3089028" y="2400743"/>
              <a:ext cx="678886" cy="338111"/>
            </a:xfrm>
            <a:prstGeom prst="line">
              <a:avLst/>
            </a:prstGeom>
            <a:noFill/>
            <a:ln w="25400" cap="sq" cmpd="sng" algn="ctr">
              <a:solidFill>
                <a:srgbClr val="00B050"/>
              </a:solidFill>
              <a:prstDash val="solid"/>
              <a:round/>
              <a:headEnd type="none" w="med" len="med"/>
              <a:tailEnd type="none" w="med" len="med"/>
            </a:ln>
            <a:effectLst/>
          </p:spPr>
        </p:cxnSp>
        <p:cxnSp>
          <p:nvCxnSpPr>
            <p:cNvPr id="266" name="Straight Connector 265">
              <a:extLst>
                <a:ext uri="{FF2B5EF4-FFF2-40B4-BE49-F238E27FC236}">
                  <a16:creationId xmlns:a16="http://schemas.microsoft.com/office/drawing/2014/main" id="{6F44293F-A0C4-4892-85E6-BFBAD04E6323}"/>
                </a:ext>
              </a:extLst>
            </p:cNvPr>
            <p:cNvCxnSpPr/>
            <p:nvPr/>
          </p:nvCxnSpPr>
          <p:spPr bwMode="auto">
            <a:xfrm>
              <a:off x="3087625" y="2531876"/>
              <a:ext cx="682430" cy="206978"/>
            </a:xfrm>
            <a:prstGeom prst="line">
              <a:avLst/>
            </a:prstGeom>
            <a:noFill/>
            <a:ln w="25400" cap="sq" cmpd="sng" algn="ctr">
              <a:solidFill>
                <a:srgbClr val="00B050"/>
              </a:solidFill>
              <a:prstDash val="solid"/>
              <a:round/>
              <a:headEnd type="none" w="med" len="med"/>
              <a:tailEnd type="none" w="med" len="med"/>
            </a:ln>
            <a:effectLst/>
          </p:spPr>
        </p:cxnSp>
        <p:cxnSp>
          <p:nvCxnSpPr>
            <p:cNvPr id="267" name="Straight Connector 266">
              <a:extLst>
                <a:ext uri="{FF2B5EF4-FFF2-40B4-BE49-F238E27FC236}">
                  <a16:creationId xmlns:a16="http://schemas.microsoft.com/office/drawing/2014/main" id="{3C7FBE20-DA97-49EC-BA96-C23D6AD2933D}"/>
                </a:ext>
              </a:extLst>
            </p:cNvPr>
            <p:cNvCxnSpPr/>
            <p:nvPr/>
          </p:nvCxnSpPr>
          <p:spPr bwMode="auto">
            <a:xfrm>
              <a:off x="3086222" y="2664241"/>
              <a:ext cx="683833" cy="74614"/>
            </a:xfrm>
            <a:prstGeom prst="line">
              <a:avLst/>
            </a:prstGeom>
            <a:noFill/>
            <a:ln w="25400" cap="sq" cmpd="sng" algn="ctr">
              <a:solidFill>
                <a:srgbClr val="00B050"/>
              </a:solidFill>
              <a:prstDash val="solid"/>
              <a:round/>
              <a:headEnd type="none" w="med" len="med"/>
              <a:tailEnd type="none" w="med" len="med"/>
            </a:ln>
            <a:effectLst/>
          </p:spPr>
        </p:cxnSp>
        <p:cxnSp>
          <p:nvCxnSpPr>
            <p:cNvPr id="268" name="Straight Connector 267">
              <a:extLst>
                <a:ext uri="{FF2B5EF4-FFF2-40B4-BE49-F238E27FC236}">
                  <a16:creationId xmlns:a16="http://schemas.microsoft.com/office/drawing/2014/main" id="{603595B1-C75B-4364-9472-37EAD76379A8}"/>
                </a:ext>
              </a:extLst>
            </p:cNvPr>
            <p:cNvCxnSpPr/>
            <p:nvPr/>
          </p:nvCxnSpPr>
          <p:spPr bwMode="auto">
            <a:xfrm flipV="1">
              <a:off x="3084819" y="2738854"/>
              <a:ext cx="685237" cy="58982"/>
            </a:xfrm>
            <a:prstGeom prst="line">
              <a:avLst/>
            </a:prstGeom>
            <a:noFill/>
            <a:ln w="25400" cap="sq" cmpd="sng" algn="ctr">
              <a:solidFill>
                <a:srgbClr val="00B050"/>
              </a:solidFill>
              <a:prstDash val="solid"/>
              <a:round/>
              <a:headEnd type="none" w="med" len="med"/>
              <a:tailEnd type="none" w="med" len="med"/>
            </a:ln>
            <a:effectLst/>
          </p:spPr>
        </p:cxnSp>
        <p:cxnSp>
          <p:nvCxnSpPr>
            <p:cNvPr id="269" name="Straight Connector 268">
              <a:extLst>
                <a:ext uri="{FF2B5EF4-FFF2-40B4-BE49-F238E27FC236}">
                  <a16:creationId xmlns:a16="http://schemas.microsoft.com/office/drawing/2014/main" id="{ED27DE5C-B8C2-4A42-87EC-A401FBD4E21C}"/>
                </a:ext>
              </a:extLst>
            </p:cNvPr>
            <p:cNvCxnSpPr/>
            <p:nvPr/>
          </p:nvCxnSpPr>
          <p:spPr bwMode="auto">
            <a:xfrm flipV="1">
              <a:off x="3082014" y="2738854"/>
              <a:ext cx="688042" cy="326174"/>
            </a:xfrm>
            <a:prstGeom prst="line">
              <a:avLst/>
            </a:prstGeom>
            <a:noFill/>
            <a:ln w="25400" cap="sq" cmpd="sng" algn="ctr">
              <a:solidFill>
                <a:srgbClr val="00B050"/>
              </a:solidFill>
              <a:prstDash val="solid"/>
              <a:round/>
              <a:headEnd type="none" w="med" len="med"/>
              <a:tailEnd type="none" w="med" len="med"/>
            </a:ln>
            <a:effectLst/>
          </p:spPr>
        </p:cxnSp>
        <p:cxnSp>
          <p:nvCxnSpPr>
            <p:cNvPr id="270" name="Straight Connector 269">
              <a:extLst>
                <a:ext uri="{FF2B5EF4-FFF2-40B4-BE49-F238E27FC236}">
                  <a16:creationId xmlns:a16="http://schemas.microsoft.com/office/drawing/2014/main" id="{01446763-2D70-40D3-8437-435D1B6937F7}"/>
                </a:ext>
              </a:extLst>
            </p:cNvPr>
            <p:cNvCxnSpPr/>
            <p:nvPr/>
          </p:nvCxnSpPr>
          <p:spPr bwMode="auto">
            <a:xfrm flipV="1">
              <a:off x="3080611" y="2738854"/>
              <a:ext cx="689445" cy="459770"/>
            </a:xfrm>
            <a:prstGeom prst="line">
              <a:avLst/>
            </a:prstGeom>
            <a:noFill/>
            <a:ln w="25400" cap="sq" cmpd="sng" algn="ctr">
              <a:solidFill>
                <a:srgbClr val="00B050"/>
              </a:solidFill>
              <a:prstDash val="solid"/>
              <a:round/>
              <a:headEnd type="none" w="med" len="med"/>
              <a:tailEnd type="none" w="med" len="med"/>
            </a:ln>
            <a:effectLst/>
          </p:spPr>
        </p:cxnSp>
        <p:cxnSp>
          <p:nvCxnSpPr>
            <p:cNvPr id="271" name="Straight Connector 270">
              <a:extLst>
                <a:ext uri="{FF2B5EF4-FFF2-40B4-BE49-F238E27FC236}">
                  <a16:creationId xmlns:a16="http://schemas.microsoft.com/office/drawing/2014/main" id="{D20E3734-43EC-43CC-93E5-D34A931B0B67}"/>
                </a:ext>
              </a:extLst>
            </p:cNvPr>
            <p:cNvCxnSpPr/>
            <p:nvPr/>
          </p:nvCxnSpPr>
          <p:spPr bwMode="auto">
            <a:xfrm flipV="1">
              <a:off x="3079208" y="2738854"/>
              <a:ext cx="690848" cy="593366"/>
            </a:xfrm>
            <a:prstGeom prst="line">
              <a:avLst/>
            </a:prstGeom>
            <a:noFill/>
            <a:ln w="25400" cap="sq" cmpd="sng" algn="ctr">
              <a:solidFill>
                <a:srgbClr val="00B050"/>
              </a:solidFill>
              <a:prstDash val="solid"/>
              <a:round/>
              <a:headEnd type="none" w="med" len="med"/>
              <a:tailEnd type="none" w="med" len="med"/>
            </a:ln>
            <a:effectLst/>
          </p:spPr>
        </p:cxnSp>
        <p:cxnSp>
          <p:nvCxnSpPr>
            <p:cNvPr id="272" name="Straight Connector 271">
              <a:extLst>
                <a:ext uri="{FF2B5EF4-FFF2-40B4-BE49-F238E27FC236}">
                  <a16:creationId xmlns:a16="http://schemas.microsoft.com/office/drawing/2014/main" id="{CD28A36C-AFBA-4C58-ABDD-914FFEFF2998}"/>
                </a:ext>
              </a:extLst>
            </p:cNvPr>
            <p:cNvCxnSpPr/>
            <p:nvPr/>
          </p:nvCxnSpPr>
          <p:spPr bwMode="auto">
            <a:xfrm flipV="1">
              <a:off x="3077805" y="2738854"/>
              <a:ext cx="692251" cy="726962"/>
            </a:xfrm>
            <a:prstGeom prst="line">
              <a:avLst/>
            </a:prstGeom>
            <a:noFill/>
            <a:ln w="25400" cap="sq" cmpd="sng" algn="ctr">
              <a:solidFill>
                <a:srgbClr val="00B050"/>
              </a:solidFill>
              <a:prstDash val="solid"/>
              <a:round/>
              <a:headEnd type="none" w="med" len="med"/>
              <a:tailEnd type="none" w="med" len="med"/>
            </a:ln>
            <a:effectLst/>
          </p:spPr>
        </p:cxnSp>
        <p:cxnSp>
          <p:nvCxnSpPr>
            <p:cNvPr id="273" name="Straight Connector 272">
              <a:extLst>
                <a:ext uri="{FF2B5EF4-FFF2-40B4-BE49-F238E27FC236}">
                  <a16:creationId xmlns:a16="http://schemas.microsoft.com/office/drawing/2014/main" id="{B070FB40-CFCE-487F-A6CA-4DFDD38F11FC}"/>
                </a:ext>
              </a:extLst>
            </p:cNvPr>
            <p:cNvCxnSpPr/>
            <p:nvPr/>
          </p:nvCxnSpPr>
          <p:spPr bwMode="auto">
            <a:xfrm flipV="1">
              <a:off x="996725" y="2800858"/>
              <a:ext cx="711447" cy="205339"/>
            </a:xfrm>
            <a:prstGeom prst="line">
              <a:avLst/>
            </a:prstGeom>
            <a:noFill/>
            <a:ln w="25400" cap="sq" cmpd="sng" algn="ctr">
              <a:solidFill>
                <a:srgbClr val="00B050"/>
              </a:solidFill>
              <a:prstDash val="solid"/>
              <a:round/>
              <a:headEnd type="none" w="med" len="med"/>
              <a:tailEnd type="none" w="med" len="med"/>
            </a:ln>
            <a:effectLst/>
          </p:spPr>
        </p:cxnSp>
        <p:sp>
          <p:nvSpPr>
            <p:cNvPr id="274" name="Rectangle 273">
              <a:extLst>
                <a:ext uri="{FF2B5EF4-FFF2-40B4-BE49-F238E27FC236}">
                  <a16:creationId xmlns:a16="http://schemas.microsoft.com/office/drawing/2014/main" id="{8114DABF-1870-4C7F-A9A4-C77741AC99E0}"/>
                </a:ext>
              </a:extLst>
            </p:cNvPr>
            <p:cNvSpPr/>
            <p:nvPr/>
          </p:nvSpPr>
          <p:spPr>
            <a:xfrm>
              <a:off x="1133077" y="26434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75" name="Rectangle 274">
              <a:extLst>
                <a:ext uri="{FF2B5EF4-FFF2-40B4-BE49-F238E27FC236}">
                  <a16:creationId xmlns:a16="http://schemas.microsoft.com/office/drawing/2014/main" id="{73DAEF5B-BBC0-4241-A038-BBF3676B4C1D}"/>
                </a:ext>
              </a:extLst>
            </p:cNvPr>
            <p:cNvSpPr/>
            <p:nvPr/>
          </p:nvSpPr>
          <p:spPr>
            <a:xfrm>
              <a:off x="1116818" y="26063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76" name="Straight Connector 275">
              <a:extLst>
                <a:ext uri="{FF2B5EF4-FFF2-40B4-BE49-F238E27FC236}">
                  <a16:creationId xmlns:a16="http://schemas.microsoft.com/office/drawing/2014/main" id="{9F47078B-7B99-4C22-AE13-C26E17529622}"/>
                </a:ext>
              </a:extLst>
            </p:cNvPr>
            <p:cNvCxnSpPr/>
            <p:nvPr/>
          </p:nvCxnSpPr>
          <p:spPr bwMode="auto">
            <a:xfrm>
              <a:off x="1748792" y="2932707"/>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277" name="Straight Connector 276">
              <a:extLst>
                <a:ext uri="{FF2B5EF4-FFF2-40B4-BE49-F238E27FC236}">
                  <a16:creationId xmlns:a16="http://schemas.microsoft.com/office/drawing/2014/main" id="{1265A8FF-4ED9-4923-AEF1-BDC3F4A52B6A}"/>
                </a:ext>
              </a:extLst>
            </p:cNvPr>
            <p:cNvCxnSpPr/>
            <p:nvPr/>
          </p:nvCxnSpPr>
          <p:spPr bwMode="auto">
            <a:xfrm>
              <a:off x="1701740" y="2400743"/>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278" name="Straight Connector 277">
              <a:extLst>
                <a:ext uri="{FF2B5EF4-FFF2-40B4-BE49-F238E27FC236}">
                  <a16:creationId xmlns:a16="http://schemas.microsoft.com/office/drawing/2014/main" id="{E0ABBD0A-9BDB-44C5-836A-C29FE1CE536F}"/>
                </a:ext>
              </a:extLst>
            </p:cNvPr>
            <p:cNvCxnSpPr/>
            <p:nvPr/>
          </p:nvCxnSpPr>
          <p:spPr bwMode="auto">
            <a:xfrm>
              <a:off x="1700338" y="2531876"/>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279" name="Straight Connector 278">
              <a:extLst>
                <a:ext uri="{FF2B5EF4-FFF2-40B4-BE49-F238E27FC236}">
                  <a16:creationId xmlns:a16="http://schemas.microsoft.com/office/drawing/2014/main" id="{D8C4205F-F134-4651-904B-266C647C95A6}"/>
                </a:ext>
              </a:extLst>
            </p:cNvPr>
            <p:cNvCxnSpPr/>
            <p:nvPr/>
          </p:nvCxnSpPr>
          <p:spPr bwMode="auto">
            <a:xfrm>
              <a:off x="1698935" y="2664240"/>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280" name="Straight Connector 279">
              <a:extLst>
                <a:ext uri="{FF2B5EF4-FFF2-40B4-BE49-F238E27FC236}">
                  <a16:creationId xmlns:a16="http://schemas.microsoft.com/office/drawing/2014/main" id="{4B3B8BC1-6488-49F8-9DEE-83FB4CA855EA}"/>
                </a:ext>
              </a:extLst>
            </p:cNvPr>
            <p:cNvCxnSpPr/>
            <p:nvPr/>
          </p:nvCxnSpPr>
          <p:spPr bwMode="auto">
            <a:xfrm>
              <a:off x="1697532" y="2797837"/>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281" name="Straight Connector 280">
              <a:extLst>
                <a:ext uri="{FF2B5EF4-FFF2-40B4-BE49-F238E27FC236}">
                  <a16:creationId xmlns:a16="http://schemas.microsoft.com/office/drawing/2014/main" id="{517E1EDA-D746-45D8-98D9-723BFBFBE8C5}"/>
                </a:ext>
              </a:extLst>
            </p:cNvPr>
            <p:cNvCxnSpPr/>
            <p:nvPr/>
          </p:nvCxnSpPr>
          <p:spPr bwMode="auto">
            <a:xfrm flipV="1">
              <a:off x="1694726" y="3019651"/>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282" name="Straight Connector 281">
              <a:extLst>
                <a:ext uri="{FF2B5EF4-FFF2-40B4-BE49-F238E27FC236}">
                  <a16:creationId xmlns:a16="http://schemas.microsoft.com/office/drawing/2014/main" id="{D68E1BA4-2B94-4358-B682-B42321332B69}"/>
                </a:ext>
              </a:extLst>
            </p:cNvPr>
            <p:cNvCxnSpPr/>
            <p:nvPr/>
          </p:nvCxnSpPr>
          <p:spPr bwMode="auto">
            <a:xfrm flipV="1">
              <a:off x="1693324" y="3019651"/>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283" name="Straight Connector 282">
              <a:extLst>
                <a:ext uri="{FF2B5EF4-FFF2-40B4-BE49-F238E27FC236}">
                  <a16:creationId xmlns:a16="http://schemas.microsoft.com/office/drawing/2014/main" id="{21DE3447-DA09-47F0-B685-A12C1EF2EF62}"/>
                </a:ext>
              </a:extLst>
            </p:cNvPr>
            <p:cNvCxnSpPr/>
            <p:nvPr/>
          </p:nvCxnSpPr>
          <p:spPr bwMode="auto">
            <a:xfrm flipV="1">
              <a:off x="1691921" y="3094543"/>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284" name="Straight Connector 283">
              <a:extLst>
                <a:ext uri="{FF2B5EF4-FFF2-40B4-BE49-F238E27FC236}">
                  <a16:creationId xmlns:a16="http://schemas.microsoft.com/office/drawing/2014/main" id="{AA4A79AB-E705-4A5F-A283-E623DDA57E96}"/>
                </a:ext>
              </a:extLst>
            </p:cNvPr>
            <p:cNvCxnSpPr/>
            <p:nvPr/>
          </p:nvCxnSpPr>
          <p:spPr bwMode="auto">
            <a:xfrm flipV="1">
              <a:off x="1690518" y="3019651"/>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285" name="Straight Connector 284">
              <a:extLst>
                <a:ext uri="{FF2B5EF4-FFF2-40B4-BE49-F238E27FC236}">
                  <a16:creationId xmlns:a16="http://schemas.microsoft.com/office/drawing/2014/main" id="{A2F687DA-9788-445A-AD7E-985963E74857}"/>
                </a:ext>
              </a:extLst>
            </p:cNvPr>
            <p:cNvCxnSpPr/>
            <p:nvPr/>
          </p:nvCxnSpPr>
          <p:spPr bwMode="auto">
            <a:xfrm flipV="1">
              <a:off x="1748792" y="2667478"/>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286" name="Straight Connector 285">
              <a:extLst>
                <a:ext uri="{FF2B5EF4-FFF2-40B4-BE49-F238E27FC236}">
                  <a16:creationId xmlns:a16="http://schemas.microsoft.com/office/drawing/2014/main" id="{1878C832-BF0C-4AA9-9D96-A039201F7533}"/>
                </a:ext>
              </a:extLst>
            </p:cNvPr>
            <p:cNvCxnSpPr/>
            <p:nvPr/>
          </p:nvCxnSpPr>
          <p:spPr bwMode="auto">
            <a:xfrm>
              <a:off x="1701740" y="2400743"/>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287" name="Straight Connector 286">
              <a:extLst>
                <a:ext uri="{FF2B5EF4-FFF2-40B4-BE49-F238E27FC236}">
                  <a16:creationId xmlns:a16="http://schemas.microsoft.com/office/drawing/2014/main" id="{961C7FC6-1BB8-402A-915B-6278935A5B8C}"/>
                </a:ext>
              </a:extLst>
            </p:cNvPr>
            <p:cNvCxnSpPr/>
            <p:nvPr/>
          </p:nvCxnSpPr>
          <p:spPr bwMode="auto">
            <a:xfrm>
              <a:off x="1700338" y="2531876"/>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288" name="Straight Connector 287">
              <a:extLst>
                <a:ext uri="{FF2B5EF4-FFF2-40B4-BE49-F238E27FC236}">
                  <a16:creationId xmlns:a16="http://schemas.microsoft.com/office/drawing/2014/main" id="{BAEF1892-BA90-4016-B8B8-17BAE680FBD3}"/>
                </a:ext>
              </a:extLst>
            </p:cNvPr>
            <p:cNvCxnSpPr/>
            <p:nvPr/>
          </p:nvCxnSpPr>
          <p:spPr bwMode="auto">
            <a:xfrm>
              <a:off x="1698935" y="2664241"/>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289" name="Straight Connector 288">
              <a:extLst>
                <a:ext uri="{FF2B5EF4-FFF2-40B4-BE49-F238E27FC236}">
                  <a16:creationId xmlns:a16="http://schemas.microsoft.com/office/drawing/2014/main" id="{57DF9AFC-768F-4525-AD96-2BA399DBEE61}"/>
                </a:ext>
              </a:extLst>
            </p:cNvPr>
            <p:cNvCxnSpPr/>
            <p:nvPr/>
          </p:nvCxnSpPr>
          <p:spPr bwMode="auto">
            <a:xfrm flipV="1">
              <a:off x="1697532" y="2664241"/>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290" name="Straight Connector 289">
              <a:extLst>
                <a:ext uri="{FF2B5EF4-FFF2-40B4-BE49-F238E27FC236}">
                  <a16:creationId xmlns:a16="http://schemas.microsoft.com/office/drawing/2014/main" id="{F01E9167-8CB8-487F-8FD5-DE779C21F1CD}"/>
                </a:ext>
              </a:extLst>
            </p:cNvPr>
            <p:cNvCxnSpPr/>
            <p:nvPr/>
          </p:nvCxnSpPr>
          <p:spPr bwMode="auto">
            <a:xfrm flipV="1">
              <a:off x="1696129" y="2667478"/>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291" name="Straight Connector 290">
              <a:extLst>
                <a:ext uri="{FF2B5EF4-FFF2-40B4-BE49-F238E27FC236}">
                  <a16:creationId xmlns:a16="http://schemas.microsoft.com/office/drawing/2014/main" id="{F9DE860C-87D2-427C-A558-01E055826BB4}"/>
                </a:ext>
              </a:extLst>
            </p:cNvPr>
            <p:cNvCxnSpPr/>
            <p:nvPr/>
          </p:nvCxnSpPr>
          <p:spPr bwMode="auto">
            <a:xfrm flipV="1">
              <a:off x="1694726" y="2667478"/>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292" name="Straight Connector 291">
              <a:extLst>
                <a:ext uri="{FF2B5EF4-FFF2-40B4-BE49-F238E27FC236}">
                  <a16:creationId xmlns:a16="http://schemas.microsoft.com/office/drawing/2014/main" id="{072CB18C-D104-4678-95BD-11AB3DE22A4A}"/>
                </a:ext>
              </a:extLst>
            </p:cNvPr>
            <p:cNvCxnSpPr/>
            <p:nvPr/>
          </p:nvCxnSpPr>
          <p:spPr bwMode="auto">
            <a:xfrm flipV="1">
              <a:off x="1693324" y="2683040"/>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293" name="Straight Connector 292">
              <a:extLst>
                <a:ext uri="{FF2B5EF4-FFF2-40B4-BE49-F238E27FC236}">
                  <a16:creationId xmlns:a16="http://schemas.microsoft.com/office/drawing/2014/main" id="{78DF67D6-CEF2-4A9D-B480-D5A0FEE5AEDB}"/>
                </a:ext>
              </a:extLst>
            </p:cNvPr>
            <p:cNvCxnSpPr/>
            <p:nvPr/>
          </p:nvCxnSpPr>
          <p:spPr bwMode="auto">
            <a:xfrm flipV="1">
              <a:off x="1691921" y="2676026"/>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294" name="Straight Connector 293">
              <a:extLst>
                <a:ext uri="{FF2B5EF4-FFF2-40B4-BE49-F238E27FC236}">
                  <a16:creationId xmlns:a16="http://schemas.microsoft.com/office/drawing/2014/main" id="{C1343BA8-99A9-41FD-936E-D6DFACE129B9}"/>
                </a:ext>
              </a:extLst>
            </p:cNvPr>
            <p:cNvCxnSpPr/>
            <p:nvPr/>
          </p:nvCxnSpPr>
          <p:spPr bwMode="auto">
            <a:xfrm flipV="1">
              <a:off x="1690518" y="2667478"/>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295" name="Straight Connector 294">
              <a:extLst>
                <a:ext uri="{FF2B5EF4-FFF2-40B4-BE49-F238E27FC236}">
                  <a16:creationId xmlns:a16="http://schemas.microsoft.com/office/drawing/2014/main" id="{6B14DA23-591C-4DDC-909F-96360F319734}"/>
                </a:ext>
              </a:extLst>
            </p:cNvPr>
            <p:cNvCxnSpPr/>
            <p:nvPr/>
          </p:nvCxnSpPr>
          <p:spPr bwMode="auto">
            <a:xfrm>
              <a:off x="2444179" y="2927026"/>
              <a:ext cx="645862" cy="201685"/>
            </a:xfrm>
            <a:prstGeom prst="line">
              <a:avLst/>
            </a:prstGeom>
            <a:noFill/>
            <a:ln w="25400" cap="sq" cmpd="sng" algn="ctr">
              <a:solidFill>
                <a:srgbClr val="00B050"/>
              </a:solidFill>
              <a:prstDash val="solid"/>
              <a:round/>
              <a:headEnd type="none" w="med" len="med"/>
              <a:tailEnd type="none" w="med" len="med"/>
            </a:ln>
            <a:effectLst/>
          </p:spPr>
        </p:cxnSp>
      </p:grpSp>
      <p:sp>
        <p:nvSpPr>
          <p:cNvPr id="296" name="Rounded Rectangular Callout 97">
            <a:extLst>
              <a:ext uri="{FF2B5EF4-FFF2-40B4-BE49-F238E27FC236}">
                <a16:creationId xmlns:a16="http://schemas.microsoft.com/office/drawing/2014/main" id="{B5CA423A-FE3F-49FC-83D8-5F6048795157}"/>
              </a:ext>
            </a:extLst>
          </p:cNvPr>
          <p:cNvSpPr/>
          <p:nvPr/>
        </p:nvSpPr>
        <p:spPr>
          <a:xfrm>
            <a:off x="231057" y="6381327"/>
            <a:ext cx="3319556" cy="408623"/>
          </a:xfrm>
          <a:prstGeom prst="wedgeRoundRectCallout">
            <a:avLst>
              <a:gd name="adj1" fmla="val -37994"/>
              <a:gd name="adj2" fmla="val -62315"/>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Then I adjust my weights.</a:t>
            </a:r>
            <a:endParaRPr lang="en-CA" sz="2400" dirty="0">
              <a:cs typeface="Times New Roman" panose="02020603050405020304" pitchFamily="18" charset="0"/>
              <a:sym typeface="Symbol" panose="05050102010706020507" pitchFamily="18" charset="2"/>
            </a:endParaRPr>
          </a:p>
        </p:txBody>
      </p:sp>
      <p:sp>
        <p:nvSpPr>
          <p:cNvPr id="298" name="Rectangle 297">
            <a:extLst>
              <a:ext uri="{FF2B5EF4-FFF2-40B4-BE49-F238E27FC236}">
                <a16:creationId xmlns:a16="http://schemas.microsoft.com/office/drawing/2014/main" id="{2C630586-0BC6-4837-924B-887DEA5C6D04}"/>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sp>
        <p:nvSpPr>
          <p:cNvPr id="195" name="Rectangle 194">
            <a:extLst>
              <a:ext uri="{FF2B5EF4-FFF2-40B4-BE49-F238E27FC236}">
                <a16:creationId xmlns:a16="http://schemas.microsoft.com/office/drawing/2014/main" id="{6D18AF6C-0DC2-47D6-B45F-113F1D68928C}"/>
              </a:ext>
            </a:extLst>
          </p:cNvPr>
          <p:cNvSpPr/>
          <p:nvPr/>
        </p:nvSpPr>
        <p:spPr>
          <a:xfrm>
            <a:off x="2251127" y="113830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305" name="Rectangle 304">
            <a:extLst>
              <a:ext uri="{FF2B5EF4-FFF2-40B4-BE49-F238E27FC236}">
                <a16:creationId xmlns:a16="http://schemas.microsoft.com/office/drawing/2014/main" id="{3E01D4A0-5273-4DA2-A6AB-D973A8B5A2D5}"/>
              </a:ext>
            </a:extLst>
          </p:cNvPr>
          <p:cNvSpPr/>
          <p:nvPr/>
        </p:nvSpPr>
        <p:spPr>
          <a:xfrm>
            <a:off x="2238517" y="1150933"/>
            <a:ext cx="933562"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nvGrpSpPr>
          <p:cNvPr id="2" name="Group 1">
            <a:extLst>
              <a:ext uri="{FF2B5EF4-FFF2-40B4-BE49-F238E27FC236}">
                <a16:creationId xmlns:a16="http://schemas.microsoft.com/office/drawing/2014/main" id="{C85598F9-C632-0E0F-3539-AF63712F6E57}"/>
              </a:ext>
            </a:extLst>
          </p:cNvPr>
          <p:cNvGrpSpPr/>
          <p:nvPr/>
        </p:nvGrpSpPr>
        <p:grpSpPr>
          <a:xfrm>
            <a:off x="1447800" y="842733"/>
            <a:ext cx="2704551" cy="1502390"/>
            <a:chOff x="1447800" y="842733"/>
            <a:chExt cx="2704551" cy="1502390"/>
          </a:xfrm>
        </p:grpSpPr>
        <p:sp>
          <p:nvSpPr>
            <p:cNvPr id="3" name="Oval 2">
              <a:extLst>
                <a:ext uri="{FF2B5EF4-FFF2-40B4-BE49-F238E27FC236}">
                  <a16:creationId xmlns:a16="http://schemas.microsoft.com/office/drawing/2014/main" id="{063F63FD-E9AF-5D17-AE03-86001EF907B1}"/>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4" name="Straight Arrow Connector 3">
              <a:extLst>
                <a:ext uri="{FF2B5EF4-FFF2-40B4-BE49-F238E27FC236}">
                  <a16:creationId xmlns:a16="http://schemas.microsoft.com/office/drawing/2014/main" id="{FB6A7205-5D75-AFEE-A3AF-1123DFA203E5}"/>
                </a:ext>
              </a:extLst>
            </p:cNvPr>
            <p:cNvCxnSpPr>
              <a:cxnSpLocks/>
              <a:stCxn id="3" idx="6"/>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5" name="Straight Arrow Connector 4">
              <a:extLst>
                <a:ext uri="{FF2B5EF4-FFF2-40B4-BE49-F238E27FC236}">
                  <a16:creationId xmlns:a16="http://schemas.microsoft.com/office/drawing/2014/main" id="{31F828AD-9DB5-B7C5-1C95-A28D0FE3FF2A}"/>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6" name="Straight Arrow Connector 5">
              <a:extLst>
                <a:ext uri="{FF2B5EF4-FFF2-40B4-BE49-F238E27FC236}">
                  <a16:creationId xmlns:a16="http://schemas.microsoft.com/office/drawing/2014/main" id="{9D3E5055-C830-3DCE-42CB-0D5F19E5EAEB}"/>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8" name="Straight Arrow Connector 7">
              <a:extLst>
                <a:ext uri="{FF2B5EF4-FFF2-40B4-BE49-F238E27FC236}">
                  <a16:creationId xmlns:a16="http://schemas.microsoft.com/office/drawing/2014/main" id="{5AAD159E-EFDD-6F3A-BACE-DC7E61B5CCD0}"/>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9" name="Oval 8">
              <a:extLst>
                <a:ext uri="{FF2B5EF4-FFF2-40B4-BE49-F238E27FC236}">
                  <a16:creationId xmlns:a16="http://schemas.microsoft.com/office/drawing/2014/main" id="{6B5949EF-CE2E-59C1-928D-BF2DFDB599EC}"/>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1" name="Picture 10">
              <a:extLst>
                <a:ext uri="{FF2B5EF4-FFF2-40B4-BE49-F238E27FC236}">
                  <a16:creationId xmlns:a16="http://schemas.microsoft.com/office/drawing/2014/main" id="{BD8A2E7F-465C-0EED-AD74-F5978FDAEE7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13541" y="1429270"/>
              <a:ext cx="361526" cy="457200"/>
            </a:xfrm>
            <a:prstGeom prst="rect">
              <a:avLst/>
            </a:prstGeom>
          </p:spPr>
        </p:pic>
      </p:grpSp>
      <p:grpSp>
        <p:nvGrpSpPr>
          <p:cNvPr id="7" name="Group 6">
            <a:extLst>
              <a:ext uri="{FF2B5EF4-FFF2-40B4-BE49-F238E27FC236}">
                <a16:creationId xmlns:a16="http://schemas.microsoft.com/office/drawing/2014/main" id="{C02CFC5B-3462-466D-9B34-15786ECD2438}"/>
              </a:ext>
            </a:extLst>
          </p:cNvPr>
          <p:cNvGrpSpPr/>
          <p:nvPr/>
        </p:nvGrpSpPr>
        <p:grpSpPr>
          <a:xfrm>
            <a:off x="1104454" y="524954"/>
            <a:ext cx="3266558" cy="2027246"/>
            <a:chOff x="1104454" y="524954"/>
            <a:chExt cx="3266558" cy="2027246"/>
          </a:xfrm>
        </p:grpSpPr>
        <p:sp>
          <p:nvSpPr>
            <p:cNvPr id="204" name="Rectangle 203">
              <a:extLst>
                <a:ext uri="{FF2B5EF4-FFF2-40B4-BE49-F238E27FC236}">
                  <a16:creationId xmlns:a16="http://schemas.microsoft.com/office/drawing/2014/main" id="{0B64A11B-9043-4A9A-9538-6FEF1B5ED41A}"/>
                </a:ext>
              </a:extLst>
            </p:cNvPr>
            <p:cNvSpPr/>
            <p:nvPr/>
          </p:nvSpPr>
          <p:spPr>
            <a:xfrm>
              <a:off x="1104454" y="209053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05" name="Rectangle 204">
              <a:extLst>
                <a:ext uri="{FF2B5EF4-FFF2-40B4-BE49-F238E27FC236}">
                  <a16:creationId xmlns:a16="http://schemas.microsoft.com/office/drawing/2014/main" id="{DC91D0C4-CBF0-415A-8F60-E8F827F5A170}"/>
                </a:ext>
              </a:extLst>
            </p:cNvPr>
            <p:cNvSpPr/>
            <p:nvPr/>
          </p:nvSpPr>
          <p:spPr>
            <a:xfrm>
              <a:off x="1755613" y="52495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212" name="Rectangle 211">
              <a:extLst>
                <a:ext uri="{FF2B5EF4-FFF2-40B4-BE49-F238E27FC236}">
                  <a16:creationId xmlns:a16="http://schemas.microsoft.com/office/drawing/2014/main" id="{EB901FCF-F294-4F7B-82C5-BCF055D8636D}"/>
                </a:ext>
              </a:extLst>
            </p:cNvPr>
            <p:cNvSpPr/>
            <p:nvPr/>
          </p:nvSpPr>
          <p:spPr>
            <a:xfrm>
              <a:off x="2406772" y="209048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304" name="Rectangle 303">
              <a:extLst>
                <a:ext uri="{FF2B5EF4-FFF2-40B4-BE49-F238E27FC236}">
                  <a16:creationId xmlns:a16="http://schemas.microsoft.com/office/drawing/2014/main" id="{214C42C9-9540-4F3C-87E0-EEF36EF5F4C0}"/>
                </a:ext>
              </a:extLst>
            </p:cNvPr>
            <p:cNvSpPr/>
            <p:nvPr/>
          </p:nvSpPr>
          <p:spPr>
            <a:xfrm>
              <a:off x="3590929" y="1015528"/>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sp>
        <p:nvSpPr>
          <p:cNvPr id="14" name="Rectangle 13">
            <a:extLst>
              <a:ext uri="{FF2B5EF4-FFF2-40B4-BE49-F238E27FC236}">
                <a16:creationId xmlns:a16="http://schemas.microsoft.com/office/drawing/2014/main" id="{9CC978DD-8353-8773-6A3D-CCED6FBD172E}"/>
              </a:ext>
            </a:extLst>
          </p:cNvPr>
          <p:cNvSpPr/>
          <p:nvPr/>
        </p:nvSpPr>
        <p:spPr>
          <a:xfrm>
            <a:off x="2724935" y="1250880"/>
            <a:ext cx="449937" cy="461665"/>
          </a:xfrm>
          <a:prstGeom prst="rect">
            <a:avLst/>
          </a:prstGeom>
        </p:spPr>
        <p:txBody>
          <a:bodyPr wrap="square">
            <a:spAutoFit/>
          </a:bodyPr>
          <a:lstStyle/>
          <a:p>
            <a:pPr>
              <a:spcAft>
                <a:spcPts val="0"/>
              </a:spcAft>
            </a:pPr>
            <a:r>
              <a:rPr lang="en-US" sz="2400" dirty="0"/>
              <a:t>a</a:t>
            </a:r>
            <a:endParaRPr lang="en-CA" sz="2400" baseline="-25000" dirty="0"/>
          </a:p>
        </p:txBody>
      </p:sp>
      <p:sp>
        <p:nvSpPr>
          <p:cNvPr id="15" name="Rectangle 14">
            <a:extLst>
              <a:ext uri="{FF2B5EF4-FFF2-40B4-BE49-F238E27FC236}">
                <a16:creationId xmlns:a16="http://schemas.microsoft.com/office/drawing/2014/main" id="{E2A16D35-A4F5-76EB-872D-9AA089180137}"/>
              </a:ext>
            </a:extLst>
          </p:cNvPr>
          <p:cNvSpPr/>
          <p:nvPr/>
        </p:nvSpPr>
        <p:spPr>
          <a:xfrm>
            <a:off x="3485934" y="1694674"/>
            <a:ext cx="449937" cy="461665"/>
          </a:xfrm>
          <a:prstGeom prst="rect">
            <a:avLst/>
          </a:prstGeom>
        </p:spPr>
        <p:txBody>
          <a:bodyPr wrap="square">
            <a:spAutoFit/>
          </a:bodyPr>
          <a:lstStyle/>
          <a:p>
            <a:pPr>
              <a:spcAft>
                <a:spcPts val="0"/>
              </a:spcAft>
            </a:pPr>
            <a:r>
              <a:rPr lang="en-US" sz="2400" dirty="0"/>
              <a:t> s'</a:t>
            </a:r>
            <a:endParaRPr lang="en-CA" sz="2400" baseline="-25000" dirty="0"/>
          </a:p>
        </p:txBody>
      </p:sp>
    </p:spTree>
    <p:extLst>
      <p:ext uri="{BB962C8B-B14F-4D97-AF65-F5344CB8AC3E}">
        <p14:creationId xmlns:p14="http://schemas.microsoft.com/office/powerpoint/2010/main" val="275309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500" fill="hold"/>
                                        <p:tgtEl>
                                          <p:spTgt spid="104"/>
                                        </p:tgtEl>
                                        <p:attrNameLst>
                                          <p:attrName>ppt_x</p:attrName>
                                        </p:attrNameLst>
                                      </p:cBhvr>
                                      <p:tavLst>
                                        <p:tav tm="0">
                                          <p:val>
                                            <p:strVal val="0-#ppt_w/2"/>
                                          </p:val>
                                        </p:tav>
                                        <p:tav tm="100000">
                                          <p:val>
                                            <p:strVal val="#ppt_x"/>
                                          </p:val>
                                        </p:tav>
                                      </p:tavLst>
                                    </p:anim>
                                    <p:anim calcmode="lin" valueType="num">
                                      <p:cBhvr additive="base">
                                        <p:cTn id="8" dur="500" fill="hold"/>
                                        <p:tgtEl>
                                          <p:spTgt spid="10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5"/>
                                        </p:tgtEl>
                                        <p:attrNameLst>
                                          <p:attrName>style.visibility</p:attrName>
                                        </p:attrNameLst>
                                      </p:cBhvr>
                                      <p:to>
                                        <p:strVal val="visible"/>
                                      </p:to>
                                    </p:set>
                                    <p:anim calcmode="lin" valueType="num">
                                      <p:cBhvr additive="base">
                                        <p:cTn id="11" dur="500" fill="hold"/>
                                        <p:tgtEl>
                                          <p:spTgt spid="305"/>
                                        </p:tgtEl>
                                        <p:attrNameLst>
                                          <p:attrName>ppt_x</p:attrName>
                                        </p:attrNameLst>
                                      </p:cBhvr>
                                      <p:tavLst>
                                        <p:tav tm="0">
                                          <p:val>
                                            <p:strVal val="0-#ppt_w/2"/>
                                          </p:val>
                                        </p:tav>
                                        <p:tav tm="100000">
                                          <p:val>
                                            <p:strVal val="#ppt_x"/>
                                          </p:val>
                                        </p:tav>
                                      </p:tavLst>
                                    </p:anim>
                                    <p:anim calcmode="lin" valueType="num">
                                      <p:cBhvr additive="base">
                                        <p:cTn id="12" dur="500" fill="hold"/>
                                        <p:tgtEl>
                                          <p:spTgt spid="30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222"/>
                                        </p:tgtEl>
                                        <p:attrNameLst>
                                          <p:attrName>style.visibility</p:attrName>
                                        </p:attrNameLst>
                                      </p:cBhvr>
                                      <p:to>
                                        <p:strVal val="visible"/>
                                      </p:to>
                                    </p:set>
                                    <p:anim calcmode="lin" valueType="num">
                                      <p:cBhvr additive="base">
                                        <p:cTn id="17" dur="500" fill="hold"/>
                                        <p:tgtEl>
                                          <p:spTgt spid="222"/>
                                        </p:tgtEl>
                                        <p:attrNameLst>
                                          <p:attrName>ppt_x</p:attrName>
                                        </p:attrNameLst>
                                      </p:cBhvr>
                                      <p:tavLst>
                                        <p:tav tm="0">
                                          <p:val>
                                            <p:strVal val="1+#ppt_w/2"/>
                                          </p:val>
                                        </p:tav>
                                        <p:tav tm="100000">
                                          <p:val>
                                            <p:strVal val="#ppt_x"/>
                                          </p:val>
                                        </p:tav>
                                      </p:tavLst>
                                    </p:anim>
                                    <p:anim calcmode="lin" valueType="num">
                                      <p:cBhvr additive="base">
                                        <p:cTn id="18" dur="500" fill="hold"/>
                                        <p:tgtEl>
                                          <p:spTgt spid="222"/>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222">
                                            <p:txEl>
                                              <p:pRg st="0" end="0"/>
                                            </p:txEl>
                                          </p:spTgt>
                                        </p:tgtEl>
                                        <p:attrNameLst>
                                          <p:attrName>style.visibility</p:attrName>
                                        </p:attrNameLst>
                                      </p:cBhvr>
                                      <p:to>
                                        <p:strVal val="visible"/>
                                      </p:to>
                                    </p:set>
                                    <p:anim calcmode="lin" valueType="num">
                                      <p:cBhvr additive="base">
                                        <p:cTn id="21" dur="500" fill="hold"/>
                                        <p:tgtEl>
                                          <p:spTgt spid="222">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2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93"/>
                                        </p:tgtEl>
                                        <p:attrNameLst>
                                          <p:attrName>style.visibility</p:attrName>
                                        </p:attrNameLst>
                                      </p:cBhvr>
                                      <p:to>
                                        <p:strVal val="visible"/>
                                      </p:to>
                                    </p:set>
                                    <p:anim calcmode="lin" valueType="num">
                                      <p:cBhvr additive="base">
                                        <p:cTn id="27" dur="500" fill="hold"/>
                                        <p:tgtEl>
                                          <p:spTgt spid="193"/>
                                        </p:tgtEl>
                                        <p:attrNameLst>
                                          <p:attrName>ppt_x</p:attrName>
                                        </p:attrNameLst>
                                      </p:cBhvr>
                                      <p:tavLst>
                                        <p:tav tm="0">
                                          <p:val>
                                            <p:strVal val="0-#ppt_w/2"/>
                                          </p:val>
                                        </p:tav>
                                        <p:tav tm="100000">
                                          <p:val>
                                            <p:strVal val="#ppt_x"/>
                                          </p:val>
                                        </p:tav>
                                      </p:tavLst>
                                    </p:anim>
                                    <p:anim calcmode="lin" valueType="num">
                                      <p:cBhvr additive="base">
                                        <p:cTn id="28" dur="500" fill="hold"/>
                                        <p:tgtEl>
                                          <p:spTgt spid="193"/>
                                        </p:tgtEl>
                                        <p:attrNameLst>
                                          <p:attrName>ppt_y</p:attrName>
                                        </p:attrNameLst>
                                      </p:cBhvr>
                                      <p:tavLst>
                                        <p:tav tm="0">
                                          <p:val>
                                            <p:strVal val="#ppt_y"/>
                                          </p:val>
                                        </p:tav>
                                        <p:tav tm="100000">
                                          <p:val>
                                            <p:strVal val="#ppt_y"/>
                                          </p:val>
                                        </p:tav>
                                      </p:tavLst>
                                    </p:anim>
                                  </p:childTnLst>
                                </p:cTn>
                              </p:par>
                              <p:par>
                                <p:cTn id="29" presetID="1" presetClass="exit" presetSubtype="0" fill="hold" grpId="1" nodeType="withEffect">
                                  <p:stCondLst>
                                    <p:cond delay="0"/>
                                  </p:stCondLst>
                                  <p:childTnLst>
                                    <p:set>
                                      <p:cBhvr>
                                        <p:cTn id="30" dur="1" fill="hold">
                                          <p:stCondLst>
                                            <p:cond delay="0"/>
                                          </p:stCondLst>
                                        </p:cTn>
                                        <p:tgtEl>
                                          <p:spTgt spid="305"/>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98"/>
                                        </p:tgtEl>
                                        <p:attrNameLst>
                                          <p:attrName>style.visibility</p:attrName>
                                        </p:attrNameLst>
                                      </p:cBhvr>
                                      <p:to>
                                        <p:strVal val="visible"/>
                                      </p:to>
                                    </p:set>
                                    <p:anim calcmode="lin" valueType="num">
                                      <p:cBhvr additive="base">
                                        <p:cTn id="35" dur="500" fill="hold"/>
                                        <p:tgtEl>
                                          <p:spTgt spid="198"/>
                                        </p:tgtEl>
                                        <p:attrNameLst>
                                          <p:attrName>ppt_x</p:attrName>
                                        </p:attrNameLst>
                                      </p:cBhvr>
                                      <p:tavLst>
                                        <p:tav tm="0">
                                          <p:val>
                                            <p:strVal val="0-#ppt_w/2"/>
                                          </p:val>
                                        </p:tav>
                                        <p:tav tm="100000">
                                          <p:val>
                                            <p:strVal val="#ppt_x"/>
                                          </p:val>
                                        </p:tav>
                                      </p:tavLst>
                                    </p:anim>
                                    <p:anim calcmode="lin" valueType="num">
                                      <p:cBhvr additive="base">
                                        <p:cTn id="36" dur="500" fill="hold"/>
                                        <p:tgtEl>
                                          <p:spTgt spid="19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94"/>
                                        </p:tgtEl>
                                        <p:attrNameLst>
                                          <p:attrName>style.visibility</p:attrName>
                                        </p:attrNameLst>
                                      </p:cBhvr>
                                      <p:to>
                                        <p:strVal val="visible"/>
                                      </p:to>
                                    </p:set>
                                    <p:anim calcmode="lin" valueType="num">
                                      <p:cBhvr additive="base">
                                        <p:cTn id="41" dur="500" fill="hold"/>
                                        <p:tgtEl>
                                          <p:spTgt spid="194"/>
                                        </p:tgtEl>
                                        <p:attrNameLst>
                                          <p:attrName>ppt_x</p:attrName>
                                        </p:attrNameLst>
                                      </p:cBhvr>
                                      <p:tavLst>
                                        <p:tav tm="0">
                                          <p:val>
                                            <p:strVal val="0-#ppt_w/2"/>
                                          </p:val>
                                        </p:tav>
                                        <p:tav tm="100000">
                                          <p:val>
                                            <p:strVal val="#ppt_x"/>
                                          </p:val>
                                        </p:tav>
                                      </p:tavLst>
                                    </p:anim>
                                    <p:anim calcmode="lin" valueType="num">
                                      <p:cBhvr additive="base">
                                        <p:cTn id="42" dur="500" fill="hold"/>
                                        <p:tgtEl>
                                          <p:spTgt spid="194"/>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0-#ppt_w/2"/>
                                          </p:val>
                                        </p:tav>
                                        <p:tav tm="100000">
                                          <p:val>
                                            <p:strVal val="#ppt_x"/>
                                          </p:val>
                                        </p:tav>
                                      </p:tavLst>
                                    </p:anim>
                                    <p:anim calcmode="lin" valueType="num">
                                      <p:cBhvr additive="base">
                                        <p:cTn id="4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195"/>
                                        </p:tgtEl>
                                        <p:attrNameLst>
                                          <p:attrName>style.visibility</p:attrName>
                                        </p:attrNameLst>
                                      </p:cBhvr>
                                      <p:to>
                                        <p:strVal val="visible"/>
                                      </p:to>
                                    </p:set>
                                    <p:anim calcmode="lin" valueType="num">
                                      <p:cBhvr additive="base">
                                        <p:cTn id="53" dur="500" fill="hold"/>
                                        <p:tgtEl>
                                          <p:spTgt spid="195"/>
                                        </p:tgtEl>
                                        <p:attrNameLst>
                                          <p:attrName>ppt_x</p:attrName>
                                        </p:attrNameLst>
                                      </p:cBhvr>
                                      <p:tavLst>
                                        <p:tav tm="0">
                                          <p:val>
                                            <p:strVal val="1+#ppt_w/2"/>
                                          </p:val>
                                        </p:tav>
                                        <p:tav tm="100000">
                                          <p:val>
                                            <p:strVal val="#ppt_x"/>
                                          </p:val>
                                        </p:tav>
                                      </p:tavLst>
                                    </p:anim>
                                    <p:anim calcmode="lin" valueType="num">
                                      <p:cBhvr additive="base">
                                        <p:cTn id="54" dur="500" fill="hold"/>
                                        <p:tgtEl>
                                          <p:spTgt spid="195"/>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194"/>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198"/>
                                        </p:tgtEl>
                                        <p:attrNameLst>
                                          <p:attrName>style.visibility</p:attrName>
                                        </p:attrNameLst>
                                      </p:cBhvr>
                                      <p:to>
                                        <p:strVal val="hidden"/>
                                      </p:to>
                                    </p:set>
                                  </p:childTnLst>
                                </p:cTn>
                              </p:par>
                              <p:par>
                                <p:cTn id="59" presetID="32" presetClass="emph" presetSubtype="0" fill="hold" grpId="1" nodeType="withEffect">
                                  <p:stCondLst>
                                    <p:cond delay="0"/>
                                  </p:stCondLst>
                                  <p:childTnLst>
                                    <p:animRot by="120000">
                                      <p:cBhvr>
                                        <p:cTn id="60" dur="100" fill="hold">
                                          <p:stCondLst>
                                            <p:cond delay="0"/>
                                          </p:stCondLst>
                                        </p:cTn>
                                        <p:tgtEl>
                                          <p:spTgt spid="222">
                                            <p:bg/>
                                          </p:spTgt>
                                        </p:tgtEl>
                                        <p:attrNameLst>
                                          <p:attrName>r</p:attrName>
                                        </p:attrNameLst>
                                      </p:cBhvr>
                                    </p:animRot>
                                    <p:animRot by="-240000">
                                      <p:cBhvr>
                                        <p:cTn id="61" dur="200" fill="hold">
                                          <p:stCondLst>
                                            <p:cond delay="200"/>
                                          </p:stCondLst>
                                        </p:cTn>
                                        <p:tgtEl>
                                          <p:spTgt spid="222">
                                            <p:bg/>
                                          </p:spTgt>
                                        </p:tgtEl>
                                        <p:attrNameLst>
                                          <p:attrName>r</p:attrName>
                                        </p:attrNameLst>
                                      </p:cBhvr>
                                    </p:animRot>
                                    <p:animRot by="240000">
                                      <p:cBhvr>
                                        <p:cTn id="62" dur="200" fill="hold">
                                          <p:stCondLst>
                                            <p:cond delay="400"/>
                                          </p:stCondLst>
                                        </p:cTn>
                                        <p:tgtEl>
                                          <p:spTgt spid="222">
                                            <p:bg/>
                                          </p:spTgt>
                                        </p:tgtEl>
                                        <p:attrNameLst>
                                          <p:attrName>r</p:attrName>
                                        </p:attrNameLst>
                                      </p:cBhvr>
                                    </p:animRot>
                                    <p:animRot by="-240000">
                                      <p:cBhvr>
                                        <p:cTn id="63" dur="200" fill="hold">
                                          <p:stCondLst>
                                            <p:cond delay="600"/>
                                          </p:stCondLst>
                                        </p:cTn>
                                        <p:tgtEl>
                                          <p:spTgt spid="222">
                                            <p:bg/>
                                          </p:spTgt>
                                        </p:tgtEl>
                                        <p:attrNameLst>
                                          <p:attrName>r</p:attrName>
                                        </p:attrNameLst>
                                      </p:cBhvr>
                                    </p:animRot>
                                    <p:animRot by="120000">
                                      <p:cBhvr>
                                        <p:cTn id="64" dur="200" fill="hold">
                                          <p:stCondLst>
                                            <p:cond delay="800"/>
                                          </p:stCondLst>
                                        </p:cTn>
                                        <p:tgtEl>
                                          <p:spTgt spid="222">
                                            <p:bg/>
                                          </p:spTgt>
                                        </p:tgtEl>
                                        <p:attrNameLst>
                                          <p:attrName>r</p:attrName>
                                        </p:attrNameLst>
                                      </p:cBhvr>
                                    </p:animRot>
                                  </p:childTnLst>
                                </p:cTn>
                              </p:par>
                              <p:par>
                                <p:cTn id="65" presetID="32" presetClass="emph" presetSubtype="0" fill="hold" grpId="1" nodeType="withEffect">
                                  <p:stCondLst>
                                    <p:cond delay="0"/>
                                  </p:stCondLst>
                                  <p:childTnLst>
                                    <p:animRot by="120000">
                                      <p:cBhvr>
                                        <p:cTn id="66" dur="100" fill="hold">
                                          <p:stCondLst>
                                            <p:cond delay="0"/>
                                          </p:stCondLst>
                                        </p:cTn>
                                        <p:tgtEl>
                                          <p:spTgt spid="222">
                                            <p:txEl>
                                              <p:pRg st="0" end="0"/>
                                            </p:txEl>
                                          </p:spTgt>
                                        </p:tgtEl>
                                        <p:attrNameLst>
                                          <p:attrName>r</p:attrName>
                                        </p:attrNameLst>
                                      </p:cBhvr>
                                    </p:animRot>
                                    <p:animRot by="-240000">
                                      <p:cBhvr>
                                        <p:cTn id="67" dur="200" fill="hold">
                                          <p:stCondLst>
                                            <p:cond delay="200"/>
                                          </p:stCondLst>
                                        </p:cTn>
                                        <p:tgtEl>
                                          <p:spTgt spid="222">
                                            <p:txEl>
                                              <p:pRg st="0" end="0"/>
                                            </p:txEl>
                                          </p:spTgt>
                                        </p:tgtEl>
                                        <p:attrNameLst>
                                          <p:attrName>r</p:attrName>
                                        </p:attrNameLst>
                                      </p:cBhvr>
                                    </p:animRot>
                                    <p:animRot by="240000">
                                      <p:cBhvr>
                                        <p:cTn id="68" dur="200" fill="hold">
                                          <p:stCondLst>
                                            <p:cond delay="400"/>
                                          </p:stCondLst>
                                        </p:cTn>
                                        <p:tgtEl>
                                          <p:spTgt spid="222">
                                            <p:txEl>
                                              <p:pRg st="0" end="0"/>
                                            </p:txEl>
                                          </p:spTgt>
                                        </p:tgtEl>
                                        <p:attrNameLst>
                                          <p:attrName>r</p:attrName>
                                        </p:attrNameLst>
                                      </p:cBhvr>
                                    </p:animRot>
                                    <p:animRot by="-240000">
                                      <p:cBhvr>
                                        <p:cTn id="69" dur="200" fill="hold">
                                          <p:stCondLst>
                                            <p:cond delay="600"/>
                                          </p:stCondLst>
                                        </p:cTn>
                                        <p:tgtEl>
                                          <p:spTgt spid="222">
                                            <p:txEl>
                                              <p:pRg st="0" end="0"/>
                                            </p:txEl>
                                          </p:spTgt>
                                        </p:tgtEl>
                                        <p:attrNameLst>
                                          <p:attrName>r</p:attrName>
                                        </p:attrNameLst>
                                      </p:cBhvr>
                                    </p:animRot>
                                    <p:animRot by="120000">
                                      <p:cBhvr>
                                        <p:cTn id="70" dur="200" fill="hold">
                                          <p:stCondLst>
                                            <p:cond delay="800"/>
                                          </p:stCondLst>
                                        </p:cTn>
                                        <p:tgtEl>
                                          <p:spTgt spid="222">
                                            <p:txEl>
                                              <p:pRg st="0" end="0"/>
                                            </p:txEl>
                                          </p:spTgt>
                                        </p:tgtEl>
                                        <p:attrNameLst>
                                          <p:attrName>r</p:attrName>
                                        </p:attrNameLst>
                                      </p:cBhvr>
                                    </p:animRot>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500" fill="hold"/>
                                        <p:tgtEl>
                                          <p:spTgt spid="223"/>
                                        </p:tgtEl>
                                        <p:attrNameLst>
                                          <p:attrName>ppt_x</p:attrName>
                                        </p:attrNameLst>
                                      </p:cBhvr>
                                      <p:tavLst>
                                        <p:tav tm="0">
                                          <p:val>
                                            <p:strVal val="0-#ppt_w/2"/>
                                          </p:val>
                                        </p:tav>
                                        <p:tav tm="100000">
                                          <p:val>
                                            <p:strVal val="#ppt_x"/>
                                          </p:val>
                                        </p:tav>
                                      </p:tavLst>
                                    </p:anim>
                                    <p:anim calcmode="lin" valueType="num">
                                      <p:cBhvr additive="base">
                                        <p:cTn id="76" dur="500" fill="hold"/>
                                        <p:tgtEl>
                                          <p:spTgt spid="223"/>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199"/>
                                        </p:tgtEl>
                                        <p:attrNameLst>
                                          <p:attrName>style.visibility</p:attrName>
                                        </p:attrNameLst>
                                      </p:cBhvr>
                                      <p:to>
                                        <p:strVal val="visible"/>
                                      </p:to>
                                    </p:set>
                                    <p:anim calcmode="lin" valueType="num">
                                      <p:cBhvr additive="base">
                                        <p:cTn id="81" dur="500" fill="hold"/>
                                        <p:tgtEl>
                                          <p:spTgt spid="199"/>
                                        </p:tgtEl>
                                        <p:attrNameLst>
                                          <p:attrName>ppt_x</p:attrName>
                                        </p:attrNameLst>
                                      </p:cBhvr>
                                      <p:tavLst>
                                        <p:tav tm="0">
                                          <p:val>
                                            <p:strVal val="0-#ppt_w/2"/>
                                          </p:val>
                                        </p:tav>
                                        <p:tav tm="100000">
                                          <p:val>
                                            <p:strVal val="#ppt_x"/>
                                          </p:val>
                                        </p:tav>
                                      </p:tavLst>
                                    </p:anim>
                                    <p:anim calcmode="lin" valueType="num">
                                      <p:cBhvr additive="base">
                                        <p:cTn id="82" dur="500" fill="hold"/>
                                        <p:tgtEl>
                                          <p:spTgt spid="199"/>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224"/>
                                        </p:tgtEl>
                                        <p:attrNameLst>
                                          <p:attrName>style.visibility</p:attrName>
                                        </p:attrNameLst>
                                      </p:cBhvr>
                                      <p:to>
                                        <p:strVal val="visible"/>
                                      </p:to>
                                    </p:set>
                                    <p:anim calcmode="lin" valueType="num">
                                      <p:cBhvr additive="base">
                                        <p:cTn id="87" dur="500" fill="hold"/>
                                        <p:tgtEl>
                                          <p:spTgt spid="224"/>
                                        </p:tgtEl>
                                        <p:attrNameLst>
                                          <p:attrName>ppt_x</p:attrName>
                                        </p:attrNameLst>
                                      </p:cBhvr>
                                      <p:tavLst>
                                        <p:tav tm="0">
                                          <p:val>
                                            <p:strVal val="0-#ppt_w/2"/>
                                          </p:val>
                                        </p:tav>
                                        <p:tav tm="100000">
                                          <p:val>
                                            <p:strVal val="#ppt_x"/>
                                          </p:val>
                                        </p:tav>
                                      </p:tavLst>
                                    </p:anim>
                                    <p:anim calcmode="lin" valueType="num">
                                      <p:cBhvr additive="base">
                                        <p:cTn id="88" dur="500" fill="hold"/>
                                        <p:tgtEl>
                                          <p:spTgt spid="224"/>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grpId="0" nodeType="clickEffect">
                                  <p:stCondLst>
                                    <p:cond delay="0"/>
                                  </p:stCondLst>
                                  <p:childTnLst>
                                    <p:set>
                                      <p:cBhvr>
                                        <p:cTn id="92" dur="1" fill="hold">
                                          <p:stCondLst>
                                            <p:cond delay="0"/>
                                          </p:stCondLst>
                                        </p:cTn>
                                        <p:tgtEl>
                                          <p:spTgt spid="225"/>
                                        </p:tgtEl>
                                        <p:attrNameLst>
                                          <p:attrName>style.visibility</p:attrName>
                                        </p:attrNameLst>
                                      </p:cBhvr>
                                      <p:to>
                                        <p:strVal val="visible"/>
                                      </p:to>
                                    </p:set>
                                    <p:anim calcmode="lin" valueType="num">
                                      <p:cBhvr additive="base">
                                        <p:cTn id="93" dur="500" fill="hold"/>
                                        <p:tgtEl>
                                          <p:spTgt spid="225"/>
                                        </p:tgtEl>
                                        <p:attrNameLst>
                                          <p:attrName>ppt_x</p:attrName>
                                        </p:attrNameLst>
                                      </p:cBhvr>
                                      <p:tavLst>
                                        <p:tav tm="0">
                                          <p:val>
                                            <p:strVal val="1+#ppt_w/2"/>
                                          </p:val>
                                        </p:tav>
                                        <p:tav tm="100000">
                                          <p:val>
                                            <p:strVal val="#ppt_x"/>
                                          </p:val>
                                        </p:tav>
                                      </p:tavLst>
                                    </p:anim>
                                    <p:anim calcmode="lin" valueType="num">
                                      <p:cBhvr additive="base">
                                        <p:cTn id="94" dur="500" fill="hold"/>
                                        <p:tgtEl>
                                          <p:spTgt spid="225"/>
                                        </p:tgtEl>
                                        <p:attrNameLst>
                                          <p:attrName>ppt_y</p:attrName>
                                        </p:attrNameLst>
                                      </p:cBhvr>
                                      <p:tavLst>
                                        <p:tav tm="0">
                                          <p:val>
                                            <p:strVal val="#ppt_y"/>
                                          </p:val>
                                        </p:tav>
                                        <p:tav tm="100000">
                                          <p:val>
                                            <p:strVal val="#ppt_y"/>
                                          </p:val>
                                        </p:tav>
                                      </p:tavLst>
                                    </p:anim>
                                  </p:childTnLst>
                                </p:cTn>
                              </p:par>
                              <p:par>
                                <p:cTn id="95" presetID="2" presetClass="entr" presetSubtype="2" fill="hold" grpId="0" nodeType="withEffect">
                                  <p:stCondLst>
                                    <p:cond delay="0"/>
                                  </p:stCondLst>
                                  <p:childTnLst>
                                    <p:set>
                                      <p:cBhvr>
                                        <p:cTn id="96" dur="1" fill="hold">
                                          <p:stCondLst>
                                            <p:cond delay="0"/>
                                          </p:stCondLst>
                                        </p:cTn>
                                        <p:tgtEl>
                                          <p:spTgt spid="227"/>
                                        </p:tgtEl>
                                        <p:attrNameLst>
                                          <p:attrName>style.visibility</p:attrName>
                                        </p:attrNameLst>
                                      </p:cBhvr>
                                      <p:to>
                                        <p:strVal val="visible"/>
                                      </p:to>
                                    </p:set>
                                    <p:anim calcmode="lin" valueType="num">
                                      <p:cBhvr additive="base">
                                        <p:cTn id="97" dur="500" fill="hold"/>
                                        <p:tgtEl>
                                          <p:spTgt spid="227"/>
                                        </p:tgtEl>
                                        <p:attrNameLst>
                                          <p:attrName>ppt_x</p:attrName>
                                        </p:attrNameLst>
                                      </p:cBhvr>
                                      <p:tavLst>
                                        <p:tav tm="0">
                                          <p:val>
                                            <p:strVal val="1+#ppt_w/2"/>
                                          </p:val>
                                        </p:tav>
                                        <p:tav tm="100000">
                                          <p:val>
                                            <p:strVal val="#ppt_x"/>
                                          </p:val>
                                        </p:tav>
                                      </p:tavLst>
                                    </p:anim>
                                    <p:anim calcmode="lin" valueType="num">
                                      <p:cBhvr additive="base">
                                        <p:cTn id="98" dur="500" fill="hold"/>
                                        <p:tgtEl>
                                          <p:spTgt spid="227"/>
                                        </p:tgtEl>
                                        <p:attrNameLst>
                                          <p:attrName>ppt_y</p:attrName>
                                        </p:attrNameLst>
                                      </p:cBhvr>
                                      <p:tavLst>
                                        <p:tav tm="0">
                                          <p:val>
                                            <p:strVal val="#ppt_y"/>
                                          </p:val>
                                        </p:tav>
                                        <p:tav tm="100000">
                                          <p:val>
                                            <p:strVal val="#ppt_y"/>
                                          </p:val>
                                        </p:tav>
                                      </p:tavLst>
                                    </p:anim>
                                  </p:childTnLst>
                                </p:cTn>
                              </p:par>
                              <p:par>
                                <p:cTn id="99" presetID="2" presetClass="entr" presetSubtype="2" fill="hold" nodeType="withEffect">
                                  <p:stCondLst>
                                    <p:cond delay="0"/>
                                  </p:stCondLst>
                                  <p:childTnLst>
                                    <p:set>
                                      <p:cBhvr>
                                        <p:cTn id="100" dur="1" fill="hold">
                                          <p:stCondLst>
                                            <p:cond delay="0"/>
                                          </p:stCondLst>
                                        </p:cTn>
                                        <p:tgtEl>
                                          <p:spTgt spid="227">
                                            <p:txEl>
                                              <p:pRg st="0" end="0"/>
                                            </p:txEl>
                                          </p:spTgt>
                                        </p:tgtEl>
                                        <p:attrNameLst>
                                          <p:attrName>style.visibility</p:attrName>
                                        </p:attrNameLst>
                                      </p:cBhvr>
                                      <p:to>
                                        <p:strVal val="visible"/>
                                      </p:to>
                                    </p:set>
                                    <p:anim calcmode="lin" valueType="num">
                                      <p:cBhvr additive="base">
                                        <p:cTn id="101" dur="500" fill="hold"/>
                                        <p:tgtEl>
                                          <p:spTgt spid="227">
                                            <p:txEl>
                                              <p:pRg st="0" end="0"/>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2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296"/>
                                        </p:tgtEl>
                                        <p:attrNameLst>
                                          <p:attrName>style.visibility</p:attrName>
                                        </p:attrNameLst>
                                      </p:cBhvr>
                                      <p:to>
                                        <p:strVal val="visible"/>
                                      </p:to>
                                    </p:set>
                                    <p:anim calcmode="lin" valueType="num">
                                      <p:cBhvr additive="base">
                                        <p:cTn id="107" dur="500" fill="hold"/>
                                        <p:tgtEl>
                                          <p:spTgt spid="296"/>
                                        </p:tgtEl>
                                        <p:attrNameLst>
                                          <p:attrName>ppt_x</p:attrName>
                                        </p:attrNameLst>
                                      </p:cBhvr>
                                      <p:tavLst>
                                        <p:tav tm="0">
                                          <p:val>
                                            <p:strVal val="0-#ppt_w/2"/>
                                          </p:val>
                                        </p:tav>
                                        <p:tav tm="100000">
                                          <p:val>
                                            <p:strVal val="#ppt_x"/>
                                          </p:val>
                                        </p:tav>
                                      </p:tavLst>
                                    </p:anim>
                                    <p:anim calcmode="lin" valueType="num">
                                      <p:cBhvr additive="base">
                                        <p:cTn id="108" dur="500" fill="hold"/>
                                        <p:tgtEl>
                                          <p:spTgt spid="296"/>
                                        </p:tgtEl>
                                        <p:attrNameLst>
                                          <p:attrName>ppt_y</p:attrName>
                                        </p:attrNameLst>
                                      </p:cBhvr>
                                      <p:tavLst>
                                        <p:tav tm="0">
                                          <p:val>
                                            <p:strVal val="#ppt_y"/>
                                          </p:val>
                                        </p:tav>
                                        <p:tav tm="100000">
                                          <p:val>
                                            <p:strVal val="#ppt_y"/>
                                          </p:val>
                                        </p:tav>
                                      </p:tavLst>
                                    </p:anim>
                                  </p:childTnLst>
                                </p:cTn>
                              </p:par>
                              <p:par>
                                <p:cTn id="109" presetID="2" presetClass="entr" presetSubtype="8" fill="hold" nodeType="withEffect">
                                  <p:stCondLst>
                                    <p:cond delay="0"/>
                                  </p:stCondLst>
                                  <p:childTnLst>
                                    <p:set>
                                      <p:cBhvr>
                                        <p:cTn id="110" dur="1" fill="hold">
                                          <p:stCondLst>
                                            <p:cond delay="0"/>
                                          </p:stCondLst>
                                        </p:cTn>
                                        <p:tgtEl>
                                          <p:spTgt spid="228"/>
                                        </p:tgtEl>
                                        <p:attrNameLst>
                                          <p:attrName>style.visibility</p:attrName>
                                        </p:attrNameLst>
                                      </p:cBhvr>
                                      <p:to>
                                        <p:strVal val="visible"/>
                                      </p:to>
                                    </p:set>
                                    <p:anim calcmode="lin" valueType="num">
                                      <p:cBhvr additive="base">
                                        <p:cTn id="111" dur="500" fill="hold"/>
                                        <p:tgtEl>
                                          <p:spTgt spid="228"/>
                                        </p:tgtEl>
                                        <p:attrNameLst>
                                          <p:attrName>ppt_x</p:attrName>
                                        </p:attrNameLst>
                                      </p:cBhvr>
                                      <p:tavLst>
                                        <p:tav tm="0">
                                          <p:val>
                                            <p:strVal val="0-#ppt_w/2"/>
                                          </p:val>
                                        </p:tav>
                                        <p:tav tm="100000">
                                          <p:val>
                                            <p:strVal val="#ppt_x"/>
                                          </p:val>
                                        </p:tav>
                                      </p:tavLst>
                                    </p:anim>
                                    <p:anim calcmode="lin" valueType="num">
                                      <p:cBhvr additive="base">
                                        <p:cTn id="112" dur="500" fill="hold"/>
                                        <p:tgtEl>
                                          <p:spTgt spid="2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P spid="193" grpId="0" animBg="1"/>
      <p:bldP spid="194" grpId="0"/>
      <p:bldP spid="194" grpId="1"/>
      <p:bldP spid="198" grpId="0"/>
      <p:bldP spid="198" grpId="1"/>
      <p:bldP spid="199" grpId="0"/>
      <p:bldP spid="222" grpId="0" animBg="1"/>
      <p:bldP spid="222" grpId="1" build="allAtOnce" animBg="1"/>
      <p:bldP spid="223" grpId="0" animBg="1"/>
      <p:bldP spid="224" grpId="0"/>
      <p:bldP spid="225" grpId="0" animBg="1"/>
      <p:bldP spid="227" grpId="0" animBg="1"/>
      <p:bldP spid="296" grpId="0" animBg="1"/>
      <p:bldP spid="195" grpId="0"/>
      <p:bldP spid="305" grpId="0"/>
      <p:bldP spid="305" grpId="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060" y="2667000"/>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699008" y="3845170"/>
            <a:ext cx="6738260" cy="1634490"/>
          </a:xfrm>
          <a:prstGeom prst="wedgeRoundRectCallout">
            <a:avLst>
              <a:gd name="adj1" fmla="val -52514"/>
              <a:gd name="adj2" fmla="val -45305"/>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One can also update </a:t>
            </a:r>
            <a:r>
              <a:rPr lang="en-US" sz="2400" dirty="0">
                <a:solidFill>
                  <a:srgbClr val="FF00FF"/>
                </a:solidFill>
              </a:rPr>
              <a:t>v(</a:t>
            </a:r>
            <a:r>
              <a:rPr lang="en-US" sz="2400" dirty="0">
                <a:solidFill>
                  <a:srgbClr val="FFC000"/>
                </a:solidFill>
              </a:rPr>
              <a:t>s</a:t>
            </a:r>
            <a:r>
              <a:rPr lang="en-US" sz="2400" dirty="0">
                <a:solidFill>
                  <a:srgbClr val="FF00FF"/>
                </a:solidFill>
              </a:rPr>
              <a:t>)</a:t>
            </a:r>
            <a:r>
              <a:rPr lang="en-CA" sz="2400" dirty="0">
                <a:cs typeface="Times New Roman" panose="02020603050405020304" pitchFamily="18" charset="0"/>
                <a:sym typeface="Symbol" panose="05050102010706020507" pitchFamily="18" charset="2"/>
              </a:rPr>
              <a:t> </a:t>
            </a:r>
            <a:r>
              <a:rPr lang="en-US" sz="2400" dirty="0">
                <a:cs typeface="Times New Roman" panose="02020603050405020304" pitchFamily="18" charset="0"/>
                <a:sym typeface="Symbol" panose="05050102010706020507" pitchFamily="18" charset="2"/>
              </a:rPr>
              <a:t>for state </a:t>
            </a:r>
            <a:r>
              <a:rPr lang="en-US" sz="2400" dirty="0">
                <a:solidFill>
                  <a:srgbClr val="FFC000"/>
                </a:solidFill>
              </a:rPr>
              <a:t>s </a:t>
            </a:r>
          </a:p>
          <a:p>
            <a:pPr algn="ctr"/>
            <a:r>
              <a:rPr lang="en-US" sz="2400" dirty="0">
                <a:cs typeface="Times New Roman" panose="02020603050405020304" pitchFamily="18" charset="0"/>
                <a:sym typeface="Symbol" panose="05050102010706020507" pitchFamily="18" charset="2"/>
              </a:rPr>
              <a:t>by branching out the full tree to some depth</a:t>
            </a:r>
          </a:p>
          <a:p>
            <a:pPr algn="ctr"/>
            <a:r>
              <a:rPr lang="en-US" sz="2400" dirty="0">
                <a:cs typeface="Times New Roman" panose="02020603050405020304" pitchFamily="18" charset="0"/>
                <a:sym typeface="Symbol" panose="05050102010706020507" pitchFamily="18" charset="2"/>
              </a:rPr>
              <a:t>evaluate </a:t>
            </a:r>
            <a:r>
              <a:rPr lang="en-US" sz="2400" dirty="0">
                <a:solidFill>
                  <a:srgbClr val="FF00FF"/>
                </a:solidFill>
              </a:rPr>
              <a:t>v(</a:t>
            </a:r>
            <a:r>
              <a:rPr lang="en-US" sz="2400" dirty="0">
                <a:solidFill>
                  <a:srgbClr val="FFC000"/>
                </a:solidFill>
              </a:rPr>
              <a:t>s'</a:t>
            </a:r>
            <a:r>
              <a:rPr lang="en-US" sz="2400" dirty="0">
                <a:solidFill>
                  <a:srgbClr val="FF00FF"/>
                </a:solidFill>
              </a:rPr>
              <a:t>)</a:t>
            </a:r>
            <a:r>
              <a:rPr lang="en-CA" sz="2400" baseline="-25000" dirty="0">
                <a:solidFill>
                  <a:srgbClr val="FF00FF"/>
                </a:solidFill>
              </a:rPr>
              <a:t> </a:t>
            </a:r>
            <a:r>
              <a:rPr lang="en-US" sz="2400" dirty="0">
                <a:cs typeface="Times New Roman" panose="02020603050405020304" pitchFamily="18" charset="0"/>
                <a:sym typeface="Symbol" panose="05050102010706020507" pitchFamily="18" charset="2"/>
              </a:rPr>
              <a:t>at all the leaves</a:t>
            </a:r>
            <a:r>
              <a:rPr lang="en-US" sz="2400" dirty="0">
                <a:solidFill>
                  <a:srgbClr val="FF00FF"/>
                </a:solidFill>
                <a:sym typeface="Symbol" panose="05050102010706020507" pitchFamily="18" charset="2"/>
              </a:rPr>
              <a:t> </a:t>
            </a:r>
            <a:r>
              <a:rPr lang="en-US" sz="2400" dirty="0">
                <a:solidFill>
                  <a:srgbClr val="FFC000"/>
                </a:solidFill>
              </a:rPr>
              <a:t>s'</a:t>
            </a:r>
            <a:endParaRPr lang="en-US" sz="2400" dirty="0">
              <a:cs typeface="Times New Roman" panose="02020603050405020304" pitchFamily="18" charset="0"/>
              <a:sym typeface="Symbol" panose="05050102010706020507" pitchFamily="18" charset="2"/>
            </a:endParaRPr>
          </a:p>
          <a:p>
            <a:pPr algn="ctr"/>
            <a:r>
              <a:rPr lang="en-US" sz="2400" dirty="0">
                <a:cs typeface="Times New Roman" panose="02020603050405020304" pitchFamily="18" charset="0"/>
                <a:sym typeface="Symbol" panose="05050102010706020507" pitchFamily="18" charset="2"/>
              </a:rPr>
              <a:t>and using those to get a new value </a:t>
            </a:r>
            <a:r>
              <a:rPr lang="en-US" sz="2400" dirty="0">
                <a:solidFill>
                  <a:srgbClr val="FF00FF"/>
                </a:solidFill>
              </a:rPr>
              <a:t>v(</a:t>
            </a:r>
            <a:r>
              <a:rPr lang="en-US" sz="2400" dirty="0">
                <a:solidFill>
                  <a:srgbClr val="FFC000"/>
                </a:solidFill>
              </a:rPr>
              <a:t>s</a:t>
            </a:r>
            <a:r>
              <a:rPr lang="en-US" sz="2400" dirty="0">
                <a:solidFill>
                  <a:srgbClr val="FF00FF"/>
                </a:solidFill>
              </a:rPr>
              <a:t>)</a:t>
            </a:r>
            <a:r>
              <a:rPr lang="en-CA" sz="2400" baseline="-25000" dirty="0">
                <a:solidFill>
                  <a:srgbClr val="FF00FF"/>
                </a:solidFill>
              </a:rPr>
              <a:t> </a:t>
            </a:r>
            <a:r>
              <a:rPr lang="en-US" sz="2400" dirty="0">
                <a:cs typeface="Times New Roman" panose="02020603050405020304" pitchFamily="18" charset="0"/>
                <a:sym typeface="Symbol" panose="05050102010706020507" pitchFamily="18" charset="2"/>
              </a:rPr>
              <a:t>for our </a:t>
            </a:r>
            <a:r>
              <a:rPr lang="en-US" sz="2400" dirty="0" err="1">
                <a:cs typeface="Times New Roman" panose="02020603050405020304" pitchFamily="18" charset="0"/>
                <a:sym typeface="Symbol" panose="05050102010706020507" pitchFamily="18" charset="2"/>
              </a:rPr>
              <a:t>state </a:t>
            </a:r>
            <a:r>
              <a:rPr lang="en-US" sz="2400" dirty="0" err="1">
                <a:solidFill>
                  <a:srgbClr val="FFC000"/>
                </a:solidFill>
              </a:rPr>
              <a:t>s</a:t>
            </a:r>
            <a:r>
              <a:rPr lang="en-US" sz="2400" dirty="0">
                <a:cs typeface="Times New Roman" panose="02020603050405020304" pitchFamily="18" charset="0"/>
                <a:sym typeface="Symbol" panose="05050102010706020507" pitchFamily="18" charset="2"/>
              </a:rPr>
              <a:t>.</a:t>
            </a:r>
          </a:p>
        </p:txBody>
      </p:sp>
      <p:sp>
        <p:nvSpPr>
          <p:cNvPr id="149" name="Oval 148">
            <a:extLst>
              <a:ext uri="{FF2B5EF4-FFF2-40B4-BE49-F238E27FC236}">
                <a16:creationId xmlns:a16="http://schemas.microsoft.com/office/drawing/2014/main" id="{2E551B58-03AE-461A-8549-0B969F9D615C}"/>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53" name="Straight Arrow Connector 152">
            <a:extLst>
              <a:ext uri="{FF2B5EF4-FFF2-40B4-BE49-F238E27FC236}">
                <a16:creationId xmlns:a16="http://schemas.microsoft.com/office/drawing/2014/main" id="{2236CBF6-BE87-40E2-958E-20E772F66A73}"/>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56" name="Straight Arrow Connector 155">
            <a:extLst>
              <a:ext uri="{FF2B5EF4-FFF2-40B4-BE49-F238E27FC236}">
                <a16:creationId xmlns:a16="http://schemas.microsoft.com/office/drawing/2014/main" id="{1A35E666-6810-445F-AC56-4A35CD5EA469}"/>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57" name="Straight Arrow Connector 156">
            <a:extLst>
              <a:ext uri="{FF2B5EF4-FFF2-40B4-BE49-F238E27FC236}">
                <a16:creationId xmlns:a16="http://schemas.microsoft.com/office/drawing/2014/main" id="{E3D62A2C-2EFD-4F68-BCDC-412E2C3AC34A}"/>
              </a:ext>
            </a:extLst>
          </p:cNvPr>
          <p:cNvCxnSpPr>
            <a:cxnSpLocks/>
          </p:cNvCxnSpPr>
          <p:nvPr/>
        </p:nvCxnSpPr>
        <p:spPr bwMode="auto">
          <a:xfrm flipH="1" flipV="1">
            <a:off x="2144786" y="1045734"/>
            <a:ext cx="25879" cy="399327"/>
          </a:xfrm>
          <a:prstGeom prst="straightConnector1">
            <a:avLst/>
          </a:prstGeom>
          <a:noFill/>
          <a:ln w="38100" cap="sq" cmpd="sng" algn="ctr">
            <a:solidFill>
              <a:schemeClr val="accent2"/>
            </a:solidFill>
            <a:prstDash val="solid"/>
            <a:round/>
            <a:headEnd type="none" w="med" len="med"/>
            <a:tailEnd type="triangle"/>
          </a:ln>
          <a:effectLst/>
        </p:spPr>
      </p:cxnSp>
      <p:pic>
        <p:nvPicPr>
          <p:cNvPr id="163" name="Picture 162">
            <a:extLst>
              <a:ext uri="{FF2B5EF4-FFF2-40B4-BE49-F238E27FC236}">
                <a16:creationId xmlns:a16="http://schemas.microsoft.com/office/drawing/2014/main" id="{E2B93ACC-96EE-4639-AE58-F62EB7C00EC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sp>
        <p:nvSpPr>
          <p:cNvPr id="168" name="Oval 167">
            <a:extLst>
              <a:ext uri="{FF2B5EF4-FFF2-40B4-BE49-F238E27FC236}">
                <a16:creationId xmlns:a16="http://schemas.microsoft.com/office/drawing/2014/main" id="{956D676F-D7D8-4361-9B3F-4EC41A6C3878}"/>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19" name="Rectangle 418">
            <a:extLst>
              <a:ext uri="{FF2B5EF4-FFF2-40B4-BE49-F238E27FC236}">
                <a16:creationId xmlns:a16="http://schemas.microsoft.com/office/drawing/2014/main" id="{561FC0B8-45E8-09B3-ED5B-29525793684D}"/>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grpSp>
        <p:nvGrpSpPr>
          <p:cNvPr id="541" name="Group 540">
            <a:extLst>
              <a:ext uri="{FF2B5EF4-FFF2-40B4-BE49-F238E27FC236}">
                <a16:creationId xmlns:a16="http://schemas.microsoft.com/office/drawing/2014/main" id="{C98F56FC-5FAA-4787-541A-C2946231C991}"/>
              </a:ext>
            </a:extLst>
          </p:cNvPr>
          <p:cNvGrpSpPr/>
          <p:nvPr/>
        </p:nvGrpSpPr>
        <p:grpSpPr>
          <a:xfrm>
            <a:off x="295054" y="-15217"/>
            <a:ext cx="3798630" cy="3604636"/>
            <a:chOff x="295054" y="-15217"/>
            <a:chExt cx="3798630" cy="3604636"/>
          </a:xfrm>
        </p:grpSpPr>
        <p:grpSp>
          <p:nvGrpSpPr>
            <p:cNvPr id="46" name="Group 45">
              <a:extLst>
                <a:ext uri="{FF2B5EF4-FFF2-40B4-BE49-F238E27FC236}">
                  <a16:creationId xmlns:a16="http://schemas.microsoft.com/office/drawing/2014/main" id="{7DEBED56-9143-999E-A943-28EAD73D6321}"/>
                </a:ext>
              </a:extLst>
            </p:cNvPr>
            <p:cNvGrpSpPr/>
            <p:nvPr/>
          </p:nvGrpSpPr>
          <p:grpSpPr>
            <a:xfrm rot="8205309">
              <a:off x="1392309" y="-15217"/>
              <a:ext cx="1410002" cy="987818"/>
              <a:chOff x="391257" y="2226607"/>
              <a:chExt cx="1410002" cy="987818"/>
            </a:xfrm>
          </p:grpSpPr>
          <p:cxnSp>
            <p:nvCxnSpPr>
              <p:cNvPr id="47" name="Straight Arrow Connector 46">
                <a:extLst>
                  <a:ext uri="{FF2B5EF4-FFF2-40B4-BE49-F238E27FC236}">
                    <a16:creationId xmlns:a16="http://schemas.microsoft.com/office/drawing/2014/main" id="{E7E157E9-9796-EEAA-C604-86B9A3DD63D4}"/>
                  </a:ext>
                </a:extLst>
              </p:cNvPr>
              <p:cNvCxnSpPr>
                <a:cxnSpLocks/>
              </p:cNvCxnSpPr>
              <p:nvPr/>
            </p:nvCxnSpPr>
            <p:spPr bwMode="auto">
              <a:xfrm flipH="1">
                <a:off x="935017" y="2226607"/>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8" name="Straight Arrow Connector 47">
                <a:extLst>
                  <a:ext uri="{FF2B5EF4-FFF2-40B4-BE49-F238E27FC236}">
                    <a16:creationId xmlns:a16="http://schemas.microsoft.com/office/drawing/2014/main" id="{782D95EB-1826-E755-81A6-F034722A4A2C}"/>
                  </a:ext>
                </a:extLst>
              </p:cNvPr>
              <p:cNvCxnSpPr>
                <a:cxnSpLocks/>
              </p:cNvCxnSpPr>
              <p:nvPr/>
            </p:nvCxnSpPr>
            <p:spPr bwMode="auto">
              <a:xfrm flipH="1">
                <a:off x="1216014" y="2251897"/>
                <a:ext cx="246572" cy="288301"/>
              </a:xfrm>
              <a:prstGeom prst="straightConnector1">
                <a:avLst/>
              </a:prstGeom>
              <a:noFill/>
              <a:ln w="38100" cap="sq" cmpd="sng" algn="ctr">
                <a:solidFill>
                  <a:schemeClr val="accent2"/>
                </a:solidFill>
                <a:prstDash val="solid"/>
                <a:round/>
                <a:headEnd type="none" w="med" len="med"/>
                <a:tailEnd type="triangle"/>
              </a:ln>
              <a:effectLst/>
            </p:spPr>
          </p:cxnSp>
          <p:cxnSp>
            <p:nvCxnSpPr>
              <p:cNvPr id="49" name="Straight Arrow Connector 48">
                <a:extLst>
                  <a:ext uri="{FF2B5EF4-FFF2-40B4-BE49-F238E27FC236}">
                    <a16:creationId xmlns:a16="http://schemas.microsoft.com/office/drawing/2014/main" id="{CEB46C3F-EA9A-4853-95C5-E7BA34ED9A3F}"/>
                  </a:ext>
                </a:extLst>
              </p:cNvPr>
              <p:cNvCxnSpPr>
                <a:cxnSpLocks/>
              </p:cNvCxnSpPr>
              <p:nvPr/>
            </p:nvCxnSpPr>
            <p:spPr bwMode="auto">
              <a:xfrm>
                <a:off x="1491161" y="2266263"/>
                <a:ext cx="46713" cy="393565"/>
              </a:xfrm>
              <a:prstGeom prst="straightConnector1">
                <a:avLst/>
              </a:prstGeom>
              <a:noFill/>
              <a:ln w="38100" cap="sq" cmpd="sng" algn="ctr">
                <a:solidFill>
                  <a:schemeClr val="accent2"/>
                </a:solidFill>
                <a:prstDash val="solid"/>
                <a:round/>
                <a:headEnd type="none" w="med" len="med"/>
                <a:tailEnd type="triangle"/>
              </a:ln>
              <a:effectLst/>
            </p:spPr>
          </p:cxnSp>
          <p:grpSp>
            <p:nvGrpSpPr>
              <p:cNvPr id="50" name="Group 49">
                <a:extLst>
                  <a:ext uri="{FF2B5EF4-FFF2-40B4-BE49-F238E27FC236}">
                    <a16:creationId xmlns:a16="http://schemas.microsoft.com/office/drawing/2014/main" id="{C964DA2C-09F2-E08E-ECA1-8EBF6897A023}"/>
                  </a:ext>
                </a:extLst>
              </p:cNvPr>
              <p:cNvGrpSpPr/>
              <p:nvPr/>
            </p:nvGrpSpPr>
            <p:grpSpPr>
              <a:xfrm>
                <a:off x="391257" y="2268792"/>
                <a:ext cx="575696" cy="339314"/>
                <a:chOff x="391257" y="2268792"/>
                <a:chExt cx="575696" cy="339314"/>
              </a:xfrm>
            </p:grpSpPr>
            <p:cxnSp>
              <p:nvCxnSpPr>
                <p:cNvPr id="60" name="Straight Arrow Connector 59">
                  <a:extLst>
                    <a:ext uri="{FF2B5EF4-FFF2-40B4-BE49-F238E27FC236}">
                      <a16:creationId xmlns:a16="http://schemas.microsoft.com/office/drawing/2014/main" id="{98E29823-0545-C829-76CB-5B6517A12F6B}"/>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61" name="Straight Arrow Connector 60">
                  <a:extLst>
                    <a:ext uri="{FF2B5EF4-FFF2-40B4-BE49-F238E27FC236}">
                      <a16:creationId xmlns:a16="http://schemas.microsoft.com/office/drawing/2014/main" id="{FA37917F-6062-9FAC-3B01-805C0A297156}"/>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62" name="Straight Arrow Connector 61">
                  <a:extLst>
                    <a:ext uri="{FF2B5EF4-FFF2-40B4-BE49-F238E27FC236}">
                      <a16:creationId xmlns:a16="http://schemas.microsoft.com/office/drawing/2014/main" id="{F57875D1-165B-AD37-19BE-0348510AF14F}"/>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51" name="Group 50">
                <a:extLst>
                  <a:ext uri="{FF2B5EF4-FFF2-40B4-BE49-F238E27FC236}">
                    <a16:creationId xmlns:a16="http://schemas.microsoft.com/office/drawing/2014/main" id="{B4AE38CD-E0AD-0A51-9200-53DA2ED43C61}"/>
                  </a:ext>
                </a:extLst>
              </p:cNvPr>
              <p:cNvGrpSpPr/>
              <p:nvPr/>
            </p:nvGrpSpPr>
            <p:grpSpPr>
              <a:xfrm rot="19966088">
                <a:off x="737293" y="2589732"/>
                <a:ext cx="575696" cy="339314"/>
                <a:chOff x="391257" y="2268792"/>
                <a:chExt cx="575696" cy="339314"/>
              </a:xfrm>
            </p:grpSpPr>
            <p:cxnSp>
              <p:nvCxnSpPr>
                <p:cNvPr id="57" name="Straight Arrow Connector 56">
                  <a:extLst>
                    <a:ext uri="{FF2B5EF4-FFF2-40B4-BE49-F238E27FC236}">
                      <a16:creationId xmlns:a16="http://schemas.microsoft.com/office/drawing/2014/main" id="{60EBDEF9-0B4B-B351-2048-8B13F0E923C6}"/>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58" name="Straight Arrow Connector 57">
                  <a:extLst>
                    <a:ext uri="{FF2B5EF4-FFF2-40B4-BE49-F238E27FC236}">
                      <a16:creationId xmlns:a16="http://schemas.microsoft.com/office/drawing/2014/main" id="{0B2E9234-3BF7-E406-857E-8EF23BCF411A}"/>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59" name="Straight Arrow Connector 58">
                  <a:extLst>
                    <a:ext uri="{FF2B5EF4-FFF2-40B4-BE49-F238E27FC236}">
                      <a16:creationId xmlns:a16="http://schemas.microsoft.com/office/drawing/2014/main" id="{56EDB542-29EF-82A7-FFD0-43232C24EA25}"/>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52" name="Group 51">
                <a:extLst>
                  <a:ext uri="{FF2B5EF4-FFF2-40B4-BE49-F238E27FC236}">
                    <a16:creationId xmlns:a16="http://schemas.microsoft.com/office/drawing/2014/main" id="{C8BC400D-7154-DD8F-F574-F8C135F406D9}"/>
                  </a:ext>
                </a:extLst>
              </p:cNvPr>
              <p:cNvGrpSpPr/>
              <p:nvPr/>
            </p:nvGrpSpPr>
            <p:grpSpPr>
              <a:xfrm rot="16425689">
                <a:off x="1343754" y="2756920"/>
                <a:ext cx="575696" cy="339314"/>
                <a:chOff x="391257" y="2268792"/>
                <a:chExt cx="575696" cy="339314"/>
              </a:xfrm>
            </p:grpSpPr>
            <p:cxnSp>
              <p:nvCxnSpPr>
                <p:cNvPr id="53" name="Straight Arrow Connector 52">
                  <a:extLst>
                    <a:ext uri="{FF2B5EF4-FFF2-40B4-BE49-F238E27FC236}">
                      <a16:creationId xmlns:a16="http://schemas.microsoft.com/office/drawing/2014/main" id="{80384884-CEEE-6265-1629-C192896FC012}"/>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55" name="Straight Arrow Connector 54">
                  <a:extLst>
                    <a:ext uri="{FF2B5EF4-FFF2-40B4-BE49-F238E27FC236}">
                      <a16:creationId xmlns:a16="http://schemas.microsoft.com/office/drawing/2014/main" id="{9E249EC6-623B-6FA9-DF85-333F996FBFF2}"/>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56" name="Straight Arrow Connector 55">
                  <a:extLst>
                    <a:ext uri="{FF2B5EF4-FFF2-40B4-BE49-F238E27FC236}">
                      <a16:creationId xmlns:a16="http://schemas.microsoft.com/office/drawing/2014/main" id="{FCBD8C67-14DA-09CE-6D66-4302AA726E9D}"/>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grpSp>
          <p:nvGrpSpPr>
            <p:cNvPr id="421" name="Group 420">
              <a:extLst>
                <a:ext uri="{FF2B5EF4-FFF2-40B4-BE49-F238E27FC236}">
                  <a16:creationId xmlns:a16="http://schemas.microsoft.com/office/drawing/2014/main" id="{30E05C32-5077-38F2-2859-84B78294B081}"/>
                </a:ext>
              </a:extLst>
            </p:cNvPr>
            <p:cNvGrpSpPr/>
            <p:nvPr/>
          </p:nvGrpSpPr>
          <p:grpSpPr>
            <a:xfrm>
              <a:off x="295054" y="512668"/>
              <a:ext cx="3798630" cy="3076751"/>
              <a:chOff x="295054" y="512668"/>
              <a:chExt cx="3798630" cy="3076751"/>
            </a:xfrm>
          </p:grpSpPr>
          <p:grpSp>
            <p:nvGrpSpPr>
              <p:cNvPr id="422" name="Group 421">
                <a:extLst>
                  <a:ext uri="{FF2B5EF4-FFF2-40B4-BE49-F238E27FC236}">
                    <a16:creationId xmlns:a16="http://schemas.microsoft.com/office/drawing/2014/main" id="{DFDC4D6C-3586-B648-F45E-A9B809EA1C01}"/>
                  </a:ext>
                </a:extLst>
              </p:cNvPr>
              <p:cNvGrpSpPr/>
              <p:nvPr/>
            </p:nvGrpSpPr>
            <p:grpSpPr>
              <a:xfrm>
                <a:off x="391257" y="2226607"/>
                <a:ext cx="1410002" cy="987818"/>
                <a:chOff x="391257" y="2226607"/>
                <a:chExt cx="1410002" cy="987818"/>
              </a:xfrm>
            </p:grpSpPr>
            <p:cxnSp>
              <p:nvCxnSpPr>
                <p:cNvPr id="485" name="Straight Arrow Connector 484">
                  <a:extLst>
                    <a:ext uri="{FF2B5EF4-FFF2-40B4-BE49-F238E27FC236}">
                      <a16:creationId xmlns:a16="http://schemas.microsoft.com/office/drawing/2014/main" id="{DDB20F7D-345D-7244-7988-36641A116CD5}"/>
                    </a:ext>
                  </a:extLst>
                </p:cNvPr>
                <p:cNvCxnSpPr>
                  <a:cxnSpLocks/>
                </p:cNvCxnSpPr>
                <p:nvPr/>
              </p:nvCxnSpPr>
              <p:spPr bwMode="auto">
                <a:xfrm flipH="1">
                  <a:off x="935017" y="2226607"/>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86" name="Straight Arrow Connector 485">
                  <a:extLst>
                    <a:ext uri="{FF2B5EF4-FFF2-40B4-BE49-F238E27FC236}">
                      <a16:creationId xmlns:a16="http://schemas.microsoft.com/office/drawing/2014/main" id="{3094CB84-9BC1-015A-7A44-DA63874FCEBE}"/>
                    </a:ext>
                  </a:extLst>
                </p:cNvPr>
                <p:cNvCxnSpPr>
                  <a:cxnSpLocks/>
                </p:cNvCxnSpPr>
                <p:nvPr/>
              </p:nvCxnSpPr>
              <p:spPr bwMode="auto">
                <a:xfrm flipH="1">
                  <a:off x="1216014" y="2251897"/>
                  <a:ext cx="246572" cy="288301"/>
                </a:xfrm>
                <a:prstGeom prst="straightConnector1">
                  <a:avLst/>
                </a:prstGeom>
                <a:noFill/>
                <a:ln w="38100" cap="sq" cmpd="sng" algn="ctr">
                  <a:solidFill>
                    <a:schemeClr val="accent2"/>
                  </a:solidFill>
                  <a:prstDash val="solid"/>
                  <a:round/>
                  <a:headEnd type="none" w="med" len="med"/>
                  <a:tailEnd type="triangle"/>
                </a:ln>
                <a:effectLst/>
              </p:spPr>
            </p:cxnSp>
            <p:cxnSp>
              <p:nvCxnSpPr>
                <p:cNvPr id="487" name="Straight Arrow Connector 486">
                  <a:extLst>
                    <a:ext uri="{FF2B5EF4-FFF2-40B4-BE49-F238E27FC236}">
                      <a16:creationId xmlns:a16="http://schemas.microsoft.com/office/drawing/2014/main" id="{416FFF65-EFB7-CEEE-FD5B-1338BABA6D7F}"/>
                    </a:ext>
                  </a:extLst>
                </p:cNvPr>
                <p:cNvCxnSpPr>
                  <a:cxnSpLocks/>
                </p:cNvCxnSpPr>
                <p:nvPr/>
              </p:nvCxnSpPr>
              <p:spPr bwMode="auto">
                <a:xfrm>
                  <a:off x="1491161" y="2266263"/>
                  <a:ext cx="46713" cy="393565"/>
                </a:xfrm>
                <a:prstGeom prst="straightConnector1">
                  <a:avLst/>
                </a:prstGeom>
                <a:noFill/>
                <a:ln w="38100" cap="sq" cmpd="sng" algn="ctr">
                  <a:solidFill>
                    <a:schemeClr val="accent2"/>
                  </a:solidFill>
                  <a:prstDash val="solid"/>
                  <a:round/>
                  <a:headEnd type="none" w="med" len="med"/>
                  <a:tailEnd type="triangle"/>
                </a:ln>
                <a:effectLst/>
              </p:spPr>
            </p:cxnSp>
            <p:grpSp>
              <p:nvGrpSpPr>
                <p:cNvPr id="488" name="Group 487">
                  <a:extLst>
                    <a:ext uri="{FF2B5EF4-FFF2-40B4-BE49-F238E27FC236}">
                      <a16:creationId xmlns:a16="http://schemas.microsoft.com/office/drawing/2014/main" id="{893D5918-D809-633E-9F31-1C8EF559FE72}"/>
                    </a:ext>
                  </a:extLst>
                </p:cNvPr>
                <p:cNvGrpSpPr/>
                <p:nvPr/>
              </p:nvGrpSpPr>
              <p:grpSpPr>
                <a:xfrm>
                  <a:off x="391257" y="2268792"/>
                  <a:ext cx="575696" cy="339314"/>
                  <a:chOff x="391257" y="2268792"/>
                  <a:chExt cx="575696" cy="339314"/>
                </a:xfrm>
              </p:grpSpPr>
              <p:cxnSp>
                <p:nvCxnSpPr>
                  <p:cNvPr id="497" name="Straight Arrow Connector 496">
                    <a:extLst>
                      <a:ext uri="{FF2B5EF4-FFF2-40B4-BE49-F238E27FC236}">
                        <a16:creationId xmlns:a16="http://schemas.microsoft.com/office/drawing/2014/main" id="{92588614-E1B1-485C-1D9F-BA31EE713C8F}"/>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98" name="Straight Arrow Connector 497">
                    <a:extLst>
                      <a:ext uri="{FF2B5EF4-FFF2-40B4-BE49-F238E27FC236}">
                        <a16:creationId xmlns:a16="http://schemas.microsoft.com/office/drawing/2014/main" id="{7865859D-C4E6-5633-482C-068B5DC2A205}"/>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99" name="Straight Arrow Connector 498">
                    <a:extLst>
                      <a:ext uri="{FF2B5EF4-FFF2-40B4-BE49-F238E27FC236}">
                        <a16:creationId xmlns:a16="http://schemas.microsoft.com/office/drawing/2014/main" id="{375B10D8-9F76-D3BB-ADF9-ED433782706B}"/>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489" name="Group 488">
                  <a:extLst>
                    <a:ext uri="{FF2B5EF4-FFF2-40B4-BE49-F238E27FC236}">
                      <a16:creationId xmlns:a16="http://schemas.microsoft.com/office/drawing/2014/main" id="{C3B3D092-84AF-7B8F-93BF-27A71EADC0DC}"/>
                    </a:ext>
                  </a:extLst>
                </p:cNvPr>
                <p:cNvGrpSpPr/>
                <p:nvPr/>
              </p:nvGrpSpPr>
              <p:grpSpPr>
                <a:xfrm rot="19966088">
                  <a:off x="737293" y="2589732"/>
                  <a:ext cx="575696" cy="339314"/>
                  <a:chOff x="391257" y="2268792"/>
                  <a:chExt cx="575696" cy="339314"/>
                </a:xfrm>
              </p:grpSpPr>
              <p:cxnSp>
                <p:nvCxnSpPr>
                  <p:cNvPr id="494" name="Straight Arrow Connector 493">
                    <a:extLst>
                      <a:ext uri="{FF2B5EF4-FFF2-40B4-BE49-F238E27FC236}">
                        <a16:creationId xmlns:a16="http://schemas.microsoft.com/office/drawing/2014/main" id="{CC611A01-13FC-21A3-076D-3E64397CFE72}"/>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95" name="Straight Arrow Connector 494">
                    <a:extLst>
                      <a:ext uri="{FF2B5EF4-FFF2-40B4-BE49-F238E27FC236}">
                        <a16:creationId xmlns:a16="http://schemas.microsoft.com/office/drawing/2014/main" id="{8564C9A5-B8AB-54E6-E599-DB4869CEF33A}"/>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96" name="Straight Arrow Connector 495">
                    <a:extLst>
                      <a:ext uri="{FF2B5EF4-FFF2-40B4-BE49-F238E27FC236}">
                        <a16:creationId xmlns:a16="http://schemas.microsoft.com/office/drawing/2014/main" id="{EAD53FA5-C0A3-7125-F663-64BE68F7BB3E}"/>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490" name="Group 489">
                  <a:extLst>
                    <a:ext uri="{FF2B5EF4-FFF2-40B4-BE49-F238E27FC236}">
                      <a16:creationId xmlns:a16="http://schemas.microsoft.com/office/drawing/2014/main" id="{D1363604-6426-AEE8-AEF6-171A2E455C28}"/>
                    </a:ext>
                  </a:extLst>
                </p:cNvPr>
                <p:cNvGrpSpPr/>
                <p:nvPr/>
              </p:nvGrpSpPr>
              <p:grpSpPr>
                <a:xfrm rot="16425689">
                  <a:off x="1343754" y="2756920"/>
                  <a:ext cx="575696" cy="339314"/>
                  <a:chOff x="391257" y="2268792"/>
                  <a:chExt cx="575696" cy="339314"/>
                </a:xfrm>
              </p:grpSpPr>
              <p:cxnSp>
                <p:nvCxnSpPr>
                  <p:cNvPr id="491" name="Straight Arrow Connector 490">
                    <a:extLst>
                      <a:ext uri="{FF2B5EF4-FFF2-40B4-BE49-F238E27FC236}">
                        <a16:creationId xmlns:a16="http://schemas.microsoft.com/office/drawing/2014/main" id="{69089261-9BC3-6F2A-B6CF-C8F80F849F4C}"/>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92" name="Straight Arrow Connector 491">
                    <a:extLst>
                      <a:ext uri="{FF2B5EF4-FFF2-40B4-BE49-F238E27FC236}">
                        <a16:creationId xmlns:a16="http://schemas.microsoft.com/office/drawing/2014/main" id="{99B72955-D8A9-34FF-BCC8-8FA87E13A7A7}"/>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93" name="Straight Arrow Connector 492">
                    <a:extLst>
                      <a:ext uri="{FF2B5EF4-FFF2-40B4-BE49-F238E27FC236}">
                        <a16:creationId xmlns:a16="http://schemas.microsoft.com/office/drawing/2014/main" id="{A0F54CBF-F53B-7B6B-CEE7-53F298DD4431}"/>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grpSp>
            <p:nvGrpSpPr>
              <p:cNvPr id="423" name="Group 422">
                <a:extLst>
                  <a:ext uri="{FF2B5EF4-FFF2-40B4-BE49-F238E27FC236}">
                    <a16:creationId xmlns:a16="http://schemas.microsoft.com/office/drawing/2014/main" id="{63163817-FE0A-EA78-39E7-4D3AB051C1CC}"/>
                  </a:ext>
                </a:extLst>
              </p:cNvPr>
              <p:cNvGrpSpPr/>
              <p:nvPr/>
            </p:nvGrpSpPr>
            <p:grpSpPr>
              <a:xfrm rot="12631551">
                <a:off x="2683682" y="512668"/>
                <a:ext cx="1410002" cy="987818"/>
                <a:chOff x="391257" y="2226607"/>
                <a:chExt cx="1410002" cy="987818"/>
              </a:xfrm>
            </p:grpSpPr>
            <p:cxnSp>
              <p:nvCxnSpPr>
                <p:cNvPr id="470" name="Straight Arrow Connector 469">
                  <a:extLst>
                    <a:ext uri="{FF2B5EF4-FFF2-40B4-BE49-F238E27FC236}">
                      <a16:creationId xmlns:a16="http://schemas.microsoft.com/office/drawing/2014/main" id="{3B1E496E-4F93-993B-83A7-FA6848D8AE25}"/>
                    </a:ext>
                  </a:extLst>
                </p:cNvPr>
                <p:cNvCxnSpPr>
                  <a:cxnSpLocks/>
                </p:cNvCxnSpPr>
                <p:nvPr/>
              </p:nvCxnSpPr>
              <p:spPr bwMode="auto">
                <a:xfrm flipH="1">
                  <a:off x="935017" y="2226607"/>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71" name="Straight Arrow Connector 470">
                  <a:extLst>
                    <a:ext uri="{FF2B5EF4-FFF2-40B4-BE49-F238E27FC236}">
                      <a16:creationId xmlns:a16="http://schemas.microsoft.com/office/drawing/2014/main" id="{15734F60-F45C-2618-3230-C9A5C1AC214C}"/>
                    </a:ext>
                  </a:extLst>
                </p:cNvPr>
                <p:cNvCxnSpPr>
                  <a:cxnSpLocks/>
                </p:cNvCxnSpPr>
                <p:nvPr/>
              </p:nvCxnSpPr>
              <p:spPr bwMode="auto">
                <a:xfrm flipH="1">
                  <a:off x="1216014" y="2251897"/>
                  <a:ext cx="246572" cy="288301"/>
                </a:xfrm>
                <a:prstGeom prst="straightConnector1">
                  <a:avLst/>
                </a:prstGeom>
                <a:noFill/>
                <a:ln w="38100" cap="sq" cmpd="sng" algn="ctr">
                  <a:solidFill>
                    <a:schemeClr val="accent2"/>
                  </a:solidFill>
                  <a:prstDash val="solid"/>
                  <a:round/>
                  <a:headEnd type="none" w="med" len="med"/>
                  <a:tailEnd type="triangle"/>
                </a:ln>
                <a:effectLst/>
              </p:spPr>
            </p:cxnSp>
            <p:cxnSp>
              <p:nvCxnSpPr>
                <p:cNvPr id="472" name="Straight Arrow Connector 471">
                  <a:extLst>
                    <a:ext uri="{FF2B5EF4-FFF2-40B4-BE49-F238E27FC236}">
                      <a16:creationId xmlns:a16="http://schemas.microsoft.com/office/drawing/2014/main" id="{92D881DF-C5C7-1557-BC8E-8E0269037F6C}"/>
                    </a:ext>
                  </a:extLst>
                </p:cNvPr>
                <p:cNvCxnSpPr>
                  <a:cxnSpLocks/>
                </p:cNvCxnSpPr>
                <p:nvPr/>
              </p:nvCxnSpPr>
              <p:spPr bwMode="auto">
                <a:xfrm>
                  <a:off x="1491161" y="2266263"/>
                  <a:ext cx="46713" cy="393565"/>
                </a:xfrm>
                <a:prstGeom prst="straightConnector1">
                  <a:avLst/>
                </a:prstGeom>
                <a:noFill/>
                <a:ln w="38100" cap="sq" cmpd="sng" algn="ctr">
                  <a:solidFill>
                    <a:schemeClr val="accent2"/>
                  </a:solidFill>
                  <a:prstDash val="solid"/>
                  <a:round/>
                  <a:headEnd type="none" w="med" len="med"/>
                  <a:tailEnd type="triangle"/>
                </a:ln>
                <a:effectLst/>
              </p:spPr>
            </p:cxnSp>
            <p:grpSp>
              <p:nvGrpSpPr>
                <p:cNvPr id="473" name="Group 472">
                  <a:extLst>
                    <a:ext uri="{FF2B5EF4-FFF2-40B4-BE49-F238E27FC236}">
                      <a16:creationId xmlns:a16="http://schemas.microsoft.com/office/drawing/2014/main" id="{2189FF5C-4CD7-7BA7-DB1D-64B4BE041A55}"/>
                    </a:ext>
                  </a:extLst>
                </p:cNvPr>
                <p:cNvGrpSpPr/>
                <p:nvPr/>
              </p:nvGrpSpPr>
              <p:grpSpPr>
                <a:xfrm>
                  <a:off x="391257" y="2268792"/>
                  <a:ext cx="575696" cy="339314"/>
                  <a:chOff x="391257" y="2268792"/>
                  <a:chExt cx="575696" cy="339314"/>
                </a:xfrm>
              </p:grpSpPr>
              <p:cxnSp>
                <p:nvCxnSpPr>
                  <p:cNvPr id="482" name="Straight Arrow Connector 481">
                    <a:extLst>
                      <a:ext uri="{FF2B5EF4-FFF2-40B4-BE49-F238E27FC236}">
                        <a16:creationId xmlns:a16="http://schemas.microsoft.com/office/drawing/2014/main" id="{A7267F8B-535B-1AE8-EF36-065FD4F51544}"/>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83" name="Straight Arrow Connector 482">
                    <a:extLst>
                      <a:ext uri="{FF2B5EF4-FFF2-40B4-BE49-F238E27FC236}">
                        <a16:creationId xmlns:a16="http://schemas.microsoft.com/office/drawing/2014/main" id="{779295C6-8246-6AF1-9CB2-DA6F3712CD55}"/>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84" name="Straight Arrow Connector 483">
                    <a:extLst>
                      <a:ext uri="{FF2B5EF4-FFF2-40B4-BE49-F238E27FC236}">
                        <a16:creationId xmlns:a16="http://schemas.microsoft.com/office/drawing/2014/main" id="{607E1B40-727D-F112-32D4-43B11A5B1D13}"/>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474" name="Group 473">
                  <a:extLst>
                    <a:ext uri="{FF2B5EF4-FFF2-40B4-BE49-F238E27FC236}">
                      <a16:creationId xmlns:a16="http://schemas.microsoft.com/office/drawing/2014/main" id="{3B8EF489-D8BF-CD20-ABF7-7B665D58221C}"/>
                    </a:ext>
                  </a:extLst>
                </p:cNvPr>
                <p:cNvGrpSpPr/>
                <p:nvPr/>
              </p:nvGrpSpPr>
              <p:grpSpPr>
                <a:xfrm rot="19966088">
                  <a:off x="737293" y="2589732"/>
                  <a:ext cx="575696" cy="339314"/>
                  <a:chOff x="391257" y="2268792"/>
                  <a:chExt cx="575696" cy="339314"/>
                </a:xfrm>
              </p:grpSpPr>
              <p:cxnSp>
                <p:nvCxnSpPr>
                  <p:cNvPr id="479" name="Straight Arrow Connector 478">
                    <a:extLst>
                      <a:ext uri="{FF2B5EF4-FFF2-40B4-BE49-F238E27FC236}">
                        <a16:creationId xmlns:a16="http://schemas.microsoft.com/office/drawing/2014/main" id="{61CFAB04-726D-8742-4042-67F5BF03C46C}"/>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80" name="Straight Arrow Connector 479">
                    <a:extLst>
                      <a:ext uri="{FF2B5EF4-FFF2-40B4-BE49-F238E27FC236}">
                        <a16:creationId xmlns:a16="http://schemas.microsoft.com/office/drawing/2014/main" id="{6BB0B5D2-545D-A140-1330-687F71139493}"/>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81" name="Straight Arrow Connector 480">
                    <a:extLst>
                      <a:ext uri="{FF2B5EF4-FFF2-40B4-BE49-F238E27FC236}">
                        <a16:creationId xmlns:a16="http://schemas.microsoft.com/office/drawing/2014/main" id="{0EF3084A-977D-B046-5F1C-EADA834A4AA4}"/>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475" name="Group 474">
                  <a:extLst>
                    <a:ext uri="{FF2B5EF4-FFF2-40B4-BE49-F238E27FC236}">
                      <a16:creationId xmlns:a16="http://schemas.microsoft.com/office/drawing/2014/main" id="{95085B8C-23B7-A77D-A32A-5812C7926352}"/>
                    </a:ext>
                  </a:extLst>
                </p:cNvPr>
                <p:cNvGrpSpPr/>
                <p:nvPr/>
              </p:nvGrpSpPr>
              <p:grpSpPr>
                <a:xfrm rot="16425689">
                  <a:off x="1343754" y="2756920"/>
                  <a:ext cx="575696" cy="339314"/>
                  <a:chOff x="391257" y="2268792"/>
                  <a:chExt cx="575696" cy="339314"/>
                </a:xfrm>
              </p:grpSpPr>
              <p:cxnSp>
                <p:nvCxnSpPr>
                  <p:cNvPr id="476" name="Straight Arrow Connector 475">
                    <a:extLst>
                      <a:ext uri="{FF2B5EF4-FFF2-40B4-BE49-F238E27FC236}">
                        <a16:creationId xmlns:a16="http://schemas.microsoft.com/office/drawing/2014/main" id="{0415CDB6-EE64-E326-B224-B80C645B8323}"/>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77" name="Straight Arrow Connector 476">
                    <a:extLst>
                      <a:ext uri="{FF2B5EF4-FFF2-40B4-BE49-F238E27FC236}">
                        <a16:creationId xmlns:a16="http://schemas.microsoft.com/office/drawing/2014/main" id="{CA191A66-3956-DD38-648D-8E44311224B5}"/>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78" name="Straight Arrow Connector 477">
                    <a:extLst>
                      <a:ext uri="{FF2B5EF4-FFF2-40B4-BE49-F238E27FC236}">
                        <a16:creationId xmlns:a16="http://schemas.microsoft.com/office/drawing/2014/main" id="{728A07DB-2ACB-2714-E93F-FCBBBF296ED9}"/>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grpSp>
            <p:nvGrpSpPr>
              <p:cNvPr id="424" name="Group 423">
                <a:extLst>
                  <a:ext uri="{FF2B5EF4-FFF2-40B4-BE49-F238E27FC236}">
                    <a16:creationId xmlns:a16="http://schemas.microsoft.com/office/drawing/2014/main" id="{B15B12D9-002D-55CA-83F1-D14AE673FB4D}"/>
                  </a:ext>
                </a:extLst>
              </p:cNvPr>
              <p:cNvGrpSpPr/>
              <p:nvPr/>
            </p:nvGrpSpPr>
            <p:grpSpPr>
              <a:xfrm rot="5400000">
                <a:off x="83962" y="930821"/>
                <a:ext cx="1410002" cy="987818"/>
                <a:chOff x="391257" y="2226607"/>
                <a:chExt cx="1410002" cy="987818"/>
              </a:xfrm>
            </p:grpSpPr>
            <p:cxnSp>
              <p:nvCxnSpPr>
                <p:cNvPr id="455" name="Straight Arrow Connector 454">
                  <a:extLst>
                    <a:ext uri="{FF2B5EF4-FFF2-40B4-BE49-F238E27FC236}">
                      <a16:creationId xmlns:a16="http://schemas.microsoft.com/office/drawing/2014/main" id="{52DD4151-D87D-94D6-0FEE-2FB5AD4D3FE1}"/>
                    </a:ext>
                  </a:extLst>
                </p:cNvPr>
                <p:cNvCxnSpPr>
                  <a:cxnSpLocks/>
                </p:cNvCxnSpPr>
                <p:nvPr/>
              </p:nvCxnSpPr>
              <p:spPr bwMode="auto">
                <a:xfrm flipH="1">
                  <a:off x="935017" y="2226607"/>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56" name="Straight Arrow Connector 455">
                  <a:extLst>
                    <a:ext uri="{FF2B5EF4-FFF2-40B4-BE49-F238E27FC236}">
                      <a16:creationId xmlns:a16="http://schemas.microsoft.com/office/drawing/2014/main" id="{65C96079-3027-A838-96FA-9FC7E5AC7C71}"/>
                    </a:ext>
                  </a:extLst>
                </p:cNvPr>
                <p:cNvCxnSpPr>
                  <a:cxnSpLocks/>
                </p:cNvCxnSpPr>
                <p:nvPr/>
              </p:nvCxnSpPr>
              <p:spPr bwMode="auto">
                <a:xfrm flipH="1">
                  <a:off x="1216014" y="2251897"/>
                  <a:ext cx="246572" cy="288301"/>
                </a:xfrm>
                <a:prstGeom prst="straightConnector1">
                  <a:avLst/>
                </a:prstGeom>
                <a:noFill/>
                <a:ln w="38100" cap="sq" cmpd="sng" algn="ctr">
                  <a:solidFill>
                    <a:schemeClr val="accent2"/>
                  </a:solidFill>
                  <a:prstDash val="solid"/>
                  <a:round/>
                  <a:headEnd type="none" w="med" len="med"/>
                  <a:tailEnd type="triangle"/>
                </a:ln>
                <a:effectLst/>
              </p:spPr>
            </p:cxnSp>
            <p:cxnSp>
              <p:nvCxnSpPr>
                <p:cNvPr id="457" name="Straight Arrow Connector 456">
                  <a:extLst>
                    <a:ext uri="{FF2B5EF4-FFF2-40B4-BE49-F238E27FC236}">
                      <a16:creationId xmlns:a16="http://schemas.microsoft.com/office/drawing/2014/main" id="{A5F4A7ED-E961-81EE-74D6-E44745D00BED}"/>
                    </a:ext>
                  </a:extLst>
                </p:cNvPr>
                <p:cNvCxnSpPr>
                  <a:cxnSpLocks/>
                </p:cNvCxnSpPr>
                <p:nvPr/>
              </p:nvCxnSpPr>
              <p:spPr bwMode="auto">
                <a:xfrm>
                  <a:off x="1491161" y="2266263"/>
                  <a:ext cx="46713" cy="393565"/>
                </a:xfrm>
                <a:prstGeom prst="straightConnector1">
                  <a:avLst/>
                </a:prstGeom>
                <a:noFill/>
                <a:ln w="38100" cap="sq" cmpd="sng" algn="ctr">
                  <a:solidFill>
                    <a:schemeClr val="accent2"/>
                  </a:solidFill>
                  <a:prstDash val="solid"/>
                  <a:round/>
                  <a:headEnd type="none" w="med" len="med"/>
                  <a:tailEnd type="triangle"/>
                </a:ln>
                <a:effectLst/>
              </p:spPr>
            </p:cxnSp>
            <p:grpSp>
              <p:nvGrpSpPr>
                <p:cNvPr id="458" name="Group 457">
                  <a:extLst>
                    <a:ext uri="{FF2B5EF4-FFF2-40B4-BE49-F238E27FC236}">
                      <a16:creationId xmlns:a16="http://schemas.microsoft.com/office/drawing/2014/main" id="{0DD05D4D-6892-D613-ECE0-E03DFAF86DD0}"/>
                    </a:ext>
                  </a:extLst>
                </p:cNvPr>
                <p:cNvGrpSpPr/>
                <p:nvPr/>
              </p:nvGrpSpPr>
              <p:grpSpPr>
                <a:xfrm>
                  <a:off x="391257" y="2268792"/>
                  <a:ext cx="575696" cy="339314"/>
                  <a:chOff x="391257" y="2268792"/>
                  <a:chExt cx="575696" cy="339314"/>
                </a:xfrm>
              </p:grpSpPr>
              <p:cxnSp>
                <p:nvCxnSpPr>
                  <p:cNvPr id="467" name="Straight Arrow Connector 466">
                    <a:extLst>
                      <a:ext uri="{FF2B5EF4-FFF2-40B4-BE49-F238E27FC236}">
                        <a16:creationId xmlns:a16="http://schemas.microsoft.com/office/drawing/2014/main" id="{BC4F4AF3-5C62-B431-77D2-CCF696BCF858}"/>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68" name="Straight Arrow Connector 467">
                    <a:extLst>
                      <a:ext uri="{FF2B5EF4-FFF2-40B4-BE49-F238E27FC236}">
                        <a16:creationId xmlns:a16="http://schemas.microsoft.com/office/drawing/2014/main" id="{78736422-297F-1648-A029-952A8196AAF4}"/>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69" name="Straight Arrow Connector 468">
                    <a:extLst>
                      <a:ext uri="{FF2B5EF4-FFF2-40B4-BE49-F238E27FC236}">
                        <a16:creationId xmlns:a16="http://schemas.microsoft.com/office/drawing/2014/main" id="{BB563117-1C19-6C14-5B69-3C252B23D61A}"/>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459" name="Group 458">
                  <a:extLst>
                    <a:ext uri="{FF2B5EF4-FFF2-40B4-BE49-F238E27FC236}">
                      <a16:creationId xmlns:a16="http://schemas.microsoft.com/office/drawing/2014/main" id="{33C9B499-0E86-1209-A596-89E909197CA6}"/>
                    </a:ext>
                  </a:extLst>
                </p:cNvPr>
                <p:cNvGrpSpPr/>
                <p:nvPr/>
              </p:nvGrpSpPr>
              <p:grpSpPr>
                <a:xfrm rot="19966088">
                  <a:off x="737293" y="2589732"/>
                  <a:ext cx="575696" cy="339314"/>
                  <a:chOff x="391257" y="2268792"/>
                  <a:chExt cx="575696" cy="339314"/>
                </a:xfrm>
              </p:grpSpPr>
              <p:cxnSp>
                <p:nvCxnSpPr>
                  <p:cNvPr id="464" name="Straight Arrow Connector 463">
                    <a:extLst>
                      <a:ext uri="{FF2B5EF4-FFF2-40B4-BE49-F238E27FC236}">
                        <a16:creationId xmlns:a16="http://schemas.microsoft.com/office/drawing/2014/main" id="{0175AD36-11CB-22C5-2481-0F8C4D3A393F}"/>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65" name="Straight Arrow Connector 464">
                    <a:extLst>
                      <a:ext uri="{FF2B5EF4-FFF2-40B4-BE49-F238E27FC236}">
                        <a16:creationId xmlns:a16="http://schemas.microsoft.com/office/drawing/2014/main" id="{20D1E63C-C3C7-D9A8-A899-287279267353}"/>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66" name="Straight Arrow Connector 465">
                    <a:extLst>
                      <a:ext uri="{FF2B5EF4-FFF2-40B4-BE49-F238E27FC236}">
                        <a16:creationId xmlns:a16="http://schemas.microsoft.com/office/drawing/2014/main" id="{3B9FF1F9-FFC6-87A8-CAA6-30C2E28E3AEF}"/>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460" name="Group 459">
                  <a:extLst>
                    <a:ext uri="{FF2B5EF4-FFF2-40B4-BE49-F238E27FC236}">
                      <a16:creationId xmlns:a16="http://schemas.microsoft.com/office/drawing/2014/main" id="{419C01B0-89C3-8BAE-6522-6CB73258ABB5}"/>
                    </a:ext>
                  </a:extLst>
                </p:cNvPr>
                <p:cNvGrpSpPr/>
                <p:nvPr/>
              </p:nvGrpSpPr>
              <p:grpSpPr>
                <a:xfrm rot="16425689">
                  <a:off x="1343754" y="2756920"/>
                  <a:ext cx="575696" cy="339314"/>
                  <a:chOff x="391257" y="2268792"/>
                  <a:chExt cx="575696" cy="339314"/>
                </a:xfrm>
              </p:grpSpPr>
              <p:cxnSp>
                <p:nvCxnSpPr>
                  <p:cNvPr id="461" name="Straight Arrow Connector 460">
                    <a:extLst>
                      <a:ext uri="{FF2B5EF4-FFF2-40B4-BE49-F238E27FC236}">
                        <a16:creationId xmlns:a16="http://schemas.microsoft.com/office/drawing/2014/main" id="{B50CC351-CF7F-30DA-C91E-43523F069491}"/>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62" name="Straight Arrow Connector 461">
                    <a:extLst>
                      <a:ext uri="{FF2B5EF4-FFF2-40B4-BE49-F238E27FC236}">
                        <a16:creationId xmlns:a16="http://schemas.microsoft.com/office/drawing/2014/main" id="{D6AE8C95-749D-213A-0EF9-7D5526BCEBEB}"/>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63" name="Straight Arrow Connector 462">
                    <a:extLst>
                      <a:ext uri="{FF2B5EF4-FFF2-40B4-BE49-F238E27FC236}">
                        <a16:creationId xmlns:a16="http://schemas.microsoft.com/office/drawing/2014/main" id="{3FD3D6B2-40CC-B4FF-E497-168070789316}"/>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cxnSp>
            <p:nvCxnSpPr>
              <p:cNvPr id="425" name="Straight Arrow Connector 424">
                <a:extLst>
                  <a:ext uri="{FF2B5EF4-FFF2-40B4-BE49-F238E27FC236}">
                    <a16:creationId xmlns:a16="http://schemas.microsoft.com/office/drawing/2014/main" id="{53741913-8423-3979-2F19-FB45C09B104C}"/>
                  </a:ext>
                </a:extLst>
              </p:cNvPr>
              <p:cNvCxnSpPr>
                <a:cxnSpLocks/>
              </p:cNvCxnSpPr>
              <p:nvPr/>
            </p:nvCxnSpPr>
            <p:spPr bwMode="auto">
              <a:xfrm flipH="1">
                <a:off x="1286873" y="1678251"/>
                <a:ext cx="637529" cy="149094"/>
              </a:xfrm>
              <a:prstGeom prst="straightConnector1">
                <a:avLst/>
              </a:prstGeom>
              <a:noFill/>
              <a:ln w="38100" cap="sq" cmpd="sng" algn="ctr">
                <a:solidFill>
                  <a:schemeClr val="accent2"/>
                </a:solidFill>
                <a:prstDash val="solid"/>
                <a:round/>
                <a:headEnd type="none" w="med" len="med"/>
                <a:tailEnd type="triangle"/>
              </a:ln>
              <a:effectLst/>
            </p:spPr>
          </p:cxnSp>
          <p:grpSp>
            <p:nvGrpSpPr>
              <p:cNvPr id="426" name="Group 425">
                <a:extLst>
                  <a:ext uri="{FF2B5EF4-FFF2-40B4-BE49-F238E27FC236}">
                    <a16:creationId xmlns:a16="http://schemas.microsoft.com/office/drawing/2014/main" id="{E646234D-9A44-D751-233F-6707A8662B33}"/>
                  </a:ext>
                </a:extLst>
              </p:cNvPr>
              <p:cNvGrpSpPr/>
              <p:nvPr/>
            </p:nvGrpSpPr>
            <p:grpSpPr>
              <a:xfrm rot="13460236">
                <a:off x="2888513" y="1657515"/>
                <a:ext cx="1084239" cy="702439"/>
                <a:chOff x="391257" y="2226607"/>
                <a:chExt cx="1084239" cy="702439"/>
              </a:xfrm>
            </p:grpSpPr>
            <p:cxnSp>
              <p:nvCxnSpPr>
                <p:cNvPr id="445" name="Straight Arrow Connector 444">
                  <a:extLst>
                    <a:ext uri="{FF2B5EF4-FFF2-40B4-BE49-F238E27FC236}">
                      <a16:creationId xmlns:a16="http://schemas.microsoft.com/office/drawing/2014/main" id="{A61E5006-0658-8E99-BF39-D9E67CBB636A}"/>
                    </a:ext>
                  </a:extLst>
                </p:cNvPr>
                <p:cNvCxnSpPr>
                  <a:cxnSpLocks/>
                </p:cNvCxnSpPr>
                <p:nvPr/>
              </p:nvCxnSpPr>
              <p:spPr bwMode="auto">
                <a:xfrm flipH="1">
                  <a:off x="935017" y="2226607"/>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46" name="Straight Arrow Connector 445">
                  <a:extLst>
                    <a:ext uri="{FF2B5EF4-FFF2-40B4-BE49-F238E27FC236}">
                      <a16:creationId xmlns:a16="http://schemas.microsoft.com/office/drawing/2014/main" id="{E1E8DE82-9E04-E7E7-E5F6-C640A7F3CAF3}"/>
                    </a:ext>
                  </a:extLst>
                </p:cNvPr>
                <p:cNvCxnSpPr>
                  <a:cxnSpLocks/>
                </p:cNvCxnSpPr>
                <p:nvPr/>
              </p:nvCxnSpPr>
              <p:spPr bwMode="auto">
                <a:xfrm flipH="1">
                  <a:off x="1216014" y="2251897"/>
                  <a:ext cx="246572" cy="288301"/>
                </a:xfrm>
                <a:prstGeom prst="straightConnector1">
                  <a:avLst/>
                </a:prstGeom>
                <a:noFill/>
                <a:ln w="38100" cap="sq" cmpd="sng" algn="ctr">
                  <a:solidFill>
                    <a:schemeClr val="accent2"/>
                  </a:solidFill>
                  <a:prstDash val="solid"/>
                  <a:round/>
                  <a:headEnd type="none" w="med" len="med"/>
                  <a:tailEnd type="triangle"/>
                </a:ln>
                <a:effectLst/>
              </p:spPr>
            </p:cxnSp>
            <p:grpSp>
              <p:nvGrpSpPr>
                <p:cNvPr id="447" name="Group 446">
                  <a:extLst>
                    <a:ext uri="{FF2B5EF4-FFF2-40B4-BE49-F238E27FC236}">
                      <a16:creationId xmlns:a16="http://schemas.microsoft.com/office/drawing/2014/main" id="{04474FB7-6701-0347-3670-315877EA5653}"/>
                    </a:ext>
                  </a:extLst>
                </p:cNvPr>
                <p:cNvGrpSpPr/>
                <p:nvPr/>
              </p:nvGrpSpPr>
              <p:grpSpPr>
                <a:xfrm>
                  <a:off x="391257" y="2268792"/>
                  <a:ext cx="575696" cy="339314"/>
                  <a:chOff x="391257" y="2268792"/>
                  <a:chExt cx="575696" cy="339314"/>
                </a:xfrm>
              </p:grpSpPr>
              <p:cxnSp>
                <p:nvCxnSpPr>
                  <p:cNvPr id="452" name="Straight Arrow Connector 451">
                    <a:extLst>
                      <a:ext uri="{FF2B5EF4-FFF2-40B4-BE49-F238E27FC236}">
                        <a16:creationId xmlns:a16="http://schemas.microsoft.com/office/drawing/2014/main" id="{9340D3CF-5E5A-AC36-417F-10937DF3E13F}"/>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53" name="Straight Arrow Connector 452">
                    <a:extLst>
                      <a:ext uri="{FF2B5EF4-FFF2-40B4-BE49-F238E27FC236}">
                        <a16:creationId xmlns:a16="http://schemas.microsoft.com/office/drawing/2014/main" id="{C4846883-1A4D-4797-2B17-C3BC5AA671AD}"/>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54" name="Straight Arrow Connector 453">
                    <a:extLst>
                      <a:ext uri="{FF2B5EF4-FFF2-40B4-BE49-F238E27FC236}">
                        <a16:creationId xmlns:a16="http://schemas.microsoft.com/office/drawing/2014/main" id="{5D145D92-440A-7384-8745-4B142B1E1BD2}"/>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448" name="Group 447">
                  <a:extLst>
                    <a:ext uri="{FF2B5EF4-FFF2-40B4-BE49-F238E27FC236}">
                      <a16:creationId xmlns:a16="http://schemas.microsoft.com/office/drawing/2014/main" id="{335ACDFE-F9A2-27CA-9B7F-5A46A3E54135}"/>
                    </a:ext>
                  </a:extLst>
                </p:cNvPr>
                <p:cNvGrpSpPr/>
                <p:nvPr/>
              </p:nvGrpSpPr>
              <p:grpSpPr>
                <a:xfrm rot="19966088">
                  <a:off x="737293" y="2589732"/>
                  <a:ext cx="575696" cy="339314"/>
                  <a:chOff x="391257" y="2268792"/>
                  <a:chExt cx="575696" cy="339314"/>
                </a:xfrm>
              </p:grpSpPr>
              <p:cxnSp>
                <p:nvCxnSpPr>
                  <p:cNvPr id="449" name="Straight Arrow Connector 448">
                    <a:extLst>
                      <a:ext uri="{FF2B5EF4-FFF2-40B4-BE49-F238E27FC236}">
                        <a16:creationId xmlns:a16="http://schemas.microsoft.com/office/drawing/2014/main" id="{4ACB4790-1F88-5983-4CF1-F6A7F04D0C7B}"/>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50" name="Straight Arrow Connector 449">
                    <a:extLst>
                      <a:ext uri="{FF2B5EF4-FFF2-40B4-BE49-F238E27FC236}">
                        <a16:creationId xmlns:a16="http://schemas.microsoft.com/office/drawing/2014/main" id="{E828A982-6444-AD04-2B0F-7D60E641165C}"/>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51" name="Straight Arrow Connector 450">
                    <a:extLst>
                      <a:ext uri="{FF2B5EF4-FFF2-40B4-BE49-F238E27FC236}">
                        <a16:creationId xmlns:a16="http://schemas.microsoft.com/office/drawing/2014/main" id="{E7645404-92F4-4AFA-912F-31A01274B296}"/>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cxnSp>
            <p:nvCxnSpPr>
              <p:cNvPr id="427" name="Straight Arrow Connector 426">
                <a:extLst>
                  <a:ext uri="{FF2B5EF4-FFF2-40B4-BE49-F238E27FC236}">
                    <a16:creationId xmlns:a16="http://schemas.microsoft.com/office/drawing/2014/main" id="{FCC3CF9E-1365-C4B1-9AC6-0F689F3B209C}"/>
                  </a:ext>
                </a:extLst>
              </p:cNvPr>
              <p:cNvCxnSpPr>
                <a:cxnSpLocks/>
              </p:cNvCxnSpPr>
              <p:nvPr/>
            </p:nvCxnSpPr>
            <p:spPr bwMode="auto">
              <a:xfrm flipV="1">
                <a:off x="2392525" y="1218991"/>
                <a:ext cx="409299" cy="310007"/>
              </a:xfrm>
              <a:prstGeom prst="straightConnector1">
                <a:avLst/>
              </a:prstGeom>
              <a:noFill/>
              <a:ln w="38100" cap="sq" cmpd="sng" algn="ctr">
                <a:solidFill>
                  <a:schemeClr val="accent2"/>
                </a:solidFill>
                <a:prstDash val="solid"/>
                <a:round/>
                <a:headEnd type="none" w="med" len="med"/>
                <a:tailEnd type="triangle"/>
              </a:ln>
              <a:effectLst/>
            </p:spPr>
          </p:cxnSp>
          <p:grpSp>
            <p:nvGrpSpPr>
              <p:cNvPr id="428" name="Group 427">
                <a:extLst>
                  <a:ext uri="{FF2B5EF4-FFF2-40B4-BE49-F238E27FC236}">
                    <a16:creationId xmlns:a16="http://schemas.microsoft.com/office/drawing/2014/main" id="{75546A87-3121-063B-5B94-90A9CE6C0EC3}"/>
                  </a:ext>
                </a:extLst>
              </p:cNvPr>
              <p:cNvGrpSpPr/>
              <p:nvPr/>
            </p:nvGrpSpPr>
            <p:grpSpPr>
              <a:xfrm rot="17624606">
                <a:off x="2324497" y="2390509"/>
                <a:ext cx="1410002" cy="987818"/>
                <a:chOff x="391257" y="2226607"/>
                <a:chExt cx="1410002" cy="987818"/>
              </a:xfrm>
            </p:grpSpPr>
            <p:cxnSp>
              <p:nvCxnSpPr>
                <p:cNvPr id="430" name="Straight Arrow Connector 429">
                  <a:extLst>
                    <a:ext uri="{FF2B5EF4-FFF2-40B4-BE49-F238E27FC236}">
                      <a16:creationId xmlns:a16="http://schemas.microsoft.com/office/drawing/2014/main" id="{1A44DC8E-9497-E4ED-D0C1-4C3F0768A659}"/>
                    </a:ext>
                  </a:extLst>
                </p:cNvPr>
                <p:cNvCxnSpPr>
                  <a:cxnSpLocks/>
                </p:cNvCxnSpPr>
                <p:nvPr/>
              </p:nvCxnSpPr>
              <p:spPr bwMode="auto">
                <a:xfrm flipH="1">
                  <a:off x="935017" y="2226607"/>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31" name="Straight Arrow Connector 430">
                  <a:extLst>
                    <a:ext uri="{FF2B5EF4-FFF2-40B4-BE49-F238E27FC236}">
                      <a16:creationId xmlns:a16="http://schemas.microsoft.com/office/drawing/2014/main" id="{871E14D5-04A9-C27D-950F-79631B20DA27}"/>
                    </a:ext>
                  </a:extLst>
                </p:cNvPr>
                <p:cNvCxnSpPr>
                  <a:cxnSpLocks/>
                </p:cNvCxnSpPr>
                <p:nvPr/>
              </p:nvCxnSpPr>
              <p:spPr bwMode="auto">
                <a:xfrm flipH="1">
                  <a:off x="1216014" y="2251897"/>
                  <a:ext cx="246572" cy="288301"/>
                </a:xfrm>
                <a:prstGeom prst="straightConnector1">
                  <a:avLst/>
                </a:prstGeom>
                <a:noFill/>
                <a:ln w="38100" cap="sq" cmpd="sng" algn="ctr">
                  <a:solidFill>
                    <a:schemeClr val="accent2"/>
                  </a:solidFill>
                  <a:prstDash val="solid"/>
                  <a:round/>
                  <a:headEnd type="none" w="med" len="med"/>
                  <a:tailEnd type="triangle"/>
                </a:ln>
                <a:effectLst/>
              </p:spPr>
            </p:cxnSp>
            <p:cxnSp>
              <p:nvCxnSpPr>
                <p:cNvPr id="432" name="Straight Arrow Connector 431">
                  <a:extLst>
                    <a:ext uri="{FF2B5EF4-FFF2-40B4-BE49-F238E27FC236}">
                      <a16:creationId xmlns:a16="http://schemas.microsoft.com/office/drawing/2014/main" id="{552E1600-0F47-1FA2-8089-96BF2448C5C7}"/>
                    </a:ext>
                  </a:extLst>
                </p:cNvPr>
                <p:cNvCxnSpPr>
                  <a:cxnSpLocks/>
                </p:cNvCxnSpPr>
                <p:nvPr/>
              </p:nvCxnSpPr>
              <p:spPr bwMode="auto">
                <a:xfrm>
                  <a:off x="1491161" y="2266263"/>
                  <a:ext cx="46713" cy="393565"/>
                </a:xfrm>
                <a:prstGeom prst="straightConnector1">
                  <a:avLst/>
                </a:prstGeom>
                <a:noFill/>
                <a:ln w="38100" cap="sq" cmpd="sng" algn="ctr">
                  <a:solidFill>
                    <a:schemeClr val="accent2"/>
                  </a:solidFill>
                  <a:prstDash val="solid"/>
                  <a:round/>
                  <a:headEnd type="none" w="med" len="med"/>
                  <a:tailEnd type="triangle"/>
                </a:ln>
                <a:effectLst/>
              </p:spPr>
            </p:cxnSp>
            <p:grpSp>
              <p:nvGrpSpPr>
                <p:cNvPr id="433" name="Group 432">
                  <a:extLst>
                    <a:ext uri="{FF2B5EF4-FFF2-40B4-BE49-F238E27FC236}">
                      <a16:creationId xmlns:a16="http://schemas.microsoft.com/office/drawing/2014/main" id="{578C4E40-94B2-662E-D0D1-ABBC8AC11DBF}"/>
                    </a:ext>
                  </a:extLst>
                </p:cNvPr>
                <p:cNvGrpSpPr/>
                <p:nvPr/>
              </p:nvGrpSpPr>
              <p:grpSpPr>
                <a:xfrm>
                  <a:off x="391257" y="2268792"/>
                  <a:ext cx="575696" cy="339314"/>
                  <a:chOff x="391257" y="2268792"/>
                  <a:chExt cx="575696" cy="339314"/>
                </a:xfrm>
              </p:grpSpPr>
              <p:cxnSp>
                <p:nvCxnSpPr>
                  <p:cNvPr id="442" name="Straight Arrow Connector 441">
                    <a:extLst>
                      <a:ext uri="{FF2B5EF4-FFF2-40B4-BE49-F238E27FC236}">
                        <a16:creationId xmlns:a16="http://schemas.microsoft.com/office/drawing/2014/main" id="{49227EAC-5C6C-3748-F7B6-09DF0EAB2015}"/>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43" name="Straight Arrow Connector 442">
                    <a:extLst>
                      <a:ext uri="{FF2B5EF4-FFF2-40B4-BE49-F238E27FC236}">
                        <a16:creationId xmlns:a16="http://schemas.microsoft.com/office/drawing/2014/main" id="{DD5698B2-1915-CA01-5165-7EAE23CFAFF5}"/>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44" name="Straight Arrow Connector 443">
                    <a:extLst>
                      <a:ext uri="{FF2B5EF4-FFF2-40B4-BE49-F238E27FC236}">
                        <a16:creationId xmlns:a16="http://schemas.microsoft.com/office/drawing/2014/main" id="{D2EA89DC-0481-5DC7-ECAB-FEC4A7C709F3}"/>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434" name="Group 433">
                  <a:extLst>
                    <a:ext uri="{FF2B5EF4-FFF2-40B4-BE49-F238E27FC236}">
                      <a16:creationId xmlns:a16="http://schemas.microsoft.com/office/drawing/2014/main" id="{6570AFE0-BAAB-DF4B-FEEF-B3C96BAB6599}"/>
                    </a:ext>
                  </a:extLst>
                </p:cNvPr>
                <p:cNvGrpSpPr/>
                <p:nvPr/>
              </p:nvGrpSpPr>
              <p:grpSpPr>
                <a:xfrm rot="19966088">
                  <a:off x="737293" y="2589732"/>
                  <a:ext cx="575696" cy="339314"/>
                  <a:chOff x="391257" y="2268792"/>
                  <a:chExt cx="575696" cy="339314"/>
                </a:xfrm>
              </p:grpSpPr>
              <p:cxnSp>
                <p:nvCxnSpPr>
                  <p:cNvPr id="439" name="Straight Arrow Connector 438">
                    <a:extLst>
                      <a:ext uri="{FF2B5EF4-FFF2-40B4-BE49-F238E27FC236}">
                        <a16:creationId xmlns:a16="http://schemas.microsoft.com/office/drawing/2014/main" id="{08643457-4546-02D6-B4E9-5F1911242958}"/>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40" name="Straight Arrow Connector 439">
                    <a:extLst>
                      <a:ext uri="{FF2B5EF4-FFF2-40B4-BE49-F238E27FC236}">
                        <a16:creationId xmlns:a16="http://schemas.microsoft.com/office/drawing/2014/main" id="{5DAACA82-F990-14EE-D524-E4FFCD129336}"/>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41" name="Straight Arrow Connector 440">
                    <a:extLst>
                      <a:ext uri="{FF2B5EF4-FFF2-40B4-BE49-F238E27FC236}">
                        <a16:creationId xmlns:a16="http://schemas.microsoft.com/office/drawing/2014/main" id="{79DFD8F1-0CFA-D03C-9F76-8B61DC865CC0}"/>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nvGrpSpPr>
                <p:cNvPr id="435" name="Group 434">
                  <a:extLst>
                    <a:ext uri="{FF2B5EF4-FFF2-40B4-BE49-F238E27FC236}">
                      <a16:creationId xmlns:a16="http://schemas.microsoft.com/office/drawing/2014/main" id="{975B2579-B307-FDE3-EEA1-18421F098251}"/>
                    </a:ext>
                  </a:extLst>
                </p:cNvPr>
                <p:cNvGrpSpPr/>
                <p:nvPr/>
              </p:nvGrpSpPr>
              <p:grpSpPr>
                <a:xfrm rot="16425689">
                  <a:off x="1343754" y="2756920"/>
                  <a:ext cx="575696" cy="339314"/>
                  <a:chOff x="391257" y="2268792"/>
                  <a:chExt cx="575696" cy="339314"/>
                </a:xfrm>
              </p:grpSpPr>
              <p:cxnSp>
                <p:nvCxnSpPr>
                  <p:cNvPr id="436" name="Straight Arrow Connector 435">
                    <a:extLst>
                      <a:ext uri="{FF2B5EF4-FFF2-40B4-BE49-F238E27FC236}">
                        <a16:creationId xmlns:a16="http://schemas.microsoft.com/office/drawing/2014/main" id="{E1AE67A9-7E8D-9376-8CD3-9ED4F2B1C50B}"/>
                      </a:ext>
                    </a:extLst>
                  </p:cNvPr>
                  <p:cNvCxnSpPr>
                    <a:cxnSpLocks/>
                  </p:cNvCxnSpPr>
                  <p:nvPr/>
                </p:nvCxnSpPr>
                <p:spPr bwMode="auto">
                  <a:xfrm flipH="1" flipV="1">
                    <a:off x="391257" y="2268792"/>
                    <a:ext cx="555320" cy="45667"/>
                  </a:xfrm>
                  <a:prstGeom prst="straightConnector1">
                    <a:avLst/>
                  </a:prstGeom>
                  <a:noFill/>
                  <a:ln w="38100" cap="sq" cmpd="sng" algn="ctr">
                    <a:solidFill>
                      <a:schemeClr val="accent2"/>
                    </a:solidFill>
                    <a:prstDash val="solid"/>
                    <a:round/>
                    <a:headEnd type="none" w="med" len="med"/>
                    <a:tailEnd type="triangle"/>
                  </a:ln>
                  <a:effectLst/>
                </p:spPr>
              </p:cxnSp>
              <p:cxnSp>
                <p:nvCxnSpPr>
                  <p:cNvPr id="437" name="Straight Arrow Connector 436">
                    <a:extLst>
                      <a:ext uri="{FF2B5EF4-FFF2-40B4-BE49-F238E27FC236}">
                        <a16:creationId xmlns:a16="http://schemas.microsoft.com/office/drawing/2014/main" id="{F3578D57-1D36-CA49-56BB-42DC445AB79A}"/>
                      </a:ext>
                    </a:extLst>
                  </p:cNvPr>
                  <p:cNvCxnSpPr>
                    <a:cxnSpLocks/>
                  </p:cNvCxnSpPr>
                  <p:nvPr/>
                </p:nvCxnSpPr>
                <p:spPr bwMode="auto">
                  <a:xfrm flipH="1">
                    <a:off x="412205" y="2336574"/>
                    <a:ext cx="540479" cy="93656"/>
                  </a:xfrm>
                  <a:prstGeom prst="straightConnector1">
                    <a:avLst/>
                  </a:prstGeom>
                  <a:noFill/>
                  <a:ln w="38100" cap="sq" cmpd="sng" algn="ctr">
                    <a:solidFill>
                      <a:schemeClr val="accent2"/>
                    </a:solidFill>
                    <a:prstDash val="solid"/>
                    <a:round/>
                    <a:headEnd type="none" w="med" len="med"/>
                    <a:tailEnd type="triangle"/>
                  </a:ln>
                  <a:effectLst/>
                </p:spPr>
              </p:cxnSp>
              <p:cxnSp>
                <p:nvCxnSpPr>
                  <p:cNvPr id="438" name="Straight Arrow Connector 437">
                    <a:extLst>
                      <a:ext uri="{FF2B5EF4-FFF2-40B4-BE49-F238E27FC236}">
                        <a16:creationId xmlns:a16="http://schemas.microsoft.com/office/drawing/2014/main" id="{67AD6D4B-CDF4-5528-6F0A-8CA1DF7E91F9}"/>
                      </a:ext>
                    </a:extLst>
                  </p:cNvPr>
                  <p:cNvCxnSpPr>
                    <a:cxnSpLocks/>
                  </p:cNvCxnSpPr>
                  <p:nvPr/>
                </p:nvCxnSpPr>
                <p:spPr bwMode="auto">
                  <a:xfrm flipH="1">
                    <a:off x="487045" y="2339935"/>
                    <a:ext cx="479908" cy="268171"/>
                  </a:xfrm>
                  <a:prstGeom prst="straightConnector1">
                    <a:avLst/>
                  </a:prstGeom>
                  <a:noFill/>
                  <a:ln w="38100" cap="sq" cmpd="sng" algn="ctr">
                    <a:solidFill>
                      <a:schemeClr val="accent2"/>
                    </a:solidFill>
                    <a:prstDash val="solid"/>
                    <a:round/>
                    <a:headEnd type="none" w="med" len="med"/>
                    <a:tailEnd type="triangle"/>
                  </a:ln>
                  <a:effectLst/>
                </p:spPr>
              </p:cxnSp>
            </p:grpSp>
          </p:grpSp>
          <p:cxnSp>
            <p:nvCxnSpPr>
              <p:cNvPr id="429" name="Straight Arrow Connector 428">
                <a:extLst>
                  <a:ext uri="{FF2B5EF4-FFF2-40B4-BE49-F238E27FC236}">
                    <a16:creationId xmlns:a16="http://schemas.microsoft.com/office/drawing/2014/main" id="{92880994-4F4D-5BC1-D5C5-F1BA81CDF9D4}"/>
                  </a:ext>
                </a:extLst>
              </p:cNvPr>
              <p:cNvCxnSpPr>
                <a:cxnSpLocks/>
              </p:cNvCxnSpPr>
              <p:nvPr/>
            </p:nvCxnSpPr>
            <p:spPr bwMode="auto">
              <a:xfrm>
                <a:off x="2412630" y="1784446"/>
                <a:ext cx="445983" cy="93511"/>
              </a:xfrm>
              <a:prstGeom prst="straightConnector1">
                <a:avLst/>
              </a:prstGeom>
              <a:noFill/>
              <a:ln w="38100" cap="sq" cmpd="sng" algn="ctr">
                <a:solidFill>
                  <a:schemeClr val="accent2"/>
                </a:solidFill>
                <a:prstDash val="solid"/>
                <a:round/>
                <a:headEnd type="none" w="med" len="med"/>
                <a:tailEnd type="triangle"/>
              </a:ln>
              <a:effectLst/>
            </p:spPr>
          </p:cxnSp>
        </p:grpSp>
      </p:grpSp>
      <p:grpSp>
        <p:nvGrpSpPr>
          <p:cNvPr id="500" name="Group 499">
            <a:extLst>
              <a:ext uri="{FF2B5EF4-FFF2-40B4-BE49-F238E27FC236}">
                <a16:creationId xmlns:a16="http://schemas.microsoft.com/office/drawing/2014/main" id="{29BF17D1-EC11-5CB1-FD9F-5A14E7BBF302}"/>
              </a:ext>
            </a:extLst>
          </p:cNvPr>
          <p:cNvGrpSpPr/>
          <p:nvPr/>
        </p:nvGrpSpPr>
        <p:grpSpPr>
          <a:xfrm>
            <a:off x="-67641" y="-151542"/>
            <a:ext cx="4584789" cy="3915169"/>
            <a:chOff x="-67641" y="-151542"/>
            <a:chExt cx="4584789" cy="3915169"/>
          </a:xfrm>
        </p:grpSpPr>
        <p:sp>
          <p:nvSpPr>
            <p:cNvPr id="501" name="Rectangle 500">
              <a:extLst>
                <a:ext uri="{FF2B5EF4-FFF2-40B4-BE49-F238E27FC236}">
                  <a16:creationId xmlns:a16="http://schemas.microsoft.com/office/drawing/2014/main" id="{397196C8-3518-A6C1-02AF-E02E3807F083}"/>
                </a:ext>
              </a:extLst>
            </p:cNvPr>
            <p:cNvSpPr/>
            <p:nvPr/>
          </p:nvSpPr>
          <p:spPr>
            <a:xfrm>
              <a:off x="-38877" y="1921737"/>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02" name="Rectangle 501">
              <a:extLst>
                <a:ext uri="{FF2B5EF4-FFF2-40B4-BE49-F238E27FC236}">
                  <a16:creationId xmlns:a16="http://schemas.microsoft.com/office/drawing/2014/main" id="{93E35577-4554-1E6B-340F-7E65DC0AFE8F}"/>
                </a:ext>
              </a:extLst>
            </p:cNvPr>
            <p:cNvSpPr/>
            <p:nvPr/>
          </p:nvSpPr>
          <p:spPr>
            <a:xfrm>
              <a:off x="-47505" y="2154651"/>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03" name="Rectangle 502">
              <a:extLst>
                <a:ext uri="{FF2B5EF4-FFF2-40B4-BE49-F238E27FC236}">
                  <a16:creationId xmlns:a16="http://schemas.microsoft.com/office/drawing/2014/main" id="{3E38E3FB-5910-796E-F13E-A9D40491E7C3}"/>
                </a:ext>
              </a:extLst>
            </p:cNvPr>
            <p:cNvSpPr/>
            <p:nvPr/>
          </p:nvSpPr>
          <p:spPr>
            <a:xfrm>
              <a:off x="-15876" y="2376063"/>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04" name="Rectangle 503">
              <a:extLst>
                <a:ext uri="{FF2B5EF4-FFF2-40B4-BE49-F238E27FC236}">
                  <a16:creationId xmlns:a16="http://schemas.microsoft.com/office/drawing/2014/main" id="{1A0498B3-6FA7-1080-99E1-103214EA99DB}"/>
                </a:ext>
              </a:extLst>
            </p:cNvPr>
            <p:cNvSpPr/>
            <p:nvPr/>
          </p:nvSpPr>
          <p:spPr>
            <a:xfrm>
              <a:off x="176781" y="256296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05" name="Rectangle 504">
              <a:extLst>
                <a:ext uri="{FF2B5EF4-FFF2-40B4-BE49-F238E27FC236}">
                  <a16:creationId xmlns:a16="http://schemas.microsoft.com/office/drawing/2014/main" id="{7ED4540D-BEEE-733A-C5CF-A527D725A741}"/>
                </a:ext>
              </a:extLst>
            </p:cNvPr>
            <p:cNvSpPr/>
            <p:nvPr/>
          </p:nvSpPr>
          <p:spPr>
            <a:xfrm>
              <a:off x="334932" y="271536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06" name="Rectangle 505">
              <a:extLst>
                <a:ext uri="{FF2B5EF4-FFF2-40B4-BE49-F238E27FC236}">
                  <a16:creationId xmlns:a16="http://schemas.microsoft.com/office/drawing/2014/main" id="{F0FAE71C-3544-F5B9-FEBF-892E54853528}"/>
                </a:ext>
              </a:extLst>
            </p:cNvPr>
            <p:cNvSpPr/>
            <p:nvPr/>
          </p:nvSpPr>
          <p:spPr>
            <a:xfrm>
              <a:off x="527589" y="286776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07" name="Rectangle 506">
              <a:extLst>
                <a:ext uri="{FF2B5EF4-FFF2-40B4-BE49-F238E27FC236}">
                  <a16:creationId xmlns:a16="http://schemas.microsoft.com/office/drawing/2014/main" id="{8634E965-3139-A1A6-F3F9-DC129DC1C732}"/>
                </a:ext>
              </a:extLst>
            </p:cNvPr>
            <p:cNvSpPr/>
            <p:nvPr/>
          </p:nvSpPr>
          <p:spPr>
            <a:xfrm>
              <a:off x="1013547" y="302016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08" name="Rectangle 507">
              <a:extLst>
                <a:ext uri="{FF2B5EF4-FFF2-40B4-BE49-F238E27FC236}">
                  <a16:creationId xmlns:a16="http://schemas.microsoft.com/office/drawing/2014/main" id="{698DEAF6-FEF0-666C-E884-B93AF91BA1D6}"/>
                </a:ext>
              </a:extLst>
            </p:cNvPr>
            <p:cNvSpPr/>
            <p:nvPr/>
          </p:nvSpPr>
          <p:spPr>
            <a:xfrm>
              <a:off x="1298220" y="3155316"/>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09" name="Rectangle 508">
              <a:extLst>
                <a:ext uri="{FF2B5EF4-FFF2-40B4-BE49-F238E27FC236}">
                  <a16:creationId xmlns:a16="http://schemas.microsoft.com/office/drawing/2014/main" id="{24541003-C778-A6EF-BF2A-AF228ADE6BDB}"/>
                </a:ext>
              </a:extLst>
            </p:cNvPr>
            <p:cNvSpPr/>
            <p:nvPr/>
          </p:nvSpPr>
          <p:spPr>
            <a:xfrm>
              <a:off x="1559889" y="2991411"/>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10" name="Rectangle 509">
              <a:extLst>
                <a:ext uri="{FF2B5EF4-FFF2-40B4-BE49-F238E27FC236}">
                  <a16:creationId xmlns:a16="http://schemas.microsoft.com/office/drawing/2014/main" id="{E9D02624-1EE8-DBA0-6622-A9E14EFCAD8A}"/>
                </a:ext>
              </a:extLst>
            </p:cNvPr>
            <p:cNvSpPr/>
            <p:nvPr/>
          </p:nvSpPr>
          <p:spPr>
            <a:xfrm>
              <a:off x="1844562" y="31668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11" name="Rectangle 510">
              <a:extLst>
                <a:ext uri="{FF2B5EF4-FFF2-40B4-BE49-F238E27FC236}">
                  <a16:creationId xmlns:a16="http://schemas.microsoft.com/office/drawing/2014/main" id="{0397C915-3214-C867-A560-6976C4D34184}"/>
                </a:ext>
              </a:extLst>
            </p:cNvPr>
            <p:cNvSpPr/>
            <p:nvPr/>
          </p:nvSpPr>
          <p:spPr>
            <a:xfrm>
              <a:off x="2129235" y="3301962"/>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12" name="Rectangle 511">
              <a:extLst>
                <a:ext uri="{FF2B5EF4-FFF2-40B4-BE49-F238E27FC236}">
                  <a16:creationId xmlns:a16="http://schemas.microsoft.com/office/drawing/2014/main" id="{864C0C16-1FA9-B6CA-BFFB-10AEC83C7EDF}"/>
                </a:ext>
              </a:extLst>
            </p:cNvPr>
            <p:cNvSpPr/>
            <p:nvPr/>
          </p:nvSpPr>
          <p:spPr>
            <a:xfrm>
              <a:off x="2413908" y="3057543"/>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13" name="Rectangle 512">
              <a:extLst>
                <a:ext uri="{FF2B5EF4-FFF2-40B4-BE49-F238E27FC236}">
                  <a16:creationId xmlns:a16="http://schemas.microsoft.com/office/drawing/2014/main" id="{C3FA3C27-1777-11D4-1BA9-7944FFE1603B}"/>
                </a:ext>
              </a:extLst>
            </p:cNvPr>
            <p:cNvSpPr/>
            <p:nvPr/>
          </p:nvSpPr>
          <p:spPr>
            <a:xfrm>
              <a:off x="2692830" y="3054666"/>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14" name="Rectangle 513">
              <a:extLst>
                <a:ext uri="{FF2B5EF4-FFF2-40B4-BE49-F238E27FC236}">
                  <a16:creationId xmlns:a16="http://schemas.microsoft.com/office/drawing/2014/main" id="{8F2DFEF5-3E48-255E-2CFA-A9A4AF279841}"/>
                </a:ext>
              </a:extLst>
            </p:cNvPr>
            <p:cNvSpPr/>
            <p:nvPr/>
          </p:nvSpPr>
          <p:spPr>
            <a:xfrm>
              <a:off x="2971752" y="305178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15" name="Rectangle 514">
              <a:extLst>
                <a:ext uri="{FF2B5EF4-FFF2-40B4-BE49-F238E27FC236}">
                  <a16:creationId xmlns:a16="http://schemas.microsoft.com/office/drawing/2014/main" id="{A1FCC905-1A18-828F-DA0D-22418E8B531F}"/>
                </a:ext>
              </a:extLst>
            </p:cNvPr>
            <p:cNvSpPr/>
            <p:nvPr/>
          </p:nvSpPr>
          <p:spPr>
            <a:xfrm>
              <a:off x="3106899" y="2824623"/>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16" name="Rectangle 515">
              <a:extLst>
                <a:ext uri="{FF2B5EF4-FFF2-40B4-BE49-F238E27FC236}">
                  <a16:creationId xmlns:a16="http://schemas.microsoft.com/office/drawing/2014/main" id="{B5D60529-5699-1DA6-611B-69AA010B6093}"/>
                </a:ext>
              </a:extLst>
            </p:cNvPr>
            <p:cNvSpPr/>
            <p:nvPr/>
          </p:nvSpPr>
          <p:spPr>
            <a:xfrm>
              <a:off x="3288054" y="252269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17" name="Rectangle 516">
              <a:extLst>
                <a:ext uri="{FF2B5EF4-FFF2-40B4-BE49-F238E27FC236}">
                  <a16:creationId xmlns:a16="http://schemas.microsoft.com/office/drawing/2014/main" id="{30378EF9-F31F-CDCA-D2A5-1DB2A9A97E99}"/>
                </a:ext>
              </a:extLst>
            </p:cNvPr>
            <p:cNvSpPr/>
            <p:nvPr/>
          </p:nvSpPr>
          <p:spPr>
            <a:xfrm>
              <a:off x="3469209" y="2324283"/>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18" name="Rectangle 517">
              <a:extLst>
                <a:ext uri="{FF2B5EF4-FFF2-40B4-BE49-F238E27FC236}">
                  <a16:creationId xmlns:a16="http://schemas.microsoft.com/office/drawing/2014/main" id="{6DE98FC5-E48B-6F2C-91B6-AE64BDDCAF9F}"/>
                </a:ext>
              </a:extLst>
            </p:cNvPr>
            <p:cNvSpPr/>
            <p:nvPr/>
          </p:nvSpPr>
          <p:spPr>
            <a:xfrm>
              <a:off x="3449079" y="216612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19" name="Rectangle 518">
              <a:extLst>
                <a:ext uri="{FF2B5EF4-FFF2-40B4-BE49-F238E27FC236}">
                  <a16:creationId xmlns:a16="http://schemas.microsoft.com/office/drawing/2014/main" id="{02B92D8E-2527-B473-C215-038C6745AB24}"/>
                </a:ext>
              </a:extLst>
            </p:cNvPr>
            <p:cNvSpPr/>
            <p:nvPr/>
          </p:nvSpPr>
          <p:spPr>
            <a:xfrm>
              <a:off x="3543969" y="200222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20" name="Rectangle 519">
              <a:extLst>
                <a:ext uri="{FF2B5EF4-FFF2-40B4-BE49-F238E27FC236}">
                  <a16:creationId xmlns:a16="http://schemas.microsoft.com/office/drawing/2014/main" id="{DE0376DC-2995-9D13-8D13-9C4BE50D6447}"/>
                </a:ext>
              </a:extLst>
            </p:cNvPr>
            <p:cNvSpPr/>
            <p:nvPr/>
          </p:nvSpPr>
          <p:spPr>
            <a:xfrm>
              <a:off x="3633108" y="1821066"/>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21" name="Rectangle 520">
              <a:extLst>
                <a:ext uri="{FF2B5EF4-FFF2-40B4-BE49-F238E27FC236}">
                  <a16:creationId xmlns:a16="http://schemas.microsoft.com/office/drawing/2014/main" id="{AA2C9153-9343-CA68-1522-3D87D439685E}"/>
                </a:ext>
              </a:extLst>
            </p:cNvPr>
            <p:cNvSpPr/>
            <p:nvPr/>
          </p:nvSpPr>
          <p:spPr>
            <a:xfrm>
              <a:off x="3722247" y="1662912"/>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22" name="Rectangle 521">
              <a:extLst>
                <a:ext uri="{FF2B5EF4-FFF2-40B4-BE49-F238E27FC236}">
                  <a16:creationId xmlns:a16="http://schemas.microsoft.com/office/drawing/2014/main" id="{035480D0-A3F5-2BCA-D2D4-03131EB2ED76}"/>
                </a:ext>
              </a:extLst>
            </p:cNvPr>
            <p:cNvSpPr/>
            <p:nvPr/>
          </p:nvSpPr>
          <p:spPr>
            <a:xfrm>
              <a:off x="3727995" y="978540"/>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23" name="Rectangle 522">
              <a:extLst>
                <a:ext uri="{FF2B5EF4-FFF2-40B4-BE49-F238E27FC236}">
                  <a16:creationId xmlns:a16="http://schemas.microsoft.com/office/drawing/2014/main" id="{48BDD7DC-05B6-F9D8-5248-62D20312E296}"/>
                </a:ext>
              </a:extLst>
            </p:cNvPr>
            <p:cNvSpPr/>
            <p:nvPr/>
          </p:nvSpPr>
          <p:spPr>
            <a:xfrm>
              <a:off x="3667608" y="774378"/>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24" name="Rectangle 523">
              <a:extLst>
                <a:ext uri="{FF2B5EF4-FFF2-40B4-BE49-F238E27FC236}">
                  <a16:creationId xmlns:a16="http://schemas.microsoft.com/office/drawing/2014/main" id="{C2981851-4339-4F8C-56B9-2D492AB52686}"/>
                </a:ext>
              </a:extLst>
            </p:cNvPr>
            <p:cNvSpPr/>
            <p:nvPr/>
          </p:nvSpPr>
          <p:spPr>
            <a:xfrm>
              <a:off x="3388683" y="570216"/>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25" name="Rectangle 524">
              <a:extLst>
                <a:ext uri="{FF2B5EF4-FFF2-40B4-BE49-F238E27FC236}">
                  <a16:creationId xmlns:a16="http://schemas.microsoft.com/office/drawing/2014/main" id="{8E18EADF-9753-EFAB-09ED-4ECADFAF48B1}"/>
                </a:ext>
              </a:extLst>
            </p:cNvPr>
            <p:cNvSpPr/>
            <p:nvPr/>
          </p:nvSpPr>
          <p:spPr>
            <a:xfrm>
              <a:off x="815135" y="37180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26" name="Rectangle 525">
              <a:extLst>
                <a:ext uri="{FF2B5EF4-FFF2-40B4-BE49-F238E27FC236}">
                  <a16:creationId xmlns:a16="http://schemas.microsoft.com/office/drawing/2014/main" id="{287701E0-5D1D-8899-191F-7EDDAFFF9422}"/>
                </a:ext>
              </a:extLst>
            </p:cNvPr>
            <p:cNvSpPr/>
            <p:nvPr/>
          </p:nvSpPr>
          <p:spPr>
            <a:xfrm>
              <a:off x="1002029" y="17339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27" name="Rectangle 526">
              <a:extLst>
                <a:ext uri="{FF2B5EF4-FFF2-40B4-BE49-F238E27FC236}">
                  <a16:creationId xmlns:a16="http://schemas.microsoft.com/office/drawing/2014/main" id="{B8B3EF05-EECE-6DDC-F1C4-124AD89B4DD9}"/>
                </a:ext>
              </a:extLst>
            </p:cNvPr>
            <p:cNvSpPr/>
            <p:nvPr/>
          </p:nvSpPr>
          <p:spPr>
            <a:xfrm>
              <a:off x="1160168" y="-30768"/>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28" name="Rectangle 527">
              <a:extLst>
                <a:ext uri="{FF2B5EF4-FFF2-40B4-BE49-F238E27FC236}">
                  <a16:creationId xmlns:a16="http://schemas.microsoft.com/office/drawing/2014/main" id="{9628C518-DF91-4B24-9B30-A616A56F518F}"/>
                </a:ext>
              </a:extLst>
            </p:cNvPr>
            <p:cNvSpPr/>
            <p:nvPr/>
          </p:nvSpPr>
          <p:spPr>
            <a:xfrm>
              <a:off x="1680620" y="-119910"/>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29" name="Rectangle 528">
              <a:extLst>
                <a:ext uri="{FF2B5EF4-FFF2-40B4-BE49-F238E27FC236}">
                  <a16:creationId xmlns:a16="http://schemas.microsoft.com/office/drawing/2014/main" id="{80AB5DA4-A456-E9D9-F0CA-495C79966B26}"/>
                </a:ext>
              </a:extLst>
            </p:cNvPr>
            <p:cNvSpPr/>
            <p:nvPr/>
          </p:nvSpPr>
          <p:spPr>
            <a:xfrm>
              <a:off x="2534603" y="-11703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30" name="Rectangle 529">
              <a:extLst>
                <a:ext uri="{FF2B5EF4-FFF2-40B4-BE49-F238E27FC236}">
                  <a16:creationId xmlns:a16="http://schemas.microsoft.com/office/drawing/2014/main" id="{06F96629-1219-3392-A9E6-B12E693CFF65}"/>
                </a:ext>
              </a:extLst>
            </p:cNvPr>
            <p:cNvSpPr/>
            <p:nvPr/>
          </p:nvSpPr>
          <p:spPr>
            <a:xfrm>
              <a:off x="2738750" y="11587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31" name="Rectangle 530">
              <a:extLst>
                <a:ext uri="{FF2B5EF4-FFF2-40B4-BE49-F238E27FC236}">
                  <a16:creationId xmlns:a16="http://schemas.microsoft.com/office/drawing/2014/main" id="{239AD005-29EC-6937-F7A2-AC7BD697DE06}"/>
                </a:ext>
              </a:extLst>
            </p:cNvPr>
            <p:cNvSpPr/>
            <p:nvPr/>
          </p:nvSpPr>
          <p:spPr>
            <a:xfrm>
              <a:off x="-67641" y="1662903"/>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32" name="Rectangle 531">
              <a:extLst>
                <a:ext uri="{FF2B5EF4-FFF2-40B4-BE49-F238E27FC236}">
                  <a16:creationId xmlns:a16="http://schemas.microsoft.com/office/drawing/2014/main" id="{2D992C07-8C96-7BCD-562F-228E191238B0}"/>
                </a:ext>
              </a:extLst>
            </p:cNvPr>
            <p:cNvSpPr/>
            <p:nvPr/>
          </p:nvSpPr>
          <p:spPr>
            <a:xfrm>
              <a:off x="-64779" y="1372476"/>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33" name="Rectangle 532">
              <a:extLst>
                <a:ext uri="{FF2B5EF4-FFF2-40B4-BE49-F238E27FC236}">
                  <a16:creationId xmlns:a16="http://schemas.microsoft.com/office/drawing/2014/main" id="{90A9C9F0-6C9C-6A82-676A-3C2960AADD0D}"/>
                </a:ext>
              </a:extLst>
            </p:cNvPr>
            <p:cNvSpPr/>
            <p:nvPr/>
          </p:nvSpPr>
          <p:spPr>
            <a:xfrm>
              <a:off x="-15909" y="105904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34" name="Rectangle 533">
              <a:extLst>
                <a:ext uri="{FF2B5EF4-FFF2-40B4-BE49-F238E27FC236}">
                  <a16:creationId xmlns:a16="http://schemas.microsoft.com/office/drawing/2014/main" id="{D2DE051D-9C3D-6ABF-393B-C210450FE18B}"/>
                </a:ext>
              </a:extLst>
            </p:cNvPr>
            <p:cNvSpPr/>
            <p:nvPr/>
          </p:nvSpPr>
          <p:spPr>
            <a:xfrm>
              <a:off x="3720354" y="1322026"/>
              <a:ext cx="796794" cy="47155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35" name="Rectangle 534">
              <a:extLst>
                <a:ext uri="{FF2B5EF4-FFF2-40B4-BE49-F238E27FC236}">
                  <a16:creationId xmlns:a16="http://schemas.microsoft.com/office/drawing/2014/main" id="{D9457E66-D470-36B5-C980-470EF748434E}"/>
                </a:ext>
              </a:extLst>
            </p:cNvPr>
            <p:cNvSpPr/>
            <p:nvPr/>
          </p:nvSpPr>
          <p:spPr>
            <a:xfrm>
              <a:off x="35052" y="857530"/>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36" name="Rectangle 535">
              <a:extLst>
                <a:ext uri="{FF2B5EF4-FFF2-40B4-BE49-F238E27FC236}">
                  <a16:creationId xmlns:a16="http://schemas.microsoft.com/office/drawing/2014/main" id="{425EF5D4-2F70-4B6B-E4AB-812ED59BC151}"/>
                </a:ext>
              </a:extLst>
            </p:cNvPr>
            <p:cNvSpPr/>
            <p:nvPr/>
          </p:nvSpPr>
          <p:spPr>
            <a:xfrm>
              <a:off x="442275" y="469368"/>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37" name="Rectangle 536">
              <a:extLst>
                <a:ext uri="{FF2B5EF4-FFF2-40B4-BE49-F238E27FC236}">
                  <a16:creationId xmlns:a16="http://schemas.microsoft.com/office/drawing/2014/main" id="{EEE32D22-9BC4-2883-A2B6-46B3CD055632}"/>
                </a:ext>
              </a:extLst>
            </p:cNvPr>
            <p:cNvSpPr/>
            <p:nvPr/>
          </p:nvSpPr>
          <p:spPr>
            <a:xfrm>
              <a:off x="183545" y="649470"/>
              <a:ext cx="730104"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38" name="Rectangle 537">
              <a:extLst>
                <a:ext uri="{FF2B5EF4-FFF2-40B4-BE49-F238E27FC236}">
                  <a16:creationId xmlns:a16="http://schemas.microsoft.com/office/drawing/2014/main" id="{EB9E8C75-89A3-C379-94C3-FC08B52C3A5B}"/>
                </a:ext>
              </a:extLst>
            </p:cNvPr>
            <p:cNvSpPr/>
            <p:nvPr/>
          </p:nvSpPr>
          <p:spPr>
            <a:xfrm>
              <a:off x="3265035" y="25103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539" name="Rectangle 538">
              <a:extLst>
                <a:ext uri="{FF2B5EF4-FFF2-40B4-BE49-F238E27FC236}">
                  <a16:creationId xmlns:a16="http://schemas.microsoft.com/office/drawing/2014/main" id="{C2022036-3D43-5946-2F19-361B8D8F4AE6}"/>
                </a:ext>
              </a:extLst>
            </p:cNvPr>
            <p:cNvSpPr/>
            <p:nvPr/>
          </p:nvSpPr>
          <p:spPr>
            <a:xfrm>
              <a:off x="1982534" y="-151542"/>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sp>
        <p:nvSpPr>
          <p:cNvPr id="540" name="Rectangle 539">
            <a:extLst>
              <a:ext uri="{FF2B5EF4-FFF2-40B4-BE49-F238E27FC236}">
                <a16:creationId xmlns:a16="http://schemas.microsoft.com/office/drawing/2014/main" id="{BB30FFBD-7821-25AD-8C50-5320F159900C}"/>
              </a:ext>
            </a:extLst>
          </p:cNvPr>
          <p:cNvSpPr/>
          <p:nvPr/>
        </p:nvSpPr>
        <p:spPr>
          <a:xfrm>
            <a:off x="2247527" y="1150933"/>
            <a:ext cx="933562"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Tree>
    <p:extLst>
      <p:ext uri="{BB962C8B-B14F-4D97-AF65-F5344CB8AC3E}">
        <p14:creationId xmlns:p14="http://schemas.microsoft.com/office/powerpoint/2010/main" val="740107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500" fill="hold"/>
                                        <p:tgtEl>
                                          <p:spTgt spid="104"/>
                                        </p:tgtEl>
                                        <p:attrNameLst>
                                          <p:attrName>ppt_x</p:attrName>
                                        </p:attrNameLst>
                                      </p:cBhvr>
                                      <p:tavLst>
                                        <p:tav tm="0">
                                          <p:val>
                                            <p:strVal val="0-#ppt_w/2"/>
                                          </p:val>
                                        </p:tav>
                                        <p:tav tm="100000">
                                          <p:val>
                                            <p:strVal val="#ppt_x"/>
                                          </p:val>
                                        </p:tav>
                                      </p:tavLst>
                                    </p:anim>
                                    <p:anim calcmode="lin" valueType="num">
                                      <p:cBhvr additive="base">
                                        <p:cTn id="8" dur="500" fill="hold"/>
                                        <p:tgtEl>
                                          <p:spTgt spid="10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4">
                                            <p:txEl>
                                              <p:pRg st="0" end="0"/>
                                            </p:txEl>
                                          </p:spTgt>
                                        </p:tgtEl>
                                        <p:attrNameLst>
                                          <p:attrName>style.visibility</p:attrName>
                                        </p:attrNameLst>
                                      </p:cBhvr>
                                      <p:to>
                                        <p:strVal val="visible"/>
                                      </p:to>
                                    </p:set>
                                    <p:anim calcmode="lin" valueType="num">
                                      <p:cBhvr additive="base">
                                        <p:cTn id="11" dur="500" fill="hold"/>
                                        <p:tgtEl>
                                          <p:spTgt spid="10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4">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4">
                                            <p:txEl>
                                              <p:pRg st="1" end="1"/>
                                            </p:txEl>
                                          </p:spTgt>
                                        </p:tgtEl>
                                        <p:attrNameLst>
                                          <p:attrName>style.visibility</p:attrName>
                                        </p:attrNameLst>
                                      </p:cBhvr>
                                      <p:to>
                                        <p:strVal val="visible"/>
                                      </p:to>
                                    </p:set>
                                    <p:anim calcmode="lin" valueType="num">
                                      <p:cBhvr additive="base">
                                        <p:cTn id="15" dur="500" fill="hold"/>
                                        <p:tgtEl>
                                          <p:spTgt spid="104">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4">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541"/>
                                        </p:tgtEl>
                                        <p:attrNameLst>
                                          <p:attrName>style.visibility</p:attrName>
                                        </p:attrNameLst>
                                      </p:cBhvr>
                                      <p:to>
                                        <p:strVal val="visible"/>
                                      </p:to>
                                    </p:set>
                                    <p:anim calcmode="lin" valueType="num">
                                      <p:cBhvr additive="base">
                                        <p:cTn id="19" dur="500" fill="hold"/>
                                        <p:tgtEl>
                                          <p:spTgt spid="541"/>
                                        </p:tgtEl>
                                        <p:attrNameLst>
                                          <p:attrName>ppt_x</p:attrName>
                                        </p:attrNameLst>
                                      </p:cBhvr>
                                      <p:tavLst>
                                        <p:tav tm="0">
                                          <p:val>
                                            <p:strVal val="0-#ppt_w/2"/>
                                          </p:val>
                                        </p:tav>
                                        <p:tav tm="100000">
                                          <p:val>
                                            <p:strVal val="#ppt_x"/>
                                          </p:val>
                                        </p:tav>
                                      </p:tavLst>
                                    </p:anim>
                                    <p:anim calcmode="lin" valueType="num">
                                      <p:cBhvr additive="base">
                                        <p:cTn id="20" dur="500" fill="hold"/>
                                        <p:tgtEl>
                                          <p:spTgt spid="54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04">
                                            <p:txEl>
                                              <p:pRg st="2" end="2"/>
                                            </p:txEl>
                                          </p:spTgt>
                                        </p:tgtEl>
                                        <p:attrNameLst>
                                          <p:attrName>style.visibility</p:attrName>
                                        </p:attrNameLst>
                                      </p:cBhvr>
                                      <p:to>
                                        <p:strVal val="visible"/>
                                      </p:to>
                                    </p:set>
                                    <p:anim calcmode="lin" valueType="num">
                                      <p:cBhvr additive="base">
                                        <p:cTn id="25" dur="500" fill="hold"/>
                                        <p:tgtEl>
                                          <p:spTgt spid="104">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4">
                                            <p:txEl>
                                              <p:pRg st="2" end="2"/>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500"/>
                                        </p:tgtEl>
                                        <p:attrNameLst>
                                          <p:attrName>style.visibility</p:attrName>
                                        </p:attrNameLst>
                                      </p:cBhvr>
                                      <p:to>
                                        <p:strVal val="visible"/>
                                      </p:to>
                                    </p:set>
                                    <p:anim calcmode="lin" valueType="num">
                                      <p:cBhvr additive="base">
                                        <p:cTn id="29" dur="500" fill="hold"/>
                                        <p:tgtEl>
                                          <p:spTgt spid="500"/>
                                        </p:tgtEl>
                                        <p:attrNameLst>
                                          <p:attrName>ppt_x</p:attrName>
                                        </p:attrNameLst>
                                      </p:cBhvr>
                                      <p:tavLst>
                                        <p:tav tm="0">
                                          <p:val>
                                            <p:strVal val="0-#ppt_w/2"/>
                                          </p:val>
                                        </p:tav>
                                        <p:tav tm="100000">
                                          <p:val>
                                            <p:strVal val="#ppt_x"/>
                                          </p:val>
                                        </p:tav>
                                      </p:tavLst>
                                    </p:anim>
                                    <p:anim calcmode="lin" valueType="num">
                                      <p:cBhvr additive="base">
                                        <p:cTn id="30" dur="500" fill="hold"/>
                                        <p:tgtEl>
                                          <p:spTgt spid="500"/>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04">
                                            <p:txEl>
                                              <p:pRg st="3" end="3"/>
                                            </p:txEl>
                                          </p:spTgt>
                                        </p:tgtEl>
                                        <p:attrNameLst>
                                          <p:attrName>style.visibility</p:attrName>
                                        </p:attrNameLst>
                                      </p:cBhvr>
                                      <p:to>
                                        <p:strVal val="visible"/>
                                      </p:to>
                                    </p:set>
                                    <p:anim calcmode="lin" valueType="num">
                                      <p:cBhvr additive="base">
                                        <p:cTn id="35" dur="500" fill="hold"/>
                                        <p:tgtEl>
                                          <p:spTgt spid="104">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04">
                                            <p:txEl>
                                              <p:pRg st="3" end="3"/>
                                            </p:txEl>
                                          </p:spTgt>
                                        </p:tgtEl>
                                        <p:attrNameLst>
                                          <p:attrName>ppt_y</p:attrName>
                                        </p:attrNameLst>
                                      </p:cBhvr>
                                      <p:tavLst>
                                        <p:tav tm="0">
                                          <p:val>
                                            <p:strVal val="#ppt_y"/>
                                          </p:val>
                                        </p:tav>
                                        <p:tav tm="100000">
                                          <p:val>
                                            <p:strVal val="#ppt_y"/>
                                          </p:val>
                                        </p:tav>
                                      </p:tavLst>
                                    </p:anim>
                                  </p:childTnLst>
                                </p:cTn>
                              </p:par>
                              <p:par>
                                <p:cTn id="37" presetID="8" presetClass="emph" presetSubtype="0" fill="hold" grpId="0" nodeType="withEffect">
                                  <p:stCondLst>
                                    <p:cond delay="0"/>
                                  </p:stCondLst>
                                  <p:childTnLst>
                                    <p:animRot by="21600000">
                                      <p:cBhvr>
                                        <p:cTn id="38" dur="1000" fill="hold"/>
                                        <p:tgtEl>
                                          <p:spTgt spid="54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P spid="540"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060" y="2667000"/>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870872" y="2667000"/>
            <a:ext cx="6135704" cy="1634490"/>
          </a:xfrm>
          <a:prstGeom prst="wedgeRoundRectCallout">
            <a:avLst>
              <a:gd name="adj1" fmla="val -54011"/>
              <a:gd name="adj2" fmla="val -31045"/>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One can also update </a:t>
            </a:r>
            <a:r>
              <a:rPr lang="en-US" sz="2400" dirty="0">
                <a:solidFill>
                  <a:srgbClr val="FF00FF"/>
                </a:solidFill>
              </a:rPr>
              <a:t>v(</a:t>
            </a:r>
            <a:r>
              <a:rPr lang="en-US" sz="2400" dirty="0">
                <a:solidFill>
                  <a:srgbClr val="FFC000"/>
                </a:solidFill>
              </a:rPr>
              <a:t>s</a:t>
            </a:r>
            <a:r>
              <a:rPr lang="en-US" sz="2400" dirty="0">
                <a:solidFill>
                  <a:srgbClr val="FF00FF"/>
                </a:solidFill>
              </a:rPr>
              <a:t>)</a:t>
            </a:r>
            <a:r>
              <a:rPr lang="en-CA" sz="2400" dirty="0">
                <a:cs typeface="Times New Roman" panose="02020603050405020304" pitchFamily="18" charset="0"/>
                <a:sym typeface="Symbol" panose="05050102010706020507" pitchFamily="18" charset="2"/>
              </a:rPr>
              <a:t> </a:t>
            </a:r>
            <a:r>
              <a:rPr lang="en-US" sz="2400" dirty="0">
                <a:cs typeface="Times New Roman" panose="02020603050405020304" pitchFamily="18" charset="0"/>
                <a:sym typeface="Symbol" panose="05050102010706020507" pitchFamily="18" charset="2"/>
              </a:rPr>
              <a:t>for state </a:t>
            </a:r>
            <a:r>
              <a:rPr lang="en-US" sz="2400" dirty="0">
                <a:solidFill>
                  <a:srgbClr val="FFC000"/>
                </a:solidFill>
              </a:rPr>
              <a:t>s </a:t>
            </a:r>
            <a:br>
              <a:rPr lang="en-US" sz="2400" dirty="0">
                <a:solidFill>
                  <a:srgbClr val="FFC000"/>
                </a:solidFill>
              </a:rPr>
            </a:br>
            <a:r>
              <a:rPr lang="en-US" sz="2400" dirty="0">
                <a:cs typeface="Times New Roman" panose="02020603050405020304" pitchFamily="18" charset="0"/>
                <a:sym typeface="Symbol" panose="05050102010706020507" pitchFamily="18" charset="2"/>
              </a:rPr>
              <a:t>by taking only one step.</a:t>
            </a:r>
          </a:p>
          <a:p>
            <a:pPr algn="ctr"/>
            <a:r>
              <a:rPr lang="en-US" sz="2400" dirty="0">
                <a:cs typeface="Times New Roman" panose="02020603050405020304" pitchFamily="18" charset="0"/>
                <a:sym typeface="Symbol" panose="05050102010706020507" pitchFamily="18" charset="2"/>
              </a:rPr>
              <a:t>ie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cs typeface="Times New Roman" panose="02020603050405020304" pitchFamily="18" charset="0"/>
                <a:sym typeface="Symbol" panose="05050102010706020507" pitchFamily="18" charset="2"/>
              </a:rPr>
              <a:t> is updated only if this new step with </a:t>
            </a:r>
            <a:r>
              <a:rPr lang="en-US" sz="2400" dirty="0">
                <a:solidFill>
                  <a:srgbClr val="FF00FF"/>
                </a:solidFill>
              </a:rPr>
              <a:t>v(</a:t>
            </a:r>
            <a:r>
              <a:rPr lang="en-US" sz="2400" dirty="0">
                <a:solidFill>
                  <a:srgbClr val="FFC000"/>
                </a:solidFill>
              </a:rPr>
              <a:t>s'</a:t>
            </a:r>
            <a:r>
              <a:rPr lang="en-US" sz="2400" dirty="0">
                <a:solidFill>
                  <a:srgbClr val="FF00FF"/>
                </a:solidFill>
              </a:rPr>
              <a:t>)</a:t>
            </a:r>
            <a:br>
              <a:rPr lang="en-US" sz="2400" dirty="0">
                <a:cs typeface="Times New Roman" panose="02020603050405020304" pitchFamily="18" charset="0"/>
                <a:sym typeface="Symbol" panose="05050102010706020507" pitchFamily="18" charset="2"/>
              </a:rPr>
            </a:br>
            <a:r>
              <a:rPr lang="en-US" sz="2400" dirty="0">
                <a:cs typeface="Times New Roman" panose="02020603050405020304" pitchFamily="18" charset="0"/>
                <a:sym typeface="Symbol" panose="05050102010706020507" pitchFamily="18" charset="2"/>
              </a:rPr>
              <a:t>is better than the current value of </a:t>
            </a: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cs typeface="Times New Roman" panose="02020603050405020304" pitchFamily="18" charset="0"/>
                <a:sym typeface="Symbol" panose="05050102010706020507" pitchFamily="18" charset="2"/>
              </a:rPr>
              <a:t>.</a:t>
            </a:r>
          </a:p>
        </p:txBody>
      </p:sp>
      <p:sp>
        <p:nvSpPr>
          <p:cNvPr id="149" name="Oval 148">
            <a:extLst>
              <a:ext uri="{FF2B5EF4-FFF2-40B4-BE49-F238E27FC236}">
                <a16:creationId xmlns:a16="http://schemas.microsoft.com/office/drawing/2014/main" id="{2E551B58-03AE-461A-8549-0B969F9D615C}"/>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53" name="Straight Arrow Connector 152">
            <a:extLst>
              <a:ext uri="{FF2B5EF4-FFF2-40B4-BE49-F238E27FC236}">
                <a16:creationId xmlns:a16="http://schemas.microsoft.com/office/drawing/2014/main" id="{2236CBF6-BE87-40E2-958E-20E772F66A73}"/>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56" name="Straight Arrow Connector 155">
            <a:extLst>
              <a:ext uri="{FF2B5EF4-FFF2-40B4-BE49-F238E27FC236}">
                <a16:creationId xmlns:a16="http://schemas.microsoft.com/office/drawing/2014/main" id="{1A35E666-6810-445F-AC56-4A35CD5EA469}"/>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57" name="Straight Arrow Connector 156">
            <a:extLst>
              <a:ext uri="{FF2B5EF4-FFF2-40B4-BE49-F238E27FC236}">
                <a16:creationId xmlns:a16="http://schemas.microsoft.com/office/drawing/2014/main" id="{E3D62A2C-2EFD-4F68-BCDC-412E2C3AC34A}"/>
              </a:ext>
            </a:extLst>
          </p:cNvPr>
          <p:cNvCxnSpPr>
            <a:cxnSpLocks/>
          </p:cNvCxnSpPr>
          <p:nvPr/>
        </p:nvCxnSpPr>
        <p:spPr bwMode="auto">
          <a:xfrm flipH="1" flipV="1">
            <a:off x="2144786" y="1045734"/>
            <a:ext cx="25879" cy="399327"/>
          </a:xfrm>
          <a:prstGeom prst="straightConnector1">
            <a:avLst/>
          </a:prstGeom>
          <a:noFill/>
          <a:ln w="38100" cap="sq" cmpd="sng" algn="ctr">
            <a:solidFill>
              <a:schemeClr val="accent2"/>
            </a:solidFill>
            <a:prstDash val="solid"/>
            <a:round/>
            <a:headEnd type="none" w="med" len="med"/>
            <a:tailEnd type="triangle"/>
          </a:ln>
          <a:effectLst/>
        </p:spPr>
      </p:cxnSp>
      <p:pic>
        <p:nvPicPr>
          <p:cNvPr id="163" name="Picture 162">
            <a:extLst>
              <a:ext uri="{FF2B5EF4-FFF2-40B4-BE49-F238E27FC236}">
                <a16:creationId xmlns:a16="http://schemas.microsoft.com/office/drawing/2014/main" id="{E2B93ACC-96EE-4639-AE58-F62EB7C00EC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sp>
        <p:nvSpPr>
          <p:cNvPr id="168" name="Oval 167">
            <a:extLst>
              <a:ext uri="{FF2B5EF4-FFF2-40B4-BE49-F238E27FC236}">
                <a16:creationId xmlns:a16="http://schemas.microsoft.com/office/drawing/2014/main" id="{956D676F-D7D8-4361-9B3F-4EC41A6C3878}"/>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19" name="Rectangle 418">
            <a:extLst>
              <a:ext uri="{FF2B5EF4-FFF2-40B4-BE49-F238E27FC236}">
                <a16:creationId xmlns:a16="http://schemas.microsoft.com/office/drawing/2014/main" id="{561FC0B8-45E8-09B3-ED5B-29525793684D}"/>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sp>
        <p:nvSpPr>
          <p:cNvPr id="540" name="Rectangle 539">
            <a:extLst>
              <a:ext uri="{FF2B5EF4-FFF2-40B4-BE49-F238E27FC236}">
                <a16:creationId xmlns:a16="http://schemas.microsoft.com/office/drawing/2014/main" id="{BB30FFBD-7821-25AD-8C50-5320F159900C}"/>
              </a:ext>
            </a:extLst>
          </p:cNvPr>
          <p:cNvSpPr/>
          <p:nvPr/>
        </p:nvSpPr>
        <p:spPr>
          <a:xfrm>
            <a:off x="2247527" y="1150933"/>
            <a:ext cx="933562"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nvGrpSpPr>
          <p:cNvPr id="13" name="Group 12">
            <a:extLst>
              <a:ext uri="{FF2B5EF4-FFF2-40B4-BE49-F238E27FC236}">
                <a16:creationId xmlns:a16="http://schemas.microsoft.com/office/drawing/2014/main" id="{130985A5-4F29-B8D0-1DD3-59A967D4B43F}"/>
              </a:ext>
            </a:extLst>
          </p:cNvPr>
          <p:cNvGrpSpPr/>
          <p:nvPr/>
        </p:nvGrpSpPr>
        <p:grpSpPr>
          <a:xfrm>
            <a:off x="2450343" y="1223670"/>
            <a:ext cx="2524010" cy="905459"/>
            <a:chOff x="2477238" y="1223670"/>
            <a:chExt cx="2524010" cy="905459"/>
          </a:xfrm>
        </p:grpSpPr>
        <p:grpSp>
          <p:nvGrpSpPr>
            <p:cNvPr id="2" name="Group 1">
              <a:extLst>
                <a:ext uri="{FF2B5EF4-FFF2-40B4-BE49-F238E27FC236}">
                  <a16:creationId xmlns:a16="http://schemas.microsoft.com/office/drawing/2014/main" id="{C7366ADF-D03E-4D85-F2A8-05A55EA49F03}"/>
                </a:ext>
              </a:extLst>
            </p:cNvPr>
            <p:cNvGrpSpPr/>
            <p:nvPr/>
          </p:nvGrpSpPr>
          <p:grpSpPr>
            <a:xfrm>
              <a:off x="2477238" y="1223670"/>
              <a:ext cx="1739721" cy="905459"/>
              <a:chOff x="2412630" y="1250880"/>
              <a:chExt cx="1739721" cy="905459"/>
            </a:xfrm>
          </p:grpSpPr>
          <p:cxnSp>
            <p:nvCxnSpPr>
              <p:cNvPr id="4" name="Straight Arrow Connector 3">
                <a:extLst>
                  <a:ext uri="{FF2B5EF4-FFF2-40B4-BE49-F238E27FC236}">
                    <a16:creationId xmlns:a16="http://schemas.microsoft.com/office/drawing/2014/main" id="{7E5B1CD1-5FA3-16CF-BDB8-33DFD45B0136}"/>
                  </a:ext>
                </a:extLst>
              </p:cNvPr>
              <p:cNvCxnSpPr>
                <a:cxnSpLocks/>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sp>
            <p:nvSpPr>
              <p:cNvPr id="8" name="Oval 7">
                <a:extLst>
                  <a:ext uri="{FF2B5EF4-FFF2-40B4-BE49-F238E27FC236}">
                    <a16:creationId xmlns:a16="http://schemas.microsoft.com/office/drawing/2014/main" id="{EC356B22-04D3-F563-79CA-A3C0F8ACD433}"/>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0" name="Rectangle 9">
                <a:extLst>
                  <a:ext uri="{FF2B5EF4-FFF2-40B4-BE49-F238E27FC236}">
                    <a16:creationId xmlns:a16="http://schemas.microsoft.com/office/drawing/2014/main" id="{CA7E98FC-E0A1-199F-E021-260497B1F4D3}"/>
                  </a:ext>
                </a:extLst>
              </p:cNvPr>
              <p:cNvSpPr/>
              <p:nvPr/>
            </p:nvSpPr>
            <p:spPr>
              <a:xfrm>
                <a:off x="2724935" y="1250880"/>
                <a:ext cx="449937" cy="461665"/>
              </a:xfrm>
              <a:prstGeom prst="rect">
                <a:avLst/>
              </a:prstGeom>
            </p:spPr>
            <p:txBody>
              <a:bodyPr wrap="square">
                <a:spAutoFit/>
              </a:bodyPr>
              <a:lstStyle/>
              <a:p>
                <a:pPr>
                  <a:spcAft>
                    <a:spcPts val="0"/>
                  </a:spcAft>
                </a:pPr>
                <a:r>
                  <a:rPr lang="en-US" sz="2400" dirty="0"/>
                  <a:t>a</a:t>
                </a:r>
                <a:endParaRPr lang="en-CA" sz="2400" baseline="-25000" dirty="0"/>
              </a:p>
            </p:txBody>
          </p:sp>
          <p:sp>
            <p:nvSpPr>
              <p:cNvPr id="11" name="Rectangle 10">
                <a:extLst>
                  <a:ext uri="{FF2B5EF4-FFF2-40B4-BE49-F238E27FC236}">
                    <a16:creationId xmlns:a16="http://schemas.microsoft.com/office/drawing/2014/main" id="{4255282D-C916-0730-5DFD-8C18B5A0BC67}"/>
                  </a:ext>
                </a:extLst>
              </p:cNvPr>
              <p:cNvSpPr/>
              <p:nvPr/>
            </p:nvSpPr>
            <p:spPr>
              <a:xfrm>
                <a:off x="3485934" y="1694674"/>
                <a:ext cx="449937" cy="461665"/>
              </a:xfrm>
              <a:prstGeom prst="rect">
                <a:avLst/>
              </a:prstGeom>
            </p:spPr>
            <p:txBody>
              <a:bodyPr wrap="square">
                <a:spAutoFit/>
              </a:bodyPr>
              <a:lstStyle/>
              <a:p>
                <a:pPr>
                  <a:spcAft>
                    <a:spcPts val="0"/>
                  </a:spcAft>
                </a:pPr>
                <a:r>
                  <a:rPr lang="en-US" sz="2400" dirty="0"/>
                  <a:t> s'</a:t>
                </a:r>
                <a:endParaRPr lang="en-CA" sz="2400" baseline="-25000" dirty="0"/>
              </a:p>
            </p:txBody>
          </p:sp>
        </p:grpSp>
        <p:sp>
          <p:nvSpPr>
            <p:cNvPr id="12" name="Rectangle 11">
              <a:extLst>
                <a:ext uri="{FF2B5EF4-FFF2-40B4-BE49-F238E27FC236}">
                  <a16:creationId xmlns:a16="http://schemas.microsoft.com/office/drawing/2014/main" id="{C446B38A-A713-27C5-2E31-A56F4DDE32F3}"/>
                </a:ext>
              </a:extLst>
            </p:cNvPr>
            <p:cNvSpPr/>
            <p:nvPr/>
          </p:nvSpPr>
          <p:spPr>
            <a:xfrm>
              <a:off x="4204454" y="1322026"/>
              <a:ext cx="796794" cy="47155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sp>
        <p:nvSpPr>
          <p:cNvPr id="14" name="Rounded Rectangular Callout 97">
            <a:extLst>
              <a:ext uri="{FF2B5EF4-FFF2-40B4-BE49-F238E27FC236}">
                <a16:creationId xmlns:a16="http://schemas.microsoft.com/office/drawing/2014/main" id="{77DFA763-54AF-ABA4-46A3-87F3AAE24E5F}"/>
              </a:ext>
            </a:extLst>
          </p:cNvPr>
          <p:cNvSpPr/>
          <p:nvPr/>
        </p:nvSpPr>
        <p:spPr>
          <a:xfrm>
            <a:off x="2523601" y="4371367"/>
            <a:ext cx="2232000" cy="504000"/>
          </a:xfrm>
          <a:prstGeom prst="wedgeRoundRectCallout">
            <a:avLst>
              <a:gd name="adj1" fmla="val -54011"/>
              <a:gd name="adj2" fmla="val -31045"/>
              <a:gd name="adj3" fmla="val 16667"/>
            </a:avLst>
          </a:prstGeom>
          <a:ln w="25400">
            <a:solidFill>
              <a:schemeClr val="tx2"/>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Or a few steps</a:t>
            </a:r>
            <a:endParaRPr lang="en-US" sz="2400" dirty="0">
              <a:cs typeface="Times New Roman" panose="02020603050405020304" pitchFamily="18" charset="0"/>
              <a:sym typeface="Symbol" panose="05050102010706020507" pitchFamily="18" charset="2"/>
            </a:endParaRPr>
          </a:p>
        </p:txBody>
      </p:sp>
      <p:grpSp>
        <p:nvGrpSpPr>
          <p:cNvPr id="15" name="Group 14">
            <a:extLst>
              <a:ext uri="{FF2B5EF4-FFF2-40B4-BE49-F238E27FC236}">
                <a16:creationId xmlns:a16="http://schemas.microsoft.com/office/drawing/2014/main" id="{9236B8C9-2C05-DE10-F831-1B8EE0692AA1}"/>
              </a:ext>
            </a:extLst>
          </p:cNvPr>
          <p:cNvGrpSpPr/>
          <p:nvPr/>
        </p:nvGrpSpPr>
        <p:grpSpPr>
          <a:xfrm>
            <a:off x="2450343" y="983700"/>
            <a:ext cx="3523020" cy="807103"/>
            <a:chOff x="1478228" y="1322026"/>
            <a:chExt cx="3523020" cy="807103"/>
          </a:xfrm>
        </p:grpSpPr>
        <p:grpSp>
          <p:nvGrpSpPr>
            <p:cNvPr id="16" name="Group 15">
              <a:extLst>
                <a:ext uri="{FF2B5EF4-FFF2-40B4-BE49-F238E27FC236}">
                  <a16:creationId xmlns:a16="http://schemas.microsoft.com/office/drawing/2014/main" id="{11E5087F-47E1-0363-AB0E-F36EDEBA78AA}"/>
                </a:ext>
              </a:extLst>
            </p:cNvPr>
            <p:cNvGrpSpPr/>
            <p:nvPr/>
          </p:nvGrpSpPr>
          <p:grpSpPr>
            <a:xfrm>
              <a:off x="1478228" y="1357269"/>
              <a:ext cx="2738731" cy="771860"/>
              <a:chOff x="1413620" y="1384479"/>
              <a:chExt cx="2738731" cy="771860"/>
            </a:xfrm>
          </p:grpSpPr>
          <p:cxnSp>
            <p:nvCxnSpPr>
              <p:cNvPr id="18" name="Straight Arrow Connector 17">
                <a:extLst>
                  <a:ext uri="{FF2B5EF4-FFF2-40B4-BE49-F238E27FC236}">
                    <a16:creationId xmlns:a16="http://schemas.microsoft.com/office/drawing/2014/main" id="{F0862F8C-CDCB-A6F7-519E-AF9851D15009}"/>
                  </a:ext>
                </a:extLst>
              </p:cNvPr>
              <p:cNvCxnSpPr>
                <a:cxnSpLocks/>
              </p:cNvCxnSpPr>
              <p:nvPr/>
            </p:nvCxnSpPr>
            <p:spPr bwMode="auto">
              <a:xfrm flipV="1">
                <a:off x="3139077" y="1613079"/>
                <a:ext cx="556074" cy="274318"/>
              </a:xfrm>
              <a:prstGeom prst="straightConnector1">
                <a:avLst/>
              </a:prstGeom>
              <a:noFill/>
              <a:ln w="38100" cap="sq" cmpd="sng" algn="ctr">
                <a:solidFill>
                  <a:schemeClr val="accent2"/>
                </a:solidFill>
                <a:prstDash val="solid"/>
                <a:round/>
                <a:headEnd type="none" w="med" len="med"/>
                <a:tailEnd type="triangle"/>
              </a:ln>
              <a:effectLst/>
            </p:spPr>
          </p:cxnSp>
          <p:sp>
            <p:nvSpPr>
              <p:cNvPr id="19" name="Oval 18">
                <a:extLst>
                  <a:ext uri="{FF2B5EF4-FFF2-40B4-BE49-F238E27FC236}">
                    <a16:creationId xmlns:a16="http://schemas.microsoft.com/office/drawing/2014/main" id="{23CC8C10-EA9C-DC5B-3179-BE69361A7215}"/>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1" name="Rectangle 20">
                <a:extLst>
                  <a:ext uri="{FF2B5EF4-FFF2-40B4-BE49-F238E27FC236}">
                    <a16:creationId xmlns:a16="http://schemas.microsoft.com/office/drawing/2014/main" id="{9A42BC03-9DE1-6AB7-689A-3B5FE53EAA49}"/>
                  </a:ext>
                </a:extLst>
              </p:cNvPr>
              <p:cNvSpPr/>
              <p:nvPr/>
            </p:nvSpPr>
            <p:spPr>
              <a:xfrm>
                <a:off x="3485934" y="1694674"/>
                <a:ext cx="449937" cy="461665"/>
              </a:xfrm>
              <a:prstGeom prst="rect">
                <a:avLst/>
              </a:prstGeom>
            </p:spPr>
            <p:txBody>
              <a:bodyPr wrap="square">
                <a:spAutoFit/>
              </a:bodyPr>
              <a:lstStyle/>
              <a:p>
                <a:pPr>
                  <a:spcAft>
                    <a:spcPts val="0"/>
                  </a:spcAft>
                </a:pPr>
                <a:r>
                  <a:rPr lang="en-US" sz="2400" dirty="0"/>
                  <a:t> s'</a:t>
                </a:r>
                <a:endParaRPr lang="en-CA" sz="2400" baseline="-25000" dirty="0"/>
              </a:p>
            </p:txBody>
          </p:sp>
          <p:cxnSp>
            <p:nvCxnSpPr>
              <p:cNvPr id="23" name="Straight Arrow Connector 22">
                <a:extLst>
                  <a:ext uri="{FF2B5EF4-FFF2-40B4-BE49-F238E27FC236}">
                    <a16:creationId xmlns:a16="http://schemas.microsoft.com/office/drawing/2014/main" id="{B62B8D72-0A2C-4F3A-C381-128E58DAE4BC}"/>
                  </a:ext>
                </a:extLst>
              </p:cNvPr>
              <p:cNvCxnSpPr>
                <a:cxnSpLocks/>
              </p:cNvCxnSpPr>
              <p:nvPr/>
            </p:nvCxnSpPr>
            <p:spPr bwMode="auto">
              <a:xfrm>
                <a:off x="2583003" y="1656564"/>
                <a:ext cx="556074" cy="216443"/>
              </a:xfrm>
              <a:prstGeom prst="straightConnector1">
                <a:avLst/>
              </a:prstGeom>
              <a:noFill/>
              <a:ln w="38100" cap="sq" cmpd="sng" algn="ctr">
                <a:solidFill>
                  <a:schemeClr val="accent2"/>
                </a:solidFill>
                <a:prstDash val="solid"/>
                <a:round/>
                <a:headEnd type="none" w="med" len="med"/>
                <a:tailEnd type="triangle"/>
              </a:ln>
              <a:effectLst/>
            </p:spPr>
          </p:cxnSp>
          <p:cxnSp>
            <p:nvCxnSpPr>
              <p:cNvPr id="24" name="Straight Arrow Connector 23">
                <a:extLst>
                  <a:ext uri="{FF2B5EF4-FFF2-40B4-BE49-F238E27FC236}">
                    <a16:creationId xmlns:a16="http://schemas.microsoft.com/office/drawing/2014/main" id="{8E540C7D-A5D7-A337-457C-45DF50D2BC52}"/>
                  </a:ext>
                </a:extLst>
              </p:cNvPr>
              <p:cNvCxnSpPr>
                <a:cxnSpLocks/>
              </p:cNvCxnSpPr>
              <p:nvPr/>
            </p:nvCxnSpPr>
            <p:spPr bwMode="auto">
              <a:xfrm flipV="1">
                <a:off x="2026929" y="1651188"/>
                <a:ext cx="556074" cy="274318"/>
              </a:xfrm>
              <a:prstGeom prst="straightConnector1">
                <a:avLst/>
              </a:prstGeom>
              <a:noFill/>
              <a:ln w="38100" cap="sq" cmpd="sng" algn="ctr">
                <a:solidFill>
                  <a:schemeClr val="accent2"/>
                </a:solidFill>
                <a:prstDash val="solid"/>
                <a:round/>
                <a:headEnd type="none" w="med" len="med"/>
                <a:tailEnd type="triangle"/>
              </a:ln>
              <a:effectLst/>
            </p:spPr>
          </p:cxnSp>
          <p:cxnSp>
            <p:nvCxnSpPr>
              <p:cNvPr id="25" name="Straight Arrow Connector 24">
                <a:extLst>
                  <a:ext uri="{FF2B5EF4-FFF2-40B4-BE49-F238E27FC236}">
                    <a16:creationId xmlns:a16="http://schemas.microsoft.com/office/drawing/2014/main" id="{F0AC4B0A-A06E-1F64-0809-11994C3BF153}"/>
                  </a:ext>
                </a:extLst>
              </p:cNvPr>
              <p:cNvCxnSpPr>
                <a:cxnSpLocks/>
              </p:cNvCxnSpPr>
              <p:nvPr/>
            </p:nvCxnSpPr>
            <p:spPr bwMode="auto">
              <a:xfrm flipV="1">
                <a:off x="1413620" y="1948053"/>
                <a:ext cx="641407" cy="72617"/>
              </a:xfrm>
              <a:prstGeom prst="straightConnector1">
                <a:avLst/>
              </a:prstGeom>
              <a:noFill/>
              <a:ln w="38100" cap="sq" cmpd="sng" algn="ctr">
                <a:solidFill>
                  <a:schemeClr val="accent2"/>
                </a:solidFill>
                <a:prstDash val="solid"/>
                <a:round/>
                <a:headEnd type="none" w="med" len="med"/>
                <a:tailEnd type="triangle"/>
              </a:ln>
              <a:effectLst/>
            </p:spPr>
          </p:cxnSp>
        </p:grpSp>
        <p:sp>
          <p:nvSpPr>
            <p:cNvPr id="17" name="Rectangle 16">
              <a:extLst>
                <a:ext uri="{FF2B5EF4-FFF2-40B4-BE49-F238E27FC236}">
                  <a16:creationId xmlns:a16="http://schemas.microsoft.com/office/drawing/2014/main" id="{0A992363-0670-9263-992E-B9ED12889377}"/>
                </a:ext>
              </a:extLst>
            </p:cNvPr>
            <p:cNvSpPr/>
            <p:nvPr/>
          </p:nvSpPr>
          <p:spPr>
            <a:xfrm>
              <a:off x="4204454" y="1322026"/>
              <a:ext cx="796794" cy="47155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spTree>
    <p:extLst>
      <p:ext uri="{BB962C8B-B14F-4D97-AF65-F5344CB8AC3E}">
        <p14:creationId xmlns:p14="http://schemas.microsoft.com/office/powerpoint/2010/main" val="766840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500" fill="hold"/>
                                        <p:tgtEl>
                                          <p:spTgt spid="104"/>
                                        </p:tgtEl>
                                        <p:attrNameLst>
                                          <p:attrName>ppt_x</p:attrName>
                                        </p:attrNameLst>
                                      </p:cBhvr>
                                      <p:tavLst>
                                        <p:tav tm="0">
                                          <p:val>
                                            <p:strVal val="0-#ppt_w/2"/>
                                          </p:val>
                                        </p:tav>
                                        <p:tav tm="100000">
                                          <p:val>
                                            <p:strVal val="#ppt_x"/>
                                          </p:val>
                                        </p:tav>
                                      </p:tavLst>
                                    </p:anim>
                                    <p:anim calcmode="lin" valueType="num">
                                      <p:cBhvr additive="base">
                                        <p:cTn id="8" dur="500" fill="hold"/>
                                        <p:tgtEl>
                                          <p:spTgt spid="10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4">
                                            <p:txEl>
                                              <p:pRg st="0" end="0"/>
                                            </p:txEl>
                                          </p:spTgt>
                                        </p:tgtEl>
                                        <p:attrNameLst>
                                          <p:attrName>style.visibility</p:attrName>
                                        </p:attrNameLst>
                                      </p:cBhvr>
                                      <p:to>
                                        <p:strVal val="visible"/>
                                      </p:to>
                                    </p:set>
                                    <p:anim calcmode="lin" valueType="num">
                                      <p:cBhvr additive="base">
                                        <p:cTn id="11" dur="500" fill="hold"/>
                                        <p:tgtEl>
                                          <p:spTgt spid="10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4">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0-#ppt_w/2"/>
                                          </p:val>
                                        </p:tav>
                                        <p:tav tm="100000">
                                          <p:val>
                                            <p:strVal val="#ppt_x"/>
                                          </p:val>
                                        </p:tav>
                                      </p:tavLst>
                                    </p:anim>
                                    <p:anim calcmode="lin" valueType="num">
                                      <p:cBhvr additive="base">
                                        <p:cTn id="16"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04">
                                            <p:txEl>
                                              <p:pRg st="1" end="1"/>
                                            </p:txEl>
                                          </p:spTgt>
                                        </p:tgtEl>
                                        <p:attrNameLst>
                                          <p:attrName>style.visibility</p:attrName>
                                        </p:attrNameLst>
                                      </p:cBhvr>
                                      <p:to>
                                        <p:strVal val="visible"/>
                                      </p:to>
                                    </p:set>
                                    <p:anim calcmode="lin" valueType="num">
                                      <p:cBhvr additive="base">
                                        <p:cTn id="21" dur="500" fill="hold"/>
                                        <p:tgtEl>
                                          <p:spTgt spid="104">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4">
                                            <p:txEl>
                                              <p:pRg st="0" end="0"/>
                                            </p:txEl>
                                          </p:spTgt>
                                        </p:tgtEl>
                                        <p:attrNameLst>
                                          <p:attrName>style.visibility</p:attrName>
                                        </p:attrNameLst>
                                      </p:cBhvr>
                                      <p:to>
                                        <p:strVal val="visible"/>
                                      </p:to>
                                    </p:set>
                                    <p:anim calcmode="lin" valueType="num">
                                      <p:cBhvr additive="base">
                                        <p:cTn id="27"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4">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0-#ppt_w/2"/>
                                          </p:val>
                                        </p:tav>
                                        <p:tav tm="100000">
                                          <p:val>
                                            <p:strVal val="#ppt_x"/>
                                          </p:val>
                                        </p:tav>
                                      </p:tavLst>
                                    </p:anim>
                                    <p:anim calcmode="lin" valueType="num">
                                      <p:cBhvr additive="base">
                                        <p:cTn id="32" dur="500" fill="hold"/>
                                        <p:tgtEl>
                                          <p:spTgt spid="14"/>
                                        </p:tgtEl>
                                        <p:attrNameLst>
                                          <p:attrName>ppt_y</p:attrName>
                                        </p:attrNameLst>
                                      </p:cBhvr>
                                      <p:tavLst>
                                        <p:tav tm="0">
                                          <p:val>
                                            <p:strVal val="#ppt_y"/>
                                          </p:val>
                                        </p:tav>
                                        <p:tav tm="100000">
                                          <p:val>
                                            <p:strVal val="#ppt_y"/>
                                          </p:val>
                                        </p:tav>
                                      </p:tavLst>
                                    </p:anim>
                                  </p:childTnLst>
                                </p:cTn>
                              </p:par>
                              <p:par>
                                <p:cTn id="33" presetID="1" presetClass="exit" presetSubtype="0" fill="hold" nodeType="withEffect">
                                  <p:stCondLst>
                                    <p:cond delay="0"/>
                                  </p:stCondLst>
                                  <p:childTnLst>
                                    <p:set>
                                      <p:cBhvr>
                                        <p:cTn id="34" dur="1" fill="hold">
                                          <p:stCondLst>
                                            <p:cond delay="0"/>
                                          </p:stCondLst>
                                        </p:cTn>
                                        <p:tgtEl>
                                          <p:spTgt spid="13"/>
                                        </p:tgtEl>
                                        <p:attrNameLst>
                                          <p:attrName>style.visibility</p:attrName>
                                        </p:attrNameLst>
                                      </p:cBhvr>
                                      <p:to>
                                        <p:strVal val="hidden"/>
                                      </p:to>
                                    </p:set>
                                  </p:childTnLst>
                                </p:cTn>
                              </p:par>
                              <p:par>
                                <p:cTn id="35" presetID="2" presetClass="entr" presetSubtype="8" fill="hold" nodeType="with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0-#ppt_w/2"/>
                                          </p:val>
                                        </p:tav>
                                        <p:tav tm="100000">
                                          <p:val>
                                            <p:strVal val="#ppt_x"/>
                                          </p:val>
                                        </p:tav>
                                      </p:tavLst>
                                    </p:anim>
                                    <p:anim calcmode="lin" valueType="num">
                                      <p:cBhvr additive="base">
                                        <p:cTn id="3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P spid="14"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63" name="Rectangle 62">
            <a:extLst>
              <a:ext uri="{FF2B5EF4-FFF2-40B4-BE49-F238E27FC236}">
                <a16:creationId xmlns:a16="http://schemas.microsoft.com/office/drawing/2014/main" id="{453C9023-B29C-4D94-A5D9-A77E28C857C7}"/>
              </a:ext>
            </a:extLst>
          </p:cNvPr>
          <p:cNvSpPr/>
          <p:nvPr/>
        </p:nvSpPr>
        <p:spPr>
          <a:xfrm>
            <a:off x="655503" y="2673738"/>
            <a:ext cx="4842162" cy="1938992"/>
          </a:xfrm>
          <a:prstGeom prst="rect">
            <a:avLst/>
          </a:prstGeom>
        </p:spPr>
        <p:txBody>
          <a:bodyPr wrap="square">
            <a:spAutoFit/>
          </a:bodyPr>
          <a:lstStyle/>
          <a:p>
            <a:pPr>
              <a:spcAft>
                <a:spcPts val="0"/>
              </a:spcAft>
            </a:pPr>
            <a:r>
              <a:rPr lang="en-US" sz="2400" dirty="0"/>
              <a:t>Sometimes it is useful to learn a value </a:t>
            </a:r>
          </a:p>
          <a:p>
            <a:pPr>
              <a:spcAft>
                <a:spcPts val="0"/>
              </a:spcAft>
            </a:pPr>
            <a:r>
              <a:rPr lang="en-US" sz="2400" dirty="0"/>
              <a:t>  for each </a:t>
            </a: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err="1">
                <a:latin typeface="Times New Roman"/>
                <a:cs typeface="Times New Roman" panose="02020603050405020304" pitchFamily="18" charset="0"/>
                <a:sym typeface="Symbol" panose="05050102010706020507" pitchFamily="18" charset="2"/>
              </a:rPr>
              <a:t>state,action</a:t>
            </a: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a:latin typeface="Times New Roman"/>
                <a:cs typeface="Times New Roman" panose="02020603050405020304" pitchFamily="18" charset="0"/>
                <a:sym typeface="Symbol" panose="05050102010706020507" pitchFamily="18" charset="2"/>
              </a:rPr>
              <a:t>-pair</a:t>
            </a:r>
          </a:p>
          <a:p>
            <a:pPr>
              <a:spcAft>
                <a:spcPts val="0"/>
              </a:spcAft>
            </a:pPr>
            <a:r>
              <a:rPr lang="en-US" sz="2400" dirty="0">
                <a:latin typeface="Times New Roman"/>
                <a:cs typeface="Times New Roman" panose="02020603050405020304" pitchFamily="18" charset="0"/>
                <a:sym typeface="Symbol" panose="05050102010706020507" pitchFamily="18" charset="2"/>
              </a:rPr>
              <a:t>      i.e. what is the expected reward </a:t>
            </a:r>
            <a:br>
              <a:rPr lang="en-US" sz="2400" dirty="0">
                <a:latin typeface="Times New Roman"/>
                <a:cs typeface="Times New Roman" panose="02020603050405020304" pitchFamily="18" charset="0"/>
                <a:sym typeface="Symbol" panose="05050102010706020507" pitchFamily="18" charset="2"/>
              </a:rPr>
            </a:br>
            <a:r>
              <a:rPr lang="en-US" sz="2400" dirty="0">
                <a:latin typeface="Times New Roman"/>
                <a:cs typeface="Times New Roman" panose="02020603050405020304" pitchFamily="18" charset="0"/>
                <a:sym typeface="Symbol" panose="05050102010706020507" pitchFamily="18" charset="2"/>
              </a:rPr>
              <a:t>              when taking this action </a:t>
            </a:r>
            <a:br>
              <a:rPr lang="en-US" sz="2400" dirty="0">
                <a:latin typeface="Times New Roman"/>
                <a:cs typeface="Times New Roman" panose="02020603050405020304" pitchFamily="18" charset="0"/>
                <a:sym typeface="Symbol" panose="05050102010706020507" pitchFamily="18" charset="2"/>
              </a:rPr>
            </a:br>
            <a:r>
              <a:rPr lang="en-US" sz="2400" dirty="0">
                <a:latin typeface="Times New Roman"/>
                <a:cs typeface="Times New Roman" panose="02020603050405020304" pitchFamily="18" charset="0"/>
                <a:sym typeface="Symbol" panose="05050102010706020507" pitchFamily="18" charset="2"/>
              </a:rPr>
              <a:t>              from this state.</a:t>
            </a:r>
            <a:endParaRPr lang="en-US" sz="2400" dirty="0"/>
          </a:p>
        </p:txBody>
      </p:sp>
      <p:grpSp>
        <p:nvGrpSpPr>
          <p:cNvPr id="2" name="Group 1">
            <a:extLst>
              <a:ext uri="{FF2B5EF4-FFF2-40B4-BE49-F238E27FC236}">
                <a16:creationId xmlns:a16="http://schemas.microsoft.com/office/drawing/2014/main" id="{3CA8FBF5-C97D-9F12-CEA4-AA3B9A3D23EF}"/>
              </a:ext>
            </a:extLst>
          </p:cNvPr>
          <p:cNvGrpSpPr/>
          <p:nvPr/>
        </p:nvGrpSpPr>
        <p:grpSpPr>
          <a:xfrm>
            <a:off x="1447800" y="842733"/>
            <a:ext cx="2704551" cy="1502390"/>
            <a:chOff x="1447800" y="842733"/>
            <a:chExt cx="2704551" cy="1502390"/>
          </a:xfrm>
        </p:grpSpPr>
        <p:sp>
          <p:nvSpPr>
            <p:cNvPr id="27" name="Oval 26">
              <a:extLst>
                <a:ext uri="{FF2B5EF4-FFF2-40B4-BE49-F238E27FC236}">
                  <a16:creationId xmlns:a16="http://schemas.microsoft.com/office/drawing/2014/main" id="{B635AA66-87C0-417C-8F5D-F00312F73C0F}"/>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28" name="Straight Arrow Connector 27">
              <a:extLst>
                <a:ext uri="{FF2B5EF4-FFF2-40B4-BE49-F238E27FC236}">
                  <a16:creationId xmlns:a16="http://schemas.microsoft.com/office/drawing/2014/main" id="{424ABC95-02F1-4FDB-A56D-D913DF7AB302}"/>
                </a:ext>
              </a:extLst>
            </p:cNvPr>
            <p:cNvCxnSpPr>
              <a:cxnSpLocks/>
              <a:stCxn id="27" idx="6"/>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29" name="Straight Arrow Connector 28">
              <a:extLst>
                <a:ext uri="{FF2B5EF4-FFF2-40B4-BE49-F238E27FC236}">
                  <a16:creationId xmlns:a16="http://schemas.microsoft.com/office/drawing/2014/main" id="{5CD96C7A-CEDC-429A-A495-442A427E01FE}"/>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30" name="Straight Arrow Connector 29">
              <a:extLst>
                <a:ext uri="{FF2B5EF4-FFF2-40B4-BE49-F238E27FC236}">
                  <a16:creationId xmlns:a16="http://schemas.microsoft.com/office/drawing/2014/main" id="{88C13390-7DC0-4330-B734-403083FD4A67}"/>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31" name="Straight Arrow Connector 30">
              <a:extLst>
                <a:ext uri="{FF2B5EF4-FFF2-40B4-BE49-F238E27FC236}">
                  <a16:creationId xmlns:a16="http://schemas.microsoft.com/office/drawing/2014/main" id="{82739F01-A037-4825-A7CE-EAC262615324}"/>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32" name="Oval 31">
              <a:extLst>
                <a:ext uri="{FF2B5EF4-FFF2-40B4-BE49-F238E27FC236}">
                  <a16:creationId xmlns:a16="http://schemas.microsoft.com/office/drawing/2014/main" id="{D0AE14F5-35B3-48DC-BA79-080CB21FF2AE}"/>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34" name="Picture 33">
              <a:extLst>
                <a:ext uri="{FF2B5EF4-FFF2-40B4-BE49-F238E27FC236}">
                  <a16:creationId xmlns:a16="http://schemas.microsoft.com/office/drawing/2014/main" id="{7040364A-016C-42AD-8665-B5E59649596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29270"/>
              <a:ext cx="361526" cy="457200"/>
            </a:xfrm>
            <a:prstGeom prst="rect">
              <a:avLst/>
            </a:prstGeom>
          </p:spPr>
        </p:pic>
        <p:sp>
          <p:nvSpPr>
            <p:cNvPr id="35" name="Rectangle 34">
              <a:extLst>
                <a:ext uri="{FF2B5EF4-FFF2-40B4-BE49-F238E27FC236}">
                  <a16:creationId xmlns:a16="http://schemas.microsoft.com/office/drawing/2014/main" id="{193125B0-295A-4A71-98E4-1D5A2264B14F}"/>
                </a:ext>
              </a:extLst>
            </p:cNvPr>
            <p:cNvSpPr/>
            <p:nvPr/>
          </p:nvSpPr>
          <p:spPr>
            <a:xfrm>
              <a:off x="2724935" y="1250880"/>
              <a:ext cx="449937" cy="461665"/>
            </a:xfrm>
            <a:prstGeom prst="rect">
              <a:avLst/>
            </a:prstGeom>
          </p:spPr>
          <p:txBody>
            <a:bodyPr wrap="square">
              <a:spAutoFit/>
            </a:bodyPr>
            <a:lstStyle/>
            <a:p>
              <a:pPr>
                <a:spcAft>
                  <a:spcPts val="0"/>
                </a:spcAft>
              </a:pPr>
              <a:r>
                <a:rPr lang="en-US" sz="2400" dirty="0"/>
                <a:t>a</a:t>
              </a:r>
              <a:endParaRPr lang="en-CA" sz="2400" baseline="-25000" dirty="0"/>
            </a:p>
          </p:txBody>
        </p:sp>
        <p:sp>
          <p:nvSpPr>
            <p:cNvPr id="36" name="Rectangle 35">
              <a:extLst>
                <a:ext uri="{FF2B5EF4-FFF2-40B4-BE49-F238E27FC236}">
                  <a16:creationId xmlns:a16="http://schemas.microsoft.com/office/drawing/2014/main" id="{57987357-8A79-424A-ACFC-60E00E2A5D35}"/>
                </a:ext>
              </a:extLst>
            </p:cNvPr>
            <p:cNvSpPr/>
            <p:nvPr/>
          </p:nvSpPr>
          <p:spPr>
            <a:xfrm>
              <a:off x="3485934" y="1694674"/>
              <a:ext cx="449937" cy="461665"/>
            </a:xfrm>
            <a:prstGeom prst="rect">
              <a:avLst/>
            </a:prstGeom>
          </p:spPr>
          <p:txBody>
            <a:bodyPr wrap="square">
              <a:spAutoFit/>
            </a:bodyPr>
            <a:lstStyle/>
            <a:p>
              <a:pPr>
                <a:spcAft>
                  <a:spcPts val="0"/>
                </a:spcAft>
              </a:pPr>
              <a:r>
                <a:rPr lang="en-US" sz="2400" dirty="0"/>
                <a:t> s'</a:t>
              </a:r>
              <a:endParaRPr lang="en-CA" sz="2400" baseline="-25000" dirty="0"/>
            </a:p>
          </p:txBody>
        </p:sp>
      </p:grpSp>
      <p:grpSp>
        <p:nvGrpSpPr>
          <p:cNvPr id="6" name="Group 5">
            <a:extLst>
              <a:ext uri="{FF2B5EF4-FFF2-40B4-BE49-F238E27FC236}">
                <a16:creationId xmlns:a16="http://schemas.microsoft.com/office/drawing/2014/main" id="{32827146-53C9-B1C4-473E-3F3DD96DE9ED}"/>
              </a:ext>
            </a:extLst>
          </p:cNvPr>
          <p:cNvGrpSpPr/>
          <p:nvPr/>
        </p:nvGrpSpPr>
        <p:grpSpPr>
          <a:xfrm>
            <a:off x="1209146" y="5985314"/>
            <a:ext cx="7684889" cy="557400"/>
            <a:chOff x="1209146" y="5985314"/>
            <a:chExt cx="7684889" cy="557400"/>
          </a:xfrm>
        </p:grpSpPr>
        <p:sp>
          <p:nvSpPr>
            <p:cNvPr id="48" name="Rectangle 47">
              <a:extLst>
                <a:ext uri="{FF2B5EF4-FFF2-40B4-BE49-F238E27FC236}">
                  <a16:creationId xmlns:a16="http://schemas.microsoft.com/office/drawing/2014/main" id="{95A90EDC-D1FE-4C16-AF7E-55B079C47507}"/>
                </a:ext>
              </a:extLst>
            </p:cNvPr>
            <p:cNvSpPr/>
            <p:nvPr/>
          </p:nvSpPr>
          <p:spPr>
            <a:xfrm>
              <a:off x="7715847" y="6016092"/>
              <a:ext cx="1178188"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solidFill>
                    <a:schemeClr val="tx2"/>
                  </a:solidFill>
                </a:rPr>
                <a:t> ]</a:t>
              </a:r>
            </a:p>
          </p:txBody>
        </p:sp>
        <p:grpSp>
          <p:nvGrpSpPr>
            <p:cNvPr id="4" name="Group 3">
              <a:extLst>
                <a:ext uri="{FF2B5EF4-FFF2-40B4-BE49-F238E27FC236}">
                  <a16:creationId xmlns:a16="http://schemas.microsoft.com/office/drawing/2014/main" id="{25EBFBF7-B30C-0E34-D1A7-2C4F85EDAB5F}"/>
                </a:ext>
              </a:extLst>
            </p:cNvPr>
            <p:cNvGrpSpPr/>
            <p:nvPr/>
          </p:nvGrpSpPr>
          <p:grpSpPr>
            <a:xfrm>
              <a:off x="1209146" y="5985314"/>
              <a:ext cx="7047573" cy="557400"/>
              <a:chOff x="1209146" y="5985314"/>
              <a:chExt cx="7047573" cy="557400"/>
            </a:xfrm>
          </p:grpSpPr>
          <p:sp>
            <p:nvSpPr>
              <p:cNvPr id="26" name="TextBox 25">
                <a:extLst>
                  <a:ext uri="{FF2B5EF4-FFF2-40B4-BE49-F238E27FC236}">
                    <a16:creationId xmlns:a16="http://schemas.microsoft.com/office/drawing/2014/main" id="{62E1C704-1D71-448E-BED1-281F92F00440}"/>
                  </a:ext>
                </a:extLst>
              </p:cNvPr>
              <p:cNvSpPr txBox="1"/>
              <p:nvPr/>
            </p:nvSpPr>
            <p:spPr bwMode="auto">
              <a:xfrm>
                <a:off x="1209146" y="601949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CA" altLang="en-US" sz="2800" dirty="0">
                    <a:solidFill>
                      <a:srgbClr val="FF00FF"/>
                    </a:solidFill>
                  </a:rPr>
                  <a:t>v(</a:t>
                </a:r>
                <a:r>
                  <a:rPr lang="en-CA" altLang="en-US" sz="2800" dirty="0">
                    <a:solidFill>
                      <a:srgbClr val="FFC000"/>
                    </a:solidFill>
                  </a:rPr>
                  <a:t>s</a:t>
                </a:r>
                <a:r>
                  <a:rPr lang="en-CA" altLang="en-US" sz="2800" dirty="0">
                    <a:solidFill>
                      <a:srgbClr val="FF00FF"/>
                    </a:solidFill>
                  </a:rPr>
                  <a:t>) </a:t>
                </a:r>
                <a:r>
                  <a:rPr lang="en-US" sz="2800" dirty="0"/>
                  <a:t> </a:t>
                </a:r>
                <a:r>
                  <a:rPr lang="en-US" dirty="0"/>
                  <a:t>=</a:t>
                </a:r>
                <a:endParaRPr lang="en-US" sz="2800" dirty="0"/>
              </a:p>
            </p:txBody>
          </p:sp>
          <p:sp>
            <p:nvSpPr>
              <p:cNvPr id="39" name="TextBox 38">
                <a:extLst>
                  <a:ext uri="{FF2B5EF4-FFF2-40B4-BE49-F238E27FC236}">
                    <a16:creationId xmlns:a16="http://schemas.microsoft.com/office/drawing/2014/main" id="{31465A03-2873-49AE-BDC3-D942F77388FB}"/>
                  </a:ext>
                </a:extLst>
              </p:cNvPr>
              <p:cNvSpPr txBox="1"/>
              <p:nvPr/>
            </p:nvSpPr>
            <p:spPr bwMode="auto">
              <a:xfrm>
                <a:off x="2274516" y="5985314"/>
                <a:ext cx="17002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r>
                  <a:rPr lang="en-US" sz="2800" dirty="0" err="1"/>
                  <a:t>max</a:t>
                </a:r>
                <a:r>
                  <a:rPr lang="en-US" sz="2800" baseline="-25000" dirty="0" err="1"/>
                  <a:t>actions</a:t>
                </a:r>
                <a:r>
                  <a:rPr lang="en-US" sz="2800" baseline="-25000" dirty="0"/>
                  <a:t> a</a:t>
                </a:r>
                <a:endParaRPr lang="en-GB" dirty="0"/>
              </a:p>
            </p:txBody>
          </p:sp>
          <p:sp>
            <p:nvSpPr>
              <p:cNvPr id="45" name="Rectangle 44">
                <a:extLst>
                  <a:ext uri="{FF2B5EF4-FFF2-40B4-BE49-F238E27FC236}">
                    <a16:creationId xmlns:a16="http://schemas.microsoft.com/office/drawing/2014/main" id="{D8544D48-AA67-4237-8E1D-092626AC73BA}"/>
                  </a:ext>
                </a:extLst>
              </p:cNvPr>
              <p:cNvSpPr/>
              <p:nvPr/>
            </p:nvSpPr>
            <p:spPr>
              <a:xfrm>
                <a:off x="3951418" y="6016092"/>
                <a:ext cx="2208655" cy="461665"/>
              </a:xfrm>
              <a:prstGeom prst="rect">
                <a:avLst/>
              </a:prstGeom>
            </p:spPr>
            <p:txBody>
              <a:bodyPr wrap="square">
                <a:spAutoFit/>
              </a:bodyPr>
              <a:lstStyle/>
              <a:p>
                <a:pPr>
                  <a:spcAft>
                    <a:spcPts val="0"/>
                  </a:spcAft>
                </a:pPr>
                <a:r>
                  <a:rPr lang="en-US" sz="2400" dirty="0"/>
                  <a:t>sum</a:t>
                </a:r>
                <a:r>
                  <a:rPr lang="en-US" sz="2400" baseline="-25000" dirty="0"/>
                  <a:t>s' </a:t>
                </a:r>
                <a:r>
                  <a:rPr lang="en-US" sz="2400" dirty="0"/>
                  <a:t>P</a:t>
                </a:r>
                <a:r>
                  <a:rPr lang="en-US" sz="2400" baseline="30000" dirty="0"/>
                  <a:t>a</a:t>
                </a:r>
                <a:r>
                  <a:rPr lang="en-US" sz="2400" dirty="0"/>
                  <a:t>(</a:t>
                </a:r>
                <a:r>
                  <a:rPr lang="en-US" sz="2400" dirty="0" err="1"/>
                  <a:t>s,s</a:t>
                </a:r>
                <a:r>
                  <a:rPr lang="en-US" sz="2400" dirty="0"/>
                  <a:t>') × </a:t>
                </a:r>
              </a:p>
            </p:txBody>
          </p:sp>
          <p:sp>
            <p:nvSpPr>
              <p:cNvPr id="47" name="Rectangle 46">
                <a:extLst>
                  <a:ext uri="{FF2B5EF4-FFF2-40B4-BE49-F238E27FC236}">
                    <a16:creationId xmlns:a16="http://schemas.microsoft.com/office/drawing/2014/main" id="{7B0AC44C-6811-44EB-B06F-B11DCB47CD7A}"/>
                  </a:ext>
                </a:extLst>
              </p:cNvPr>
              <p:cNvSpPr/>
              <p:nvPr/>
            </p:nvSpPr>
            <p:spPr>
              <a:xfrm>
                <a:off x="5776758" y="6016092"/>
                <a:ext cx="2479961" cy="461665"/>
              </a:xfrm>
              <a:prstGeom prst="rect">
                <a:avLst/>
              </a:prstGeom>
            </p:spPr>
            <p:txBody>
              <a:bodyPr wrap="square">
                <a:spAutoFit/>
              </a:bodyPr>
              <a:lstStyle/>
              <a:p>
                <a:pPr>
                  <a:spcAft>
                    <a:spcPts val="0"/>
                  </a:spcAft>
                </a:pPr>
                <a:r>
                  <a:rPr lang="en-US" sz="2400" dirty="0"/>
                  <a:t>[R</a:t>
                </a:r>
                <a:r>
                  <a:rPr lang="en-US" sz="2400" baseline="30000" dirty="0"/>
                  <a:t>a</a:t>
                </a:r>
                <a:r>
                  <a:rPr lang="en-US" sz="2400" dirty="0"/>
                  <a:t>(</a:t>
                </a:r>
                <a:r>
                  <a:rPr lang="en-US" sz="2400" dirty="0" err="1"/>
                  <a:t>s,s</a:t>
                </a:r>
                <a:r>
                  <a:rPr lang="en-US" sz="2400" dirty="0"/>
                  <a:t>') +</a:t>
                </a:r>
              </a:p>
            </p:txBody>
          </p:sp>
          <p:sp>
            <p:nvSpPr>
              <p:cNvPr id="49" name="Rectangle 48">
                <a:extLst>
                  <a:ext uri="{FF2B5EF4-FFF2-40B4-BE49-F238E27FC236}">
                    <a16:creationId xmlns:a16="http://schemas.microsoft.com/office/drawing/2014/main" id="{757C09E4-3B7F-499D-BABB-4CEDEF821738}"/>
                  </a:ext>
                </a:extLst>
              </p:cNvPr>
              <p:cNvSpPr/>
              <p:nvPr/>
            </p:nvSpPr>
            <p:spPr>
              <a:xfrm>
                <a:off x="7066497" y="6016092"/>
                <a:ext cx="774110"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p>
            </p:txBody>
          </p:sp>
        </p:grpSp>
      </p:grpSp>
      <p:grpSp>
        <p:nvGrpSpPr>
          <p:cNvPr id="50" name="Group 49">
            <a:extLst>
              <a:ext uri="{FF2B5EF4-FFF2-40B4-BE49-F238E27FC236}">
                <a16:creationId xmlns:a16="http://schemas.microsoft.com/office/drawing/2014/main" id="{F94A8B57-058E-4C89-BB80-C01C13A467B3}"/>
              </a:ext>
            </a:extLst>
          </p:cNvPr>
          <p:cNvGrpSpPr/>
          <p:nvPr/>
        </p:nvGrpSpPr>
        <p:grpSpPr>
          <a:xfrm>
            <a:off x="4017387" y="5431707"/>
            <a:ext cx="4480560" cy="717221"/>
            <a:chOff x="4017387" y="5431707"/>
            <a:chExt cx="4480560" cy="717221"/>
          </a:xfrm>
        </p:grpSpPr>
        <p:sp>
          <p:nvSpPr>
            <p:cNvPr id="51" name="Left Brace 50">
              <a:extLst>
                <a:ext uri="{FF2B5EF4-FFF2-40B4-BE49-F238E27FC236}">
                  <a16:creationId xmlns:a16="http://schemas.microsoft.com/office/drawing/2014/main" id="{3A798547-BEE8-46BD-A8BB-23E7A53F302F}"/>
                </a:ext>
              </a:extLst>
            </p:cNvPr>
            <p:cNvSpPr/>
            <p:nvPr/>
          </p:nvSpPr>
          <p:spPr bwMode="auto">
            <a:xfrm rot="5400000">
              <a:off x="6095531" y="3746513"/>
              <a:ext cx="324271" cy="4480560"/>
            </a:xfrm>
            <a:prstGeom prst="leftBrace">
              <a:avLst/>
            </a:prstGeom>
            <a:noFill/>
            <a:ln w="15875" cap="sq" cmpd="sng" algn="ctr">
              <a:solidFill>
                <a:schemeClr val="tx2"/>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52" name="Rectangle 51">
              <a:extLst>
                <a:ext uri="{FF2B5EF4-FFF2-40B4-BE49-F238E27FC236}">
                  <a16:creationId xmlns:a16="http://schemas.microsoft.com/office/drawing/2014/main" id="{EE022779-49FB-48F4-BEDF-CECA9AE86708}"/>
                </a:ext>
              </a:extLst>
            </p:cNvPr>
            <p:cNvSpPr/>
            <p:nvPr/>
          </p:nvSpPr>
          <p:spPr>
            <a:xfrm>
              <a:off x="5448295" y="5431707"/>
              <a:ext cx="1178188" cy="461665"/>
            </a:xfrm>
            <a:prstGeom prst="rect">
              <a:avLst/>
            </a:prstGeom>
          </p:spPr>
          <p:txBody>
            <a:bodyPr wrap="square">
              <a:spAutoFit/>
            </a:bodyPr>
            <a:lstStyle/>
            <a:p>
              <a:pPr>
                <a:spcAft>
                  <a:spcPts val="0"/>
                </a:spcAft>
              </a:pPr>
              <a:r>
                <a:rPr lang="en-CA" altLang="en-US" sz="2400" dirty="0">
                  <a:solidFill>
                    <a:srgbClr val="FF00FF"/>
                  </a:solidFill>
                </a:rPr>
                <a:t>v(</a:t>
              </a:r>
              <a:r>
                <a:rPr lang="en-CA" altLang="en-US" sz="2400" dirty="0" err="1">
                  <a:solidFill>
                    <a:srgbClr val="FFC000"/>
                  </a:solidFill>
                </a:rPr>
                <a:t>s,a</a:t>
              </a:r>
              <a:r>
                <a:rPr lang="en-CA" altLang="en-US" sz="2400" dirty="0">
                  <a:solidFill>
                    <a:srgbClr val="FF00FF"/>
                  </a:solidFill>
                </a:rPr>
                <a:t>) =</a:t>
              </a:r>
              <a:endParaRPr lang="en-US" sz="2400" dirty="0"/>
            </a:p>
          </p:txBody>
        </p:sp>
      </p:grpSp>
      <p:pic>
        <p:nvPicPr>
          <p:cNvPr id="7" name="Picture 6">
            <a:extLst>
              <a:ext uri="{FF2B5EF4-FFF2-40B4-BE49-F238E27FC236}">
                <a16:creationId xmlns:a16="http://schemas.microsoft.com/office/drawing/2014/main" id="{4CFC9B55-714B-1287-AFCC-336F2502B71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060" y="2667000"/>
            <a:ext cx="917971" cy="1160900"/>
          </a:xfrm>
          <a:prstGeom prst="rect">
            <a:avLst/>
          </a:prstGeom>
        </p:spPr>
      </p:pic>
      <p:sp>
        <p:nvSpPr>
          <p:cNvPr id="8" name="Rounded Rectangular Callout 97">
            <a:extLst>
              <a:ext uri="{FF2B5EF4-FFF2-40B4-BE49-F238E27FC236}">
                <a16:creationId xmlns:a16="http://schemas.microsoft.com/office/drawing/2014/main" id="{C42FEABA-6168-258C-4DAA-59F0149B57E2}"/>
              </a:ext>
            </a:extLst>
          </p:cNvPr>
          <p:cNvSpPr/>
          <p:nvPr/>
        </p:nvSpPr>
        <p:spPr>
          <a:xfrm>
            <a:off x="660288" y="2519853"/>
            <a:ext cx="4788008" cy="2315528"/>
          </a:xfrm>
          <a:prstGeom prst="wedgeRoundRectCallout">
            <a:avLst>
              <a:gd name="adj1" fmla="val -53807"/>
              <a:gd name="adj2" fmla="val -35594"/>
              <a:gd name="adj3" fmla="val 16667"/>
            </a:avLst>
          </a:prstGeom>
          <a:ln w="25400">
            <a:solidFill>
              <a:schemeClr val="tx2"/>
            </a:solidFill>
          </a:ln>
        </p:spPr>
        <p:txBody>
          <a:bodyPr wrap="square" lIns="0" tIns="0" rIns="0" bIns="0" rtlCol="0" anchor="ctr">
            <a:spAutoFit/>
          </a:bodyPr>
          <a:lstStyle/>
          <a:p>
            <a:pPr algn="ctr"/>
            <a:br>
              <a:rPr lang="en-CA" sz="2400" dirty="0">
                <a:cs typeface="Times New Roman" panose="02020603050405020304" pitchFamily="18" charset="0"/>
                <a:sym typeface="Symbol" panose="05050102010706020507" pitchFamily="18" charset="2"/>
              </a:rPr>
            </a:br>
            <a:br>
              <a:rPr lang="en-CA" sz="2400" dirty="0">
                <a:cs typeface="Times New Roman" panose="02020603050405020304" pitchFamily="18" charset="0"/>
                <a:sym typeface="Symbol" panose="05050102010706020507" pitchFamily="18" charset="2"/>
              </a:rPr>
            </a:br>
            <a:br>
              <a:rPr lang="en-CA" sz="2400" dirty="0">
                <a:cs typeface="Times New Roman" panose="02020603050405020304" pitchFamily="18" charset="0"/>
                <a:sym typeface="Symbol" panose="05050102010706020507" pitchFamily="18" charset="2"/>
              </a:rPr>
            </a:br>
            <a:br>
              <a:rPr lang="en-CA" sz="2400" dirty="0">
                <a:cs typeface="Times New Roman" panose="02020603050405020304" pitchFamily="18" charset="0"/>
                <a:sym typeface="Symbol" panose="05050102010706020507" pitchFamily="18" charset="2"/>
              </a:rPr>
            </a:br>
            <a:br>
              <a:rPr lang="en-CA" sz="2400" dirty="0">
                <a:cs typeface="Times New Roman" panose="02020603050405020304" pitchFamily="18" charset="0"/>
                <a:sym typeface="Symbol" panose="05050102010706020507" pitchFamily="18" charset="2"/>
              </a:rPr>
            </a:br>
            <a:endParaRPr lang="en-CA" sz="2400" baseline="-25000" dirty="0">
              <a:solidFill>
                <a:srgbClr val="FF00FF"/>
              </a:solidFill>
            </a:endParaRPr>
          </a:p>
        </p:txBody>
      </p:sp>
      <p:sp>
        <p:nvSpPr>
          <p:cNvPr id="9" name="Rectangle 8">
            <a:extLst>
              <a:ext uri="{FF2B5EF4-FFF2-40B4-BE49-F238E27FC236}">
                <a16:creationId xmlns:a16="http://schemas.microsoft.com/office/drawing/2014/main" id="{94C34771-FE98-C3C6-0BB8-90E9B965BAA7}"/>
              </a:ext>
            </a:extLst>
          </p:cNvPr>
          <p:cNvSpPr/>
          <p:nvPr/>
        </p:nvSpPr>
        <p:spPr>
          <a:xfrm>
            <a:off x="2247527" y="1150933"/>
            <a:ext cx="933562"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pic>
        <p:nvPicPr>
          <p:cNvPr id="10" name="Picture 809" descr="Image may contain: 1 person, indoor">
            <a:extLst>
              <a:ext uri="{FF2B5EF4-FFF2-40B4-BE49-F238E27FC236}">
                <a16:creationId xmlns:a16="http://schemas.microsoft.com/office/drawing/2014/main" id="{E653CFBF-ECF9-5A08-02F8-3AED16CB0EF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18062"/>
          <a:stretch/>
        </p:blipFill>
        <p:spPr bwMode="auto">
          <a:xfrm>
            <a:off x="7783729" y="171112"/>
            <a:ext cx="1186373" cy="1034945"/>
          </a:xfrm>
          <a:prstGeom prst="rect">
            <a:avLst/>
          </a:prstGeom>
          <a:noFill/>
          <a:extLst>
            <a:ext uri="{909E8E84-426E-40DD-AFC4-6F175D3DCCD1}">
              <a14:hiddenFill xmlns:a14="http://schemas.microsoft.com/office/drawing/2010/main">
                <a:solidFill>
                  <a:srgbClr val="FFFFFF"/>
                </a:solidFill>
              </a14:hiddenFill>
            </a:ext>
          </a:extLst>
        </p:spPr>
      </p:pic>
      <p:sp>
        <p:nvSpPr>
          <p:cNvPr id="11" name="Rounded Rectangular Callout 97">
            <a:extLst>
              <a:ext uri="{FF2B5EF4-FFF2-40B4-BE49-F238E27FC236}">
                <a16:creationId xmlns:a16="http://schemas.microsoft.com/office/drawing/2014/main" id="{835B7C40-77B1-4327-772F-8740A8C88EA5}"/>
              </a:ext>
            </a:extLst>
          </p:cNvPr>
          <p:cNvSpPr/>
          <p:nvPr/>
        </p:nvSpPr>
        <p:spPr>
          <a:xfrm>
            <a:off x="6795248" y="1502578"/>
            <a:ext cx="2245656" cy="1240621"/>
          </a:xfrm>
          <a:prstGeom prst="wedgeRoundRectCallout">
            <a:avLst>
              <a:gd name="adj1" fmla="val 13209"/>
              <a:gd name="adj2" fmla="val -97418"/>
              <a:gd name="adj3" fmla="val 16667"/>
            </a:avLst>
          </a:prstGeom>
          <a:ln w="25400">
            <a:solidFill>
              <a:srgbClr val="66FF33"/>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What is the advantage </a:t>
            </a:r>
            <a:r>
              <a:rPr lang="en-CA" altLang="en-US" sz="2400" dirty="0">
                <a:solidFill>
                  <a:srgbClr val="FF00FF"/>
                </a:solidFill>
              </a:rPr>
              <a:t>v(</a:t>
            </a:r>
            <a:r>
              <a:rPr lang="en-CA" altLang="en-US" sz="2400" dirty="0" err="1">
                <a:solidFill>
                  <a:srgbClr val="FFC000"/>
                </a:solidFill>
              </a:rPr>
              <a:t>s,a</a:t>
            </a:r>
            <a:r>
              <a:rPr lang="en-CA" altLang="en-US" sz="2400" dirty="0">
                <a:solidFill>
                  <a:srgbClr val="FF00FF"/>
                </a:solidFill>
              </a:rPr>
              <a:t>) </a:t>
            </a:r>
            <a:r>
              <a:rPr lang="en-CA" sz="2400" dirty="0">
                <a:cs typeface="Times New Roman" panose="02020603050405020304" pitchFamily="18" charset="0"/>
                <a:sym typeface="Symbol" panose="05050102010706020507" pitchFamily="18" charset="2"/>
              </a:rPr>
              <a:t>of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CA" sz="2400" dirty="0">
                <a:cs typeface="Times New Roman" panose="02020603050405020304" pitchFamily="18" charset="0"/>
                <a:sym typeface="Symbol" panose="05050102010706020507" pitchFamily="18" charset="2"/>
              </a:rPr>
              <a:t>over ?</a:t>
            </a:r>
            <a:endParaRPr lang="en-CA" sz="2400" baseline="-25000" dirty="0">
              <a:solidFill>
                <a:srgbClr val="FF00FF"/>
              </a:solidFill>
            </a:endParaRPr>
          </a:p>
        </p:txBody>
      </p:sp>
      <p:sp>
        <p:nvSpPr>
          <p:cNvPr id="12" name="Rounded Rectangular Callout 97">
            <a:extLst>
              <a:ext uri="{FF2B5EF4-FFF2-40B4-BE49-F238E27FC236}">
                <a16:creationId xmlns:a16="http://schemas.microsoft.com/office/drawing/2014/main" id="{7E3985B0-0701-C6C9-9E58-A73CCF09D1C7}"/>
              </a:ext>
            </a:extLst>
          </p:cNvPr>
          <p:cNvSpPr/>
          <p:nvPr/>
        </p:nvSpPr>
        <p:spPr>
          <a:xfrm>
            <a:off x="5560966" y="2994091"/>
            <a:ext cx="3479938" cy="817245"/>
          </a:xfrm>
          <a:prstGeom prst="wedgeRoundRectCallout">
            <a:avLst>
              <a:gd name="adj1" fmla="val -31502"/>
              <a:gd name="adj2" fmla="val -98141"/>
              <a:gd name="adj3" fmla="val 16667"/>
            </a:avLst>
          </a:prstGeom>
          <a:ln w="25400">
            <a:solidFill>
              <a:srgbClr val="66FF33"/>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CA" altLang="en-US" sz="2400" dirty="0">
                <a:cs typeface="Times New Roman" panose="02020603050405020304" pitchFamily="18" charset="0"/>
                <a:sym typeface="Symbol" panose="05050102010706020507" pitchFamily="18" charset="2"/>
              </a:rPr>
              <a:t> is </a:t>
            </a:r>
            <a:r>
              <a:rPr lang="en-CA" sz="2400" dirty="0">
                <a:cs typeface="Times New Roman" panose="02020603050405020304" pitchFamily="18" charset="0"/>
                <a:sym typeface="Symbol" panose="05050102010706020507" pitchFamily="18" charset="2"/>
              </a:rPr>
              <a:t>computed from</a:t>
            </a:r>
          </a:p>
          <a:p>
            <a:pPr algn="ctr"/>
            <a:r>
              <a:rPr lang="en-CA" sz="2400" dirty="0">
                <a:cs typeface="Times New Roman" panose="02020603050405020304" pitchFamily="18" charset="0"/>
                <a:sym typeface="Symbol" panose="05050102010706020507" pitchFamily="18" charset="2"/>
              </a:rPr>
              <a:t>neighbouring  </a:t>
            </a:r>
            <a:r>
              <a:rPr lang="en-CA" altLang="en-US" sz="2400" dirty="0">
                <a:solidFill>
                  <a:srgbClr val="FF00FF"/>
                </a:solidFill>
              </a:rPr>
              <a:t>v(</a:t>
            </a:r>
            <a:r>
              <a:rPr lang="en-CA" altLang="en-US" sz="2400" dirty="0">
                <a:solidFill>
                  <a:srgbClr val="FFC000"/>
                </a:solidFill>
              </a:rPr>
              <a:t>s</a:t>
            </a:r>
            <a:r>
              <a:rPr lang="en-US" sz="2400" dirty="0">
                <a:solidFill>
                  <a:srgbClr val="FFC000"/>
                </a:solidFill>
              </a:rPr>
              <a:t>'</a:t>
            </a:r>
            <a:r>
              <a:rPr lang="en-CA" altLang="en-US" sz="2400" dirty="0">
                <a:solidFill>
                  <a:srgbClr val="FF00FF"/>
                </a:solidFill>
              </a:rPr>
              <a:t>).</a:t>
            </a:r>
            <a:endParaRPr lang="en-CA" sz="2400" baseline="-25000" dirty="0">
              <a:solidFill>
                <a:srgbClr val="FF00FF"/>
              </a:solidFill>
            </a:endParaRPr>
          </a:p>
        </p:txBody>
      </p:sp>
      <p:grpSp>
        <p:nvGrpSpPr>
          <p:cNvPr id="73" name="Group 72">
            <a:extLst>
              <a:ext uri="{FF2B5EF4-FFF2-40B4-BE49-F238E27FC236}">
                <a16:creationId xmlns:a16="http://schemas.microsoft.com/office/drawing/2014/main" id="{475CC12C-6519-B8B7-E913-F594FC8EBFAA}"/>
              </a:ext>
            </a:extLst>
          </p:cNvPr>
          <p:cNvGrpSpPr/>
          <p:nvPr/>
        </p:nvGrpSpPr>
        <p:grpSpPr>
          <a:xfrm>
            <a:off x="1104454" y="524954"/>
            <a:ext cx="3266558" cy="2027246"/>
            <a:chOff x="1104454" y="524954"/>
            <a:chExt cx="3266558" cy="2027246"/>
          </a:xfrm>
        </p:grpSpPr>
        <p:sp>
          <p:nvSpPr>
            <p:cNvPr id="74" name="Rectangle 73">
              <a:extLst>
                <a:ext uri="{FF2B5EF4-FFF2-40B4-BE49-F238E27FC236}">
                  <a16:creationId xmlns:a16="http://schemas.microsoft.com/office/drawing/2014/main" id="{0B0D35FA-DE34-ED04-69C5-FE2B6F28F61C}"/>
                </a:ext>
              </a:extLst>
            </p:cNvPr>
            <p:cNvSpPr/>
            <p:nvPr/>
          </p:nvSpPr>
          <p:spPr>
            <a:xfrm>
              <a:off x="1104454" y="209053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5" name="Rectangle 74">
              <a:extLst>
                <a:ext uri="{FF2B5EF4-FFF2-40B4-BE49-F238E27FC236}">
                  <a16:creationId xmlns:a16="http://schemas.microsoft.com/office/drawing/2014/main" id="{CC312440-6AA9-4B92-C17F-6F548E250C5E}"/>
                </a:ext>
              </a:extLst>
            </p:cNvPr>
            <p:cNvSpPr/>
            <p:nvPr/>
          </p:nvSpPr>
          <p:spPr>
            <a:xfrm>
              <a:off x="1755613" y="52495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6" name="Rectangle 75">
              <a:extLst>
                <a:ext uri="{FF2B5EF4-FFF2-40B4-BE49-F238E27FC236}">
                  <a16:creationId xmlns:a16="http://schemas.microsoft.com/office/drawing/2014/main" id="{14D452B5-A8D0-5EFA-33CC-2EA78AB346C0}"/>
                </a:ext>
              </a:extLst>
            </p:cNvPr>
            <p:cNvSpPr/>
            <p:nvPr/>
          </p:nvSpPr>
          <p:spPr>
            <a:xfrm>
              <a:off x="2406772" y="209048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7" name="Rectangle 76">
              <a:extLst>
                <a:ext uri="{FF2B5EF4-FFF2-40B4-BE49-F238E27FC236}">
                  <a16:creationId xmlns:a16="http://schemas.microsoft.com/office/drawing/2014/main" id="{C841A9E6-4115-94F6-37F5-C54F53DBC84A}"/>
                </a:ext>
              </a:extLst>
            </p:cNvPr>
            <p:cNvSpPr/>
            <p:nvPr/>
          </p:nvSpPr>
          <p:spPr>
            <a:xfrm>
              <a:off x="3590929" y="1015528"/>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grpSp>
        <p:nvGrpSpPr>
          <p:cNvPr id="3" name="Group 2">
            <a:extLst>
              <a:ext uri="{FF2B5EF4-FFF2-40B4-BE49-F238E27FC236}">
                <a16:creationId xmlns:a16="http://schemas.microsoft.com/office/drawing/2014/main" id="{01F39DA3-8A1C-ADC2-FE71-FC99A42661BB}"/>
              </a:ext>
            </a:extLst>
          </p:cNvPr>
          <p:cNvGrpSpPr/>
          <p:nvPr/>
        </p:nvGrpSpPr>
        <p:grpSpPr>
          <a:xfrm>
            <a:off x="4577374" y="4136307"/>
            <a:ext cx="4577024" cy="1295400"/>
            <a:chOff x="4577374" y="4136307"/>
            <a:chExt cx="4577024" cy="1295400"/>
          </a:xfrm>
        </p:grpSpPr>
        <p:grpSp>
          <p:nvGrpSpPr>
            <p:cNvPr id="78" name="Group 77">
              <a:extLst>
                <a:ext uri="{FF2B5EF4-FFF2-40B4-BE49-F238E27FC236}">
                  <a16:creationId xmlns:a16="http://schemas.microsoft.com/office/drawing/2014/main" id="{C561EF36-1DB9-0F51-251B-1A13BF44FA1F}"/>
                </a:ext>
              </a:extLst>
            </p:cNvPr>
            <p:cNvGrpSpPr/>
            <p:nvPr/>
          </p:nvGrpSpPr>
          <p:grpSpPr>
            <a:xfrm>
              <a:off x="4904727" y="4136307"/>
              <a:ext cx="3410537" cy="1295400"/>
              <a:chOff x="5029200" y="2819400"/>
              <a:chExt cx="3410537" cy="1295400"/>
            </a:xfrm>
          </p:grpSpPr>
          <p:sp>
            <p:nvSpPr>
              <p:cNvPr id="79" name="Rectangle 78">
                <a:extLst>
                  <a:ext uri="{FF2B5EF4-FFF2-40B4-BE49-F238E27FC236}">
                    <a16:creationId xmlns:a16="http://schemas.microsoft.com/office/drawing/2014/main" id="{30FD5C17-68A5-DD75-0C32-EDB09E122DE6}"/>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80" name="Picture 6" descr="Image result for convolutional neural network">
                <a:extLst>
                  <a:ext uri="{FF2B5EF4-FFF2-40B4-BE49-F238E27FC236}">
                    <a16:creationId xmlns:a16="http://schemas.microsoft.com/office/drawing/2014/main" id="{D595D317-CE49-5371-7F53-BF83D048326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sp>
          <p:nvSpPr>
            <p:cNvPr id="83" name="Rectangle 5">
              <a:extLst>
                <a:ext uri="{FF2B5EF4-FFF2-40B4-BE49-F238E27FC236}">
                  <a16:creationId xmlns:a16="http://schemas.microsoft.com/office/drawing/2014/main" id="{EE8E42F4-0AF0-11C2-1B9D-371F4CD85B20}"/>
                </a:ext>
              </a:extLst>
            </p:cNvPr>
            <p:cNvSpPr>
              <a:spLocks noChangeArrowheads="1"/>
            </p:cNvSpPr>
            <p:nvPr/>
          </p:nvSpPr>
          <p:spPr bwMode="auto">
            <a:xfrm>
              <a:off x="4577374" y="4404118"/>
              <a:ext cx="55175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a:solidFill>
                    <a:srgbClr val="FFC000"/>
                  </a:solidFill>
                  <a:latin typeface="Times New Roman" pitchFamily="18" charset="0"/>
                </a:rPr>
                <a:t>s</a:t>
              </a:r>
            </a:p>
            <a:p>
              <a:pPr>
                <a:spcBef>
                  <a:spcPct val="0"/>
                </a:spcBef>
              </a:pPr>
              <a:r>
                <a:rPr lang="en-US" altLang="en-US" sz="2400" dirty="0">
                  <a:solidFill>
                    <a:srgbClr val="FFC000"/>
                  </a:solidFill>
                  <a:latin typeface="Times New Roman" pitchFamily="18" charset="0"/>
                  <a:cs typeface="Times New Roman" panose="02020603050405020304" pitchFamily="18" charset="0"/>
                </a:rPr>
                <a:t>a</a:t>
              </a:r>
              <a:endParaRPr lang="en-US" altLang="en-US" sz="2400" dirty="0">
                <a:latin typeface="Times New Roman" panose="02020603050405020304" pitchFamily="18" charset="0"/>
                <a:cs typeface="Times New Roman" panose="02020603050405020304" pitchFamily="18" charset="0"/>
              </a:endParaRPr>
            </a:p>
          </p:txBody>
        </p:sp>
        <p:sp>
          <p:nvSpPr>
            <p:cNvPr id="153" name="Rectangle 5">
              <a:extLst>
                <a:ext uri="{FF2B5EF4-FFF2-40B4-BE49-F238E27FC236}">
                  <a16:creationId xmlns:a16="http://schemas.microsoft.com/office/drawing/2014/main" id="{BFBCE9CF-26F3-83FD-3327-AD1EF09B4776}"/>
                </a:ext>
              </a:extLst>
            </p:cNvPr>
            <p:cNvSpPr>
              <a:spLocks noChangeArrowheads="1"/>
            </p:cNvSpPr>
            <p:nvPr/>
          </p:nvSpPr>
          <p:spPr bwMode="auto">
            <a:xfrm>
              <a:off x="8046402" y="4583413"/>
              <a:ext cx="110799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lvl="0" indent="0" eaLnBrk="1" hangingPunct="1">
                <a:spcBef>
                  <a:spcPct val="0"/>
                </a:spcBef>
                <a:spcAft>
                  <a:spcPts val="0"/>
                </a:spcAft>
              </a:pPr>
              <a:r>
                <a:rPr lang="en-CA" altLang="en-US" sz="2400" dirty="0">
                  <a:solidFill>
                    <a:srgbClr val="FF00FF"/>
                  </a:solidFill>
                  <a:latin typeface="Times New Roman" pitchFamily="18" charset="0"/>
                </a:rPr>
                <a:t>v(</a:t>
              </a:r>
              <a:r>
                <a:rPr lang="en-CA" altLang="en-US" sz="2400" dirty="0" err="1">
                  <a:solidFill>
                    <a:srgbClr val="FFC000"/>
                  </a:solidFill>
                  <a:latin typeface="Times New Roman" pitchFamily="18" charset="0"/>
                </a:rPr>
                <a:t>s,a</a:t>
              </a:r>
              <a:r>
                <a:rPr lang="en-CA" altLang="en-US" sz="2400" dirty="0">
                  <a:solidFill>
                    <a:srgbClr val="FF00FF"/>
                  </a:solidFill>
                  <a:latin typeface="Times New Roman" pitchFamily="18" charset="0"/>
                </a:rPr>
                <a:t>)</a:t>
              </a:r>
              <a:endParaRPr lang="en-US" sz="2400" dirty="0">
                <a:solidFill>
                  <a:srgbClr val="FFFFFF"/>
                </a:solidFill>
                <a:latin typeface="Times New Roman" pitchFamily="18" charset="0"/>
              </a:endParaRPr>
            </a:p>
          </p:txBody>
        </p:sp>
      </p:grpSp>
      <p:sp>
        <p:nvSpPr>
          <p:cNvPr id="155" name="Rectangle 154">
            <a:extLst>
              <a:ext uri="{FF2B5EF4-FFF2-40B4-BE49-F238E27FC236}">
                <a16:creationId xmlns:a16="http://schemas.microsoft.com/office/drawing/2014/main" id="{A8B723B6-DE05-5891-1EB3-7CFCA1A2BBFD}"/>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spTree>
    <p:extLst>
      <p:ext uri="{BB962C8B-B14F-4D97-AF65-F5344CB8AC3E}">
        <p14:creationId xmlns:p14="http://schemas.microsoft.com/office/powerpoint/2010/main" val="4113377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3">
                                            <p:txEl>
                                              <p:pRg st="0" end="0"/>
                                            </p:txEl>
                                          </p:spTgt>
                                        </p:tgtEl>
                                        <p:attrNameLst>
                                          <p:attrName>style.visibility</p:attrName>
                                        </p:attrNameLst>
                                      </p:cBhvr>
                                      <p:to>
                                        <p:strVal val="visible"/>
                                      </p:to>
                                    </p:set>
                                    <p:anim calcmode="lin" valueType="num">
                                      <p:cBhvr additive="base">
                                        <p:cTn id="11"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3">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3">
                                            <p:txEl>
                                              <p:pRg st="1" end="1"/>
                                            </p:txEl>
                                          </p:spTgt>
                                        </p:tgtEl>
                                        <p:attrNameLst>
                                          <p:attrName>style.visibility</p:attrName>
                                        </p:attrNameLst>
                                      </p:cBhvr>
                                      <p:to>
                                        <p:strVal val="visible"/>
                                      </p:to>
                                    </p:set>
                                    <p:anim calcmode="lin" valueType="num">
                                      <p:cBhvr additive="base">
                                        <p:cTn id="15"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3">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0-#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63">
                                            <p:txEl>
                                              <p:pRg st="2" end="2"/>
                                            </p:txEl>
                                          </p:spTgt>
                                        </p:tgtEl>
                                        <p:attrNameLst>
                                          <p:attrName>style.visibility</p:attrName>
                                        </p:attrNameLst>
                                      </p:cBhvr>
                                      <p:to>
                                        <p:strVal val="visible"/>
                                      </p:to>
                                    </p:set>
                                    <p:anim calcmode="lin" valueType="num">
                                      <p:cBhvr additive="base">
                                        <p:cTn id="25" dur="500" fill="hold"/>
                                        <p:tgtEl>
                                          <p:spTgt spid="63">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0-#ppt_w/2"/>
                                          </p:val>
                                        </p:tav>
                                        <p:tav tm="100000">
                                          <p:val>
                                            <p:strVal val="#ppt_x"/>
                                          </p:val>
                                        </p:tav>
                                      </p:tavLst>
                                    </p:anim>
                                    <p:anim calcmode="lin" valueType="num">
                                      <p:cBhvr additive="base">
                                        <p:cTn id="32" dur="500" fill="hold"/>
                                        <p:tgtEl>
                                          <p:spTgt spid="6"/>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50"/>
                                        </p:tgtEl>
                                        <p:attrNameLst>
                                          <p:attrName>style.visibility</p:attrName>
                                        </p:attrNameLst>
                                      </p:cBhvr>
                                      <p:to>
                                        <p:strVal val="visible"/>
                                      </p:to>
                                    </p:set>
                                    <p:anim calcmode="lin" valueType="num">
                                      <p:cBhvr additive="base">
                                        <p:cTn id="35" dur="500" fill="hold"/>
                                        <p:tgtEl>
                                          <p:spTgt spid="50"/>
                                        </p:tgtEl>
                                        <p:attrNameLst>
                                          <p:attrName>ppt_x</p:attrName>
                                        </p:attrNameLst>
                                      </p:cBhvr>
                                      <p:tavLst>
                                        <p:tav tm="0">
                                          <p:val>
                                            <p:strVal val="0-#ppt_w/2"/>
                                          </p:val>
                                        </p:tav>
                                        <p:tav tm="100000">
                                          <p:val>
                                            <p:strVal val="#ppt_x"/>
                                          </p:val>
                                        </p:tav>
                                      </p:tavLst>
                                    </p:anim>
                                    <p:anim calcmode="lin" valueType="num">
                                      <p:cBhvr additive="base">
                                        <p:cTn id="36"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500" fill="hold"/>
                                        <p:tgtEl>
                                          <p:spTgt spid="11"/>
                                        </p:tgtEl>
                                        <p:attrNameLst>
                                          <p:attrName>ppt_x</p:attrName>
                                        </p:attrNameLst>
                                      </p:cBhvr>
                                      <p:tavLst>
                                        <p:tav tm="0">
                                          <p:val>
                                            <p:strVal val="1+#ppt_w/2"/>
                                          </p:val>
                                        </p:tav>
                                        <p:tav tm="100000">
                                          <p:val>
                                            <p:strVal val="#ppt_x"/>
                                          </p:val>
                                        </p:tav>
                                      </p:tavLst>
                                    </p:anim>
                                    <p:anim calcmode="lin" valueType="num">
                                      <p:cBhvr additive="base">
                                        <p:cTn id="42" dur="500" fill="hold"/>
                                        <p:tgtEl>
                                          <p:spTgt spid="11"/>
                                        </p:tgtEl>
                                        <p:attrNameLst>
                                          <p:attrName>ppt_y</p:attrName>
                                        </p:attrNameLst>
                                      </p:cBhvr>
                                      <p:tavLst>
                                        <p:tav tm="0">
                                          <p:val>
                                            <p:strVal val="#ppt_y"/>
                                          </p:val>
                                        </p:tav>
                                        <p:tav tm="100000">
                                          <p:val>
                                            <p:strVal val="#ppt_y"/>
                                          </p:val>
                                        </p:tav>
                                      </p:tavLst>
                                    </p:anim>
                                  </p:childTnLst>
                                </p:cTn>
                              </p:par>
                              <p:par>
                                <p:cTn id="43" presetID="1" presetClass="exit" presetSubtype="0" fill="hold" nodeType="withEffect">
                                  <p:stCondLst>
                                    <p:cond delay="0"/>
                                  </p:stCondLst>
                                  <p:childTnLst>
                                    <p:set>
                                      <p:cBhvr>
                                        <p:cTn id="44" dur="1" fill="hold">
                                          <p:stCondLst>
                                            <p:cond delay="0"/>
                                          </p:stCondLst>
                                        </p:cTn>
                                        <p:tgtEl>
                                          <p:spTgt spid="3"/>
                                        </p:tgtEl>
                                        <p:attrNameLst>
                                          <p:attrName>style.visibility</p:attrName>
                                        </p:attrNameLst>
                                      </p:cBhvr>
                                      <p:to>
                                        <p:strVal val="hidden"/>
                                      </p:to>
                                    </p:set>
                                  </p:childTnLst>
                                </p:cTn>
                              </p:par>
                              <p:par>
                                <p:cTn id="45" presetID="2" presetClass="entr" presetSubtype="2" fill="hold" nodeType="with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fill="hold"/>
                                        <p:tgtEl>
                                          <p:spTgt spid="10"/>
                                        </p:tgtEl>
                                        <p:attrNameLst>
                                          <p:attrName>ppt_x</p:attrName>
                                        </p:attrNameLst>
                                      </p:cBhvr>
                                      <p:tavLst>
                                        <p:tav tm="0">
                                          <p:val>
                                            <p:strVal val="1+#ppt_w/2"/>
                                          </p:val>
                                        </p:tav>
                                        <p:tav tm="100000">
                                          <p:val>
                                            <p:strVal val="#ppt_x"/>
                                          </p:val>
                                        </p:tav>
                                      </p:tavLst>
                                    </p:anim>
                                    <p:anim calcmode="lin" valueType="num">
                                      <p:cBhvr additive="base">
                                        <p:cTn id="4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additive="base">
                                        <p:cTn id="53" dur="500" fill="hold"/>
                                        <p:tgtEl>
                                          <p:spTgt spid="12"/>
                                        </p:tgtEl>
                                        <p:attrNameLst>
                                          <p:attrName>ppt_x</p:attrName>
                                        </p:attrNameLst>
                                      </p:cBhvr>
                                      <p:tavLst>
                                        <p:tav tm="0">
                                          <p:val>
                                            <p:strVal val="1+#ppt_w/2"/>
                                          </p:val>
                                        </p:tav>
                                        <p:tav tm="100000">
                                          <p:val>
                                            <p:strVal val="#ppt_x"/>
                                          </p:val>
                                        </p:tav>
                                      </p:tavLst>
                                    </p:anim>
                                    <p:anim calcmode="lin" valueType="num">
                                      <p:cBhvr additive="base">
                                        <p:cTn id="54" dur="500" fill="hold"/>
                                        <p:tgtEl>
                                          <p:spTgt spid="12"/>
                                        </p:tgtEl>
                                        <p:attrNameLst>
                                          <p:attrName>ppt_y</p:attrName>
                                        </p:attrNameLst>
                                      </p:cBhvr>
                                      <p:tavLst>
                                        <p:tav tm="0">
                                          <p:val>
                                            <p:strVal val="#ppt_y"/>
                                          </p:val>
                                        </p:tav>
                                        <p:tav tm="100000">
                                          <p:val>
                                            <p:strVal val="#ppt_y"/>
                                          </p:val>
                                        </p:tav>
                                      </p:tavLst>
                                    </p:anim>
                                  </p:childTnLst>
                                </p:cTn>
                              </p:par>
                              <p:par>
                                <p:cTn id="55" presetID="2" presetClass="entr" presetSubtype="2" fill="hold" nodeType="withEffect">
                                  <p:stCondLst>
                                    <p:cond delay="0"/>
                                  </p:stCondLst>
                                  <p:childTnLst>
                                    <p:set>
                                      <p:cBhvr>
                                        <p:cTn id="56" dur="1" fill="hold">
                                          <p:stCondLst>
                                            <p:cond delay="0"/>
                                          </p:stCondLst>
                                        </p:cTn>
                                        <p:tgtEl>
                                          <p:spTgt spid="12">
                                            <p:txEl>
                                              <p:pRg st="0" end="0"/>
                                            </p:txEl>
                                          </p:spTgt>
                                        </p:tgtEl>
                                        <p:attrNameLst>
                                          <p:attrName>style.visibility</p:attrName>
                                        </p:attrNameLst>
                                      </p:cBhvr>
                                      <p:to>
                                        <p:strVal val="visible"/>
                                      </p:to>
                                    </p:set>
                                    <p:anim calcmode="lin" valueType="num">
                                      <p:cBhvr additive="base">
                                        <p:cTn id="57"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12">
                                            <p:txEl>
                                              <p:pRg st="0" end="0"/>
                                            </p:txEl>
                                          </p:spTgt>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12">
                                            <p:txEl>
                                              <p:pRg st="1" end="1"/>
                                            </p:txEl>
                                          </p:spTgt>
                                        </p:tgtEl>
                                        <p:attrNameLst>
                                          <p:attrName>style.visibility</p:attrName>
                                        </p:attrNameLst>
                                      </p:cBhvr>
                                      <p:to>
                                        <p:strVal val="visible"/>
                                      </p:to>
                                    </p:set>
                                    <p:anim calcmode="lin" valueType="num">
                                      <p:cBhvr additive="base">
                                        <p:cTn id="61" dur="500" fill="hold"/>
                                        <p:tgtEl>
                                          <p:spTgt spid="12">
                                            <p:txEl>
                                              <p:pRg st="1" end="1"/>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12">
                                            <p:txEl>
                                              <p:pRg st="1" end="1"/>
                                            </p:txEl>
                                          </p:spTgt>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stCondLst>
                                    <p:cond delay="0"/>
                                  </p:stCondLst>
                                  <p:childTnLst>
                                    <p:set>
                                      <p:cBhvr>
                                        <p:cTn id="64" dur="1" fill="hold">
                                          <p:stCondLst>
                                            <p:cond delay="0"/>
                                          </p:stCondLst>
                                        </p:cTn>
                                        <p:tgtEl>
                                          <p:spTgt spid="73"/>
                                        </p:tgtEl>
                                        <p:attrNameLst>
                                          <p:attrName>style.visibility</p:attrName>
                                        </p:attrNameLst>
                                      </p:cBhvr>
                                      <p:to>
                                        <p:strVal val="visible"/>
                                      </p:to>
                                    </p:set>
                                    <p:anim calcmode="lin" valueType="num">
                                      <p:cBhvr additive="base">
                                        <p:cTn id="65" dur="500" fill="hold"/>
                                        <p:tgtEl>
                                          <p:spTgt spid="73"/>
                                        </p:tgtEl>
                                        <p:attrNameLst>
                                          <p:attrName>ppt_x</p:attrName>
                                        </p:attrNameLst>
                                      </p:cBhvr>
                                      <p:tavLst>
                                        <p:tav tm="0">
                                          <p:val>
                                            <p:strVal val="1+#ppt_w/2"/>
                                          </p:val>
                                        </p:tav>
                                        <p:tav tm="100000">
                                          <p:val>
                                            <p:strVal val="#ppt_x"/>
                                          </p:val>
                                        </p:tav>
                                      </p:tavLst>
                                    </p:anim>
                                    <p:anim calcmode="lin" valueType="num">
                                      <p:cBhvr additive="base">
                                        <p:cTn id="66" dur="500" fill="hold"/>
                                        <p:tgtEl>
                                          <p:spTgt spid="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animBg="1"/>
      <p:bldP spid="1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371600" y="3113960"/>
            <a:ext cx="7086600" cy="2786667"/>
            <a:chOff x="1371600" y="762000"/>
            <a:chExt cx="7086600" cy="2786667"/>
          </a:xfrm>
        </p:grpSpPr>
        <p:sp>
          <p:nvSpPr>
            <p:cNvPr id="17" name="Rectangle 16"/>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Convolutional Networks</a:t>
            </a:r>
          </a:p>
        </p:txBody>
      </p:sp>
      <p:sp>
        <p:nvSpPr>
          <p:cNvPr id="13" name="Text Box 33"/>
          <p:cNvSpPr txBox="1">
            <a:spLocks noChangeArrowheads="1"/>
          </p:cNvSpPr>
          <p:nvPr/>
        </p:nvSpPr>
        <p:spPr bwMode="auto">
          <a:xfrm>
            <a:off x="-97457" y="609600"/>
            <a:ext cx="1015585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 </a:t>
            </a:r>
          </a:p>
          <a:p>
            <a:pPr marL="457200" indent="-457200">
              <a:spcBef>
                <a:spcPct val="0"/>
              </a:spcBef>
              <a:buFont typeface="Arial" panose="020B0604020202020204" pitchFamily="34" charset="0"/>
              <a:buChar char="•"/>
            </a:pPr>
            <a:r>
              <a:rPr lang="en-US" altLang="en-US" sz="2400" dirty="0">
                <a:latin typeface="Times New Roman" pitchFamily="18" charset="0"/>
              </a:rPr>
              <a:t>To help the neural network learn</a:t>
            </a:r>
            <a:br>
              <a:rPr lang="en-US" altLang="en-US" sz="2400" dirty="0">
                <a:latin typeface="Times New Roman" pitchFamily="18" charset="0"/>
              </a:rPr>
            </a:br>
            <a:r>
              <a:rPr lang="en-US" altLang="en-US" sz="2400" dirty="0">
                <a:latin typeface="Times New Roman" pitchFamily="18" charset="0"/>
              </a:rPr>
              <a:t>we add </a:t>
            </a:r>
            <a:r>
              <a:rPr lang="en-US" altLang="en-US" sz="2400" dirty="0">
                <a:solidFill>
                  <a:schemeClr val="tx2"/>
                </a:solidFill>
                <a:latin typeface="Times New Roman" pitchFamily="18" charset="0"/>
              </a:rPr>
              <a:t>Space Invariants</a:t>
            </a:r>
            <a:r>
              <a:rPr lang="en-US" altLang="en-US" sz="2400" dirty="0">
                <a:latin typeface="Times New Roman" pitchFamily="18" charset="0"/>
              </a:rPr>
              <a:t>.</a:t>
            </a:r>
          </a:p>
        </p:txBody>
      </p:sp>
      <p:grpSp>
        <p:nvGrpSpPr>
          <p:cNvPr id="2" name="Group 1"/>
          <p:cNvGrpSpPr/>
          <p:nvPr/>
        </p:nvGrpSpPr>
        <p:grpSpPr>
          <a:xfrm>
            <a:off x="1478043" y="3331467"/>
            <a:ext cx="807957" cy="1459695"/>
            <a:chOff x="1478043" y="3331467"/>
            <a:chExt cx="807957" cy="1459695"/>
          </a:xfrm>
        </p:grpSpPr>
        <p:grpSp>
          <p:nvGrpSpPr>
            <p:cNvPr id="323" name="Group 322"/>
            <p:cNvGrpSpPr/>
            <p:nvPr/>
          </p:nvGrpSpPr>
          <p:grpSpPr>
            <a:xfrm>
              <a:off x="1478043" y="4251162"/>
              <a:ext cx="540000" cy="540000"/>
              <a:chOff x="3220343" y="2894580"/>
              <a:chExt cx="540000" cy="540000"/>
            </a:xfrm>
          </p:grpSpPr>
          <p:sp>
            <p:nvSpPr>
              <p:cNvPr id="324" name="Rectangle 323"/>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25"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grpSp>
          <p:nvGrpSpPr>
            <p:cNvPr id="337" name="Group 336"/>
            <p:cNvGrpSpPr/>
            <p:nvPr/>
          </p:nvGrpSpPr>
          <p:grpSpPr>
            <a:xfrm>
              <a:off x="1898945" y="3331467"/>
              <a:ext cx="387055" cy="423936"/>
              <a:chOff x="5181600" y="2743200"/>
              <a:chExt cx="543876" cy="540000"/>
            </a:xfrm>
          </p:grpSpPr>
          <p:pic>
            <p:nvPicPr>
              <p:cNvPr id="338"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339" name="Rectangle 33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340" name="Rectangle 33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grpSp>
        <p:nvGrpSpPr>
          <p:cNvPr id="22" name="Group 21"/>
          <p:cNvGrpSpPr/>
          <p:nvPr/>
        </p:nvGrpSpPr>
        <p:grpSpPr>
          <a:xfrm>
            <a:off x="1830965" y="3810000"/>
            <a:ext cx="4950835" cy="625966"/>
            <a:chOff x="1830965" y="3810000"/>
            <a:chExt cx="4950835" cy="625966"/>
          </a:xfrm>
        </p:grpSpPr>
        <p:grpSp>
          <p:nvGrpSpPr>
            <p:cNvPr id="8" name="Group 7"/>
            <p:cNvGrpSpPr/>
            <p:nvPr/>
          </p:nvGrpSpPr>
          <p:grpSpPr>
            <a:xfrm>
              <a:off x="1830965" y="3810000"/>
              <a:ext cx="4950835" cy="625966"/>
              <a:chOff x="1830965" y="3810000"/>
              <a:chExt cx="4950835" cy="625966"/>
            </a:xfrm>
          </p:grpSpPr>
          <p:sp>
            <p:nvSpPr>
              <p:cNvPr id="327" name="Oval 326"/>
              <p:cNvSpPr/>
              <p:nvPr/>
            </p:nvSpPr>
            <p:spPr>
              <a:xfrm>
                <a:off x="2438572" y="396080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96" name="Text Box 33"/>
              <p:cNvSpPr txBox="1">
                <a:spLocks noChangeArrowheads="1"/>
              </p:cNvSpPr>
              <p:nvPr/>
            </p:nvSpPr>
            <p:spPr bwMode="auto">
              <a:xfrm>
                <a:off x="2777008" y="3810000"/>
                <a:ext cx="4004792"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 pixel in </a:t>
                </a:r>
                <a:r>
                  <a:rPr lang="en-CA" sz="2400" dirty="0">
                    <a:solidFill>
                      <a:srgbClr val="FFFF00"/>
                    </a:solidFill>
                    <a:latin typeface="Times New Roman" panose="02020603050405020304" pitchFamily="18" charset="0"/>
                    <a:cs typeface="Times New Roman" panose="02020603050405020304" pitchFamily="18" charset="0"/>
                    <a:sym typeface="Symbol" panose="05050102010706020507" pitchFamily="18" charset="2"/>
                  </a:rPr>
                  <a:t>top</a:t>
                </a: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of image.</a:t>
                </a:r>
              </a:p>
            </p:txBody>
          </p:sp>
          <p:sp>
            <p:nvSpPr>
              <p:cNvPr id="3" name="Rounded Rectangle 2"/>
              <p:cNvSpPr/>
              <p:nvPr/>
            </p:nvSpPr>
            <p:spPr>
              <a:xfrm>
                <a:off x="1830965" y="4259139"/>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cxnSp>
          <p:nvCxnSpPr>
            <p:cNvPr id="10" name="Straight Arrow Connector 9"/>
            <p:cNvCxnSpPr>
              <a:stCxn id="3" idx="3"/>
              <a:endCxn id="327" idx="3"/>
            </p:cNvCxnSpPr>
            <p:nvPr/>
          </p:nvCxnSpPr>
          <p:spPr bwMode="auto">
            <a:xfrm flipV="1">
              <a:off x="1983365" y="4114443"/>
              <a:ext cx="481567" cy="233110"/>
            </a:xfrm>
            <a:prstGeom prst="straightConnector1">
              <a:avLst/>
            </a:prstGeom>
            <a:noFill/>
            <a:ln w="25400" cap="sq" cmpd="sng" algn="ctr">
              <a:solidFill>
                <a:srgbClr val="FF00FF"/>
              </a:solidFill>
              <a:prstDash val="solid"/>
              <a:round/>
              <a:headEnd type="none" w="med" len="med"/>
              <a:tailEnd type="triangle"/>
            </a:ln>
            <a:effectLst/>
          </p:spPr>
        </p:cxnSp>
      </p:grpSp>
      <p:grpSp>
        <p:nvGrpSpPr>
          <p:cNvPr id="21" name="Group 20"/>
          <p:cNvGrpSpPr/>
          <p:nvPr/>
        </p:nvGrpSpPr>
        <p:grpSpPr>
          <a:xfrm>
            <a:off x="1836582" y="4584863"/>
            <a:ext cx="4941327" cy="1024096"/>
            <a:chOff x="1836582" y="4584863"/>
            <a:chExt cx="4941327" cy="1024096"/>
          </a:xfrm>
        </p:grpSpPr>
        <p:grpSp>
          <p:nvGrpSpPr>
            <p:cNvPr id="7" name="Group 6"/>
            <p:cNvGrpSpPr/>
            <p:nvPr/>
          </p:nvGrpSpPr>
          <p:grpSpPr>
            <a:xfrm>
              <a:off x="1836582" y="4584863"/>
              <a:ext cx="4941327" cy="1024096"/>
              <a:chOff x="1836582" y="4584863"/>
              <a:chExt cx="4941327" cy="1024096"/>
            </a:xfrm>
          </p:grpSpPr>
          <p:sp>
            <p:nvSpPr>
              <p:cNvPr id="331" name="Oval 330"/>
              <p:cNvSpPr/>
              <p:nvPr/>
            </p:nvSpPr>
            <p:spPr>
              <a:xfrm>
                <a:off x="2450675" y="531418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 name="Text Box 33"/>
              <p:cNvSpPr txBox="1">
                <a:spLocks noChangeArrowheads="1"/>
              </p:cNvSpPr>
              <p:nvPr/>
            </p:nvSpPr>
            <p:spPr bwMode="auto">
              <a:xfrm>
                <a:off x="2797341" y="5147294"/>
                <a:ext cx="3980568"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 pixel in </a:t>
                </a:r>
                <a:r>
                  <a:rPr lang="en-CA" sz="2400" dirty="0">
                    <a:solidFill>
                      <a:srgbClr val="FFFF00"/>
                    </a:solidFill>
                    <a:latin typeface="Times New Roman" panose="02020603050405020304" pitchFamily="18" charset="0"/>
                    <a:cs typeface="Times New Roman" panose="02020603050405020304" pitchFamily="18" charset="0"/>
                    <a:sym typeface="Symbol" panose="05050102010706020507" pitchFamily="18" charset="2"/>
                  </a:rPr>
                  <a:t>bottom</a:t>
                </a: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of image.</a:t>
                </a:r>
              </a:p>
            </p:txBody>
          </p:sp>
          <p:sp>
            <p:nvSpPr>
              <p:cNvPr id="35" name="Rounded Rectangle 34"/>
              <p:cNvSpPr/>
              <p:nvPr/>
            </p:nvSpPr>
            <p:spPr>
              <a:xfrm>
                <a:off x="1836582" y="4584863"/>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cxnSp>
          <p:nvCxnSpPr>
            <p:cNvPr id="45" name="Straight Arrow Connector 44"/>
            <p:cNvCxnSpPr>
              <a:endCxn id="331" idx="1"/>
            </p:cNvCxnSpPr>
            <p:nvPr/>
          </p:nvCxnSpPr>
          <p:spPr bwMode="auto">
            <a:xfrm>
              <a:off x="1990284" y="4666368"/>
              <a:ext cx="486751" cy="674174"/>
            </a:xfrm>
            <a:prstGeom prst="straightConnector1">
              <a:avLst/>
            </a:prstGeom>
            <a:noFill/>
            <a:ln w="25400" cap="sq" cmpd="sng" algn="ctr">
              <a:solidFill>
                <a:srgbClr val="FF00FF"/>
              </a:solidFill>
              <a:prstDash val="solid"/>
              <a:round/>
              <a:headEnd type="none" w="med" len="med"/>
              <a:tailEnd type="triangle"/>
            </a:ln>
            <a:effectLst/>
          </p:spPr>
        </p:cxnSp>
      </p:grpSp>
    </p:spTree>
    <p:extLst>
      <p:ext uri="{BB962C8B-B14F-4D97-AF65-F5344CB8AC3E}">
        <p14:creationId xmlns:p14="http://schemas.microsoft.com/office/powerpoint/2010/main" val="2078150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1" end="1"/>
                                            </p:txEl>
                                          </p:spTgt>
                                        </p:tgtEl>
                                        <p:attrNameLst>
                                          <p:attrName>style.visibility</p:attrName>
                                        </p:attrNameLst>
                                      </p:cBhvr>
                                      <p:to>
                                        <p:strVal val="visible"/>
                                      </p:to>
                                    </p:set>
                                    <p:anim calcmode="lin" valueType="num">
                                      <p:cBhvr additive="base">
                                        <p:cTn id="7"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0-#ppt_w/2"/>
                                          </p:val>
                                        </p:tav>
                                        <p:tav tm="100000">
                                          <p:val>
                                            <p:strVal val="#ppt_x"/>
                                          </p:val>
                                        </p:tav>
                                      </p:tavLst>
                                    </p:anim>
                                    <p:anim calcmode="lin" valueType="num">
                                      <p:cBhvr additive="base">
                                        <p:cTn id="20"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0-#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63" name="Rectangle 62">
            <a:extLst>
              <a:ext uri="{FF2B5EF4-FFF2-40B4-BE49-F238E27FC236}">
                <a16:creationId xmlns:a16="http://schemas.microsoft.com/office/drawing/2014/main" id="{453C9023-B29C-4D94-A5D9-A77E28C857C7}"/>
              </a:ext>
            </a:extLst>
          </p:cNvPr>
          <p:cNvSpPr/>
          <p:nvPr/>
        </p:nvSpPr>
        <p:spPr>
          <a:xfrm>
            <a:off x="655503" y="2673738"/>
            <a:ext cx="4842162" cy="2308324"/>
          </a:xfrm>
          <a:prstGeom prst="rect">
            <a:avLst/>
          </a:prstGeom>
        </p:spPr>
        <p:txBody>
          <a:bodyPr wrap="square">
            <a:spAutoFit/>
          </a:bodyPr>
          <a:lstStyle/>
          <a:p>
            <a:pPr>
              <a:spcAft>
                <a:spcPts val="0"/>
              </a:spcAft>
            </a:pPr>
            <a:r>
              <a:rPr lang="en-US" sz="2400" dirty="0"/>
              <a:t>Sometimes it is useful to learn a value </a:t>
            </a:r>
          </a:p>
          <a:p>
            <a:pPr>
              <a:spcAft>
                <a:spcPts val="0"/>
              </a:spcAft>
            </a:pPr>
            <a:r>
              <a:rPr lang="en-US" sz="2400" dirty="0"/>
              <a:t>   not only for each state </a:t>
            </a:r>
          </a:p>
          <a:p>
            <a:pPr>
              <a:spcAft>
                <a:spcPts val="0"/>
              </a:spcAft>
            </a:pPr>
            <a:r>
              <a:rPr lang="en-US" sz="2400" dirty="0"/>
              <a:t>   but for each </a:t>
            </a: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err="1">
                <a:latin typeface="Times New Roman"/>
                <a:cs typeface="Times New Roman" panose="02020603050405020304" pitchFamily="18" charset="0"/>
                <a:sym typeface="Symbol" panose="05050102010706020507" pitchFamily="18" charset="2"/>
              </a:rPr>
              <a:t>state,action</a:t>
            </a: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a:latin typeface="Times New Roman"/>
                <a:cs typeface="Times New Roman" panose="02020603050405020304" pitchFamily="18" charset="0"/>
                <a:sym typeface="Symbol" panose="05050102010706020507" pitchFamily="18" charset="2"/>
              </a:rPr>
              <a:t>-pair</a:t>
            </a:r>
          </a:p>
          <a:p>
            <a:pPr>
              <a:spcAft>
                <a:spcPts val="0"/>
              </a:spcAft>
            </a:pPr>
            <a:r>
              <a:rPr lang="en-US" sz="2400" dirty="0">
                <a:latin typeface="Times New Roman"/>
                <a:cs typeface="Times New Roman" panose="02020603050405020304" pitchFamily="18" charset="0"/>
                <a:sym typeface="Symbol" panose="05050102010706020507" pitchFamily="18" charset="2"/>
              </a:rPr>
              <a:t>      i.e. what is the expected reward </a:t>
            </a:r>
            <a:br>
              <a:rPr lang="en-US" sz="2400" dirty="0">
                <a:latin typeface="Times New Roman"/>
                <a:cs typeface="Times New Roman" panose="02020603050405020304" pitchFamily="18" charset="0"/>
                <a:sym typeface="Symbol" panose="05050102010706020507" pitchFamily="18" charset="2"/>
              </a:rPr>
            </a:br>
            <a:r>
              <a:rPr lang="en-US" sz="2400" dirty="0">
                <a:latin typeface="Times New Roman"/>
                <a:cs typeface="Times New Roman" panose="02020603050405020304" pitchFamily="18" charset="0"/>
                <a:sym typeface="Symbol" panose="05050102010706020507" pitchFamily="18" charset="2"/>
              </a:rPr>
              <a:t>              when taking this action </a:t>
            </a:r>
            <a:br>
              <a:rPr lang="en-US" sz="2400" dirty="0">
                <a:latin typeface="Times New Roman"/>
                <a:cs typeface="Times New Roman" panose="02020603050405020304" pitchFamily="18" charset="0"/>
                <a:sym typeface="Symbol" panose="05050102010706020507" pitchFamily="18" charset="2"/>
              </a:rPr>
            </a:br>
            <a:r>
              <a:rPr lang="en-US" sz="2400" dirty="0">
                <a:latin typeface="Times New Roman"/>
                <a:cs typeface="Times New Roman" panose="02020603050405020304" pitchFamily="18" charset="0"/>
                <a:sym typeface="Symbol" panose="05050102010706020507" pitchFamily="18" charset="2"/>
              </a:rPr>
              <a:t>              from this state.</a:t>
            </a:r>
            <a:endParaRPr lang="en-US" sz="2400" dirty="0"/>
          </a:p>
        </p:txBody>
      </p:sp>
      <p:grpSp>
        <p:nvGrpSpPr>
          <p:cNvPr id="2" name="Group 1">
            <a:extLst>
              <a:ext uri="{FF2B5EF4-FFF2-40B4-BE49-F238E27FC236}">
                <a16:creationId xmlns:a16="http://schemas.microsoft.com/office/drawing/2014/main" id="{3CA8FBF5-C97D-9F12-CEA4-AA3B9A3D23EF}"/>
              </a:ext>
            </a:extLst>
          </p:cNvPr>
          <p:cNvGrpSpPr/>
          <p:nvPr/>
        </p:nvGrpSpPr>
        <p:grpSpPr>
          <a:xfrm>
            <a:off x="1447800" y="842733"/>
            <a:ext cx="2247351" cy="1502390"/>
            <a:chOff x="1447800" y="842733"/>
            <a:chExt cx="2247351" cy="1502390"/>
          </a:xfrm>
        </p:grpSpPr>
        <p:sp>
          <p:nvSpPr>
            <p:cNvPr id="27" name="Oval 26">
              <a:extLst>
                <a:ext uri="{FF2B5EF4-FFF2-40B4-BE49-F238E27FC236}">
                  <a16:creationId xmlns:a16="http://schemas.microsoft.com/office/drawing/2014/main" id="{B635AA66-87C0-417C-8F5D-F00312F73C0F}"/>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28" name="Straight Arrow Connector 27">
              <a:extLst>
                <a:ext uri="{FF2B5EF4-FFF2-40B4-BE49-F238E27FC236}">
                  <a16:creationId xmlns:a16="http://schemas.microsoft.com/office/drawing/2014/main" id="{424ABC95-02F1-4FDB-A56D-D913DF7AB302}"/>
                </a:ext>
              </a:extLst>
            </p:cNvPr>
            <p:cNvCxnSpPr>
              <a:cxnSpLocks/>
              <a:stCxn id="27" idx="6"/>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29" name="Straight Arrow Connector 28">
              <a:extLst>
                <a:ext uri="{FF2B5EF4-FFF2-40B4-BE49-F238E27FC236}">
                  <a16:creationId xmlns:a16="http://schemas.microsoft.com/office/drawing/2014/main" id="{5CD96C7A-CEDC-429A-A495-442A427E01FE}"/>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30" name="Straight Arrow Connector 29">
              <a:extLst>
                <a:ext uri="{FF2B5EF4-FFF2-40B4-BE49-F238E27FC236}">
                  <a16:creationId xmlns:a16="http://schemas.microsoft.com/office/drawing/2014/main" id="{88C13390-7DC0-4330-B734-403083FD4A67}"/>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31" name="Straight Arrow Connector 30">
              <a:extLst>
                <a:ext uri="{FF2B5EF4-FFF2-40B4-BE49-F238E27FC236}">
                  <a16:creationId xmlns:a16="http://schemas.microsoft.com/office/drawing/2014/main" id="{82739F01-A037-4825-A7CE-EAC262615324}"/>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pic>
          <p:nvPicPr>
            <p:cNvPr id="34" name="Picture 33">
              <a:extLst>
                <a:ext uri="{FF2B5EF4-FFF2-40B4-BE49-F238E27FC236}">
                  <a16:creationId xmlns:a16="http://schemas.microsoft.com/office/drawing/2014/main" id="{7040364A-016C-42AD-8665-B5E59649596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29270"/>
              <a:ext cx="361526" cy="457200"/>
            </a:xfrm>
            <a:prstGeom prst="rect">
              <a:avLst/>
            </a:prstGeom>
          </p:spPr>
        </p:pic>
      </p:grpSp>
      <p:grpSp>
        <p:nvGrpSpPr>
          <p:cNvPr id="6" name="Group 5">
            <a:extLst>
              <a:ext uri="{FF2B5EF4-FFF2-40B4-BE49-F238E27FC236}">
                <a16:creationId xmlns:a16="http://schemas.microsoft.com/office/drawing/2014/main" id="{32827146-53C9-B1C4-473E-3F3DD96DE9ED}"/>
              </a:ext>
            </a:extLst>
          </p:cNvPr>
          <p:cNvGrpSpPr/>
          <p:nvPr/>
        </p:nvGrpSpPr>
        <p:grpSpPr>
          <a:xfrm>
            <a:off x="1209146" y="5985314"/>
            <a:ext cx="7684889" cy="557400"/>
            <a:chOff x="1209146" y="5985314"/>
            <a:chExt cx="7684889" cy="557400"/>
          </a:xfrm>
        </p:grpSpPr>
        <p:sp>
          <p:nvSpPr>
            <p:cNvPr id="48" name="Rectangle 47">
              <a:extLst>
                <a:ext uri="{FF2B5EF4-FFF2-40B4-BE49-F238E27FC236}">
                  <a16:creationId xmlns:a16="http://schemas.microsoft.com/office/drawing/2014/main" id="{95A90EDC-D1FE-4C16-AF7E-55B079C47507}"/>
                </a:ext>
              </a:extLst>
            </p:cNvPr>
            <p:cNvSpPr/>
            <p:nvPr/>
          </p:nvSpPr>
          <p:spPr>
            <a:xfrm>
              <a:off x="7715847" y="6016092"/>
              <a:ext cx="1178188"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solidFill>
                    <a:schemeClr val="tx2"/>
                  </a:solidFill>
                </a:rPr>
                <a:t> ]</a:t>
              </a:r>
            </a:p>
          </p:txBody>
        </p:sp>
        <p:grpSp>
          <p:nvGrpSpPr>
            <p:cNvPr id="4" name="Group 3">
              <a:extLst>
                <a:ext uri="{FF2B5EF4-FFF2-40B4-BE49-F238E27FC236}">
                  <a16:creationId xmlns:a16="http://schemas.microsoft.com/office/drawing/2014/main" id="{25EBFBF7-B30C-0E34-D1A7-2C4F85EDAB5F}"/>
                </a:ext>
              </a:extLst>
            </p:cNvPr>
            <p:cNvGrpSpPr/>
            <p:nvPr/>
          </p:nvGrpSpPr>
          <p:grpSpPr>
            <a:xfrm>
              <a:off x="1209146" y="5985314"/>
              <a:ext cx="7047573" cy="557400"/>
              <a:chOff x="1209146" y="5985314"/>
              <a:chExt cx="7047573" cy="557400"/>
            </a:xfrm>
          </p:grpSpPr>
          <p:sp>
            <p:nvSpPr>
              <p:cNvPr id="26" name="TextBox 25">
                <a:extLst>
                  <a:ext uri="{FF2B5EF4-FFF2-40B4-BE49-F238E27FC236}">
                    <a16:creationId xmlns:a16="http://schemas.microsoft.com/office/drawing/2014/main" id="{62E1C704-1D71-448E-BED1-281F92F00440}"/>
                  </a:ext>
                </a:extLst>
              </p:cNvPr>
              <p:cNvSpPr txBox="1"/>
              <p:nvPr/>
            </p:nvSpPr>
            <p:spPr bwMode="auto">
              <a:xfrm>
                <a:off x="1209146" y="6019494"/>
                <a:ext cx="48421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CA" altLang="en-US" sz="2800" dirty="0">
                    <a:solidFill>
                      <a:srgbClr val="FF00FF"/>
                    </a:solidFill>
                  </a:rPr>
                  <a:t>v(</a:t>
                </a:r>
                <a:r>
                  <a:rPr lang="en-CA" altLang="en-US" sz="2800" dirty="0">
                    <a:solidFill>
                      <a:srgbClr val="FFC000"/>
                    </a:solidFill>
                  </a:rPr>
                  <a:t>s</a:t>
                </a:r>
                <a:r>
                  <a:rPr lang="en-CA" altLang="en-US" sz="2800" dirty="0">
                    <a:solidFill>
                      <a:srgbClr val="FF00FF"/>
                    </a:solidFill>
                  </a:rPr>
                  <a:t>) </a:t>
                </a:r>
                <a:r>
                  <a:rPr lang="en-US" sz="2800" dirty="0"/>
                  <a:t> </a:t>
                </a:r>
                <a:r>
                  <a:rPr lang="en-US" dirty="0"/>
                  <a:t>=</a:t>
                </a:r>
                <a:endParaRPr lang="en-US" sz="2800" dirty="0"/>
              </a:p>
            </p:txBody>
          </p:sp>
          <p:sp>
            <p:nvSpPr>
              <p:cNvPr id="39" name="TextBox 38">
                <a:extLst>
                  <a:ext uri="{FF2B5EF4-FFF2-40B4-BE49-F238E27FC236}">
                    <a16:creationId xmlns:a16="http://schemas.microsoft.com/office/drawing/2014/main" id="{31465A03-2873-49AE-BDC3-D942F77388FB}"/>
                  </a:ext>
                </a:extLst>
              </p:cNvPr>
              <p:cNvSpPr txBox="1"/>
              <p:nvPr/>
            </p:nvSpPr>
            <p:spPr bwMode="auto">
              <a:xfrm>
                <a:off x="2274516" y="5985314"/>
                <a:ext cx="17002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r>
                  <a:rPr lang="en-US" sz="2800" dirty="0" err="1"/>
                  <a:t>max</a:t>
                </a:r>
                <a:r>
                  <a:rPr lang="en-US" sz="2800" baseline="-25000" dirty="0" err="1"/>
                  <a:t>actions</a:t>
                </a:r>
                <a:r>
                  <a:rPr lang="en-US" sz="2800" baseline="-25000" dirty="0"/>
                  <a:t> a</a:t>
                </a:r>
                <a:endParaRPr lang="en-GB" dirty="0"/>
              </a:p>
            </p:txBody>
          </p:sp>
          <p:sp>
            <p:nvSpPr>
              <p:cNvPr id="45" name="Rectangle 44">
                <a:extLst>
                  <a:ext uri="{FF2B5EF4-FFF2-40B4-BE49-F238E27FC236}">
                    <a16:creationId xmlns:a16="http://schemas.microsoft.com/office/drawing/2014/main" id="{D8544D48-AA67-4237-8E1D-092626AC73BA}"/>
                  </a:ext>
                </a:extLst>
              </p:cNvPr>
              <p:cNvSpPr/>
              <p:nvPr/>
            </p:nvSpPr>
            <p:spPr>
              <a:xfrm>
                <a:off x="3951418" y="6016092"/>
                <a:ext cx="2208655" cy="461665"/>
              </a:xfrm>
              <a:prstGeom prst="rect">
                <a:avLst/>
              </a:prstGeom>
            </p:spPr>
            <p:txBody>
              <a:bodyPr wrap="square">
                <a:spAutoFit/>
              </a:bodyPr>
              <a:lstStyle/>
              <a:p>
                <a:pPr>
                  <a:spcAft>
                    <a:spcPts val="0"/>
                  </a:spcAft>
                </a:pPr>
                <a:r>
                  <a:rPr lang="en-US" sz="2400" dirty="0"/>
                  <a:t>sum</a:t>
                </a:r>
                <a:r>
                  <a:rPr lang="en-US" sz="2400" baseline="-25000" dirty="0"/>
                  <a:t>s' </a:t>
                </a:r>
                <a:r>
                  <a:rPr lang="en-US" sz="2400" dirty="0"/>
                  <a:t>P</a:t>
                </a:r>
                <a:r>
                  <a:rPr lang="en-US" sz="2400" baseline="30000" dirty="0"/>
                  <a:t>a</a:t>
                </a:r>
                <a:r>
                  <a:rPr lang="en-US" sz="2400" dirty="0"/>
                  <a:t>(</a:t>
                </a:r>
                <a:r>
                  <a:rPr lang="en-US" sz="2400" dirty="0" err="1"/>
                  <a:t>s,s</a:t>
                </a:r>
                <a:r>
                  <a:rPr lang="en-US" sz="2400" dirty="0"/>
                  <a:t>') × </a:t>
                </a:r>
              </a:p>
            </p:txBody>
          </p:sp>
          <p:sp>
            <p:nvSpPr>
              <p:cNvPr id="47" name="Rectangle 46">
                <a:extLst>
                  <a:ext uri="{FF2B5EF4-FFF2-40B4-BE49-F238E27FC236}">
                    <a16:creationId xmlns:a16="http://schemas.microsoft.com/office/drawing/2014/main" id="{7B0AC44C-6811-44EB-B06F-B11DCB47CD7A}"/>
                  </a:ext>
                </a:extLst>
              </p:cNvPr>
              <p:cNvSpPr/>
              <p:nvPr/>
            </p:nvSpPr>
            <p:spPr>
              <a:xfrm>
                <a:off x="5776758" y="6016092"/>
                <a:ext cx="2479961" cy="461665"/>
              </a:xfrm>
              <a:prstGeom prst="rect">
                <a:avLst/>
              </a:prstGeom>
            </p:spPr>
            <p:txBody>
              <a:bodyPr wrap="square">
                <a:spAutoFit/>
              </a:bodyPr>
              <a:lstStyle/>
              <a:p>
                <a:pPr>
                  <a:spcAft>
                    <a:spcPts val="0"/>
                  </a:spcAft>
                </a:pPr>
                <a:r>
                  <a:rPr lang="en-US" sz="2400" dirty="0"/>
                  <a:t>[R</a:t>
                </a:r>
                <a:r>
                  <a:rPr lang="en-US" sz="2400" baseline="30000" dirty="0"/>
                  <a:t>a</a:t>
                </a:r>
                <a:r>
                  <a:rPr lang="en-US" sz="2400" dirty="0"/>
                  <a:t>(</a:t>
                </a:r>
                <a:r>
                  <a:rPr lang="en-US" sz="2400" dirty="0" err="1"/>
                  <a:t>s,s</a:t>
                </a:r>
                <a:r>
                  <a:rPr lang="en-US" sz="2400" dirty="0"/>
                  <a:t>') +</a:t>
                </a:r>
              </a:p>
            </p:txBody>
          </p:sp>
          <p:sp>
            <p:nvSpPr>
              <p:cNvPr id="49" name="Rectangle 48">
                <a:extLst>
                  <a:ext uri="{FF2B5EF4-FFF2-40B4-BE49-F238E27FC236}">
                    <a16:creationId xmlns:a16="http://schemas.microsoft.com/office/drawing/2014/main" id="{757C09E4-3B7F-499D-BABB-4CEDEF821738}"/>
                  </a:ext>
                </a:extLst>
              </p:cNvPr>
              <p:cNvSpPr/>
              <p:nvPr/>
            </p:nvSpPr>
            <p:spPr>
              <a:xfrm>
                <a:off x="7066497" y="6016092"/>
                <a:ext cx="774110"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p>
            </p:txBody>
          </p:sp>
        </p:grpSp>
      </p:grpSp>
      <p:grpSp>
        <p:nvGrpSpPr>
          <p:cNvPr id="50" name="Group 49">
            <a:extLst>
              <a:ext uri="{FF2B5EF4-FFF2-40B4-BE49-F238E27FC236}">
                <a16:creationId xmlns:a16="http://schemas.microsoft.com/office/drawing/2014/main" id="{F94A8B57-058E-4C89-BB80-C01C13A467B3}"/>
              </a:ext>
            </a:extLst>
          </p:cNvPr>
          <p:cNvGrpSpPr/>
          <p:nvPr/>
        </p:nvGrpSpPr>
        <p:grpSpPr>
          <a:xfrm>
            <a:off x="4017387" y="5431707"/>
            <a:ext cx="4480560" cy="717221"/>
            <a:chOff x="4017387" y="5431707"/>
            <a:chExt cx="4480560" cy="717221"/>
          </a:xfrm>
        </p:grpSpPr>
        <p:sp>
          <p:nvSpPr>
            <p:cNvPr id="51" name="Left Brace 50">
              <a:extLst>
                <a:ext uri="{FF2B5EF4-FFF2-40B4-BE49-F238E27FC236}">
                  <a16:creationId xmlns:a16="http://schemas.microsoft.com/office/drawing/2014/main" id="{3A798547-BEE8-46BD-A8BB-23E7A53F302F}"/>
                </a:ext>
              </a:extLst>
            </p:cNvPr>
            <p:cNvSpPr/>
            <p:nvPr/>
          </p:nvSpPr>
          <p:spPr bwMode="auto">
            <a:xfrm rot="5400000">
              <a:off x="6095531" y="3746513"/>
              <a:ext cx="324271" cy="4480560"/>
            </a:xfrm>
            <a:prstGeom prst="leftBrace">
              <a:avLst/>
            </a:prstGeom>
            <a:noFill/>
            <a:ln w="15875" cap="sq" cmpd="sng" algn="ctr">
              <a:solidFill>
                <a:schemeClr val="tx2"/>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52" name="Rectangle 51">
              <a:extLst>
                <a:ext uri="{FF2B5EF4-FFF2-40B4-BE49-F238E27FC236}">
                  <a16:creationId xmlns:a16="http://schemas.microsoft.com/office/drawing/2014/main" id="{EE022779-49FB-48F4-BEDF-CECA9AE86708}"/>
                </a:ext>
              </a:extLst>
            </p:cNvPr>
            <p:cNvSpPr/>
            <p:nvPr/>
          </p:nvSpPr>
          <p:spPr>
            <a:xfrm>
              <a:off x="5448295" y="5431707"/>
              <a:ext cx="1178188" cy="461665"/>
            </a:xfrm>
            <a:prstGeom prst="rect">
              <a:avLst/>
            </a:prstGeom>
          </p:spPr>
          <p:txBody>
            <a:bodyPr wrap="square">
              <a:spAutoFit/>
            </a:bodyPr>
            <a:lstStyle/>
            <a:p>
              <a:pPr>
                <a:spcAft>
                  <a:spcPts val="0"/>
                </a:spcAft>
              </a:pPr>
              <a:r>
                <a:rPr lang="en-CA" altLang="en-US" sz="2400" dirty="0">
                  <a:solidFill>
                    <a:srgbClr val="FF00FF"/>
                  </a:solidFill>
                </a:rPr>
                <a:t>v(</a:t>
              </a:r>
              <a:r>
                <a:rPr lang="en-CA" altLang="en-US" sz="2400" dirty="0" err="1">
                  <a:solidFill>
                    <a:srgbClr val="FFC000"/>
                  </a:solidFill>
                </a:rPr>
                <a:t>s,a</a:t>
              </a:r>
              <a:r>
                <a:rPr lang="en-CA" altLang="en-US" sz="2400" dirty="0">
                  <a:solidFill>
                    <a:srgbClr val="FF00FF"/>
                  </a:solidFill>
                </a:rPr>
                <a:t>) =</a:t>
              </a:r>
              <a:endParaRPr lang="en-US" sz="2400" dirty="0"/>
            </a:p>
          </p:txBody>
        </p:sp>
      </p:grpSp>
      <p:pic>
        <p:nvPicPr>
          <p:cNvPr id="7" name="Picture 6">
            <a:extLst>
              <a:ext uri="{FF2B5EF4-FFF2-40B4-BE49-F238E27FC236}">
                <a16:creationId xmlns:a16="http://schemas.microsoft.com/office/drawing/2014/main" id="{4CFC9B55-714B-1287-AFCC-336F2502B71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060" y="2667000"/>
            <a:ext cx="917971" cy="1160900"/>
          </a:xfrm>
          <a:prstGeom prst="rect">
            <a:avLst/>
          </a:prstGeom>
        </p:spPr>
      </p:pic>
      <p:sp>
        <p:nvSpPr>
          <p:cNvPr id="8" name="Rounded Rectangular Callout 97">
            <a:extLst>
              <a:ext uri="{FF2B5EF4-FFF2-40B4-BE49-F238E27FC236}">
                <a16:creationId xmlns:a16="http://schemas.microsoft.com/office/drawing/2014/main" id="{C42FEABA-6168-258C-4DAA-59F0149B57E2}"/>
              </a:ext>
            </a:extLst>
          </p:cNvPr>
          <p:cNvSpPr/>
          <p:nvPr/>
        </p:nvSpPr>
        <p:spPr>
          <a:xfrm>
            <a:off x="660287" y="2653572"/>
            <a:ext cx="4811669" cy="2315528"/>
          </a:xfrm>
          <a:prstGeom prst="wedgeRoundRectCallout">
            <a:avLst>
              <a:gd name="adj1" fmla="val -53807"/>
              <a:gd name="adj2" fmla="val -35594"/>
              <a:gd name="adj3" fmla="val 16667"/>
            </a:avLst>
          </a:prstGeom>
          <a:ln w="25400">
            <a:solidFill>
              <a:schemeClr val="tx2"/>
            </a:solidFill>
          </a:ln>
        </p:spPr>
        <p:txBody>
          <a:bodyPr wrap="square" lIns="0" tIns="0" rIns="0" bIns="0" rtlCol="0" anchor="ctr">
            <a:spAutoFit/>
          </a:bodyPr>
          <a:lstStyle/>
          <a:p>
            <a:pPr algn="ctr"/>
            <a:br>
              <a:rPr lang="en-CA" sz="2400" dirty="0">
                <a:cs typeface="Times New Roman" panose="02020603050405020304" pitchFamily="18" charset="0"/>
                <a:sym typeface="Symbol" panose="05050102010706020507" pitchFamily="18" charset="2"/>
              </a:rPr>
            </a:br>
            <a:br>
              <a:rPr lang="en-CA" sz="2400" dirty="0">
                <a:cs typeface="Times New Roman" panose="02020603050405020304" pitchFamily="18" charset="0"/>
                <a:sym typeface="Symbol" panose="05050102010706020507" pitchFamily="18" charset="2"/>
              </a:rPr>
            </a:br>
            <a:br>
              <a:rPr lang="en-CA" sz="2400" dirty="0">
                <a:cs typeface="Times New Roman" panose="02020603050405020304" pitchFamily="18" charset="0"/>
                <a:sym typeface="Symbol" panose="05050102010706020507" pitchFamily="18" charset="2"/>
              </a:rPr>
            </a:br>
            <a:br>
              <a:rPr lang="en-CA" sz="2400" dirty="0">
                <a:cs typeface="Times New Roman" panose="02020603050405020304" pitchFamily="18" charset="0"/>
                <a:sym typeface="Symbol" panose="05050102010706020507" pitchFamily="18" charset="2"/>
              </a:rPr>
            </a:br>
            <a:br>
              <a:rPr lang="en-CA" sz="2400" dirty="0">
                <a:cs typeface="Times New Roman" panose="02020603050405020304" pitchFamily="18" charset="0"/>
                <a:sym typeface="Symbol" panose="05050102010706020507" pitchFamily="18" charset="2"/>
              </a:rPr>
            </a:br>
            <a:endParaRPr lang="en-CA" sz="2400" baseline="-25000" dirty="0">
              <a:solidFill>
                <a:srgbClr val="FF00FF"/>
              </a:solidFill>
            </a:endParaRPr>
          </a:p>
        </p:txBody>
      </p:sp>
      <p:pic>
        <p:nvPicPr>
          <p:cNvPr id="10" name="Picture 809" descr="Image may contain: 1 person, indoor">
            <a:extLst>
              <a:ext uri="{FF2B5EF4-FFF2-40B4-BE49-F238E27FC236}">
                <a16:creationId xmlns:a16="http://schemas.microsoft.com/office/drawing/2014/main" id="{E653CFBF-ECF9-5A08-02F8-3AED16CB0EF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18062"/>
          <a:stretch/>
        </p:blipFill>
        <p:spPr bwMode="auto">
          <a:xfrm>
            <a:off x="7783729" y="171112"/>
            <a:ext cx="1186373" cy="1034945"/>
          </a:xfrm>
          <a:prstGeom prst="rect">
            <a:avLst/>
          </a:prstGeom>
          <a:noFill/>
          <a:extLst>
            <a:ext uri="{909E8E84-426E-40DD-AFC4-6F175D3DCCD1}">
              <a14:hiddenFill xmlns:a14="http://schemas.microsoft.com/office/drawing/2010/main">
                <a:solidFill>
                  <a:srgbClr val="FFFFFF"/>
                </a:solidFill>
              </a14:hiddenFill>
            </a:ext>
          </a:extLst>
        </p:spPr>
      </p:pic>
      <p:sp>
        <p:nvSpPr>
          <p:cNvPr id="11" name="Rounded Rectangular Callout 97">
            <a:extLst>
              <a:ext uri="{FF2B5EF4-FFF2-40B4-BE49-F238E27FC236}">
                <a16:creationId xmlns:a16="http://schemas.microsoft.com/office/drawing/2014/main" id="{835B7C40-77B1-4327-772F-8740A8C88EA5}"/>
              </a:ext>
            </a:extLst>
          </p:cNvPr>
          <p:cNvSpPr/>
          <p:nvPr/>
        </p:nvSpPr>
        <p:spPr>
          <a:xfrm>
            <a:off x="6795248" y="1502578"/>
            <a:ext cx="2245656" cy="1240621"/>
          </a:xfrm>
          <a:prstGeom prst="wedgeRoundRectCallout">
            <a:avLst>
              <a:gd name="adj1" fmla="val 13209"/>
              <a:gd name="adj2" fmla="val -97418"/>
              <a:gd name="adj3" fmla="val 16667"/>
            </a:avLst>
          </a:prstGeom>
          <a:ln w="25400">
            <a:solidFill>
              <a:srgbClr val="66FF33"/>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What is the advantage </a:t>
            </a:r>
            <a:r>
              <a:rPr lang="en-CA" altLang="en-US" sz="2400" dirty="0">
                <a:solidFill>
                  <a:srgbClr val="FF00FF"/>
                </a:solidFill>
              </a:rPr>
              <a:t>v(</a:t>
            </a:r>
            <a:r>
              <a:rPr lang="en-CA" altLang="en-US" sz="2400" dirty="0" err="1">
                <a:solidFill>
                  <a:srgbClr val="FFC000"/>
                </a:solidFill>
              </a:rPr>
              <a:t>s,a</a:t>
            </a:r>
            <a:r>
              <a:rPr lang="en-CA" altLang="en-US" sz="2400" dirty="0">
                <a:solidFill>
                  <a:srgbClr val="FF00FF"/>
                </a:solidFill>
              </a:rPr>
              <a:t>) </a:t>
            </a:r>
            <a:r>
              <a:rPr lang="en-CA" sz="2400" dirty="0">
                <a:cs typeface="Times New Roman" panose="02020603050405020304" pitchFamily="18" charset="0"/>
                <a:sym typeface="Symbol" panose="05050102010706020507" pitchFamily="18" charset="2"/>
              </a:rPr>
              <a:t>of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r>
              <a:rPr lang="en-CA" sz="2400" dirty="0">
                <a:cs typeface="Times New Roman" panose="02020603050405020304" pitchFamily="18" charset="0"/>
                <a:sym typeface="Symbol" panose="05050102010706020507" pitchFamily="18" charset="2"/>
              </a:rPr>
              <a:t>over ?</a:t>
            </a:r>
            <a:endParaRPr lang="en-CA" sz="2400" baseline="-25000" dirty="0">
              <a:solidFill>
                <a:srgbClr val="FF00FF"/>
              </a:solidFill>
            </a:endParaRPr>
          </a:p>
        </p:txBody>
      </p:sp>
      <p:grpSp>
        <p:nvGrpSpPr>
          <p:cNvPr id="3" name="Group 2">
            <a:extLst>
              <a:ext uri="{FF2B5EF4-FFF2-40B4-BE49-F238E27FC236}">
                <a16:creationId xmlns:a16="http://schemas.microsoft.com/office/drawing/2014/main" id="{422864CE-9CAB-721A-6FAE-BD5CBA3C3934}"/>
              </a:ext>
            </a:extLst>
          </p:cNvPr>
          <p:cNvGrpSpPr/>
          <p:nvPr/>
        </p:nvGrpSpPr>
        <p:grpSpPr>
          <a:xfrm>
            <a:off x="216846" y="842733"/>
            <a:ext cx="1953819" cy="1462698"/>
            <a:chOff x="216846" y="842733"/>
            <a:chExt cx="1953819" cy="1462698"/>
          </a:xfrm>
        </p:grpSpPr>
        <p:cxnSp>
          <p:nvCxnSpPr>
            <p:cNvPr id="5" name="Straight Arrow Connector 4">
              <a:extLst>
                <a:ext uri="{FF2B5EF4-FFF2-40B4-BE49-F238E27FC236}">
                  <a16:creationId xmlns:a16="http://schemas.microsoft.com/office/drawing/2014/main" id="{ED3EF92F-252D-B848-375B-EDF7603D8EC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3" name="Straight Arrow Connector 12">
              <a:extLst>
                <a:ext uri="{FF2B5EF4-FFF2-40B4-BE49-F238E27FC236}">
                  <a16:creationId xmlns:a16="http://schemas.microsoft.com/office/drawing/2014/main" id="{076032D6-A2F1-A5D5-7B5C-35B5BBCDAD2B}"/>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14" name="Rectangle 13">
              <a:extLst>
                <a:ext uri="{FF2B5EF4-FFF2-40B4-BE49-F238E27FC236}">
                  <a16:creationId xmlns:a16="http://schemas.microsoft.com/office/drawing/2014/main" id="{8AA9C253-1844-8F14-CFC2-C47A1D5C1564}"/>
                </a:ext>
              </a:extLst>
            </p:cNvPr>
            <p:cNvSpPr/>
            <p:nvPr/>
          </p:nvSpPr>
          <p:spPr>
            <a:xfrm>
              <a:off x="235707" y="1843766"/>
              <a:ext cx="449937" cy="461665"/>
            </a:xfrm>
            <a:prstGeom prst="rect">
              <a:avLst/>
            </a:prstGeom>
          </p:spPr>
          <p:txBody>
            <a:bodyPr wrap="square">
              <a:spAutoFit/>
            </a:bodyPr>
            <a:lstStyle/>
            <a:p>
              <a:pPr>
                <a:spcAft>
                  <a:spcPts val="0"/>
                </a:spcAft>
              </a:pPr>
              <a:r>
                <a:rPr lang="en-US" sz="2400" dirty="0"/>
                <a:t>s</a:t>
              </a:r>
              <a:endParaRPr lang="en-CA" sz="2400" baseline="-25000" dirty="0"/>
            </a:p>
          </p:txBody>
        </p:sp>
        <p:grpSp>
          <p:nvGrpSpPr>
            <p:cNvPr id="15" name="Group 14">
              <a:extLst>
                <a:ext uri="{FF2B5EF4-FFF2-40B4-BE49-F238E27FC236}">
                  <a16:creationId xmlns:a16="http://schemas.microsoft.com/office/drawing/2014/main" id="{692800E7-DD67-D17A-E060-36F229FD98A6}"/>
                </a:ext>
              </a:extLst>
            </p:cNvPr>
            <p:cNvGrpSpPr/>
            <p:nvPr/>
          </p:nvGrpSpPr>
          <p:grpSpPr>
            <a:xfrm>
              <a:off x="664508" y="1214511"/>
              <a:ext cx="1282521" cy="803615"/>
              <a:chOff x="664508" y="1214511"/>
              <a:chExt cx="1282521" cy="803615"/>
            </a:xfrm>
          </p:grpSpPr>
          <p:sp>
            <p:nvSpPr>
              <p:cNvPr id="17" name="Rectangle 16">
                <a:extLst>
                  <a:ext uri="{FF2B5EF4-FFF2-40B4-BE49-F238E27FC236}">
                    <a16:creationId xmlns:a16="http://schemas.microsoft.com/office/drawing/2014/main" id="{0CD0E8AC-9172-9268-E42A-C83F5DB5ED9A}"/>
                  </a:ext>
                </a:extLst>
              </p:cNvPr>
              <p:cNvSpPr/>
              <p:nvPr/>
            </p:nvSpPr>
            <p:spPr>
              <a:xfrm>
                <a:off x="1183143" y="1556461"/>
                <a:ext cx="449937" cy="461665"/>
              </a:xfrm>
              <a:prstGeom prst="rect">
                <a:avLst/>
              </a:prstGeom>
            </p:spPr>
            <p:txBody>
              <a:bodyPr wrap="square">
                <a:spAutoFit/>
              </a:bodyPr>
              <a:lstStyle/>
              <a:p>
                <a:pPr>
                  <a:spcAft>
                    <a:spcPts val="0"/>
                  </a:spcAft>
                </a:pPr>
                <a:r>
                  <a:rPr lang="en-US" sz="2400" dirty="0"/>
                  <a:t>a</a:t>
                </a:r>
                <a:endParaRPr lang="en-CA" sz="2400" baseline="-25000" dirty="0"/>
              </a:p>
            </p:txBody>
          </p:sp>
          <p:cxnSp>
            <p:nvCxnSpPr>
              <p:cNvPr id="18" name="Straight Arrow Connector 17">
                <a:extLst>
                  <a:ext uri="{FF2B5EF4-FFF2-40B4-BE49-F238E27FC236}">
                    <a16:creationId xmlns:a16="http://schemas.microsoft.com/office/drawing/2014/main" id="{3109389F-B1DF-D9BB-03EC-0334F85C950B}"/>
                  </a:ext>
                </a:extLst>
              </p:cNvPr>
              <p:cNvCxnSpPr>
                <a:cxnSpLocks/>
              </p:cNvCxnSpPr>
              <p:nvPr/>
            </p:nvCxnSpPr>
            <p:spPr bwMode="auto">
              <a:xfrm flipV="1">
                <a:off x="664508" y="1657870"/>
                <a:ext cx="1282521" cy="63321"/>
              </a:xfrm>
              <a:prstGeom prst="straightConnector1">
                <a:avLst/>
              </a:prstGeom>
              <a:noFill/>
              <a:ln w="38100" cap="sq" cmpd="sng" algn="ctr">
                <a:solidFill>
                  <a:schemeClr val="accent2"/>
                </a:solidFill>
                <a:prstDash val="solid"/>
                <a:round/>
                <a:headEnd type="none" w="med" len="med"/>
                <a:tailEnd type="triangle"/>
              </a:ln>
              <a:effectLst/>
            </p:spPr>
          </p:cxnSp>
          <p:sp>
            <p:nvSpPr>
              <p:cNvPr id="19" name="Rectangle 18">
                <a:extLst>
                  <a:ext uri="{FF2B5EF4-FFF2-40B4-BE49-F238E27FC236}">
                    <a16:creationId xmlns:a16="http://schemas.microsoft.com/office/drawing/2014/main" id="{5F4DB53C-4CF8-7C75-8F7B-E3BBC674889D}"/>
                  </a:ext>
                </a:extLst>
              </p:cNvPr>
              <p:cNvSpPr/>
              <p:nvPr/>
            </p:nvSpPr>
            <p:spPr>
              <a:xfrm>
                <a:off x="739353" y="1214511"/>
                <a:ext cx="1206975" cy="461665"/>
              </a:xfrm>
              <a:prstGeom prst="rect">
                <a:avLst/>
              </a:prstGeom>
            </p:spPr>
            <p:txBody>
              <a:bodyPr wrap="square">
                <a:spAutoFit/>
              </a:bodyPr>
              <a:lstStyle/>
              <a:p>
                <a:pPr>
                  <a:spcAft>
                    <a:spcPts val="0"/>
                  </a:spcAft>
                </a:pPr>
                <a:r>
                  <a:rPr lang="en-US" sz="2400" dirty="0">
                    <a:solidFill>
                      <a:srgbClr val="FF00FF"/>
                    </a:solidFill>
                  </a:rPr>
                  <a:t>v(</a:t>
                </a:r>
                <a:r>
                  <a:rPr lang="en-US" sz="2400" dirty="0" err="1">
                    <a:solidFill>
                      <a:srgbClr val="FFC000"/>
                    </a:solidFill>
                  </a:rPr>
                  <a:t>s,a</a:t>
                </a:r>
                <a:r>
                  <a:rPr lang="en-US" sz="2400" dirty="0">
                    <a:solidFill>
                      <a:srgbClr val="FF00FF"/>
                    </a:solidFill>
                  </a:rPr>
                  <a:t>)?</a:t>
                </a:r>
                <a:endParaRPr lang="en-CA" sz="2400" baseline="-25000" dirty="0">
                  <a:solidFill>
                    <a:srgbClr val="FF00FF"/>
                  </a:solidFill>
                </a:endParaRPr>
              </a:p>
            </p:txBody>
          </p:sp>
        </p:grpSp>
        <p:sp>
          <p:nvSpPr>
            <p:cNvPr id="16" name="Oval 15">
              <a:extLst>
                <a:ext uri="{FF2B5EF4-FFF2-40B4-BE49-F238E27FC236}">
                  <a16:creationId xmlns:a16="http://schemas.microsoft.com/office/drawing/2014/main" id="{1C5F9A8D-3ACB-A70A-46DE-429DE15EE5C9}"/>
                </a:ext>
              </a:extLst>
            </p:cNvPr>
            <p:cNvSpPr/>
            <p:nvPr/>
          </p:nvSpPr>
          <p:spPr>
            <a:xfrm>
              <a:off x="216846" y="1509984"/>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20" name="Rounded Rectangular Callout 97">
            <a:extLst>
              <a:ext uri="{FF2B5EF4-FFF2-40B4-BE49-F238E27FC236}">
                <a16:creationId xmlns:a16="http://schemas.microsoft.com/office/drawing/2014/main" id="{6F9E5CBD-BC0B-DC9D-CE9F-551E92453074}"/>
              </a:ext>
            </a:extLst>
          </p:cNvPr>
          <p:cNvSpPr/>
          <p:nvPr/>
        </p:nvSpPr>
        <p:spPr>
          <a:xfrm>
            <a:off x="5560966" y="2994091"/>
            <a:ext cx="3479938" cy="817245"/>
          </a:xfrm>
          <a:prstGeom prst="wedgeRoundRectCallout">
            <a:avLst>
              <a:gd name="adj1" fmla="val -31502"/>
              <a:gd name="adj2" fmla="val -98141"/>
              <a:gd name="adj3" fmla="val 16667"/>
            </a:avLst>
          </a:prstGeom>
          <a:ln w="25400">
            <a:solidFill>
              <a:srgbClr val="66FF33"/>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 </a:t>
            </a:r>
            <a:r>
              <a:rPr lang="en-CA" altLang="en-US" sz="2400" dirty="0">
                <a:solidFill>
                  <a:srgbClr val="FF00FF"/>
                </a:solidFill>
              </a:rPr>
              <a:t>v(</a:t>
            </a:r>
            <a:r>
              <a:rPr lang="en-CA" altLang="en-US" sz="2400" dirty="0" err="1">
                <a:solidFill>
                  <a:srgbClr val="FFC000"/>
                </a:solidFill>
              </a:rPr>
              <a:t>s,a</a:t>
            </a:r>
            <a:r>
              <a:rPr lang="en-CA" altLang="en-US" sz="2400" dirty="0">
                <a:solidFill>
                  <a:srgbClr val="FF00FF"/>
                </a:solidFill>
              </a:rPr>
              <a:t>) </a:t>
            </a:r>
            <a:r>
              <a:rPr lang="en-CA" altLang="en-US" sz="2400" dirty="0">
                <a:cs typeface="Times New Roman" panose="02020603050405020304" pitchFamily="18" charset="0"/>
                <a:sym typeface="Symbol" panose="05050102010706020507" pitchFamily="18" charset="2"/>
              </a:rPr>
              <a:t> is </a:t>
            </a:r>
            <a:r>
              <a:rPr lang="en-CA" sz="2400" dirty="0">
                <a:cs typeface="Times New Roman" panose="02020603050405020304" pitchFamily="18" charset="0"/>
                <a:sym typeface="Symbol" panose="05050102010706020507" pitchFamily="18" charset="2"/>
              </a:rPr>
              <a:t>computed from</a:t>
            </a:r>
          </a:p>
          <a:p>
            <a:pPr algn="ctr"/>
            <a:r>
              <a:rPr lang="en-CA" sz="2400" dirty="0">
                <a:cs typeface="Times New Roman" panose="02020603050405020304" pitchFamily="18" charset="0"/>
                <a:sym typeface="Symbol" panose="05050102010706020507" pitchFamily="18" charset="2"/>
              </a:rPr>
              <a:t>neighbouring  </a:t>
            </a:r>
            <a:r>
              <a:rPr lang="en-US" sz="2400" dirty="0">
                <a:solidFill>
                  <a:srgbClr val="FF00FF"/>
                </a:solidFill>
              </a:rPr>
              <a:t>v(</a:t>
            </a:r>
            <a:r>
              <a:rPr lang="en-US" sz="2400" dirty="0" err="1">
                <a:solidFill>
                  <a:srgbClr val="FFC000"/>
                </a:solidFill>
              </a:rPr>
              <a:t>s',a</a:t>
            </a:r>
            <a:r>
              <a:rPr lang="en-US" sz="2400" dirty="0">
                <a:solidFill>
                  <a:srgbClr val="FFC000"/>
                </a:solidFill>
              </a:rPr>
              <a:t>'</a:t>
            </a:r>
            <a:r>
              <a:rPr lang="en-US" sz="2400" dirty="0">
                <a:solidFill>
                  <a:srgbClr val="FF00FF"/>
                </a:solidFill>
              </a:rPr>
              <a:t>)</a:t>
            </a:r>
            <a:r>
              <a:rPr lang="en-CA" altLang="en-US" sz="2400" dirty="0">
                <a:solidFill>
                  <a:srgbClr val="FF00FF"/>
                </a:solidFill>
              </a:rPr>
              <a:t>.</a:t>
            </a:r>
            <a:endParaRPr lang="en-CA" sz="2400" baseline="-25000" dirty="0">
              <a:solidFill>
                <a:srgbClr val="FF00FF"/>
              </a:solidFill>
            </a:endParaRPr>
          </a:p>
        </p:txBody>
      </p:sp>
      <p:grpSp>
        <p:nvGrpSpPr>
          <p:cNvPr id="21" name="Group 20">
            <a:extLst>
              <a:ext uri="{FF2B5EF4-FFF2-40B4-BE49-F238E27FC236}">
                <a16:creationId xmlns:a16="http://schemas.microsoft.com/office/drawing/2014/main" id="{860F1671-1D35-2825-08F1-03B202AB8F03}"/>
              </a:ext>
            </a:extLst>
          </p:cNvPr>
          <p:cNvGrpSpPr/>
          <p:nvPr/>
        </p:nvGrpSpPr>
        <p:grpSpPr>
          <a:xfrm>
            <a:off x="1335240" y="448757"/>
            <a:ext cx="2902216" cy="2012559"/>
            <a:chOff x="1335240" y="448757"/>
            <a:chExt cx="2902216" cy="2012559"/>
          </a:xfrm>
        </p:grpSpPr>
        <p:sp>
          <p:nvSpPr>
            <p:cNvPr id="22" name="Rectangle 21">
              <a:extLst>
                <a:ext uri="{FF2B5EF4-FFF2-40B4-BE49-F238E27FC236}">
                  <a16:creationId xmlns:a16="http://schemas.microsoft.com/office/drawing/2014/main" id="{8FE79D62-D284-1A11-3999-9EDEB2F3C873}"/>
                </a:ext>
              </a:extLst>
            </p:cNvPr>
            <p:cNvSpPr/>
            <p:nvPr/>
          </p:nvSpPr>
          <p:spPr>
            <a:xfrm>
              <a:off x="1944841" y="448757"/>
              <a:ext cx="1082378" cy="461665"/>
            </a:xfrm>
            <a:prstGeom prst="rect">
              <a:avLst/>
            </a:prstGeom>
          </p:spPr>
          <p:txBody>
            <a:bodyPr wrap="square">
              <a:spAutoFit/>
            </a:bodyPr>
            <a:lstStyle/>
            <a:p>
              <a:pPr>
                <a:spcAft>
                  <a:spcPts val="0"/>
                </a:spcAft>
              </a:pPr>
              <a:r>
                <a:rPr lang="en-US" sz="2400" dirty="0">
                  <a:solidFill>
                    <a:srgbClr val="FF00FF"/>
                  </a:solidFill>
                </a:rPr>
                <a:t>v(</a:t>
              </a:r>
              <a:r>
                <a:rPr lang="en-US" sz="2400" dirty="0" err="1">
                  <a:solidFill>
                    <a:srgbClr val="FFC000"/>
                  </a:solidFill>
                </a:rPr>
                <a:t>s',a</a:t>
              </a:r>
              <a:r>
                <a:rPr lang="en-US" sz="2400" dirty="0">
                  <a:solidFill>
                    <a:srgbClr val="FFC000"/>
                  </a:solidFill>
                </a:rPr>
                <a:t>'</a:t>
              </a:r>
              <a:r>
                <a:rPr lang="en-US" sz="2400" dirty="0">
                  <a:solidFill>
                    <a:srgbClr val="FF00FF"/>
                  </a:solidFill>
                </a:rPr>
                <a:t>)</a:t>
              </a:r>
              <a:endParaRPr lang="en-CA" sz="2400" baseline="-25000" dirty="0">
                <a:solidFill>
                  <a:srgbClr val="FF00FF"/>
                </a:solidFill>
              </a:endParaRPr>
            </a:p>
          </p:txBody>
        </p:sp>
        <p:sp>
          <p:nvSpPr>
            <p:cNvPr id="23" name="Rectangle 22">
              <a:extLst>
                <a:ext uri="{FF2B5EF4-FFF2-40B4-BE49-F238E27FC236}">
                  <a16:creationId xmlns:a16="http://schemas.microsoft.com/office/drawing/2014/main" id="{0945DF0B-C0F0-F667-2DF8-54EA1DDB321D}"/>
                </a:ext>
              </a:extLst>
            </p:cNvPr>
            <p:cNvSpPr/>
            <p:nvPr/>
          </p:nvSpPr>
          <p:spPr>
            <a:xfrm>
              <a:off x="3155078" y="1192831"/>
              <a:ext cx="1082378" cy="461665"/>
            </a:xfrm>
            <a:prstGeom prst="rect">
              <a:avLst/>
            </a:prstGeom>
          </p:spPr>
          <p:txBody>
            <a:bodyPr wrap="square">
              <a:spAutoFit/>
            </a:bodyPr>
            <a:lstStyle/>
            <a:p>
              <a:pPr>
                <a:spcAft>
                  <a:spcPts val="0"/>
                </a:spcAft>
              </a:pPr>
              <a:r>
                <a:rPr lang="en-US" sz="2400" dirty="0">
                  <a:solidFill>
                    <a:srgbClr val="FF00FF"/>
                  </a:solidFill>
                </a:rPr>
                <a:t>v(</a:t>
              </a:r>
              <a:r>
                <a:rPr lang="en-US" sz="2400" dirty="0" err="1">
                  <a:solidFill>
                    <a:srgbClr val="FFC000"/>
                  </a:solidFill>
                </a:rPr>
                <a:t>s',a</a:t>
              </a:r>
              <a:r>
                <a:rPr lang="en-US" sz="2400" dirty="0">
                  <a:solidFill>
                    <a:srgbClr val="FFC000"/>
                  </a:solidFill>
                </a:rPr>
                <a:t>'</a:t>
              </a:r>
              <a:r>
                <a:rPr lang="en-US" sz="2400" dirty="0">
                  <a:solidFill>
                    <a:srgbClr val="FF00FF"/>
                  </a:solidFill>
                </a:rPr>
                <a:t>)</a:t>
              </a:r>
              <a:endParaRPr lang="en-CA" sz="2400" baseline="-25000" dirty="0">
                <a:solidFill>
                  <a:srgbClr val="FF00FF"/>
                </a:solidFill>
              </a:endParaRPr>
            </a:p>
          </p:txBody>
        </p:sp>
        <p:sp>
          <p:nvSpPr>
            <p:cNvPr id="24" name="Rectangle 23">
              <a:extLst>
                <a:ext uri="{FF2B5EF4-FFF2-40B4-BE49-F238E27FC236}">
                  <a16:creationId xmlns:a16="http://schemas.microsoft.com/office/drawing/2014/main" id="{BF7043FE-4E3B-54A2-8009-5BBC09F734DA}"/>
                </a:ext>
              </a:extLst>
            </p:cNvPr>
            <p:cNvSpPr/>
            <p:nvPr/>
          </p:nvSpPr>
          <p:spPr>
            <a:xfrm>
              <a:off x="2545477" y="1820360"/>
              <a:ext cx="1082378" cy="461665"/>
            </a:xfrm>
            <a:prstGeom prst="rect">
              <a:avLst/>
            </a:prstGeom>
          </p:spPr>
          <p:txBody>
            <a:bodyPr wrap="square">
              <a:spAutoFit/>
            </a:bodyPr>
            <a:lstStyle/>
            <a:p>
              <a:pPr>
                <a:spcAft>
                  <a:spcPts val="0"/>
                </a:spcAft>
              </a:pPr>
              <a:r>
                <a:rPr lang="en-US" sz="2400" dirty="0">
                  <a:solidFill>
                    <a:srgbClr val="FF00FF"/>
                  </a:solidFill>
                </a:rPr>
                <a:t>v(</a:t>
              </a:r>
              <a:r>
                <a:rPr lang="en-US" sz="2400" dirty="0" err="1">
                  <a:solidFill>
                    <a:srgbClr val="FFC000"/>
                  </a:solidFill>
                </a:rPr>
                <a:t>s',a</a:t>
              </a:r>
              <a:r>
                <a:rPr lang="en-US" sz="2400" dirty="0">
                  <a:solidFill>
                    <a:srgbClr val="FFC000"/>
                  </a:solidFill>
                </a:rPr>
                <a:t>'</a:t>
              </a:r>
              <a:r>
                <a:rPr lang="en-US" sz="2400" dirty="0">
                  <a:solidFill>
                    <a:srgbClr val="FF00FF"/>
                  </a:solidFill>
                </a:rPr>
                <a:t>)</a:t>
              </a:r>
              <a:endParaRPr lang="en-CA" sz="2400" baseline="-25000" dirty="0">
                <a:solidFill>
                  <a:srgbClr val="FF00FF"/>
                </a:solidFill>
              </a:endParaRPr>
            </a:p>
          </p:txBody>
        </p:sp>
        <p:sp>
          <p:nvSpPr>
            <p:cNvPr id="25" name="Rectangle 24">
              <a:extLst>
                <a:ext uri="{FF2B5EF4-FFF2-40B4-BE49-F238E27FC236}">
                  <a16:creationId xmlns:a16="http://schemas.microsoft.com/office/drawing/2014/main" id="{CA5262C7-0EB3-2B3E-8375-DB147758DAB8}"/>
                </a:ext>
              </a:extLst>
            </p:cNvPr>
            <p:cNvSpPr/>
            <p:nvPr/>
          </p:nvSpPr>
          <p:spPr>
            <a:xfrm>
              <a:off x="1335240" y="1999651"/>
              <a:ext cx="1082378" cy="461665"/>
            </a:xfrm>
            <a:prstGeom prst="rect">
              <a:avLst/>
            </a:prstGeom>
          </p:spPr>
          <p:txBody>
            <a:bodyPr wrap="square">
              <a:spAutoFit/>
            </a:bodyPr>
            <a:lstStyle/>
            <a:p>
              <a:pPr>
                <a:spcAft>
                  <a:spcPts val="0"/>
                </a:spcAft>
              </a:pPr>
              <a:r>
                <a:rPr lang="en-US" sz="2400" dirty="0">
                  <a:solidFill>
                    <a:srgbClr val="FF00FF"/>
                  </a:solidFill>
                </a:rPr>
                <a:t>v(</a:t>
              </a:r>
              <a:r>
                <a:rPr lang="en-US" sz="2400" dirty="0" err="1">
                  <a:solidFill>
                    <a:srgbClr val="FFC000"/>
                  </a:solidFill>
                </a:rPr>
                <a:t>s',a</a:t>
              </a:r>
              <a:r>
                <a:rPr lang="en-US" sz="2400" dirty="0">
                  <a:solidFill>
                    <a:srgbClr val="FFC000"/>
                  </a:solidFill>
                </a:rPr>
                <a:t>'</a:t>
              </a:r>
              <a:r>
                <a:rPr lang="en-US" sz="2400" dirty="0">
                  <a:solidFill>
                    <a:srgbClr val="FF00FF"/>
                  </a:solidFill>
                </a:rPr>
                <a:t>)</a:t>
              </a:r>
              <a:endParaRPr lang="en-CA" sz="2400" baseline="-25000" dirty="0">
                <a:solidFill>
                  <a:srgbClr val="FF00FF"/>
                </a:solidFill>
              </a:endParaRPr>
            </a:p>
          </p:txBody>
        </p:sp>
      </p:grpSp>
    </p:spTree>
    <p:extLst>
      <p:ext uri="{BB962C8B-B14F-4D97-AF65-F5344CB8AC3E}">
        <p14:creationId xmlns:p14="http://schemas.microsoft.com/office/powerpoint/2010/main" val="545715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1+#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1+#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 calcmode="lin" valueType="num">
                                      <p:cBhvr additive="base">
                                        <p:cTn id="15"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1+#ppt_w/2"/>
                                          </p:val>
                                        </p:tav>
                                        <p:tav tm="100000">
                                          <p:val>
                                            <p:strVal val="#ppt_x"/>
                                          </p:val>
                                        </p:tav>
                                      </p:tavLst>
                                    </p:anim>
                                    <p:anim calcmode="lin" valueType="num">
                                      <p:cBhvr additive="base">
                                        <p:cTn id="22" dur="500" fill="hold"/>
                                        <p:tgtEl>
                                          <p:spTgt spid="21"/>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20">
                                            <p:txEl>
                                              <p:pRg st="1" end="1"/>
                                            </p:txEl>
                                          </p:spTgt>
                                        </p:tgtEl>
                                        <p:attrNameLst>
                                          <p:attrName>style.visibility</p:attrName>
                                        </p:attrNameLst>
                                      </p:cBhvr>
                                      <p:to>
                                        <p:strVal val="visible"/>
                                      </p:to>
                                    </p:set>
                                    <p:anim calcmode="lin" valueType="num">
                                      <p:cBhvr additive="base">
                                        <p:cTn id="25" dur="500" fill="hold"/>
                                        <p:tgtEl>
                                          <p:spTgt spid="20">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8" presetClass="emph" presetSubtype="0" fill="hold" grpId="0" nodeType="clickEffect">
                                  <p:stCondLst>
                                    <p:cond delay="0"/>
                                  </p:stCondLst>
                                  <p:childTnLst>
                                    <p:animRot by="21600000">
                                      <p:cBhvr>
                                        <p:cTn id="30" dur="700" fill="hold"/>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a:extLst>
              <a:ext uri="{FF2B5EF4-FFF2-40B4-BE49-F238E27FC236}">
                <a16:creationId xmlns:a16="http://schemas.microsoft.com/office/drawing/2014/main" id="{1CF64BB2-CC66-42D1-8A96-9CD56A26D1A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725" y="3462961"/>
            <a:ext cx="613290" cy="775589"/>
          </a:xfrm>
          <a:prstGeom prst="rect">
            <a:avLst/>
          </a:prstGeom>
        </p:spPr>
      </p:pic>
      <p:pic>
        <p:nvPicPr>
          <p:cNvPr id="63" name="Picture 2" descr="TYI 30: Expected number of Dice throws | Combinatorics and more">
            <a:extLst>
              <a:ext uri="{FF2B5EF4-FFF2-40B4-BE49-F238E27FC236}">
                <a16:creationId xmlns:a16="http://schemas.microsoft.com/office/drawing/2014/main" id="{B5767B04-2A9E-4D11-A636-FCB5FDC350F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Rectangle 63">
            <a:extLst>
              <a:ext uri="{FF2B5EF4-FFF2-40B4-BE49-F238E27FC236}">
                <a16:creationId xmlns:a16="http://schemas.microsoft.com/office/drawing/2014/main" id="{B452808F-D772-465A-B66D-4579C3FC5C2C}"/>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31" name="Group 130">
            <a:extLst>
              <a:ext uri="{FF2B5EF4-FFF2-40B4-BE49-F238E27FC236}">
                <a16:creationId xmlns:a16="http://schemas.microsoft.com/office/drawing/2014/main" id="{A7987FDA-D421-4C18-B169-6337DC142D7A}"/>
              </a:ext>
            </a:extLst>
          </p:cNvPr>
          <p:cNvGrpSpPr/>
          <p:nvPr/>
        </p:nvGrpSpPr>
        <p:grpSpPr>
          <a:xfrm>
            <a:off x="1447800" y="626589"/>
            <a:ext cx="6248400" cy="2381567"/>
            <a:chOff x="1447800" y="626589"/>
            <a:chExt cx="6248400" cy="2381567"/>
          </a:xfrm>
        </p:grpSpPr>
        <p:sp>
          <p:nvSpPr>
            <p:cNvPr id="132" name="Oval 131">
              <a:extLst>
                <a:ext uri="{FF2B5EF4-FFF2-40B4-BE49-F238E27FC236}">
                  <a16:creationId xmlns:a16="http://schemas.microsoft.com/office/drawing/2014/main" id="{E53146C5-8427-43F7-BF6A-3B147AD1F0C1}"/>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3" name="Oval 132">
              <a:extLst>
                <a:ext uri="{FF2B5EF4-FFF2-40B4-BE49-F238E27FC236}">
                  <a16:creationId xmlns:a16="http://schemas.microsoft.com/office/drawing/2014/main" id="{ACB9E084-37B0-49CB-898A-354C66207D02}"/>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4" name="Oval 133">
              <a:extLst>
                <a:ext uri="{FF2B5EF4-FFF2-40B4-BE49-F238E27FC236}">
                  <a16:creationId xmlns:a16="http://schemas.microsoft.com/office/drawing/2014/main" id="{A768AE92-7E39-487E-B771-2075658C5858}"/>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35" name="Straight Arrow Connector 134">
              <a:extLst>
                <a:ext uri="{FF2B5EF4-FFF2-40B4-BE49-F238E27FC236}">
                  <a16:creationId xmlns:a16="http://schemas.microsoft.com/office/drawing/2014/main" id="{C57DE222-4711-4891-9774-F79F04C5F284}"/>
                </a:ext>
              </a:extLst>
            </p:cNvPr>
            <p:cNvCxnSpPr>
              <a:cxnSpLocks/>
              <a:stCxn id="132" idx="6"/>
              <a:endCxn id="133"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37" name="Straight Arrow Connector 136">
              <a:extLst>
                <a:ext uri="{FF2B5EF4-FFF2-40B4-BE49-F238E27FC236}">
                  <a16:creationId xmlns:a16="http://schemas.microsoft.com/office/drawing/2014/main" id="{065B1815-4DC1-455B-852A-DCA797E08668}"/>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38" name="Straight Arrow Connector 137">
              <a:extLst>
                <a:ext uri="{FF2B5EF4-FFF2-40B4-BE49-F238E27FC236}">
                  <a16:creationId xmlns:a16="http://schemas.microsoft.com/office/drawing/2014/main" id="{51EDE855-AF27-4A6C-A69B-4F3FA6D918D0}"/>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139" name="Straight Arrow Connector 138">
              <a:extLst>
                <a:ext uri="{FF2B5EF4-FFF2-40B4-BE49-F238E27FC236}">
                  <a16:creationId xmlns:a16="http://schemas.microsoft.com/office/drawing/2014/main" id="{25C18BFF-F315-4D22-9128-E3223F486EDD}"/>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40" name="Straight Arrow Connector 139">
              <a:extLst>
                <a:ext uri="{FF2B5EF4-FFF2-40B4-BE49-F238E27FC236}">
                  <a16:creationId xmlns:a16="http://schemas.microsoft.com/office/drawing/2014/main" id="{32013E4A-7AED-4616-91B1-CF98CB81C081}"/>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41" name="Straight Arrow Connector 140">
              <a:extLst>
                <a:ext uri="{FF2B5EF4-FFF2-40B4-BE49-F238E27FC236}">
                  <a16:creationId xmlns:a16="http://schemas.microsoft.com/office/drawing/2014/main" id="{0C854094-6FDC-4FF6-A216-5B2714063549}"/>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42" name="Straight Arrow Connector 141">
              <a:extLst>
                <a:ext uri="{FF2B5EF4-FFF2-40B4-BE49-F238E27FC236}">
                  <a16:creationId xmlns:a16="http://schemas.microsoft.com/office/drawing/2014/main" id="{5233656B-83F4-4344-B1D1-8E1F19479D1C}"/>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43" name="Straight Arrow Connector 142">
              <a:extLst>
                <a:ext uri="{FF2B5EF4-FFF2-40B4-BE49-F238E27FC236}">
                  <a16:creationId xmlns:a16="http://schemas.microsoft.com/office/drawing/2014/main" id="{8450BF25-D9FF-4D59-8BDE-11FBED04682A}"/>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44" name="Straight Arrow Connector 143">
              <a:extLst>
                <a:ext uri="{FF2B5EF4-FFF2-40B4-BE49-F238E27FC236}">
                  <a16:creationId xmlns:a16="http://schemas.microsoft.com/office/drawing/2014/main" id="{B716BE0C-A6A6-40D5-9B2E-36EF585B5CA5}"/>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45" name="Straight Arrow Connector 144">
              <a:extLst>
                <a:ext uri="{FF2B5EF4-FFF2-40B4-BE49-F238E27FC236}">
                  <a16:creationId xmlns:a16="http://schemas.microsoft.com/office/drawing/2014/main" id="{79D42796-05F9-44AD-A8B8-AEE386ECE643}"/>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46" name="Oval 145">
              <a:extLst>
                <a:ext uri="{FF2B5EF4-FFF2-40B4-BE49-F238E27FC236}">
                  <a16:creationId xmlns:a16="http://schemas.microsoft.com/office/drawing/2014/main" id="{42DA6D9C-7B87-413D-8FA5-A59A2EC04C5C}"/>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47" name="Picture 146">
              <a:extLst>
                <a:ext uri="{FF2B5EF4-FFF2-40B4-BE49-F238E27FC236}">
                  <a16:creationId xmlns:a16="http://schemas.microsoft.com/office/drawing/2014/main" id="{62E76A3B-21BD-4C6E-9D3A-713CBF146C8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48" name="Group 45">
              <a:extLst>
                <a:ext uri="{FF2B5EF4-FFF2-40B4-BE49-F238E27FC236}">
                  <a16:creationId xmlns:a16="http://schemas.microsoft.com/office/drawing/2014/main" id="{D959393F-4EB9-4496-B7B5-61824956EE73}"/>
                </a:ext>
              </a:extLst>
            </p:cNvPr>
            <p:cNvGrpSpPr>
              <a:grpSpLocks/>
            </p:cNvGrpSpPr>
            <p:nvPr/>
          </p:nvGrpSpPr>
          <p:grpSpPr bwMode="auto">
            <a:xfrm>
              <a:off x="3708030" y="1346842"/>
              <a:ext cx="309174" cy="452001"/>
              <a:chOff x="2593" y="768"/>
              <a:chExt cx="849" cy="1475"/>
            </a:xfrm>
          </p:grpSpPr>
          <p:sp>
            <p:nvSpPr>
              <p:cNvPr id="161" name="Freeform 46">
                <a:extLst>
                  <a:ext uri="{FF2B5EF4-FFF2-40B4-BE49-F238E27FC236}">
                    <a16:creationId xmlns:a16="http://schemas.microsoft.com/office/drawing/2014/main" id="{BB7F4FD1-5B66-45CB-A761-FA175A70983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2" name="Freeform 47">
                <a:extLst>
                  <a:ext uri="{FF2B5EF4-FFF2-40B4-BE49-F238E27FC236}">
                    <a16:creationId xmlns:a16="http://schemas.microsoft.com/office/drawing/2014/main" id="{F1A0EE93-1B24-4E4C-BC18-ACE3694DE73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3" name="Freeform 48">
                <a:extLst>
                  <a:ext uri="{FF2B5EF4-FFF2-40B4-BE49-F238E27FC236}">
                    <a16:creationId xmlns:a16="http://schemas.microsoft.com/office/drawing/2014/main" id="{FDC5A0E7-DE14-4DDF-8B85-FFF314F102C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4" name="Freeform 49">
                <a:extLst>
                  <a:ext uri="{FF2B5EF4-FFF2-40B4-BE49-F238E27FC236}">
                    <a16:creationId xmlns:a16="http://schemas.microsoft.com/office/drawing/2014/main" id="{16739D16-9F78-4CB2-BAD3-F1BF22F2014D}"/>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5" name="Freeform 50">
                <a:extLst>
                  <a:ext uri="{FF2B5EF4-FFF2-40B4-BE49-F238E27FC236}">
                    <a16:creationId xmlns:a16="http://schemas.microsoft.com/office/drawing/2014/main" id="{06DFEFBB-4702-4F71-A556-D151835FF53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6" name="Freeform 51">
                <a:extLst>
                  <a:ext uri="{FF2B5EF4-FFF2-40B4-BE49-F238E27FC236}">
                    <a16:creationId xmlns:a16="http://schemas.microsoft.com/office/drawing/2014/main" id="{D4170069-BD72-4D52-95E0-3688C9E5F99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7" name="Freeform 52">
                <a:extLst>
                  <a:ext uri="{FF2B5EF4-FFF2-40B4-BE49-F238E27FC236}">
                    <a16:creationId xmlns:a16="http://schemas.microsoft.com/office/drawing/2014/main" id="{3967D1AC-3285-4DA5-9BEF-F3AA6E07581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68" name="Group 53">
                <a:extLst>
                  <a:ext uri="{FF2B5EF4-FFF2-40B4-BE49-F238E27FC236}">
                    <a16:creationId xmlns:a16="http://schemas.microsoft.com/office/drawing/2014/main" id="{B39775C9-D61B-4153-AE7E-3EF0FB2E681C}"/>
                  </a:ext>
                </a:extLst>
              </p:cNvPr>
              <p:cNvGrpSpPr>
                <a:grpSpLocks/>
              </p:cNvGrpSpPr>
              <p:nvPr/>
            </p:nvGrpSpPr>
            <p:grpSpPr bwMode="auto">
              <a:xfrm>
                <a:off x="2720" y="768"/>
                <a:ext cx="230" cy="1456"/>
                <a:chOff x="2720" y="768"/>
                <a:chExt cx="230" cy="1456"/>
              </a:xfrm>
            </p:grpSpPr>
            <p:sp>
              <p:nvSpPr>
                <p:cNvPr id="169" name="Freeform 54">
                  <a:extLst>
                    <a:ext uri="{FF2B5EF4-FFF2-40B4-BE49-F238E27FC236}">
                      <a16:creationId xmlns:a16="http://schemas.microsoft.com/office/drawing/2014/main" id="{24E688AE-1CF5-4BC2-8A22-96011F48818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0" name="Freeform 55">
                  <a:extLst>
                    <a:ext uri="{FF2B5EF4-FFF2-40B4-BE49-F238E27FC236}">
                      <a16:creationId xmlns:a16="http://schemas.microsoft.com/office/drawing/2014/main" id="{E4E89D07-DB1C-4660-93CB-68BC98AA310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49" name="Picture 4" descr="Finish Line Icon of Line style - Available in SVG, PNG, EPS, AI &amp; Icon fonts">
              <a:extLst>
                <a:ext uri="{FF2B5EF4-FFF2-40B4-BE49-F238E27FC236}">
                  <a16:creationId xmlns:a16="http://schemas.microsoft.com/office/drawing/2014/main" id="{AC315C41-67FD-48C9-896A-FBB37A4D920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50" name="Oval 149">
              <a:extLst>
                <a:ext uri="{FF2B5EF4-FFF2-40B4-BE49-F238E27FC236}">
                  <a16:creationId xmlns:a16="http://schemas.microsoft.com/office/drawing/2014/main" id="{C0F6EC94-018E-4E3A-846E-6906956BF084}"/>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51" name="Picture 4" descr="Finish Line Icon of Line style - Available in SVG, PNG, EPS, AI &amp; Icon fonts">
              <a:extLst>
                <a:ext uri="{FF2B5EF4-FFF2-40B4-BE49-F238E27FC236}">
                  <a16:creationId xmlns:a16="http://schemas.microsoft.com/office/drawing/2014/main" id="{2DDEFE87-688A-4252-9812-FC0BD760D98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52" name="Oval 151">
              <a:extLst>
                <a:ext uri="{FF2B5EF4-FFF2-40B4-BE49-F238E27FC236}">
                  <a16:creationId xmlns:a16="http://schemas.microsoft.com/office/drawing/2014/main" id="{F70F92E3-57C8-40AC-879D-01096B74789D}"/>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3" name="Oval 152">
              <a:extLst>
                <a:ext uri="{FF2B5EF4-FFF2-40B4-BE49-F238E27FC236}">
                  <a16:creationId xmlns:a16="http://schemas.microsoft.com/office/drawing/2014/main" id="{C2A4E1BC-113C-4D4E-BDDD-38529DC576B4}"/>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4" name="Oval 153">
              <a:extLst>
                <a:ext uri="{FF2B5EF4-FFF2-40B4-BE49-F238E27FC236}">
                  <a16:creationId xmlns:a16="http://schemas.microsoft.com/office/drawing/2014/main" id="{3BBB67E5-C0BA-4730-84B6-3000714812F0}"/>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5" name="Rectangle 154">
              <a:extLst>
                <a:ext uri="{FF2B5EF4-FFF2-40B4-BE49-F238E27FC236}">
                  <a16:creationId xmlns:a16="http://schemas.microsoft.com/office/drawing/2014/main" id="{D1A7361C-18B1-45F5-84C0-4A9C64125E44}"/>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grpSp>
          <p:nvGrpSpPr>
            <p:cNvPr id="157" name="Group 156">
              <a:extLst>
                <a:ext uri="{FF2B5EF4-FFF2-40B4-BE49-F238E27FC236}">
                  <a16:creationId xmlns:a16="http://schemas.microsoft.com/office/drawing/2014/main" id="{C615F56B-4D2D-41B5-8994-E7274527C4AE}"/>
                </a:ext>
              </a:extLst>
            </p:cNvPr>
            <p:cNvGrpSpPr/>
            <p:nvPr/>
          </p:nvGrpSpPr>
          <p:grpSpPr>
            <a:xfrm>
              <a:off x="4200018" y="2550956"/>
              <a:ext cx="457200" cy="457200"/>
              <a:chOff x="4170522" y="2536208"/>
              <a:chExt cx="457200" cy="457200"/>
            </a:xfrm>
          </p:grpSpPr>
          <p:sp>
            <p:nvSpPr>
              <p:cNvPr id="158" name="Oval 157">
                <a:extLst>
                  <a:ext uri="{FF2B5EF4-FFF2-40B4-BE49-F238E27FC236}">
                    <a16:creationId xmlns:a16="http://schemas.microsoft.com/office/drawing/2014/main" id="{8FB9491B-BF6C-4FA2-B495-177908AC58D5}"/>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59" name="Picture 4" descr="Finish Line Icon of Line style - Available in SVG, PNG, EPS, AI &amp; Icon fonts">
                <a:extLst>
                  <a:ext uri="{FF2B5EF4-FFF2-40B4-BE49-F238E27FC236}">
                    <a16:creationId xmlns:a16="http://schemas.microsoft.com/office/drawing/2014/main" id="{8510BE42-1834-4E5D-8986-6C36025D472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grpSp>
        <p:nvGrpSpPr>
          <p:cNvPr id="2" name="Group 1">
            <a:extLst>
              <a:ext uri="{FF2B5EF4-FFF2-40B4-BE49-F238E27FC236}">
                <a16:creationId xmlns:a16="http://schemas.microsoft.com/office/drawing/2014/main" id="{A085036F-60CB-457C-B2D5-B0E143D368D2}"/>
              </a:ext>
            </a:extLst>
          </p:cNvPr>
          <p:cNvGrpSpPr/>
          <p:nvPr/>
        </p:nvGrpSpPr>
        <p:grpSpPr>
          <a:xfrm>
            <a:off x="4104847" y="834570"/>
            <a:ext cx="1581126" cy="724561"/>
            <a:chOff x="4104847" y="834570"/>
            <a:chExt cx="1581126" cy="724561"/>
          </a:xfrm>
        </p:grpSpPr>
        <p:grpSp>
          <p:nvGrpSpPr>
            <p:cNvPr id="114" name="Group 113">
              <a:extLst>
                <a:ext uri="{FF2B5EF4-FFF2-40B4-BE49-F238E27FC236}">
                  <a16:creationId xmlns:a16="http://schemas.microsoft.com/office/drawing/2014/main" id="{A3393142-0300-4575-ADDA-5A12A977DADD}"/>
                </a:ext>
              </a:extLst>
            </p:cNvPr>
            <p:cNvGrpSpPr/>
            <p:nvPr/>
          </p:nvGrpSpPr>
          <p:grpSpPr>
            <a:xfrm>
              <a:off x="4104847" y="834570"/>
              <a:ext cx="1258181" cy="674916"/>
              <a:chOff x="4104847" y="834570"/>
              <a:chExt cx="1258181" cy="674916"/>
            </a:xfrm>
          </p:grpSpPr>
          <p:sp>
            <p:nvSpPr>
              <p:cNvPr id="115" name="Oval 114">
                <a:extLst>
                  <a:ext uri="{FF2B5EF4-FFF2-40B4-BE49-F238E27FC236}">
                    <a16:creationId xmlns:a16="http://schemas.microsoft.com/office/drawing/2014/main" id="{840089EB-5906-4943-8D97-D74BE7F4AB2B}"/>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6" name="Straight Arrow Connector 115">
                <a:extLst>
                  <a:ext uri="{FF2B5EF4-FFF2-40B4-BE49-F238E27FC236}">
                    <a16:creationId xmlns:a16="http://schemas.microsoft.com/office/drawing/2014/main" id="{1DCF807B-4F3F-4BD4-B497-047B7734F2AC}"/>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pic>
            <p:nvPicPr>
              <p:cNvPr id="117" name="Picture 116">
                <a:extLst>
                  <a:ext uri="{FF2B5EF4-FFF2-40B4-BE49-F238E27FC236}">
                    <a16:creationId xmlns:a16="http://schemas.microsoft.com/office/drawing/2014/main" id="{120E0F5E-A4A2-42C9-A5ED-4251A40D38B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118" name="Oval 117">
                <a:extLst>
                  <a:ext uri="{FF2B5EF4-FFF2-40B4-BE49-F238E27FC236}">
                    <a16:creationId xmlns:a16="http://schemas.microsoft.com/office/drawing/2014/main" id="{58649509-5F7D-407A-9F1F-62A19FD5B794}"/>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9" name="Straight Arrow Connector 118">
                <a:extLst>
                  <a:ext uri="{FF2B5EF4-FFF2-40B4-BE49-F238E27FC236}">
                    <a16:creationId xmlns:a16="http://schemas.microsoft.com/office/drawing/2014/main" id="{C43C599E-27F0-457A-9CBD-591C992F659B}"/>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cxnSp>
          <p:nvCxnSpPr>
            <p:cNvPr id="120" name="Straight Arrow Connector 119">
              <a:extLst>
                <a:ext uri="{FF2B5EF4-FFF2-40B4-BE49-F238E27FC236}">
                  <a16:creationId xmlns:a16="http://schemas.microsoft.com/office/drawing/2014/main" id="{F2C5B0D6-D361-4C95-8550-FFD485D0D049}"/>
                </a:ext>
              </a:extLst>
            </p:cNvPr>
            <p:cNvCxnSpPr>
              <a:cxnSpLocks/>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grpSp>
      <p:sp>
        <p:nvSpPr>
          <p:cNvPr id="191" name="Rectangle 190">
            <a:extLst>
              <a:ext uri="{FF2B5EF4-FFF2-40B4-BE49-F238E27FC236}">
                <a16:creationId xmlns:a16="http://schemas.microsoft.com/office/drawing/2014/main" id="{3E662672-A79C-48E2-98D3-7866C25CAA53}"/>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66" name="Rectangle 65">
            <a:extLst>
              <a:ext uri="{FF2B5EF4-FFF2-40B4-BE49-F238E27FC236}">
                <a16:creationId xmlns:a16="http://schemas.microsoft.com/office/drawing/2014/main" id="{B20A9A75-773A-4F76-A6B5-7EB565530109}"/>
              </a:ext>
            </a:extLst>
          </p:cNvPr>
          <p:cNvSpPr/>
          <p:nvPr/>
        </p:nvSpPr>
        <p:spPr>
          <a:xfrm>
            <a:off x="3695271" y="98221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67" name="Rectangle 66">
            <a:extLst>
              <a:ext uri="{FF2B5EF4-FFF2-40B4-BE49-F238E27FC236}">
                <a16:creationId xmlns:a16="http://schemas.microsoft.com/office/drawing/2014/main" id="{5FD54006-1572-4472-AC07-F0AE254B5AF0}"/>
              </a:ext>
            </a:extLst>
          </p:cNvPr>
          <p:cNvSpPr/>
          <p:nvPr/>
        </p:nvSpPr>
        <p:spPr>
          <a:xfrm>
            <a:off x="4762066" y="455740"/>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68" name="Rectangle 67">
            <a:extLst>
              <a:ext uri="{FF2B5EF4-FFF2-40B4-BE49-F238E27FC236}">
                <a16:creationId xmlns:a16="http://schemas.microsoft.com/office/drawing/2014/main" id="{A21C9BBA-E6F5-45DF-AEA0-A142E7325667}"/>
              </a:ext>
            </a:extLst>
          </p:cNvPr>
          <p:cNvSpPr/>
          <p:nvPr/>
        </p:nvSpPr>
        <p:spPr>
          <a:xfrm>
            <a:off x="5939700" y="123158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69" name="Rectangle 68">
            <a:extLst>
              <a:ext uri="{FF2B5EF4-FFF2-40B4-BE49-F238E27FC236}">
                <a16:creationId xmlns:a16="http://schemas.microsoft.com/office/drawing/2014/main" id="{3F781C4F-A7D4-4AF3-A8D7-F405D3345A92}"/>
              </a:ext>
            </a:extLst>
          </p:cNvPr>
          <p:cNvSpPr/>
          <p:nvPr/>
        </p:nvSpPr>
        <p:spPr>
          <a:xfrm>
            <a:off x="7103473" y="2035137"/>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0" name="Rectangle 69">
            <a:extLst>
              <a:ext uri="{FF2B5EF4-FFF2-40B4-BE49-F238E27FC236}">
                <a16:creationId xmlns:a16="http://schemas.microsoft.com/office/drawing/2014/main" id="{201F0F6F-D6EB-45AD-9B92-90414BFE6162}"/>
              </a:ext>
            </a:extLst>
          </p:cNvPr>
          <p:cNvSpPr/>
          <p:nvPr/>
        </p:nvSpPr>
        <p:spPr>
          <a:xfrm>
            <a:off x="4097036" y="2132111"/>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1" name="Rectangle 70">
            <a:extLst>
              <a:ext uri="{FF2B5EF4-FFF2-40B4-BE49-F238E27FC236}">
                <a16:creationId xmlns:a16="http://schemas.microsoft.com/office/drawing/2014/main" id="{3B805635-5CCD-415F-886D-14F327594480}"/>
              </a:ext>
            </a:extLst>
          </p:cNvPr>
          <p:cNvSpPr/>
          <p:nvPr/>
        </p:nvSpPr>
        <p:spPr>
          <a:xfrm>
            <a:off x="1104454" y="209053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2" name="Rectangle 71">
            <a:extLst>
              <a:ext uri="{FF2B5EF4-FFF2-40B4-BE49-F238E27FC236}">
                <a16:creationId xmlns:a16="http://schemas.microsoft.com/office/drawing/2014/main" id="{A88C8BE6-8676-49F9-A3E6-1CBDBFFA6523}"/>
              </a:ext>
            </a:extLst>
          </p:cNvPr>
          <p:cNvSpPr/>
          <p:nvPr/>
        </p:nvSpPr>
        <p:spPr>
          <a:xfrm>
            <a:off x="1755613" y="52495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3" name="Rectangle 72">
            <a:extLst>
              <a:ext uri="{FF2B5EF4-FFF2-40B4-BE49-F238E27FC236}">
                <a16:creationId xmlns:a16="http://schemas.microsoft.com/office/drawing/2014/main" id="{DF9A870F-E77F-4203-A8B4-604935153E86}"/>
              </a:ext>
            </a:extLst>
          </p:cNvPr>
          <p:cNvSpPr/>
          <p:nvPr/>
        </p:nvSpPr>
        <p:spPr>
          <a:xfrm>
            <a:off x="2406772" y="231216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4" name="Rectangle 73">
            <a:extLst>
              <a:ext uri="{FF2B5EF4-FFF2-40B4-BE49-F238E27FC236}">
                <a16:creationId xmlns:a16="http://schemas.microsoft.com/office/drawing/2014/main" id="{AC037A9B-D39F-4A37-920A-3A00CF8BA67B}"/>
              </a:ext>
            </a:extLst>
          </p:cNvPr>
          <p:cNvSpPr/>
          <p:nvPr/>
        </p:nvSpPr>
        <p:spPr>
          <a:xfrm>
            <a:off x="5745720" y="2436823"/>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75" name="Rectangle 74">
            <a:extLst>
              <a:ext uri="{FF2B5EF4-FFF2-40B4-BE49-F238E27FC236}">
                <a16:creationId xmlns:a16="http://schemas.microsoft.com/office/drawing/2014/main" id="{AC80ED77-B1CC-4458-83FF-83893FD26B3E}"/>
              </a:ext>
            </a:extLst>
          </p:cNvPr>
          <p:cNvSpPr/>
          <p:nvPr/>
        </p:nvSpPr>
        <p:spPr>
          <a:xfrm>
            <a:off x="5537908" y="704972"/>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grpSp>
        <p:nvGrpSpPr>
          <p:cNvPr id="12" name="Group 11">
            <a:extLst>
              <a:ext uri="{FF2B5EF4-FFF2-40B4-BE49-F238E27FC236}">
                <a16:creationId xmlns:a16="http://schemas.microsoft.com/office/drawing/2014/main" id="{690FD953-299E-D77A-4C54-CECA00EA7CD4}"/>
              </a:ext>
            </a:extLst>
          </p:cNvPr>
          <p:cNvGrpSpPr/>
          <p:nvPr/>
        </p:nvGrpSpPr>
        <p:grpSpPr>
          <a:xfrm>
            <a:off x="3267089" y="4457299"/>
            <a:ext cx="2854389" cy="2454053"/>
            <a:chOff x="3267089" y="4457299"/>
            <a:chExt cx="2854389" cy="2454053"/>
          </a:xfrm>
        </p:grpSpPr>
        <p:sp>
          <p:nvSpPr>
            <p:cNvPr id="178" name="Rectangle 177">
              <a:extLst>
                <a:ext uri="{FF2B5EF4-FFF2-40B4-BE49-F238E27FC236}">
                  <a16:creationId xmlns:a16="http://schemas.microsoft.com/office/drawing/2014/main" id="{08915ADF-7455-431D-93A9-8D7540C05808}"/>
                </a:ext>
              </a:extLst>
            </p:cNvPr>
            <p:cNvSpPr/>
            <p:nvPr/>
          </p:nvSpPr>
          <p:spPr>
            <a:xfrm>
              <a:off x="3267089" y="5711023"/>
              <a:ext cx="2730296" cy="1200329"/>
            </a:xfrm>
            <a:prstGeom prst="rect">
              <a:avLst/>
            </a:prstGeom>
          </p:spPr>
          <p:txBody>
            <a:bodyPr wrap="square">
              <a:spAutoFit/>
            </a:bodyPr>
            <a:lstStyle/>
            <a:p>
              <a:pPr algn="ctr">
                <a:spcAft>
                  <a:spcPts val="0"/>
                </a:spcAft>
              </a:pPr>
              <a:r>
                <a:rPr lang="en-US" sz="2400" dirty="0"/>
                <a:t>Compute better value for some </a:t>
              </a: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a:p>
              <a:pPr algn="ctr">
                <a:spcAft>
                  <a:spcPts val="0"/>
                </a:spcAft>
              </a:pPr>
              <a:r>
                <a:rPr lang="en-US" sz="2400" dirty="0"/>
                <a:t> </a:t>
              </a:r>
              <a:endParaRPr lang="en-US" sz="2400" baseline="-25000" dirty="0"/>
            </a:p>
          </p:txBody>
        </p:sp>
        <p:sp>
          <p:nvSpPr>
            <p:cNvPr id="88" name="Arrow: Curved Left 87">
              <a:extLst>
                <a:ext uri="{FF2B5EF4-FFF2-40B4-BE49-F238E27FC236}">
                  <a16:creationId xmlns:a16="http://schemas.microsoft.com/office/drawing/2014/main" id="{65318445-5B4C-4434-8118-C5248A5B508F}"/>
                </a:ext>
              </a:extLst>
            </p:cNvPr>
            <p:cNvSpPr/>
            <p:nvPr/>
          </p:nvSpPr>
          <p:spPr>
            <a:xfrm>
              <a:off x="5547042" y="4457299"/>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77" name="Rectangle 76">
            <a:extLst>
              <a:ext uri="{FF2B5EF4-FFF2-40B4-BE49-F238E27FC236}">
                <a16:creationId xmlns:a16="http://schemas.microsoft.com/office/drawing/2014/main" id="{C5F00D21-F1E4-4326-9362-88E7BF1705A4}"/>
              </a:ext>
            </a:extLst>
          </p:cNvPr>
          <p:cNvSpPr/>
          <p:nvPr/>
        </p:nvSpPr>
        <p:spPr>
          <a:xfrm>
            <a:off x="6468411" y="4968122"/>
            <a:ext cx="2621827" cy="830997"/>
          </a:xfrm>
          <a:prstGeom prst="rect">
            <a:avLst/>
          </a:prstGeom>
        </p:spPr>
        <p:txBody>
          <a:bodyPr wrap="square">
            <a:spAutoFit/>
          </a:bodyPr>
          <a:lstStyle/>
          <a:p>
            <a:pPr algn="ctr">
              <a:spcAft>
                <a:spcPts val="0"/>
              </a:spcAft>
            </a:pPr>
            <a:r>
              <a:rPr lang="en-US" sz="2400" dirty="0"/>
              <a:t>Converges to</a:t>
            </a:r>
          </a:p>
          <a:p>
            <a:pPr algn="ctr">
              <a:spcAft>
                <a:spcPts val="0"/>
              </a:spcAft>
            </a:pPr>
            <a:r>
              <a:rPr lang="en-US" sz="2400" dirty="0"/>
              <a:t>an algorithm</a:t>
            </a:r>
          </a:p>
        </p:txBody>
      </p:sp>
      <p:sp>
        <p:nvSpPr>
          <p:cNvPr id="78" name="Rectangle 77">
            <a:extLst>
              <a:ext uri="{FF2B5EF4-FFF2-40B4-BE49-F238E27FC236}">
                <a16:creationId xmlns:a16="http://schemas.microsoft.com/office/drawing/2014/main" id="{539D0FB0-71A6-45E0-A3F5-8684A1C77CB7}"/>
              </a:ext>
            </a:extLst>
          </p:cNvPr>
          <p:cNvSpPr/>
          <p:nvPr/>
        </p:nvSpPr>
        <p:spPr>
          <a:xfrm>
            <a:off x="6558466" y="5678451"/>
            <a:ext cx="2616561" cy="1200329"/>
          </a:xfrm>
          <a:prstGeom prst="rect">
            <a:avLst/>
          </a:prstGeom>
        </p:spPr>
        <p:txBody>
          <a:bodyPr wrap="square">
            <a:spAutoFit/>
          </a:bodyPr>
          <a:lstStyle/>
          <a:p>
            <a:pPr algn="ctr">
              <a:spcAft>
                <a:spcPts val="0"/>
              </a:spcAft>
            </a:pPr>
            <a:r>
              <a:rPr lang="en-US" sz="2400" dirty="0"/>
              <a:t>within which</a:t>
            </a:r>
          </a:p>
          <a:p>
            <a:pPr algn="ctr">
              <a:spcAft>
                <a:spcPts val="0"/>
              </a:spcAft>
            </a:pPr>
            <a:r>
              <a:rPr lang="en-US" sz="2400" dirty="0"/>
              <a:t>both players are</a:t>
            </a:r>
          </a:p>
          <a:p>
            <a:pPr algn="ctr">
              <a:spcAft>
                <a:spcPts val="0"/>
              </a:spcAft>
            </a:pPr>
            <a:r>
              <a:rPr lang="en-US" sz="2400" dirty="0"/>
              <a:t>playing optimally.</a:t>
            </a:r>
          </a:p>
        </p:txBody>
      </p:sp>
      <p:sp>
        <p:nvSpPr>
          <p:cNvPr id="6" name="Rectangle 5">
            <a:extLst>
              <a:ext uri="{FF2B5EF4-FFF2-40B4-BE49-F238E27FC236}">
                <a16:creationId xmlns:a16="http://schemas.microsoft.com/office/drawing/2014/main" id="{B622AC30-B94A-066A-6FB9-EFF2FFC23034}"/>
              </a:ext>
            </a:extLst>
          </p:cNvPr>
          <p:cNvSpPr/>
          <p:nvPr/>
        </p:nvSpPr>
        <p:spPr>
          <a:xfrm>
            <a:off x="3156929" y="3718827"/>
            <a:ext cx="2621827" cy="1200329"/>
          </a:xfrm>
          <a:prstGeom prst="rect">
            <a:avLst/>
          </a:prstGeom>
        </p:spPr>
        <p:txBody>
          <a:bodyPr wrap="square">
            <a:spAutoFit/>
          </a:bodyPr>
          <a:lstStyle/>
          <a:p>
            <a:pPr algn="ctr">
              <a:spcAft>
                <a:spcPts val="0"/>
              </a:spcAft>
            </a:pPr>
            <a:r>
              <a:rPr lang="en-US" sz="2400" dirty="0"/>
              <a:t>Make up initial values for </a:t>
            </a: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a:p>
            <a:pPr algn="ctr">
              <a:spcAft>
                <a:spcPts val="0"/>
              </a:spcAft>
            </a:pPr>
            <a:r>
              <a:rPr lang="en-US" sz="2400" dirty="0"/>
              <a:t> </a:t>
            </a:r>
            <a:endParaRPr lang="en-US" sz="2400" baseline="-25000" dirty="0"/>
          </a:p>
        </p:txBody>
      </p:sp>
      <p:sp>
        <p:nvSpPr>
          <p:cNvPr id="11" name="AutoShape 38">
            <a:extLst>
              <a:ext uri="{FF2B5EF4-FFF2-40B4-BE49-F238E27FC236}">
                <a16:creationId xmlns:a16="http://schemas.microsoft.com/office/drawing/2014/main" id="{52DE810D-9551-0B3A-BA46-29AB1008921F}"/>
              </a:ext>
            </a:extLst>
          </p:cNvPr>
          <p:cNvSpPr>
            <a:spLocks noChangeArrowheads="1"/>
          </p:cNvSpPr>
          <p:nvPr/>
        </p:nvSpPr>
        <p:spPr bwMode="auto">
          <a:xfrm>
            <a:off x="504806" y="2957135"/>
            <a:ext cx="3092153" cy="1269027"/>
          </a:xfrm>
          <a:prstGeom prst="wedgeRoundRectCallout">
            <a:avLst>
              <a:gd name="adj1" fmla="val -53463"/>
              <a:gd name="adj2" fmla="val -5519"/>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In this way, update one state at a time.</a:t>
            </a:r>
          </a:p>
          <a:p>
            <a:pPr algn="ctr" defTabSz="685800" eaLnBrk="1" hangingPunct="1">
              <a:spcBef>
                <a:spcPct val="0"/>
              </a:spcBef>
              <a:buNone/>
              <a:defRPr/>
            </a:pPr>
            <a:r>
              <a:rPr lang="en-US" altLang="en-US" sz="2400" dirty="0">
                <a:solidFill>
                  <a:srgbClr val="FFFFFF"/>
                </a:solidFill>
                <a:sym typeface="Symbol" pitchFamily="18" charset="2"/>
              </a:rPr>
              <a:t>In any order.</a:t>
            </a:r>
          </a:p>
        </p:txBody>
      </p:sp>
    </p:spTree>
    <p:extLst>
      <p:ext uri="{BB962C8B-B14F-4D97-AF65-F5344CB8AC3E}">
        <p14:creationId xmlns:p14="http://schemas.microsoft.com/office/powerpoint/2010/main" val="3602142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 calcmode="lin" valueType="num">
                                      <p:cBhvr additive="base">
                                        <p:cTn id="11"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1">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 calcmode="lin" valueType="num">
                                      <p:cBhvr additive="base">
                                        <p:cTn id="15"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0-#ppt_h/2"/>
                                          </p:val>
                                        </p:tav>
                                        <p:tav tm="100000">
                                          <p:val>
                                            <p:strVal val="#ppt_y"/>
                                          </p:val>
                                        </p:tav>
                                      </p:tavLst>
                                    </p:anim>
                                  </p:childTnLst>
                                </p:cTn>
                              </p:par>
                              <p:par>
                                <p:cTn id="23" presetID="2" presetClass="entr" presetSubtype="1" fill="hold" grpId="2" nodeType="withEffect">
                                  <p:stCondLst>
                                    <p:cond delay="0"/>
                                  </p:stCondLst>
                                  <p:childTnLst>
                                    <p:set>
                                      <p:cBhvr>
                                        <p:cTn id="24" dur="1" fill="hold">
                                          <p:stCondLst>
                                            <p:cond delay="0"/>
                                          </p:stCondLst>
                                        </p:cTn>
                                        <p:tgtEl>
                                          <p:spTgt spid="75"/>
                                        </p:tgtEl>
                                        <p:attrNameLst>
                                          <p:attrName>style.visibility</p:attrName>
                                        </p:attrNameLst>
                                      </p:cBhvr>
                                      <p:to>
                                        <p:strVal val="visible"/>
                                      </p:to>
                                    </p:set>
                                    <p:anim calcmode="lin" valueType="num">
                                      <p:cBhvr additive="base">
                                        <p:cTn id="25" dur="500" fill="hold"/>
                                        <p:tgtEl>
                                          <p:spTgt spid="75"/>
                                        </p:tgtEl>
                                        <p:attrNameLst>
                                          <p:attrName>ppt_x</p:attrName>
                                        </p:attrNameLst>
                                      </p:cBhvr>
                                      <p:tavLst>
                                        <p:tav tm="0">
                                          <p:val>
                                            <p:strVal val="#ppt_x"/>
                                          </p:val>
                                        </p:tav>
                                        <p:tav tm="100000">
                                          <p:val>
                                            <p:strVal val="#ppt_x"/>
                                          </p:val>
                                        </p:tav>
                                      </p:tavLst>
                                    </p:anim>
                                    <p:anim calcmode="lin" valueType="num">
                                      <p:cBhvr additive="base">
                                        <p:cTn id="26" dur="500" fill="hold"/>
                                        <p:tgtEl>
                                          <p:spTgt spid="75"/>
                                        </p:tgtEl>
                                        <p:attrNameLst>
                                          <p:attrName>ppt_y</p:attrName>
                                        </p:attrNameLst>
                                      </p:cBhvr>
                                      <p:tavLst>
                                        <p:tav tm="0">
                                          <p:val>
                                            <p:strVal val="0-#ppt_h/2"/>
                                          </p:val>
                                        </p:tav>
                                        <p:tav tm="100000">
                                          <p:val>
                                            <p:strVal val="#ppt_y"/>
                                          </p:val>
                                        </p:tav>
                                      </p:tavLst>
                                    </p:anim>
                                  </p:childTnLst>
                                </p:cTn>
                              </p:par>
                              <p:par>
                                <p:cTn id="27" presetID="2" presetClass="entr" presetSubtype="1" fill="hold" grpId="2" nodeType="withEffect">
                                  <p:stCondLst>
                                    <p:cond delay="0"/>
                                  </p:stCondLst>
                                  <p:childTnLst>
                                    <p:set>
                                      <p:cBhvr>
                                        <p:cTn id="28" dur="1" fill="hold">
                                          <p:stCondLst>
                                            <p:cond delay="0"/>
                                          </p:stCondLst>
                                        </p:cTn>
                                        <p:tgtEl>
                                          <p:spTgt spid="73"/>
                                        </p:tgtEl>
                                        <p:attrNameLst>
                                          <p:attrName>style.visibility</p:attrName>
                                        </p:attrNameLst>
                                      </p:cBhvr>
                                      <p:to>
                                        <p:strVal val="visible"/>
                                      </p:to>
                                    </p:set>
                                    <p:anim calcmode="lin" valueType="num">
                                      <p:cBhvr additive="base">
                                        <p:cTn id="29" dur="500" fill="hold"/>
                                        <p:tgtEl>
                                          <p:spTgt spid="73"/>
                                        </p:tgtEl>
                                        <p:attrNameLst>
                                          <p:attrName>ppt_x</p:attrName>
                                        </p:attrNameLst>
                                      </p:cBhvr>
                                      <p:tavLst>
                                        <p:tav tm="0">
                                          <p:val>
                                            <p:strVal val="#ppt_x"/>
                                          </p:val>
                                        </p:tav>
                                        <p:tav tm="100000">
                                          <p:val>
                                            <p:strVal val="#ppt_x"/>
                                          </p:val>
                                        </p:tav>
                                      </p:tavLst>
                                    </p:anim>
                                    <p:anim calcmode="lin" valueType="num">
                                      <p:cBhvr additive="base">
                                        <p:cTn id="30" dur="500" fill="hold"/>
                                        <p:tgtEl>
                                          <p:spTgt spid="73"/>
                                        </p:tgtEl>
                                        <p:attrNameLst>
                                          <p:attrName>ppt_y</p:attrName>
                                        </p:attrNameLst>
                                      </p:cBhvr>
                                      <p:tavLst>
                                        <p:tav tm="0">
                                          <p:val>
                                            <p:strVal val="0-#ppt_h/2"/>
                                          </p:val>
                                        </p:tav>
                                        <p:tav tm="100000">
                                          <p:val>
                                            <p:strVal val="#ppt_y"/>
                                          </p:val>
                                        </p:tav>
                                      </p:tavLst>
                                    </p:anim>
                                  </p:childTnLst>
                                </p:cTn>
                              </p:par>
                              <p:par>
                                <p:cTn id="31" presetID="2" presetClass="entr" presetSubtype="1" fill="hold" grpId="2" nodeType="withEffect">
                                  <p:stCondLst>
                                    <p:cond delay="0"/>
                                  </p:stCondLst>
                                  <p:childTnLst>
                                    <p:set>
                                      <p:cBhvr>
                                        <p:cTn id="32" dur="1" fill="hold">
                                          <p:stCondLst>
                                            <p:cond delay="0"/>
                                          </p:stCondLst>
                                        </p:cTn>
                                        <p:tgtEl>
                                          <p:spTgt spid="74"/>
                                        </p:tgtEl>
                                        <p:attrNameLst>
                                          <p:attrName>style.visibility</p:attrName>
                                        </p:attrNameLst>
                                      </p:cBhvr>
                                      <p:to>
                                        <p:strVal val="visible"/>
                                      </p:to>
                                    </p:set>
                                    <p:anim calcmode="lin" valueType="num">
                                      <p:cBhvr additive="base">
                                        <p:cTn id="33" dur="500" fill="hold"/>
                                        <p:tgtEl>
                                          <p:spTgt spid="74"/>
                                        </p:tgtEl>
                                        <p:attrNameLst>
                                          <p:attrName>ppt_x</p:attrName>
                                        </p:attrNameLst>
                                      </p:cBhvr>
                                      <p:tavLst>
                                        <p:tav tm="0">
                                          <p:val>
                                            <p:strVal val="#ppt_x"/>
                                          </p:val>
                                        </p:tav>
                                        <p:tav tm="100000">
                                          <p:val>
                                            <p:strVal val="#ppt_x"/>
                                          </p:val>
                                        </p:tav>
                                      </p:tavLst>
                                    </p:anim>
                                    <p:anim calcmode="lin" valueType="num">
                                      <p:cBhvr additive="base">
                                        <p:cTn id="34" dur="500" fill="hold"/>
                                        <p:tgtEl>
                                          <p:spTgt spid="74"/>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72"/>
                                        </p:tgtEl>
                                        <p:attrNameLst>
                                          <p:attrName>style.visibility</p:attrName>
                                        </p:attrNameLst>
                                      </p:cBhvr>
                                      <p:to>
                                        <p:strVal val="visible"/>
                                      </p:to>
                                    </p:set>
                                    <p:anim calcmode="lin" valueType="num">
                                      <p:cBhvr additive="base">
                                        <p:cTn id="37" dur="500" fill="hold"/>
                                        <p:tgtEl>
                                          <p:spTgt spid="72"/>
                                        </p:tgtEl>
                                        <p:attrNameLst>
                                          <p:attrName>ppt_x</p:attrName>
                                        </p:attrNameLst>
                                      </p:cBhvr>
                                      <p:tavLst>
                                        <p:tav tm="0">
                                          <p:val>
                                            <p:strVal val="#ppt_x"/>
                                          </p:val>
                                        </p:tav>
                                        <p:tav tm="100000">
                                          <p:val>
                                            <p:strVal val="#ppt_x"/>
                                          </p:val>
                                        </p:tav>
                                      </p:tavLst>
                                    </p:anim>
                                    <p:anim calcmode="lin" valueType="num">
                                      <p:cBhvr additive="base">
                                        <p:cTn id="38" dur="500" fill="hold"/>
                                        <p:tgtEl>
                                          <p:spTgt spid="72"/>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69"/>
                                        </p:tgtEl>
                                        <p:attrNameLst>
                                          <p:attrName>style.visibility</p:attrName>
                                        </p:attrNameLst>
                                      </p:cBhvr>
                                      <p:to>
                                        <p:strVal val="visible"/>
                                      </p:to>
                                    </p:set>
                                    <p:anim calcmode="lin" valueType="num">
                                      <p:cBhvr additive="base">
                                        <p:cTn id="41" dur="500" fill="hold"/>
                                        <p:tgtEl>
                                          <p:spTgt spid="69"/>
                                        </p:tgtEl>
                                        <p:attrNameLst>
                                          <p:attrName>ppt_x</p:attrName>
                                        </p:attrNameLst>
                                      </p:cBhvr>
                                      <p:tavLst>
                                        <p:tav tm="0">
                                          <p:val>
                                            <p:strVal val="#ppt_x"/>
                                          </p:val>
                                        </p:tav>
                                        <p:tav tm="100000">
                                          <p:val>
                                            <p:strVal val="#ppt_x"/>
                                          </p:val>
                                        </p:tav>
                                      </p:tavLst>
                                    </p:anim>
                                    <p:anim calcmode="lin" valueType="num">
                                      <p:cBhvr additive="base">
                                        <p:cTn id="42" dur="500" fill="hold"/>
                                        <p:tgtEl>
                                          <p:spTgt spid="69"/>
                                        </p:tgtEl>
                                        <p:attrNameLst>
                                          <p:attrName>ppt_y</p:attrName>
                                        </p:attrNameLst>
                                      </p:cBhvr>
                                      <p:tavLst>
                                        <p:tav tm="0">
                                          <p:val>
                                            <p:strVal val="0-#ppt_h/2"/>
                                          </p:val>
                                        </p:tav>
                                        <p:tav tm="100000">
                                          <p:val>
                                            <p:strVal val="#ppt_y"/>
                                          </p:val>
                                        </p:tav>
                                      </p:tavLst>
                                    </p:anim>
                                  </p:childTnLst>
                                </p:cTn>
                              </p:par>
                              <p:par>
                                <p:cTn id="43" presetID="2" presetClass="entr" presetSubtype="1" fill="hold" grpId="0" nodeType="withEffect">
                                  <p:stCondLst>
                                    <p:cond delay="0"/>
                                  </p:stCondLst>
                                  <p:childTnLst>
                                    <p:set>
                                      <p:cBhvr>
                                        <p:cTn id="44" dur="1" fill="hold">
                                          <p:stCondLst>
                                            <p:cond delay="0"/>
                                          </p:stCondLst>
                                        </p:cTn>
                                        <p:tgtEl>
                                          <p:spTgt spid="66"/>
                                        </p:tgtEl>
                                        <p:attrNameLst>
                                          <p:attrName>style.visibility</p:attrName>
                                        </p:attrNameLst>
                                      </p:cBhvr>
                                      <p:to>
                                        <p:strVal val="visible"/>
                                      </p:to>
                                    </p:set>
                                    <p:anim calcmode="lin" valueType="num">
                                      <p:cBhvr additive="base">
                                        <p:cTn id="45" dur="500" fill="hold"/>
                                        <p:tgtEl>
                                          <p:spTgt spid="66"/>
                                        </p:tgtEl>
                                        <p:attrNameLst>
                                          <p:attrName>ppt_x</p:attrName>
                                        </p:attrNameLst>
                                      </p:cBhvr>
                                      <p:tavLst>
                                        <p:tav tm="0">
                                          <p:val>
                                            <p:strVal val="#ppt_x"/>
                                          </p:val>
                                        </p:tav>
                                        <p:tav tm="100000">
                                          <p:val>
                                            <p:strVal val="#ppt_x"/>
                                          </p:val>
                                        </p:tav>
                                      </p:tavLst>
                                    </p:anim>
                                    <p:anim calcmode="lin" valueType="num">
                                      <p:cBhvr additive="base">
                                        <p:cTn id="46" dur="500" fill="hold"/>
                                        <p:tgtEl>
                                          <p:spTgt spid="66"/>
                                        </p:tgtEl>
                                        <p:attrNameLst>
                                          <p:attrName>ppt_y</p:attrName>
                                        </p:attrNameLst>
                                      </p:cBhvr>
                                      <p:tavLst>
                                        <p:tav tm="0">
                                          <p:val>
                                            <p:strVal val="0-#ppt_h/2"/>
                                          </p:val>
                                        </p:tav>
                                        <p:tav tm="100000">
                                          <p:val>
                                            <p:strVal val="#ppt_y"/>
                                          </p:val>
                                        </p:tav>
                                      </p:tavLst>
                                    </p:anim>
                                  </p:childTnLst>
                                </p:cTn>
                              </p:par>
                              <p:par>
                                <p:cTn id="47" presetID="2" presetClass="entr" presetSubtype="1" fill="hold" grpId="0" nodeType="withEffect">
                                  <p:stCondLst>
                                    <p:cond delay="0"/>
                                  </p:stCondLst>
                                  <p:childTnLst>
                                    <p:set>
                                      <p:cBhvr>
                                        <p:cTn id="48" dur="1" fill="hold">
                                          <p:stCondLst>
                                            <p:cond delay="0"/>
                                          </p:stCondLst>
                                        </p:cTn>
                                        <p:tgtEl>
                                          <p:spTgt spid="70"/>
                                        </p:tgtEl>
                                        <p:attrNameLst>
                                          <p:attrName>style.visibility</p:attrName>
                                        </p:attrNameLst>
                                      </p:cBhvr>
                                      <p:to>
                                        <p:strVal val="visible"/>
                                      </p:to>
                                    </p:set>
                                    <p:anim calcmode="lin" valueType="num">
                                      <p:cBhvr additive="base">
                                        <p:cTn id="49" dur="500" fill="hold"/>
                                        <p:tgtEl>
                                          <p:spTgt spid="70"/>
                                        </p:tgtEl>
                                        <p:attrNameLst>
                                          <p:attrName>ppt_x</p:attrName>
                                        </p:attrNameLst>
                                      </p:cBhvr>
                                      <p:tavLst>
                                        <p:tav tm="0">
                                          <p:val>
                                            <p:strVal val="#ppt_x"/>
                                          </p:val>
                                        </p:tav>
                                        <p:tav tm="100000">
                                          <p:val>
                                            <p:strVal val="#ppt_x"/>
                                          </p:val>
                                        </p:tav>
                                      </p:tavLst>
                                    </p:anim>
                                    <p:anim calcmode="lin" valueType="num">
                                      <p:cBhvr additive="base">
                                        <p:cTn id="50" dur="500" fill="hold"/>
                                        <p:tgtEl>
                                          <p:spTgt spid="70"/>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0"/>
                                  </p:stCondLst>
                                  <p:childTnLst>
                                    <p:set>
                                      <p:cBhvr>
                                        <p:cTn id="52" dur="1" fill="hold">
                                          <p:stCondLst>
                                            <p:cond delay="0"/>
                                          </p:stCondLst>
                                        </p:cTn>
                                        <p:tgtEl>
                                          <p:spTgt spid="67"/>
                                        </p:tgtEl>
                                        <p:attrNameLst>
                                          <p:attrName>style.visibility</p:attrName>
                                        </p:attrNameLst>
                                      </p:cBhvr>
                                      <p:to>
                                        <p:strVal val="visible"/>
                                      </p:to>
                                    </p:set>
                                    <p:anim calcmode="lin" valueType="num">
                                      <p:cBhvr additive="base">
                                        <p:cTn id="53" dur="500" fill="hold"/>
                                        <p:tgtEl>
                                          <p:spTgt spid="67"/>
                                        </p:tgtEl>
                                        <p:attrNameLst>
                                          <p:attrName>ppt_x</p:attrName>
                                        </p:attrNameLst>
                                      </p:cBhvr>
                                      <p:tavLst>
                                        <p:tav tm="0">
                                          <p:val>
                                            <p:strVal val="#ppt_x"/>
                                          </p:val>
                                        </p:tav>
                                        <p:tav tm="100000">
                                          <p:val>
                                            <p:strVal val="#ppt_x"/>
                                          </p:val>
                                        </p:tav>
                                      </p:tavLst>
                                    </p:anim>
                                    <p:anim calcmode="lin" valueType="num">
                                      <p:cBhvr additive="base">
                                        <p:cTn id="54" dur="500" fill="hold"/>
                                        <p:tgtEl>
                                          <p:spTgt spid="67"/>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191"/>
                                        </p:tgtEl>
                                        <p:attrNameLst>
                                          <p:attrName>style.visibility</p:attrName>
                                        </p:attrNameLst>
                                      </p:cBhvr>
                                      <p:to>
                                        <p:strVal val="visible"/>
                                      </p:to>
                                    </p:set>
                                    <p:anim calcmode="lin" valueType="num">
                                      <p:cBhvr additive="base">
                                        <p:cTn id="57" dur="500" fill="hold"/>
                                        <p:tgtEl>
                                          <p:spTgt spid="191"/>
                                        </p:tgtEl>
                                        <p:attrNameLst>
                                          <p:attrName>ppt_x</p:attrName>
                                        </p:attrNameLst>
                                      </p:cBhvr>
                                      <p:tavLst>
                                        <p:tav tm="0">
                                          <p:val>
                                            <p:strVal val="#ppt_x"/>
                                          </p:val>
                                        </p:tav>
                                        <p:tav tm="100000">
                                          <p:val>
                                            <p:strVal val="#ppt_x"/>
                                          </p:val>
                                        </p:tav>
                                      </p:tavLst>
                                    </p:anim>
                                    <p:anim calcmode="lin" valueType="num">
                                      <p:cBhvr additive="base">
                                        <p:cTn id="58" dur="500" fill="hold"/>
                                        <p:tgtEl>
                                          <p:spTgt spid="191"/>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500" fill="hold"/>
                                        <p:tgtEl>
                                          <p:spTgt spid="71"/>
                                        </p:tgtEl>
                                        <p:attrNameLst>
                                          <p:attrName>ppt_x</p:attrName>
                                        </p:attrNameLst>
                                      </p:cBhvr>
                                      <p:tavLst>
                                        <p:tav tm="0">
                                          <p:val>
                                            <p:strVal val="#ppt_x"/>
                                          </p:val>
                                        </p:tav>
                                        <p:tav tm="100000">
                                          <p:val>
                                            <p:strVal val="#ppt_x"/>
                                          </p:val>
                                        </p:tav>
                                      </p:tavLst>
                                    </p:anim>
                                    <p:anim calcmode="lin" valueType="num">
                                      <p:cBhvr additive="base">
                                        <p:cTn id="62" dur="500" fill="hold"/>
                                        <p:tgtEl>
                                          <p:spTgt spid="71"/>
                                        </p:tgtEl>
                                        <p:attrNameLst>
                                          <p:attrName>ppt_y</p:attrName>
                                        </p:attrNameLst>
                                      </p:cBhvr>
                                      <p:tavLst>
                                        <p:tav tm="0">
                                          <p:val>
                                            <p:strVal val="0-#ppt_h/2"/>
                                          </p:val>
                                        </p:tav>
                                        <p:tav tm="100000">
                                          <p:val>
                                            <p:strVal val="#ppt_y"/>
                                          </p:val>
                                        </p:tav>
                                      </p:tavLst>
                                    </p:anim>
                                  </p:childTnLst>
                                </p:cTn>
                              </p:par>
                              <p:par>
                                <p:cTn id="63" presetID="2" presetClass="entr" presetSubtype="1" fill="hold" grpId="0" nodeType="withEffect">
                                  <p:stCondLst>
                                    <p:cond delay="0"/>
                                  </p:stCondLst>
                                  <p:childTnLst>
                                    <p:set>
                                      <p:cBhvr>
                                        <p:cTn id="64" dur="1" fill="hold">
                                          <p:stCondLst>
                                            <p:cond delay="0"/>
                                          </p:stCondLst>
                                        </p:cTn>
                                        <p:tgtEl>
                                          <p:spTgt spid="68"/>
                                        </p:tgtEl>
                                        <p:attrNameLst>
                                          <p:attrName>style.visibility</p:attrName>
                                        </p:attrNameLst>
                                      </p:cBhvr>
                                      <p:to>
                                        <p:strVal val="visible"/>
                                      </p:to>
                                    </p:set>
                                    <p:anim calcmode="lin" valueType="num">
                                      <p:cBhvr additive="base">
                                        <p:cTn id="65" dur="500" fill="hold"/>
                                        <p:tgtEl>
                                          <p:spTgt spid="68"/>
                                        </p:tgtEl>
                                        <p:attrNameLst>
                                          <p:attrName>ppt_x</p:attrName>
                                        </p:attrNameLst>
                                      </p:cBhvr>
                                      <p:tavLst>
                                        <p:tav tm="0">
                                          <p:val>
                                            <p:strVal val="#ppt_x"/>
                                          </p:val>
                                        </p:tav>
                                        <p:tav tm="100000">
                                          <p:val>
                                            <p:strVal val="#ppt_x"/>
                                          </p:val>
                                        </p:tav>
                                      </p:tavLst>
                                    </p:anim>
                                    <p:anim calcmode="lin" valueType="num">
                                      <p:cBhvr additive="base">
                                        <p:cTn id="66" dur="500" fill="hold"/>
                                        <p:tgtEl>
                                          <p:spTgt spid="68"/>
                                        </p:tgtEl>
                                        <p:attrNameLst>
                                          <p:attrName>ppt_y</p:attrName>
                                        </p:attrNameLst>
                                      </p:cBhvr>
                                      <p:tavLst>
                                        <p:tav tm="0">
                                          <p:val>
                                            <p:strVal val="0-#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1" fill="hold" nodeType="clickEffect">
                                  <p:stCondLst>
                                    <p:cond delay="0"/>
                                  </p:stCondLst>
                                  <p:childTnLst>
                                    <p:set>
                                      <p:cBhvr>
                                        <p:cTn id="70" dur="1" fill="hold">
                                          <p:stCondLst>
                                            <p:cond delay="0"/>
                                          </p:stCondLst>
                                        </p:cTn>
                                        <p:tgtEl>
                                          <p:spTgt spid="12"/>
                                        </p:tgtEl>
                                        <p:attrNameLst>
                                          <p:attrName>style.visibility</p:attrName>
                                        </p:attrNameLst>
                                      </p:cBhvr>
                                      <p:to>
                                        <p:strVal val="visible"/>
                                      </p:to>
                                    </p:set>
                                    <p:anim calcmode="lin" valueType="num">
                                      <p:cBhvr additive="base">
                                        <p:cTn id="71" dur="500" fill="hold"/>
                                        <p:tgtEl>
                                          <p:spTgt spid="12"/>
                                        </p:tgtEl>
                                        <p:attrNameLst>
                                          <p:attrName>ppt_x</p:attrName>
                                        </p:attrNameLst>
                                      </p:cBhvr>
                                      <p:tavLst>
                                        <p:tav tm="0">
                                          <p:val>
                                            <p:strVal val="#ppt_x"/>
                                          </p:val>
                                        </p:tav>
                                        <p:tav tm="100000">
                                          <p:val>
                                            <p:strVal val="#ppt_x"/>
                                          </p:val>
                                        </p:tav>
                                      </p:tavLst>
                                    </p:anim>
                                    <p:anim calcmode="lin" valueType="num">
                                      <p:cBhvr additive="base">
                                        <p:cTn id="72" dur="500" fill="hold"/>
                                        <p:tgtEl>
                                          <p:spTgt spid="12"/>
                                        </p:tgtEl>
                                        <p:attrNameLst>
                                          <p:attrName>ppt_y</p:attrName>
                                        </p:attrNameLst>
                                      </p:cBhvr>
                                      <p:tavLst>
                                        <p:tav tm="0">
                                          <p:val>
                                            <p:strVal val="0-#ppt_h/2"/>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75"/>
                                        </p:tgtEl>
                                        <p:attrNameLst>
                                          <p:attrName>style.visibility</p:attrName>
                                        </p:attrNameLst>
                                      </p:cBhvr>
                                      <p:to>
                                        <p:strVal val="hidden"/>
                                      </p:to>
                                    </p:set>
                                  </p:childTnLst>
                                </p:cTn>
                              </p:par>
                              <p:par>
                                <p:cTn id="75" presetID="2" presetClass="entr" presetSubtype="1" fill="hold" grpId="0" nodeType="withEffect">
                                  <p:stCondLst>
                                    <p:cond delay="0"/>
                                  </p:stCondLst>
                                  <p:childTnLst>
                                    <p:set>
                                      <p:cBhvr>
                                        <p:cTn id="76" dur="1" fill="hold">
                                          <p:stCondLst>
                                            <p:cond delay="0"/>
                                          </p:stCondLst>
                                        </p:cTn>
                                        <p:tgtEl>
                                          <p:spTgt spid="75"/>
                                        </p:tgtEl>
                                        <p:attrNameLst>
                                          <p:attrName>style.visibility</p:attrName>
                                        </p:attrNameLst>
                                      </p:cBhvr>
                                      <p:to>
                                        <p:strVal val="visible"/>
                                      </p:to>
                                    </p:set>
                                    <p:anim calcmode="lin" valueType="num">
                                      <p:cBhvr additive="base">
                                        <p:cTn id="77" dur="500" fill="hold"/>
                                        <p:tgtEl>
                                          <p:spTgt spid="75"/>
                                        </p:tgtEl>
                                        <p:attrNameLst>
                                          <p:attrName>ppt_x</p:attrName>
                                        </p:attrNameLst>
                                      </p:cBhvr>
                                      <p:tavLst>
                                        <p:tav tm="0">
                                          <p:val>
                                            <p:strVal val="#ppt_x"/>
                                          </p:val>
                                        </p:tav>
                                        <p:tav tm="100000">
                                          <p:val>
                                            <p:strVal val="#ppt_x"/>
                                          </p:val>
                                        </p:tav>
                                      </p:tavLst>
                                    </p:anim>
                                    <p:anim calcmode="lin" valueType="num">
                                      <p:cBhvr additive="base">
                                        <p:cTn id="78" dur="500" fill="hold"/>
                                        <p:tgtEl>
                                          <p:spTgt spid="75"/>
                                        </p:tgtEl>
                                        <p:attrNameLst>
                                          <p:attrName>ppt_y</p:attrName>
                                        </p:attrNameLst>
                                      </p:cBhvr>
                                      <p:tavLst>
                                        <p:tav tm="0">
                                          <p:val>
                                            <p:strVal val="0-#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1" fill="hold" nodeType="clickEffect">
                                  <p:stCondLst>
                                    <p:cond delay="0"/>
                                  </p:stCondLst>
                                  <p:childTnLst>
                                    <p:set>
                                      <p:cBhvr>
                                        <p:cTn id="82" dur="1" fill="hold">
                                          <p:stCondLst>
                                            <p:cond delay="0"/>
                                          </p:stCondLst>
                                        </p:cTn>
                                        <p:tgtEl>
                                          <p:spTgt spid="12"/>
                                        </p:tgtEl>
                                        <p:attrNameLst>
                                          <p:attrName>style.visibility</p:attrName>
                                        </p:attrNameLst>
                                      </p:cBhvr>
                                      <p:to>
                                        <p:strVal val="visible"/>
                                      </p:to>
                                    </p:set>
                                    <p:anim calcmode="lin" valueType="num">
                                      <p:cBhvr additive="base">
                                        <p:cTn id="83" dur="500" fill="hold"/>
                                        <p:tgtEl>
                                          <p:spTgt spid="12"/>
                                        </p:tgtEl>
                                        <p:attrNameLst>
                                          <p:attrName>ppt_x</p:attrName>
                                        </p:attrNameLst>
                                      </p:cBhvr>
                                      <p:tavLst>
                                        <p:tav tm="0">
                                          <p:val>
                                            <p:strVal val="#ppt_x"/>
                                          </p:val>
                                        </p:tav>
                                        <p:tav tm="100000">
                                          <p:val>
                                            <p:strVal val="#ppt_x"/>
                                          </p:val>
                                        </p:tav>
                                      </p:tavLst>
                                    </p:anim>
                                    <p:anim calcmode="lin" valueType="num">
                                      <p:cBhvr additive="base">
                                        <p:cTn id="84" dur="500" fill="hold"/>
                                        <p:tgtEl>
                                          <p:spTgt spid="12"/>
                                        </p:tgtEl>
                                        <p:attrNameLst>
                                          <p:attrName>ppt_y</p:attrName>
                                        </p:attrNameLst>
                                      </p:cBhvr>
                                      <p:tavLst>
                                        <p:tav tm="0">
                                          <p:val>
                                            <p:strVal val="0-#ppt_h/2"/>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73"/>
                                        </p:tgtEl>
                                        <p:attrNameLst>
                                          <p:attrName>style.visibility</p:attrName>
                                        </p:attrNameLst>
                                      </p:cBhvr>
                                      <p:to>
                                        <p:strVal val="hidden"/>
                                      </p:to>
                                    </p:set>
                                  </p:childTnLst>
                                </p:cTn>
                              </p:par>
                              <p:par>
                                <p:cTn id="87" presetID="2" presetClass="entr" presetSubtype="1" fill="hold" grpId="0" nodeType="withEffect">
                                  <p:stCondLst>
                                    <p:cond delay="0"/>
                                  </p:stCondLst>
                                  <p:childTnLst>
                                    <p:set>
                                      <p:cBhvr>
                                        <p:cTn id="88" dur="1" fill="hold">
                                          <p:stCondLst>
                                            <p:cond delay="0"/>
                                          </p:stCondLst>
                                        </p:cTn>
                                        <p:tgtEl>
                                          <p:spTgt spid="73"/>
                                        </p:tgtEl>
                                        <p:attrNameLst>
                                          <p:attrName>style.visibility</p:attrName>
                                        </p:attrNameLst>
                                      </p:cBhvr>
                                      <p:to>
                                        <p:strVal val="visible"/>
                                      </p:to>
                                    </p:set>
                                    <p:anim calcmode="lin" valueType="num">
                                      <p:cBhvr additive="base">
                                        <p:cTn id="89" dur="500" fill="hold"/>
                                        <p:tgtEl>
                                          <p:spTgt spid="73"/>
                                        </p:tgtEl>
                                        <p:attrNameLst>
                                          <p:attrName>ppt_x</p:attrName>
                                        </p:attrNameLst>
                                      </p:cBhvr>
                                      <p:tavLst>
                                        <p:tav tm="0">
                                          <p:val>
                                            <p:strVal val="#ppt_x"/>
                                          </p:val>
                                        </p:tav>
                                        <p:tav tm="100000">
                                          <p:val>
                                            <p:strVal val="#ppt_x"/>
                                          </p:val>
                                        </p:tav>
                                      </p:tavLst>
                                    </p:anim>
                                    <p:anim calcmode="lin" valueType="num">
                                      <p:cBhvr additive="base">
                                        <p:cTn id="90" dur="500" fill="hold"/>
                                        <p:tgtEl>
                                          <p:spTgt spid="73"/>
                                        </p:tgtEl>
                                        <p:attrNameLst>
                                          <p:attrName>ppt_y</p:attrName>
                                        </p:attrNameLst>
                                      </p:cBhvr>
                                      <p:tavLst>
                                        <p:tav tm="0">
                                          <p:val>
                                            <p:strVal val="0-#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nodeType="clickEffect">
                                  <p:stCondLst>
                                    <p:cond delay="0"/>
                                  </p:stCondLst>
                                  <p:childTnLst>
                                    <p:set>
                                      <p:cBhvr>
                                        <p:cTn id="94" dur="1" fill="hold">
                                          <p:stCondLst>
                                            <p:cond delay="0"/>
                                          </p:stCondLst>
                                        </p:cTn>
                                        <p:tgtEl>
                                          <p:spTgt spid="12"/>
                                        </p:tgtEl>
                                        <p:attrNameLst>
                                          <p:attrName>style.visibility</p:attrName>
                                        </p:attrNameLst>
                                      </p:cBhvr>
                                      <p:to>
                                        <p:strVal val="visible"/>
                                      </p:to>
                                    </p:set>
                                    <p:anim calcmode="lin" valueType="num">
                                      <p:cBhvr additive="base">
                                        <p:cTn id="95" dur="500" fill="hold"/>
                                        <p:tgtEl>
                                          <p:spTgt spid="12"/>
                                        </p:tgtEl>
                                        <p:attrNameLst>
                                          <p:attrName>ppt_x</p:attrName>
                                        </p:attrNameLst>
                                      </p:cBhvr>
                                      <p:tavLst>
                                        <p:tav tm="0">
                                          <p:val>
                                            <p:strVal val="#ppt_x"/>
                                          </p:val>
                                        </p:tav>
                                        <p:tav tm="100000">
                                          <p:val>
                                            <p:strVal val="#ppt_x"/>
                                          </p:val>
                                        </p:tav>
                                      </p:tavLst>
                                    </p:anim>
                                    <p:anim calcmode="lin" valueType="num">
                                      <p:cBhvr additive="base">
                                        <p:cTn id="96" dur="500" fill="hold"/>
                                        <p:tgtEl>
                                          <p:spTgt spid="12"/>
                                        </p:tgtEl>
                                        <p:attrNameLst>
                                          <p:attrName>ppt_y</p:attrName>
                                        </p:attrNameLst>
                                      </p:cBhvr>
                                      <p:tavLst>
                                        <p:tav tm="0">
                                          <p:val>
                                            <p:strVal val="0-#ppt_h/2"/>
                                          </p:val>
                                        </p:tav>
                                        <p:tav tm="100000">
                                          <p:val>
                                            <p:strVal val="#ppt_y"/>
                                          </p:val>
                                        </p:tav>
                                      </p:tavLst>
                                    </p:anim>
                                  </p:childTnLst>
                                </p:cTn>
                              </p:par>
                              <p:par>
                                <p:cTn id="97" presetID="1" presetClass="exit" presetSubtype="0" fill="hold" grpId="1" nodeType="withEffect">
                                  <p:stCondLst>
                                    <p:cond delay="0"/>
                                  </p:stCondLst>
                                  <p:childTnLst>
                                    <p:set>
                                      <p:cBhvr>
                                        <p:cTn id="98" dur="1" fill="hold">
                                          <p:stCondLst>
                                            <p:cond delay="0"/>
                                          </p:stCondLst>
                                        </p:cTn>
                                        <p:tgtEl>
                                          <p:spTgt spid="74"/>
                                        </p:tgtEl>
                                        <p:attrNameLst>
                                          <p:attrName>style.visibility</p:attrName>
                                        </p:attrNameLst>
                                      </p:cBhvr>
                                      <p:to>
                                        <p:strVal val="hidden"/>
                                      </p:to>
                                    </p:set>
                                  </p:childTnLst>
                                </p:cTn>
                              </p:par>
                              <p:par>
                                <p:cTn id="99" presetID="2" presetClass="entr" presetSubtype="1"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 calcmode="lin" valueType="num">
                                      <p:cBhvr additive="base">
                                        <p:cTn id="101" dur="500" fill="hold"/>
                                        <p:tgtEl>
                                          <p:spTgt spid="74"/>
                                        </p:tgtEl>
                                        <p:attrNameLst>
                                          <p:attrName>ppt_x</p:attrName>
                                        </p:attrNameLst>
                                      </p:cBhvr>
                                      <p:tavLst>
                                        <p:tav tm="0">
                                          <p:val>
                                            <p:strVal val="#ppt_x"/>
                                          </p:val>
                                        </p:tav>
                                        <p:tav tm="100000">
                                          <p:val>
                                            <p:strVal val="#ppt_x"/>
                                          </p:val>
                                        </p:tav>
                                      </p:tavLst>
                                    </p:anim>
                                    <p:anim calcmode="lin" valueType="num">
                                      <p:cBhvr additive="base">
                                        <p:cTn id="102" dur="500" fill="hold"/>
                                        <p:tgtEl>
                                          <p:spTgt spid="74"/>
                                        </p:tgtEl>
                                        <p:attrNameLst>
                                          <p:attrName>ppt_y</p:attrName>
                                        </p:attrNameLst>
                                      </p:cBhvr>
                                      <p:tavLst>
                                        <p:tav tm="0">
                                          <p:val>
                                            <p:strVal val="0-#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grpId="0" nodeType="clickEffect">
                                  <p:stCondLst>
                                    <p:cond delay="0"/>
                                  </p:stCondLst>
                                  <p:childTnLst>
                                    <p:set>
                                      <p:cBhvr>
                                        <p:cTn id="106" dur="1" fill="hold">
                                          <p:stCondLst>
                                            <p:cond delay="0"/>
                                          </p:stCondLst>
                                        </p:cTn>
                                        <p:tgtEl>
                                          <p:spTgt spid="77"/>
                                        </p:tgtEl>
                                        <p:attrNameLst>
                                          <p:attrName>style.visibility</p:attrName>
                                        </p:attrNameLst>
                                      </p:cBhvr>
                                      <p:to>
                                        <p:strVal val="visible"/>
                                      </p:to>
                                    </p:set>
                                    <p:anim calcmode="lin" valueType="num">
                                      <p:cBhvr additive="base">
                                        <p:cTn id="107" dur="500" fill="hold"/>
                                        <p:tgtEl>
                                          <p:spTgt spid="77"/>
                                        </p:tgtEl>
                                        <p:attrNameLst>
                                          <p:attrName>ppt_x</p:attrName>
                                        </p:attrNameLst>
                                      </p:cBhvr>
                                      <p:tavLst>
                                        <p:tav tm="0">
                                          <p:val>
                                            <p:strVal val="#ppt_x"/>
                                          </p:val>
                                        </p:tav>
                                        <p:tav tm="100000">
                                          <p:val>
                                            <p:strVal val="#ppt_x"/>
                                          </p:val>
                                        </p:tav>
                                      </p:tavLst>
                                    </p:anim>
                                    <p:anim calcmode="lin" valueType="num">
                                      <p:cBhvr additive="base">
                                        <p:cTn id="108" dur="500" fill="hold"/>
                                        <p:tgtEl>
                                          <p:spTgt spid="77"/>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78"/>
                                        </p:tgtEl>
                                        <p:attrNameLst>
                                          <p:attrName>style.visibility</p:attrName>
                                        </p:attrNameLst>
                                      </p:cBhvr>
                                      <p:to>
                                        <p:strVal val="visible"/>
                                      </p:to>
                                    </p:set>
                                    <p:anim calcmode="lin" valueType="num">
                                      <p:cBhvr additive="base">
                                        <p:cTn id="111" dur="500" fill="hold"/>
                                        <p:tgtEl>
                                          <p:spTgt spid="78"/>
                                        </p:tgtEl>
                                        <p:attrNameLst>
                                          <p:attrName>ppt_x</p:attrName>
                                        </p:attrNameLst>
                                      </p:cBhvr>
                                      <p:tavLst>
                                        <p:tav tm="0">
                                          <p:val>
                                            <p:strVal val="#ppt_x"/>
                                          </p:val>
                                        </p:tav>
                                        <p:tav tm="100000">
                                          <p:val>
                                            <p:strVal val="#ppt_x"/>
                                          </p:val>
                                        </p:tav>
                                      </p:tavLst>
                                    </p:anim>
                                    <p:anim calcmode="lin" valueType="num">
                                      <p:cBhvr additive="base">
                                        <p:cTn id="112"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66" grpId="0"/>
      <p:bldP spid="67" grpId="0"/>
      <p:bldP spid="68" grpId="0"/>
      <p:bldP spid="69" grpId="0"/>
      <p:bldP spid="70" grpId="0"/>
      <p:bldP spid="71" grpId="0"/>
      <p:bldP spid="72" grpId="0"/>
      <p:bldP spid="73" grpId="0"/>
      <p:bldP spid="73" grpId="1"/>
      <p:bldP spid="73" grpId="2"/>
      <p:bldP spid="74" grpId="0"/>
      <p:bldP spid="74" grpId="1"/>
      <p:bldP spid="74" grpId="2"/>
      <p:bldP spid="75" grpId="0"/>
      <p:bldP spid="75" grpId="1"/>
      <p:bldP spid="75" grpId="2"/>
      <p:bldP spid="77" grpId="0"/>
      <p:bldP spid="78" grpId="0"/>
      <p:bldP spid="6" grpId="0"/>
      <p:bldP spid="11"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59" name="Picture 6" descr="Related image">
            <a:extLst>
              <a:ext uri="{FF2B5EF4-FFF2-40B4-BE49-F238E27FC236}">
                <a16:creationId xmlns:a16="http://schemas.microsoft.com/office/drawing/2014/main" id="{4415718A-3094-4707-9745-41E004962926}"/>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632" t="6824" b="12622"/>
          <a:stretch/>
        </p:blipFill>
        <p:spPr bwMode="auto">
          <a:xfrm>
            <a:off x="990600" y="4084981"/>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63" name="Rectangle 62">
            <a:extLst>
              <a:ext uri="{FF2B5EF4-FFF2-40B4-BE49-F238E27FC236}">
                <a16:creationId xmlns:a16="http://schemas.microsoft.com/office/drawing/2014/main" id="{F96DA0E5-3784-4206-85E5-F5CF60726A8C}"/>
              </a:ext>
            </a:extLst>
          </p:cNvPr>
          <p:cNvSpPr/>
          <p:nvPr/>
        </p:nvSpPr>
        <p:spPr>
          <a:xfrm>
            <a:off x="4133712" y="4168384"/>
            <a:ext cx="4584109" cy="1200329"/>
          </a:xfrm>
          <a:prstGeom prst="rect">
            <a:avLst/>
          </a:prstGeom>
        </p:spPr>
        <p:txBody>
          <a:bodyPr wrap="square">
            <a:spAutoFit/>
          </a:bodyPr>
          <a:lstStyle/>
          <a:p>
            <a:pPr>
              <a:spcAft>
                <a:spcPts val="0"/>
              </a:spcAft>
            </a:pPr>
            <a:r>
              <a:rPr lang="en-US" sz="2400" dirty="0"/>
              <a:t>With Go, there are  </a:t>
            </a:r>
            <a:br>
              <a:rPr lang="en-US" sz="2400" dirty="0"/>
            </a:br>
            <a:r>
              <a:rPr lang="en-US" sz="2400" dirty="0"/>
              <a:t>  3</a:t>
            </a:r>
            <a:r>
              <a:rPr lang="en-US" sz="2400" baseline="30000" dirty="0"/>
              <a:t>18</a:t>
            </a:r>
            <a:r>
              <a:rPr lang="en-US" altLang="en-US" sz="2400" baseline="30000" dirty="0">
                <a:sym typeface="Symbol" pitchFamily="18" charset="2"/>
              </a:rPr>
              <a:t>18 </a:t>
            </a:r>
            <a:r>
              <a:rPr lang="en-US" altLang="en-US" sz="2400" dirty="0">
                <a:sym typeface="Symbol" pitchFamily="18" charset="2"/>
              </a:rPr>
              <a:t>arrangement of pieces</a:t>
            </a:r>
          </a:p>
          <a:p>
            <a:pPr>
              <a:spcAft>
                <a:spcPts val="0"/>
              </a:spcAft>
            </a:pPr>
            <a:r>
              <a:rPr lang="en-US" sz="2400" dirty="0">
                <a:sym typeface="Symbol" pitchFamily="18" charset="2"/>
              </a:rPr>
              <a:t>and hence this many states.</a:t>
            </a:r>
            <a:endParaRPr lang="en-CA" sz="2400" dirty="0"/>
          </a:p>
        </p:txBody>
      </p:sp>
      <p:grpSp>
        <p:nvGrpSpPr>
          <p:cNvPr id="117" name="Group 29">
            <a:extLst>
              <a:ext uri="{FF2B5EF4-FFF2-40B4-BE49-F238E27FC236}">
                <a16:creationId xmlns:a16="http://schemas.microsoft.com/office/drawing/2014/main" id="{9D7C379C-04E3-4F9A-83A3-B36ABB5403EC}"/>
              </a:ext>
            </a:extLst>
          </p:cNvPr>
          <p:cNvGrpSpPr>
            <a:grpSpLocks/>
          </p:cNvGrpSpPr>
          <p:nvPr/>
        </p:nvGrpSpPr>
        <p:grpSpPr bwMode="auto">
          <a:xfrm>
            <a:off x="1728505" y="3094381"/>
            <a:ext cx="917591" cy="929993"/>
            <a:chOff x="2065" y="1551"/>
            <a:chExt cx="1628" cy="1988"/>
          </a:xfrm>
        </p:grpSpPr>
        <p:sp>
          <p:nvSpPr>
            <p:cNvPr id="118" name="Freeform 30">
              <a:extLst>
                <a:ext uri="{FF2B5EF4-FFF2-40B4-BE49-F238E27FC236}">
                  <a16:creationId xmlns:a16="http://schemas.microsoft.com/office/drawing/2014/main" id="{3D897FB3-28E4-46BE-A629-1A67C5B3FC2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9" name="Freeform 31">
              <a:extLst>
                <a:ext uri="{FF2B5EF4-FFF2-40B4-BE49-F238E27FC236}">
                  <a16:creationId xmlns:a16="http://schemas.microsoft.com/office/drawing/2014/main" id="{93ECFC64-CAFE-4ECF-B4DE-6A29B496CE7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0" name="Freeform 32">
              <a:extLst>
                <a:ext uri="{FF2B5EF4-FFF2-40B4-BE49-F238E27FC236}">
                  <a16:creationId xmlns:a16="http://schemas.microsoft.com/office/drawing/2014/main" id="{B556E376-4FE7-4082-ADCD-61FE1AFF2C7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1" name="Freeform 33">
              <a:extLst>
                <a:ext uri="{FF2B5EF4-FFF2-40B4-BE49-F238E27FC236}">
                  <a16:creationId xmlns:a16="http://schemas.microsoft.com/office/drawing/2014/main" id="{1155BB41-78D6-488F-A1F6-B0F602BD8C1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2" name="Freeform 34">
              <a:extLst>
                <a:ext uri="{FF2B5EF4-FFF2-40B4-BE49-F238E27FC236}">
                  <a16:creationId xmlns:a16="http://schemas.microsoft.com/office/drawing/2014/main" id="{34563E5F-773B-454F-B5A0-68676E8063F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3" name="Freeform 35">
              <a:extLst>
                <a:ext uri="{FF2B5EF4-FFF2-40B4-BE49-F238E27FC236}">
                  <a16:creationId xmlns:a16="http://schemas.microsoft.com/office/drawing/2014/main" id="{90789E47-6B26-4001-B6C0-DF932300776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4" name="Freeform 36">
              <a:extLst>
                <a:ext uri="{FF2B5EF4-FFF2-40B4-BE49-F238E27FC236}">
                  <a16:creationId xmlns:a16="http://schemas.microsoft.com/office/drawing/2014/main" id="{662CD4E3-4659-4A4D-B512-796ACB04785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5" name="Freeform 37">
              <a:extLst>
                <a:ext uri="{FF2B5EF4-FFF2-40B4-BE49-F238E27FC236}">
                  <a16:creationId xmlns:a16="http://schemas.microsoft.com/office/drawing/2014/main" id="{E64CD6C6-596A-47F3-9ACF-A9C1802920D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6" name="Freeform 38">
              <a:extLst>
                <a:ext uri="{FF2B5EF4-FFF2-40B4-BE49-F238E27FC236}">
                  <a16:creationId xmlns:a16="http://schemas.microsoft.com/office/drawing/2014/main" id="{63D57762-56FD-4972-9D8A-6E5E16D4A3B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7" name="Freeform 39">
              <a:extLst>
                <a:ext uri="{FF2B5EF4-FFF2-40B4-BE49-F238E27FC236}">
                  <a16:creationId xmlns:a16="http://schemas.microsoft.com/office/drawing/2014/main" id="{2B8DF26C-075C-4707-AF34-6F9A21A4BA4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8" name="Freeform 40">
              <a:extLst>
                <a:ext uri="{FF2B5EF4-FFF2-40B4-BE49-F238E27FC236}">
                  <a16:creationId xmlns:a16="http://schemas.microsoft.com/office/drawing/2014/main" id="{C8D160A4-4E26-4D62-8174-AA143FD918F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9" name="Freeform 41">
              <a:extLst>
                <a:ext uri="{FF2B5EF4-FFF2-40B4-BE49-F238E27FC236}">
                  <a16:creationId xmlns:a16="http://schemas.microsoft.com/office/drawing/2014/main" id="{F60A673D-DDB3-4D3A-87D3-8EB6171445B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0" name="Freeform 42">
              <a:extLst>
                <a:ext uri="{FF2B5EF4-FFF2-40B4-BE49-F238E27FC236}">
                  <a16:creationId xmlns:a16="http://schemas.microsoft.com/office/drawing/2014/main" id="{E330E2B0-09DE-4D82-BC45-24E70201525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1" name="Freeform 43">
              <a:extLst>
                <a:ext uri="{FF2B5EF4-FFF2-40B4-BE49-F238E27FC236}">
                  <a16:creationId xmlns:a16="http://schemas.microsoft.com/office/drawing/2014/main" id="{BC25ED84-8905-4DD4-B130-DCD31E433798}"/>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2" name="Freeform 44">
              <a:extLst>
                <a:ext uri="{FF2B5EF4-FFF2-40B4-BE49-F238E27FC236}">
                  <a16:creationId xmlns:a16="http://schemas.microsoft.com/office/drawing/2014/main" id="{76EE3D86-1B71-4484-A7DC-47F81C27F03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3" name="Freeform 45">
              <a:extLst>
                <a:ext uri="{FF2B5EF4-FFF2-40B4-BE49-F238E27FC236}">
                  <a16:creationId xmlns:a16="http://schemas.microsoft.com/office/drawing/2014/main" id="{341663DC-360A-4F60-A120-1EE139EE2B6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4" name="Freeform 46">
              <a:extLst>
                <a:ext uri="{FF2B5EF4-FFF2-40B4-BE49-F238E27FC236}">
                  <a16:creationId xmlns:a16="http://schemas.microsoft.com/office/drawing/2014/main" id="{0148CFD2-2D4B-48B1-A4BB-AFDFFF69324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35" name="AutoShape 35">
            <a:extLst>
              <a:ext uri="{FF2B5EF4-FFF2-40B4-BE49-F238E27FC236}">
                <a16:creationId xmlns:a16="http://schemas.microsoft.com/office/drawing/2014/main" id="{311CF0D4-0D1F-454A-8351-40BA7BEFF2BB}"/>
              </a:ext>
            </a:extLst>
          </p:cNvPr>
          <p:cNvSpPr>
            <a:spLocks noChangeArrowheads="1"/>
          </p:cNvSpPr>
          <p:nvPr/>
        </p:nvSpPr>
        <p:spPr bwMode="auto">
          <a:xfrm>
            <a:off x="2815561" y="3196547"/>
            <a:ext cx="3682345" cy="457200"/>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Aft>
                <a:spcPts val="0"/>
              </a:spcAft>
              <a:buNone/>
            </a:pPr>
            <a:r>
              <a:rPr lang="en-US" sz="2400" dirty="0"/>
              <a:t>Problem, too many states!</a:t>
            </a:r>
            <a:endParaRPr lang="en-CA" sz="2400" dirty="0"/>
          </a:p>
        </p:txBody>
      </p:sp>
      <p:sp>
        <p:nvSpPr>
          <p:cNvPr id="136" name="AutoShape 35">
            <a:extLst>
              <a:ext uri="{FF2B5EF4-FFF2-40B4-BE49-F238E27FC236}">
                <a16:creationId xmlns:a16="http://schemas.microsoft.com/office/drawing/2014/main" id="{B8176571-EECB-4BD3-8EEF-DBFCB11B1348}"/>
              </a:ext>
            </a:extLst>
          </p:cNvPr>
          <p:cNvSpPr>
            <a:spLocks noChangeArrowheads="1"/>
          </p:cNvSpPr>
          <p:nvPr/>
        </p:nvSpPr>
        <p:spPr bwMode="auto">
          <a:xfrm>
            <a:off x="2273197" y="5685181"/>
            <a:ext cx="3412776" cy="890265"/>
          </a:xfrm>
          <a:prstGeom prst="wedgeRoundRectCallout">
            <a:avLst>
              <a:gd name="adj1" fmla="val -50125"/>
              <a:gd name="adj2" fmla="val -4843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Aft>
                <a:spcPts val="0"/>
              </a:spcAft>
              <a:buNone/>
            </a:pPr>
            <a:r>
              <a:rPr lang="en-US" sz="2400" dirty="0"/>
              <a:t>We don’t have time to update them all!</a:t>
            </a:r>
            <a:endParaRPr lang="en-CA" sz="2400" dirty="0"/>
          </a:p>
        </p:txBody>
      </p:sp>
      <p:pic>
        <p:nvPicPr>
          <p:cNvPr id="72" name="Picture 2" descr="TYI 30: Expected number of Dice throws | Combinatorics and more">
            <a:extLst>
              <a:ext uri="{FF2B5EF4-FFF2-40B4-BE49-F238E27FC236}">
                <a16:creationId xmlns:a16="http://schemas.microsoft.com/office/drawing/2014/main" id="{A5D823D4-678E-42C6-BDC2-90EA8FCACD0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grpSp>
        <p:nvGrpSpPr>
          <p:cNvPr id="73" name="Group 72">
            <a:extLst>
              <a:ext uri="{FF2B5EF4-FFF2-40B4-BE49-F238E27FC236}">
                <a16:creationId xmlns:a16="http://schemas.microsoft.com/office/drawing/2014/main" id="{7EA322D0-12D4-4015-A908-860BA665B947}"/>
              </a:ext>
            </a:extLst>
          </p:cNvPr>
          <p:cNvGrpSpPr/>
          <p:nvPr/>
        </p:nvGrpSpPr>
        <p:grpSpPr>
          <a:xfrm>
            <a:off x="1447800" y="626589"/>
            <a:ext cx="6248400" cy="2381567"/>
            <a:chOff x="1447800" y="626589"/>
            <a:chExt cx="6248400" cy="2381567"/>
          </a:xfrm>
        </p:grpSpPr>
        <p:sp>
          <p:nvSpPr>
            <p:cNvPr id="74" name="Oval 73">
              <a:extLst>
                <a:ext uri="{FF2B5EF4-FFF2-40B4-BE49-F238E27FC236}">
                  <a16:creationId xmlns:a16="http://schemas.microsoft.com/office/drawing/2014/main" id="{63585735-0293-4A88-9D17-F3F06F5B9CA7}"/>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Oval 74">
              <a:extLst>
                <a:ext uri="{FF2B5EF4-FFF2-40B4-BE49-F238E27FC236}">
                  <a16:creationId xmlns:a16="http://schemas.microsoft.com/office/drawing/2014/main" id="{D59EF435-8F96-4C01-8426-3D43B3CE27C9}"/>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6" name="Oval 75">
              <a:extLst>
                <a:ext uri="{FF2B5EF4-FFF2-40B4-BE49-F238E27FC236}">
                  <a16:creationId xmlns:a16="http://schemas.microsoft.com/office/drawing/2014/main" id="{B74539EE-831D-49D7-BA10-3637F6690A1A}"/>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1" name="Straight Arrow Connector 80">
              <a:extLst>
                <a:ext uri="{FF2B5EF4-FFF2-40B4-BE49-F238E27FC236}">
                  <a16:creationId xmlns:a16="http://schemas.microsoft.com/office/drawing/2014/main" id="{72290ACE-56F3-4E4C-B234-3452ECF01B8C}"/>
                </a:ext>
              </a:extLst>
            </p:cNvPr>
            <p:cNvCxnSpPr>
              <a:cxnSpLocks/>
              <a:stCxn id="74" idx="6"/>
              <a:endCxn id="75"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44C86C1E-CABD-4579-A13D-9D118C4B646A}"/>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03" name="Straight Arrow Connector 102">
              <a:extLst>
                <a:ext uri="{FF2B5EF4-FFF2-40B4-BE49-F238E27FC236}">
                  <a16:creationId xmlns:a16="http://schemas.microsoft.com/office/drawing/2014/main" id="{F327FE3C-DE35-4FFB-B16B-88CAE6B286EC}"/>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104" name="Straight Arrow Connector 103">
              <a:extLst>
                <a:ext uri="{FF2B5EF4-FFF2-40B4-BE49-F238E27FC236}">
                  <a16:creationId xmlns:a16="http://schemas.microsoft.com/office/drawing/2014/main" id="{DAF87A87-95B6-4FB0-9BDD-7B07CBA77768}"/>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05" name="Straight Arrow Connector 104">
              <a:extLst>
                <a:ext uri="{FF2B5EF4-FFF2-40B4-BE49-F238E27FC236}">
                  <a16:creationId xmlns:a16="http://schemas.microsoft.com/office/drawing/2014/main" id="{4F659B63-2354-4D7A-A39D-26845303BAA0}"/>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06" name="Straight Arrow Connector 105">
              <a:extLst>
                <a:ext uri="{FF2B5EF4-FFF2-40B4-BE49-F238E27FC236}">
                  <a16:creationId xmlns:a16="http://schemas.microsoft.com/office/drawing/2014/main" id="{2927896B-D384-4D20-B8BF-81E0E3112F83}"/>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07" name="Straight Arrow Connector 106">
              <a:extLst>
                <a:ext uri="{FF2B5EF4-FFF2-40B4-BE49-F238E27FC236}">
                  <a16:creationId xmlns:a16="http://schemas.microsoft.com/office/drawing/2014/main" id="{79C76F9D-175E-435E-9C16-2DB45B278B62}"/>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08" name="Straight Arrow Connector 107">
              <a:extLst>
                <a:ext uri="{FF2B5EF4-FFF2-40B4-BE49-F238E27FC236}">
                  <a16:creationId xmlns:a16="http://schemas.microsoft.com/office/drawing/2014/main" id="{989BCFF4-8A17-4515-AEB7-7CC95DE209E0}"/>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09" name="Straight Arrow Connector 108">
              <a:extLst>
                <a:ext uri="{FF2B5EF4-FFF2-40B4-BE49-F238E27FC236}">
                  <a16:creationId xmlns:a16="http://schemas.microsoft.com/office/drawing/2014/main" id="{93325FC1-F22C-4BDD-98F0-511D1AADA8A1}"/>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10" name="Straight Arrow Connector 109">
              <a:extLst>
                <a:ext uri="{FF2B5EF4-FFF2-40B4-BE49-F238E27FC236}">
                  <a16:creationId xmlns:a16="http://schemas.microsoft.com/office/drawing/2014/main" id="{740349EC-B683-4186-A5B6-044CA1716F0E}"/>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11" name="Oval 110">
              <a:extLst>
                <a:ext uri="{FF2B5EF4-FFF2-40B4-BE49-F238E27FC236}">
                  <a16:creationId xmlns:a16="http://schemas.microsoft.com/office/drawing/2014/main" id="{2C43E6D4-DCEA-4F12-9815-D0AF7FE4FF46}"/>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12" name="Picture 111">
              <a:extLst>
                <a:ext uri="{FF2B5EF4-FFF2-40B4-BE49-F238E27FC236}">
                  <a16:creationId xmlns:a16="http://schemas.microsoft.com/office/drawing/2014/main" id="{976E3E58-DEBF-4DC0-A845-5F53D5EEB39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13" name="Group 45">
              <a:extLst>
                <a:ext uri="{FF2B5EF4-FFF2-40B4-BE49-F238E27FC236}">
                  <a16:creationId xmlns:a16="http://schemas.microsoft.com/office/drawing/2014/main" id="{8718EDC8-1D05-4386-942E-4131B277B82D}"/>
                </a:ext>
              </a:extLst>
            </p:cNvPr>
            <p:cNvGrpSpPr>
              <a:grpSpLocks/>
            </p:cNvGrpSpPr>
            <p:nvPr/>
          </p:nvGrpSpPr>
          <p:grpSpPr bwMode="auto">
            <a:xfrm>
              <a:off x="3708030" y="1346842"/>
              <a:ext cx="309174" cy="452001"/>
              <a:chOff x="2593" y="768"/>
              <a:chExt cx="849" cy="1475"/>
            </a:xfrm>
          </p:grpSpPr>
          <p:sp>
            <p:nvSpPr>
              <p:cNvPr id="144" name="Freeform 46">
                <a:extLst>
                  <a:ext uri="{FF2B5EF4-FFF2-40B4-BE49-F238E27FC236}">
                    <a16:creationId xmlns:a16="http://schemas.microsoft.com/office/drawing/2014/main" id="{51DEAA69-67D8-4A75-843B-5E8BC3B199C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5" name="Freeform 47">
                <a:extLst>
                  <a:ext uri="{FF2B5EF4-FFF2-40B4-BE49-F238E27FC236}">
                    <a16:creationId xmlns:a16="http://schemas.microsoft.com/office/drawing/2014/main" id="{4323F462-E2C9-4638-B4A6-045AE9E2E41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6" name="Freeform 48">
                <a:extLst>
                  <a:ext uri="{FF2B5EF4-FFF2-40B4-BE49-F238E27FC236}">
                    <a16:creationId xmlns:a16="http://schemas.microsoft.com/office/drawing/2014/main" id="{90E74A2A-F963-4C37-867E-16A054B383A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7" name="Freeform 49">
                <a:extLst>
                  <a:ext uri="{FF2B5EF4-FFF2-40B4-BE49-F238E27FC236}">
                    <a16:creationId xmlns:a16="http://schemas.microsoft.com/office/drawing/2014/main" id="{F2FD11EF-C80A-4093-855C-B6E82744FA2F}"/>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8" name="Freeform 50">
                <a:extLst>
                  <a:ext uri="{FF2B5EF4-FFF2-40B4-BE49-F238E27FC236}">
                    <a16:creationId xmlns:a16="http://schemas.microsoft.com/office/drawing/2014/main" id="{4D6B7BEF-EC90-41E5-9E66-24320E2B2FAC}"/>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9" name="Freeform 51">
                <a:extLst>
                  <a:ext uri="{FF2B5EF4-FFF2-40B4-BE49-F238E27FC236}">
                    <a16:creationId xmlns:a16="http://schemas.microsoft.com/office/drawing/2014/main" id="{788C4B61-C7D5-448E-A91D-4B38B10CBE6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0" name="Freeform 52">
                <a:extLst>
                  <a:ext uri="{FF2B5EF4-FFF2-40B4-BE49-F238E27FC236}">
                    <a16:creationId xmlns:a16="http://schemas.microsoft.com/office/drawing/2014/main" id="{733A3E6D-A5F9-4F7B-A2B3-FF6F90174DE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51" name="Group 53">
                <a:extLst>
                  <a:ext uri="{FF2B5EF4-FFF2-40B4-BE49-F238E27FC236}">
                    <a16:creationId xmlns:a16="http://schemas.microsoft.com/office/drawing/2014/main" id="{F4CAD4EF-3CC2-4705-8B56-F41FA1C18806}"/>
                  </a:ext>
                </a:extLst>
              </p:cNvPr>
              <p:cNvGrpSpPr>
                <a:grpSpLocks/>
              </p:cNvGrpSpPr>
              <p:nvPr/>
            </p:nvGrpSpPr>
            <p:grpSpPr bwMode="auto">
              <a:xfrm>
                <a:off x="2720" y="768"/>
                <a:ext cx="230" cy="1456"/>
                <a:chOff x="2720" y="768"/>
                <a:chExt cx="230" cy="1456"/>
              </a:xfrm>
            </p:grpSpPr>
            <p:sp>
              <p:nvSpPr>
                <p:cNvPr id="152" name="Freeform 54">
                  <a:extLst>
                    <a:ext uri="{FF2B5EF4-FFF2-40B4-BE49-F238E27FC236}">
                      <a16:creationId xmlns:a16="http://schemas.microsoft.com/office/drawing/2014/main" id="{1E0F11C9-FA88-45F9-B75F-4FBF5550C8F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3" name="Freeform 55">
                  <a:extLst>
                    <a:ext uri="{FF2B5EF4-FFF2-40B4-BE49-F238E27FC236}">
                      <a16:creationId xmlns:a16="http://schemas.microsoft.com/office/drawing/2014/main" id="{3CED44D9-5F8F-4261-85B4-3067BC19066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14" name="Picture 4" descr="Finish Line Icon of Line style - Available in SVG, PNG, EPS, AI &amp; Icon fonts">
              <a:extLst>
                <a:ext uri="{FF2B5EF4-FFF2-40B4-BE49-F238E27FC236}">
                  <a16:creationId xmlns:a16="http://schemas.microsoft.com/office/drawing/2014/main" id="{45878278-9980-4FFA-BAB6-5CA843DA9B4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15" name="Oval 114">
              <a:extLst>
                <a:ext uri="{FF2B5EF4-FFF2-40B4-BE49-F238E27FC236}">
                  <a16:creationId xmlns:a16="http://schemas.microsoft.com/office/drawing/2014/main" id="{903BB053-B9D2-4105-BF20-9E274B429954}"/>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16" name="Picture 4" descr="Finish Line Icon of Line style - Available in SVG, PNG, EPS, AI &amp; Icon fonts">
              <a:extLst>
                <a:ext uri="{FF2B5EF4-FFF2-40B4-BE49-F238E27FC236}">
                  <a16:creationId xmlns:a16="http://schemas.microsoft.com/office/drawing/2014/main" id="{68D4C49E-E89F-4F70-8F7B-053F7CC3F72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37" name="Oval 136">
              <a:extLst>
                <a:ext uri="{FF2B5EF4-FFF2-40B4-BE49-F238E27FC236}">
                  <a16:creationId xmlns:a16="http://schemas.microsoft.com/office/drawing/2014/main" id="{3087F65F-6004-49F6-A98A-A12313C7F9B7}"/>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8" name="Oval 137">
              <a:extLst>
                <a:ext uri="{FF2B5EF4-FFF2-40B4-BE49-F238E27FC236}">
                  <a16:creationId xmlns:a16="http://schemas.microsoft.com/office/drawing/2014/main" id="{BF003010-287F-47AE-9F19-9BED62E13900}"/>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9" name="Oval 138">
              <a:extLst>
                <a:ext uri="{FF2B5EF4-FFF2-40B4-BE49-F238E27FC236}">
                  <a16:creationId xmlns:a16="http://schemas.microsoft.com/office/drawing/2014/main" id="{0A4562A9-1FFB-4AE0-AFB5-BAAAA0896D5C}"/>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40" name="Rectangle 139">
              <a:extLst>
                <a:ext uri="{FF2B5EF4-FFF2-40B4-BE49-F238E27FC236}">
                  <a16:creationId xmlns:a16="http://schemas.microsoft.com/office/drawing/2014/main" id="{93D4A587-060C-4528-A560-D4747C8E722E}"/>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grpSp>
          <p:nvGrpSpPr>
            <p:cNvPr id="141" name="Group 140">
              <a:extLst>
                <a:ext uri="{FF2B5EF4-FFF2-40B4-BE49-F238E27FC236}">
                  <a16:creationId xmlns:a16="http://schemas.microsoft.com/office/drawing/2014/main" id="{B1C66105-2771-4937-A134-1CBBBF3E32C8}"/>
                </a:ext>
              </a:extLst>
            </p:cNvPr>
            <p:cNvGrpSpPr/>
            <p:nvPr/>
          </p:nvGrpSpPr>
          <p:grpSpPr>
            <a:xfrm>
              <a:off x="4200018" y="2550956"/>
              <a:ext cx="457200" cy="457200"/>
              <a:chOff x="4170522" y="2536208"/>
              <a:chExt cx="457200" cy="457200"/>
            </a:xfrm>
          </p:grpSpPr>
          <p:sp>
            <p:nvSpPr>
              <p:cNvPr id="142" name="Oval 141">
                <a:extLst>
                  <a:ext uri="{FF2B5EF4-FFF2-40B4-BE49-F238E27FC236}">
                    <a16:creationId xmlns:a16="http://schemas.microsoft.com/office/drawing/2014/main" id="{FE3E733C-9098-4AD9-9CC1-724F843C7AD9}"/>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43" name="Picture 4" descr="Finish Line Icon of Line style - Available in SVG, PNG, EPS, AI &amp; Icon fonts">
                <a:extLst>
                  <a:ext uri="{FF2B5EF4-FFF2-40B4-BE49-F238E27FC236}">
                    <a16:creationId xmlns:a16="http://schemas.microsoft.com/office/drawing/2014/main" id="{1AB73C9F-BA9A-47ED-A4F4-B7F1E0D2DF2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grpSp>
        <p:nvGrpSpPr>
          <p:cNvPr id="154" name="Group 153">
            <a:extLst>
              <a:ext uri="{FF2B5EF4-FFF2-40B4-BE49-F238E27FC236}">
                <a16:creationId xmlns:a16="http://schemas.microsoft.com/office/drawing/2014/main" id="{590B96BE-61FF-448B-B413-060DFA66120A}"/>
              </a:ext>
            </a:extLst>
          </p:cNvPr>
          <p:cNvGrpSpPr/>
          <p:nvPr/>
        </p:nvGrpSpPr>
        <p:grpSpPr>
          <a:xfrm>
            <a:off x="4104847" y="834570"/>
            <a:ext cx="1581126" cy="724561"/>
            <a:chOff x="4104847" y="834570"/>
            <a:chExt cx="1581126" cy="724561"/>
          </a:xfrm>
        </p:grpSpPr>
        <p:grpSp>
          <p:nvGrpSpPr>
            <p:cNvPr id="155" name="Group 154">
              <a:extLst>
                <a:ext uri="{FF2B5EF4-FFF2-40B4-BE49-F238E27FC236}">
                  <a16:creationId xmlns:a16="http://schemas.microsoft.com/office/drawing/2014/main" id="{D86B9670-5D00-43DA-BFA7-CCA3C5397CC2}"/>
                </a:ext>
              </a:extLst>
            </p:cNvPr>
            <p:cNvGrpSpPr/>
            <p:nvPr/>
          </p:nvGrpSpPr>
          <p:grpSpPr>
            <a:xfrm>
              <a:off x="4104847" y="834570"/>
              <a:ext cx="1258181" cy="674916"/>
              <a:chOff x="4104847" y="834570"/>
              <a:chExt cx="1258181" cy="674916"/>
            </a:xfrm>
          </p:grpSpPr>
          <p:sp>
            <p:nvSpPr>
              <p:cNvPr id="157" name="Oval 156">
                <a:extLst>
                  <a:ext uri="{FF2B5EF4-FFF2-40B4-BE49-F238E27FC236}">
                    <a16:creationId xmlns:a16="http://schemas.microsoft.com/office/drawing/2014/main" id="{1E397991-6DA7-4D7A-A7F3-07FAA05CB416}"/>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58" name="Straight Arrow Connector 157">
                <a:extLst>
                  <a:ext uri="{FF2B5EF4-FFF2-40B4-BE49-F238E27FC236}">
                    <a16:creationId xmlns:a16="http://schemas.microsoft.com/office/drawing/2014/main" id="{DC24C0F8-EFFF-44BE-BDA0-D194E67AB0CE}"/>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pic>
            <p:nvPicPr>
              <p:cNvPr id="159" name="Picture 158">
                <a:extLst>
                  <a:ext uri="{FF2B5EF4-FFF2-40B4-BE49-F238E27FC236}">
                    <a16:creationId xmlns:a16="http://schemas.microsoft.com/office/drawing/2014/main" id="{75CDA5F9-7296-4E2C-ADC1-E5C1C2BCC2F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160" name="Oval 159">
                <a:extLst>
                  <a:ext uri="{FF2B5EF4-FFF2-40B4-BE49-F238E27FC236}">
                    <a16:creationId xmlns:a16="http://schemas.microsoft.com/office/drawing/2014/main" id="{0A34BD72-9C63-4385-99A6-37747DA4E773}"/>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61" name="Straight Arrow Connector 160">
                <a:extLst>
                  <a:ext uri="{FF2B5EF4-FFF2-40B4-BE49-F238E27FC236}">
                    <a16:creationId xmlns:a16="http://schemas.microsoft.com/office/drawing/2014/main" id="{2AD7B4EC-CF02-4F5D-9911-0C23145434EB}"/>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cxnSp>
          <p:nvCxnSpPr>
            <p:cNvPr id="156" name="Straight Arrow Connector 155">
              <a:extLst>
                <a:ext uri="{FF2B5EF4-FFF2-40B4-BE49-F238E27FC236}">
                  <a16:creationId xmlns:a16="http://schemas.microsoft.com/office/drawing/2014/main" id="{D851C681-5E1B-470D-9E2F-D089EB6A42D6}"/>
                </a:ext>
              </a:extLst>
            </p:cNvPr>
            <p:cNvCxnSpPr>
              <a:cxnSpLocks/>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grpSp>
      <p:sp>
        <p:nvSpPr>
          <p:cNvPr id="162" name="Rectangle 161">
            <a:extLst>
              <a:ext uri="{FF2B5EF4-FFF2-40B4-BE49-F238E27FC236}">
                <a16:creationId xmlns:a16="http://schemas.microsoft.com/office/drawing/2014/main" id="{1F9BF874-2A68-423C-AE41-84D09A36B58D}"/>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3" name="Rectangle 162">
            <a:extLst>
              <a:ext uri="{FF2B5EF4-FFF2-40B4-BE49-F238E27FC236}">
                <a16:creationId xmlns:a16="http://schemas.microsoft.com/office/drawing/2014/main" id="{3FE1B240-7355-4386-8F14-9657B2AD6468}"/>
              </a:ext>
            </a:extLst>
          </p:cNvPr>
          <p:cNvSpPr/>
          <p:nvPr/>
        </p:nvSpPr>
        <p:spPr>
          <a:xfrm>
            <a:off x="3695271" y="982219"/>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4" name="Rectangle 163">
            <a:extLst>
              <a:ext uri="{FF2B5EF4-FFF2-40B4-BE49-F238E27FC236}">
                <a16:creationId xmlns:a16="http://schemas.microsoft.com/office/drawing/2014/main" id="{50473834-526F-42A4-BA1D-B760396FE7BB}"/>
              </a:ext>
            </a:extLst>
          </p:cNvPr>
          <p:cNvSpPr/>
          <p:nvPr/>
        </p:nvSpPr>
        <p:spPr>
          <a:xfrm>
            <a:off x="4762066" y="455740"/>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5" name="Rectangle 164">
            <a:extLst>
              <a:ext uri="{FF2B5EF4-FFF2-40B4-BE49-F238E27FC236}">
                <a16:creationId xmlns:a16="http://schemas.microsoft.com/office/drawing/2014/main" id="{659838A6-C242-4720-946B-E3A265F81A9A}"/>
              </a:ext>
            </a:extLst>
          </p:cNvPr>
          <p:cNvSpPr/>
          <p:nvPr/>
        </p:nvSpPr>
        <p:spPr>
          <a:xfrm>
            <a:off x="5939700" y="123158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6" name="Rectangle 165">
            <a:extLst>
              <a:ext uri="{FF2B5EF4-FFF2-40B4-BE49-F238E27FC236}">
                <a16:creationId xmlns:a16="http://schemas.microsoft.com/office/drawing/2014/main" id="{54C48A4D-97FB-40F8-AFE0-14D87D671D60}"/>
              </a:ext>
            </a:extLst>
          </p:cNvPr>
          <p:cNvSpPr/>
          <p:nvPr/>
        </p:nvSpPr>
        <p:spPr>
          <a:xfrm>
            <a:off x="7103473" y="2035137"/>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7" name="Rectangle 166">
            <a:extLst>
              <a:ext uri="{FF2B5EF4-FFF2-40B4-BE49-F238E27FC236}">
                <a16:creationId xmlns:a16="http://schemas.microsoft.com/office/drawing/2014/main" id="{48637704-002A-421E-B414-B53EA2AFE563}"/>
              </a:ext>
            </a:extLst>
          </p:cNvPr>
          <p:cNvSpPr/>
          <p:nvPr/>
        </p:nvSpPr>
        <p:spPr>
          <a:xfrm>
            <a:off x="4097036" y="2132111"/>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8" name="Rectangle 167">
            <a:extLst>
              <a:ext uri="{FF2B5EF4-FFF2-40B4-BE49-F238E27FC236}">
                <a16:creationId xmlns:a16="http://schemas.microsoft.com/office/drawing/2014/main" id="{19FFAE60-EEBD-435E-BF75-7C2C79A944B3}"/>
              </a:ext>
            </a:extLst>
          </p:cNvPr>
          <p:cNvSpPr/>
          <p:nvPr/>
        </p:nvSpPr>
        <p:spPr>
          <a:xfrm>
            <a:off x="1104454" y="209053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69" name="Rectangle 168">
            <a:extLst>
              <a:ext uri="{FF2B5EF4-FFF2-40B4-BE49-F238E27FC236}">
                <a16:creationId xmlns:a16="http://schemas.microsoft.com/office/drawing/2014/main" id="{B795CDA8-04C8-42DD-9F37-179EBF0B3714}"/>
              </a:ext>
            </a:extLst>
          </p:cNvPr>
          <p:cNvSpPr/>
          <p:nvPr/>
        </p:nvSpPr>
        <p:spPr>
          <a:xfrm>
            <a:off x="1755613" y="52495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70" name="Rectangle 169">
            <a:extLst>
              <a:ext uri="{FF2B5EF4-FFF2-40B4-BE49-F238E27FC236}">
                <a16:creationId xmlns:a16="http://schemas.microsoft.com/office/drawing/2014/main" id="{782DC35C-D296-4808-BD9E-5B720A4D0C35}"/>
              </a:ext>
            </a:extLst>
          </p:cNvPr>
          <p:cNvSpPr/>
          <p:nvPr/>
        </p:nvSpPr>
        <p:spPr>
          <a:xfrm>
            <a:off x="2406772" y="2312164"/>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71" name="Rectangle 170">
            <a:extLst>
              <a:ext uri="{FF2B5EF4-FFF2-40B4-BE49-F238E27FC236}">
                <a16:creationId xmlns:a16="http://schemas.microsoft.com/office/drawing/2014/main" id="{EA64102A-1428-4092-B24B-48FB8D8E750C}"/>
              </a:ext>
            </a:extLst>
          </p:cNvPr>
          <p:cNvSpPr/>
          <p:nvPr/>
        </p:nvSpPr>
        <p:spPr>
          <a:xfrm>
            <a:off x="5745720" y="2436823"/>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
        <p:nvSpPr>
          <p:cNvPr id="172" name="Rectangle 171">
            <a:extLst>
              <a:ext uri="{FF2B5EF4-FFF2-40B4-BE49-F238E27FC236}">
                <a16:creationId xmlns:a16="http://schemas.microsoft.com/office/drawing/2014/main" id="{FE412896-D2AE-4524-916A-711179BC250E}"/>
              </a:ext>
            </a:extLst>
          </p:cNvPr>
          <p:cNvSpPr/>
          <p:nvPr/>
        </p:nvSpPr>
        <p:spPr>
          <a:xfrm>
            <a:off x="5537908" y="704972"/>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Tree>
    <p:extLst>
      <p:ext uri="{BB962C8B-B14F-4D97-AF65-F5344CB8AC3E}">
        <p14:creationId xmlns:p14="http://schemas.microsoft.com/office/powerpoint/2010/main" val="68650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5"/>
                                        </p:tgtEl>
                                        <p:attrNameLst>
                                          <p:attrName>style.visibility</p:attrName>
                                        </p:attrNameLst>
                                      </p:cBhvr>
                                      <p:to>
                                        <p:strVal val="visible"/>
                                      </p:to>
                                    </p:set>
                                    <p:anim calcmode="lin" valueType="num">
                                      <p:cBhvr additive="base">
                                        <p:cTn id="7" dur="500" fill="hold"/>
                                        <p:tgtEl>
                                          <p:spTgt spid="135"/>
                                        </p:tgtEl>
                                        <p:attrNameLst>
                                          <p:attrName>ppt_x</p:attrName>
                                        </p:attrNameLst>
                                      </p:cBhvr>
                                      <p:tavLst>
                                        <p:tav tm="0">
                                          <p:val>
                                            <p:strVal val="#ppt_x"/>
                                          </p:val>
                                        </p:tav>
                                        <p:tav tm="100000">
                                          <p:val>
                                            <p:strVal val="#ppt_x"/>
                                          </p:val>
                                        </p:tav>
                                      </p:tavLst>
                                    </p:anim>
                                    <p:anim calcmode="lin" valueType="num">
                                      <p:cBhvr additive="base">
                                        <p:cTn id="8" dur="500" fill="hold"/>
                                        <p:tgtEl>
                                          <p:spTgt spid="13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500" fill="hold"/>
                                        <p:tgtEl>
                                          <p:spTgt spid="117"/>
                                        </p:tgtEl>
                                        <p:attrNameLst>
                                          <p:attrName>ppt_x</p:attrName>
                                        </p:attrNameLst>
                                      </p:cBhvr>
                                      <p:tavLst>
                                        <p:tav tm="0">
                                          <p:val>
                                            <p:strVal val="#ppt_x"/>
                                          </p:val>
                                        </p:tav>
                                        <p:tav tm="100000">
                                          <p:val>
                                            <p:strVal val="#ppt_x"/>
                                          </p:val>
                                        </p:tav>
                                      </p:tavLst>
                                    </p:anim>
                                    <p:anim calcmode="lin" valueType="num">
                                      <p:cBhvr additive="base">
                                        <p:cTn id="12" dur="5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35">
                                            <p:txEl>
                                              <p:pRg st="0" end="0"/>
                                            </p:txEl>
                                          </p:spTgt>
                                        </p:tgtEl>
                                        <p:attrNameLst>
                                          <p:attrName>style.visibility</p:attrName>
                                        </p:attrNameLst>
                                      </p:cBhvr>
                                      <p:to>
                                        <p:strVal val="visible"/>
                                      </p:to>
                                    </p:set>
                                    <p:anim calcmode="lin" valueType="num">
                                      <p:cBhvr additive="base">
                                        <p:cTn id="15" dur="500" fill="hold"/>
                                        <p:tgtEl>
                                          <p:spTgt spid="135">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35">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3">
                                            <p:txEl>
                                              <p:pRg st="0" end="0"/>
                                            </p:txEl>
                                          </p:spTgt>
                                        </p:tgtEl>
                                        <p:attrNameLst>
                                          <p:attrName>style.visibility</p:attrName>
                                        </p:attrNameLst>
                                      </p:cBhvr>
                                      <p:to>
                                        <p:strVal val="visible"/>
                                      </p:to>
                                    </p:set>
                                    <p:anim calcmode="lin" valueType="num">
                                      <p:cBhvr additive="base">
                                        <p:cTn id="19"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3">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9"/>
                                        </p:tgtEl>
                                        <p:attrNameLst>
                                          <p:attrName>style.visibility</p:attrName>
                                        </p:attrNameLst>
                                      </p:cBhvr>
                                      <p:to>
                                        <p:strVal val="visible"/>
                                      </p:to>
                                    </p:set>
                                    <p:anim calcmode="lin" valueType="num">
                                      <p:cBhvr additive="base">
                                        <p:cTn id="23" dur="500" fill="hold"/>
                                        <p:tgtEl>
                                          <p:spTgt spid="59"/>
                                        </p:tgtEl>
                                        <p:attrNameLst>
                                          <p:attrName>ppt_x</p:attrName>
                                        </p:attrNameLst>
                                      </p:cBhvr>
                                      <p:tavLst>
                                        <p:tav tm="0">
                                          <p:val>
                                            <p:strVal val="#ppt_x"/>
                                          </p:val>
                                        </p:tav>
                                        <p:tav tm="100000">
                                          <p:val>
                                            <p:strVal val="#ppt_x"/>
                                          </p:val>
                                        </p:tav>
                                      </p:tavLst>
                                    </p:anim>
                                    <p:anim calcmode="lin" valueType="num">
                                      <p:cBhvr additive="base">
                                        <p:cTn id="24" dur="500" fill="hold"/>
                                        <p:tgtEl>
                                          <p:spTgt spid="5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3">
                                            <p:txEl>
                                              <p:pRg st="1" end="1"/>
                                            </p:txEl>
                                          </p:spTgt>
                                        </p:tgtEl>
                                        <p:attrNameLst>
                                          <p:attrName>style.visibility</p:attrName>
                                        </p:attrNameLst>
                                      </p:cBhvr>
                                      <p:to>
                                        <p:strVal val="visible"/>
                                      </p:to>
                                    </p:set>
                                    <p:anim calcmode="lin" valueType="num">
                                      <p:cBhvr additive="base">
                                        <p:cTn id="27" dur="500" fill="hold"/>
                                        <p:tgtEl>
                                          <p:spTgt spid="63">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3">
                                            <p:txEl>
                                              <p:pRg st="1" end="1"/>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6"/>
                                        </p:tgtEl>
                                        <p:attrNameLst>
                                          <p:attrName>style.visibility</p:attrName>
                                        </p:attrNameLst>
                                      </p:cBhvr>
                                      <p:to>
                                        <p:strVal val="visible"/>
                                      </p:to>
                                    </p:set>
                                    <p:anim calcmode="lin" valueType="num">
                                      <p:cBhvr additive="base">
                                        <p:cTn id="31" dur="500" fill="hold"/>
                                        <p:tgtEl>
                                          <p:spTgt spid="136"/>
                                        </p:tgtEl>
                                        <p:attrNameLst>
                                          <p:attrName>ppt_x</p:attrName>
                                        </p:attrNameLst>
                                      </p:cBhvr>
                                      <p:tavLst>
                                        <p:tav tm="0">
                                          <p:val>
                                            <p:strVal val="#ppt_x"/>
                                          </p:val>
                                        </p:tav>
                                        <p:tav tm="100000">
                                          <p:val>
                                            <p:strVal val="#ppt_x"/>
                                          </p:val>
                                        </p:tav>
                                      </p:tavLst>
                                    </p:anim>
                                    <p:anim calcmode="lin" valueType="num">
                                      <p:cBhvr additive="base">
                                        <p:cTn id="32" dur="500" fill="hold"/>
                                        <p:tgtEl>
                                          <p:spTgt spid="13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36">
                                            <p:txEl>
                                              <p:pRg st="0" end="0"/>
                                            </p:txEl>
                                          </p:spTgt>
                                        </p:tgtEl>
                                        <p:attrNameLst>
                                          <p:attrName>style.visibility</p:attrName>
                                        </p:attrNameLst>
                                      </p:cBhvr>
                                      <p:to>
                                        <p:strVal val="visible"/>
                                      </p:to>
                                    </p:set>
                                    <p:anim calcmode="lin" valueType="num">
                                      <p:cBhvr additive="base">
                                        <p:cTn id="35" dur="500" fill="hold"/>
                                        <p:tgtEl>
                                          <p:spTgt spid="136">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animBg="1"/>
      <p:bldP spid="13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Reinforcement Learning</a:t>
            </a:r>
            <a:b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b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8331" y="618184"/>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946031" y="782955"/>
            <a:ext cx="2434679" cy="817245"/>
          </a:xfrm>
          <a:prstGeom prst="wedgeRoundRectCallout">
            <a:avLst>
              <a:gd name="adj1" fmla="val -53269"/>
              <a:gd name="adj2" fmla="val -33189"/>
              <a:gd name="adj3" fmla="val 16667"/>
            </a:avLst>
          </a:prstGeom>
          <a:ln w="25400">
            <a:solidFill>
              <a:schemeClr val="tx2"/>
            </a:solid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What order should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 update the </a:t>
            </a:r>
            <a:r>
              <a:rPr lang="en-US" sz="2400" noProof="0" dirty="0">
                <a:solidFill>
                  <a:srgbClr val="FFFFFF"/>
                </a:solidFill>
                <a:cs typeface="Times New Roman" panose="02020603050405020304" pitchFamily="18" charset="0"/>
                <a:sym typeface="Symbol" panose="05050102010706020507" pitchFamily="18" charset="2"/>
              </a:rPr>
              <a:t>s</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204" name="Picture 6" descr="Related image">
            <a:extLst>
              <a:ext uri="{FF2B5EF4-FFF2-40B4-BE49-F238E27FC236}">
                <a16:creationId xmlns:a16="http://schemas.microsoft.com/office/drawing/2014/main" id="{D300381F-015A-45BE-ABBB-2E73B6AA655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632" t="6824" b="12622"/>
          <a:stretch/>
        </p:blipFill>
        <p:spPr bwMode="auto">
          <a:xfrm>
            <a:off x="6248400" y="618184"/>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205" name="Content Placeholder 2">
            <a:extLst>
              <a:ext uri="{FF2B5EF4-FFF2-40B4-BE49-F238E27FC236}">
                <a16:creationId xmlns:a16="http://schemas.microsoft.com/office/drawing/2014/main" id="{5454A248-9C20-4D81-9471-AF044944CDEF}"/>
              </a:ext>
            </a:extLst>
          </p:cNvPr>
          <p:cNvSpPr txBox="1">
            <a:spLocks/>
          </p:cNvSpPr>
          <p:nvPr/>
        </p:nvSpPr>
        <p:spPr bwMode="auto">
          <a:xfrm>
            <a:off x="3294359" y="631095"/>
            <a:ext cx="2895600" cy="1273936"/>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65088" marR="0" lvl="1" indent="0" algn="ctr" defTabSz="914400" rtl="0" eaLnBrk="1" fontAlgn="base" latinLnBrk="0" hangingPunct="1">
              <a:lnSpc>
                <a:spcPct val="100000"/>
              </a:lnSpc>
              <a:spcBef>
                <a:spcPct val="20000"/>
              </a:spcBef>
              <a:spcAft>
                <a:spcPct val="0"/>
              </a:spcAft>
              <a:buClrTx/>
              <a:buSzTx/>
              <a:buFontTx/>
              <a:buNone/>
              <a:tabLst>
                <a:tab pos="858838" algn="l"/>
              </a:tabLst>
              <a:defRPr/>
            </a:pPr>
            <a:r>
              <a:rPr kumimoji="0" lang="en-US" sz="24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2015 </a:t>
            </a:r>
            <a:r>
              <a:rPr kumimoji="0" 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AlphaGo</a:t>
            </a:r>
            <a:endParaRPr kumimoji="0" lang="en-US" sz="24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a:p>
            <a:pPr marL="65088" marR="0" lvl="1" indent="0" algn="ctr" defTabSz="914400" rtl="0" eaLnBrk="1" fontAlgn="base" latinLnBrk="0" hangingPunct="1">
              <a:lnSpc>
                <a:spcPct val="100000"/>
              </a:lnSpc>
              <a:spcBef>
                <a:spcPct val="20000"/>
              </a:spcBef>
              <a:spcAft>
                <a:spcPct val="0"/>
              </a:spcAft>
              <a:buClrTx/>
              <a:buSzTx/>
              <a:buFontTx/>
              <a:buNone/>
              <a:tabLst>
                <a:tab pos="858838" algn="l"/>
              </a:tabLst>
              <a:defRPr/>
            </a:pPr>
            <a:r>
              <a:rPr kumimoji="0" lang="en-US" sz="24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learning by watching humans play.</a:t>
            </a:r>
          </a:p>
        </p:txBody>
      </p:sp>
      <p:grpSp>
        <p:nvGrpSpPr>
          <p:cNvPr id="942" name="Group 941">
            <a:extLst>
              <a:ext uri="{FF2B5EF4-FFF2-40B4-BE49-F238E27FC236}">
                <a16:creationId xmlns:a16="http://schemas.microsoft.com/office/drawing/2014/main" id="{28610199-8329-43C8-9F4A-00AC03B872B6}"/>
              </a:ext>
            </a:extLst>
          </p:cNvPr>
          <p:cNvGrpSpPr/>
          <p:nvPr/>
        </p:nvGrpSpPr>
        <p:grpSpPr>
          <a:xfrm>
            <a:off x="455311" y="2163859"/>
            <a:ext cx="8146457" cy="4764456"/>
            <a:chOff x="455311" y="2163859"/>
            <a:chExt cx="8146457" cy="4764456"/>
          </a:xfrm>
        </p:grpSpPr>
        <p:pic>
          <p:nvPicPr>
            <p:cNvPr id="943" name="Picture 6" descr="Related image">
              <a:extLst>
                <a:ext uri="{FF2B5EF4-FFF2-40B4-BE49-F238E27FC236}">
                  <a16:creationId xmlns:a16="http://schemas.microsoft.com/office/drawing/2014/main" id="{BCE3673E-0CE8-48A2-804E-4931367783F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469369" y="3803962"/>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44" name="Picture 2" descr="Go players rise to the challenge | In-Depth China | China Daily">
              <a:extLst>
                <a:ext uri="{FF2B5EF4-FFF2-40B4-BE49-F238E27FC236}">
                  <a16:creationId xmlns:a16="http://schemas.microsoft.com/office/drawing/2014/main" id="{E9741943-A731-4E15-9D68-7935A193F065}"/>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516439" y="2834131"/>
              <a:ext cx="41575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45" name="Picture 2" descr="Go players rise to the challenge | In-Depth China | China Daily">
              <a:extLst>
                <a:ext uri="{FF2B5EF4-FFF2-40B4-BE49-F238E27FC236}">
                  <a16:creationId xmlns:a16="http://schemas.microsoft.com/office/drawing/2014/main" id="{52B2810F-8D3D-4622-887A-7B70D9DD16CA}"/>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1442431" y="4007537"/>
              <a:ext cx="41575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46" name="Picture 2" descr="Go players rise to the challenge | In-Depth China | China Daily">
              <a:extLst>
                <a:ext uri="{FF2B5EF4-FFF2-40B4-BE49-F238E27FC236}">
                  <a16:creationId xmlns:a16="http://schemas.microsoft.com/office/drawing/2014/main" id="{9DD53AFD-9427-449E-B7C7-33E116B29D63}"/>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493691" y="5964023"/>
              <a:ext cx="41575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47" name="Picture 6" descr="Related image">
              <a:extLst>
                <a:ext uri="{FF2B5EF4-FFF2-40B4-BE49-F238E27FC236}">
                  <a16:creationId xmlns:a16="http://schemas.microsoft.com/office/drawing/2014/main" id="{3759EC7B-342A-40B8-9DC3-72866B8D43FF}"/>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1360079" y="2713371"/>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48" name="Picture 6" descr="Related image">
              <a:extLst>
                <a:ext uri="{FF2B5EF4-FFF2-40B4-BE49-F238E27FC236}">
                  <a16:creationId xmlns:a16="http://schemas.microsoft.com/office/drawing/2014/main" id="{EA23EE56-58FC-41B3-B4C7-957C51FEF8E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1133206" y="5362107"/>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49" name="Picture 6" descr="Related image">
              <a:extLst>
                <a:ext uri="{FF2B5EF4-FFF2-40B4-BE49-F238E27FC236}">
                  <a16:creationId xmlns:a16="http://schemas.microsoft.com/office/drawing/2014/main" id="{3AFBB0EB-C8AA-4767-AB04-250B7B2D6D2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2053076" y="3463263"/>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50" name="Picture 2" descr="Go players rise to the challenge | In-Depth China | China Daily">
              <a:extLst>
                <a:ext uri="{FF2B5EF4-FFF2-40B4-BE49-F238E27FC236}">
                  <a16:creationId xmlns:a16="http://schemas.microsoft.com/office/drawing/2014/main" id="{6384D9F0-A8C4-44C2-9039-C1C76A083438}"/>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2327834" y="2163859"/>
              <a:ext cx="41575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51" name="Picture 2" descr="Go players rise to the challenge | In-Depth China | China Daily">
              <a:extLst>
                <a:ext uri="{FF2B5EF4-FFF2-40B4-BE49-F238E27FC236}">
                  <a16:creationId xmlns:a16="http://schemas.microsoft.com/office/drawing/2014/main" id="{714C13BF-F769-4F80-AB2F-543C8DAA9116}"/>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2907636" y="4048744"/>
              <a:ext cx="41575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52" name="Picture 2" descr="Go players rise to the challenge | In-Depth China | China Daily">
              <a:extLst>
                <a:ext uri="{FF2B5EF4-FFF2-40B4-BE49-F238E27FC236}">
                  <a16:creationId xmlns:a16="http://schemas.microsoft.com/office/drawing/2014/main" id="{3113D601-F18C-4E3F-92F2-80C9ADC588E7}"/>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2096633" y="5559560"/>
              <a:ext cx="41575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53" name="Picture 6" descr="Related image">
              <a:extLst>
                <a:ext uri="{FF2B5EF4-FFF2-40B4-BE49-F238E27FC236}">
                  <a16:creationId xmlns:a16="http://schemas.microsoft.com/office/drawing/2014/main" id="{3044828F-CEB2-4951-B205-82319B39FC4E}"/>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3328760" y="2563401"/>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54" name="Picture 6" descr="Related image">
              <a:extLst>
                <a:ext uri="{FF2B5EF4-FFF2-40B4-BE49-F238E27FC236}">
                  <a16:creationId xmlns:a16="http://schemas.microsoft.com/office/drawing/2014/main" id="{8023D3EF-9356-477D-825E-7CFA5C4F93D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3535590" y="5217780"/>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55" name="Picture 6" descr="Related image">
              <a:extLst>
                <a:ext uri="{FF2B5EF4-FFF2-40B4-BE49-F238E27FC236}">
                  <a16:creationId xmlns:a16="http://schemas.microsoft.com/office/drawing/2014/main" id="{440B9231-8AEC-4336-8E14-F1ACC96BE978}"/>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3865604" y="4482831"/>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56" name="Picture 2" descr="Go players rise to the challenge | In-Depth China | China Daily">
              <a:extLst>
                <a:ext uri="{FF2B5EF4-FFF2-40B4-BE49-F238E27FC236}">
                  <a16:creationId xmlns:a16="http://schemas.microsoft.com/office/drawing/2014/main" id="{68E1FC47-CD16-45F3-85B7-A98F0637549B}"/>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4309943" y="2779540"/>
              <a:ext cx="41575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57" name="Picture 2" descr="Go players rise to the challenge | In-Depth China | China Daily">
              <a:extLst>
                <a:ext uri="{FF2B5EF4-FFF2-40B4-BE49-F238E27FC236}">
                  <a16:creationId xmlns:a16="http://schemas.microsoft.com/office/drawing/2014/main" id="{A43B9EDD-7799-4939-B561-A2C0F996835A}"/>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4834680" y="3902735"/>
              <a:ext cx="41575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58" name="Picture 2" descr="Go players rise to the challenge | In-Depth China | China Daily">
              <a:extLst>
                <a:ext uri="{FF2B5EF4-FFF2-40B4-BE49-F238E27FC236}">
                  <a16:creationId xmlns:a16="http://schemas.microsoft.com/office/drawing/2014/main" id="{3D007909-F303-4A72-AE80-90D972C19330}"/>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4097506" y="5926404"/>
              <a:ext cx="41575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59" name="Picture 6" descr="Related image">
              <a:extLst>
                <a:ext uri="{FF2B5EF4-FFF2-40B4-BE49-F238E27FC236}">
                  <a16:creationId xmlns:a16="http://schemas.microsoft.com/office/drawing/2014/main" id="{A5F78DF4-B8B6-4F1E-AD6B-07A8405D56DA}"/>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5214610" y="2269784"/>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62" name="Picture 2" descr="Go players rise to the challenge | In-Depth China | China Daily">
              <a:extLst>
                <a:ext uri="{FF2B5EF4-FFF2-40B4-BE49-F238E27FC236}">
                  <a16:creationId xmlns:a16="http://schemas.microsoft.com/office/drawing/2014/main" id="{EFBAB907-8585-46B8-B31B-5D7CA0FB5F82}"/>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6038491" y="2882200"/>
              <a:ext cx="41575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64" name="Picture 2" descr="Go players rise to the challenge | In-Depth China | China Daily">
              <a:extLst>
                <a:ext uri="{FF2B5EF4-FFF2-40B4-BE49-F238E27FC236}">
                  <a16:creationId xmlns:a16="http://schemas.microsoft.com/office/drawing/2014/main" id="{CBD2708D-8B7C-4ECD-AF4D-71B8692F80D2}"/>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6515815" y="6039167"/>
              <a:ext cx="41575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65" name="Picture 6" descr="Related image">
              <a:extLst>
                <a:ext uri="{FF2B5EF4-FFF2-40B4-BE49-F238E27FC236}">
                  <a16:creationId xmlns:a16="http://schemas.microsoft.com/office/drawing/2014/main" id="{BA6D0215-E852-43DC-BBE7-5D462A60F58B}"/>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6648273" y="2318343"/>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66" name="Picture 6" descr="Related image">
              <a:extLst>
                <a:ext uri="{FF2B5EF4-FFF2-40B4-BE49-F238E27FC236}">
                  <a16:creationId xmlns:a16="http://schemas.microsoft.com/office/drawing/2014/main" id="{09B6FFBA-32EF-490F-A5FA-298E08392EB7}"/>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5560886" y="5841845"/>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72" name="Picture 6" descr="Related image">
              <a:extLst>
                <a:ext uri="{FF2B5EF4-FFF2-40B4-BE49-F238E27FC236}">
                  <a16:creationId xmlns:a16="http://schemas.microsoft.com/office/drawing/2014/main" id="{C3FD1E9A-7013-4E02-B636-B523ABDF5EA6}"/>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7322114" y="5905147"/>
              <a:ext cx="482849" cy="489525"/>
            </a:xfrm>
            <a:prstGeom prst="ellipse">
              <a:avLst/>
            </a:prstGeom>
            <a:noFill/>
            <a:extLst>
              <a:ext uri="{909E8E84-426E-40DD-AFC4-6F175D3DCCD1}">
                <a14:hiddenFill xmlns:a14="http://schemas.microsoft.com/office/drawing/2010/main">
                  <a:solidFill>
                    <a:srgbClr val="FFFFFF"/>
                  </a:solidFill>
                </a14:hiddenFill>
              </a:ext>
            </a:extLst>
          </p:spPr>
        </p:pic>
        <p:grpSp>
          <p:nvGrpSpPr>
            <p:cNvPr id="941" name="Group 940">
              <a:extLst>
                <a:ext uri="{FF2B5EF4-FFF2-40B4-BE49-F238E27FC236}">
                  <a16:creationId xmlns:a16="http://schemas.microsoft.com/office/drawing/2014/main" id="{10E8CD55-7EC3-4D31-9F30-91D9ED2FF1BE}"/>
                </a:ext>
              </a:extLst>
            </p:cNvPr>
            <p:cNvGrpSpPr/>
            <p:nvPr/>
          </p:nvGrpSpPr>
          <p:grpSpPr>
            <a:xfrm>
              <a:off x="455311" y="2166418"/>
              <a:ext cx="8146457" cy="4738115"/>
              <a:chOff x="455311" y="2166418"/>
              <a:chExt cx="8146457" cy="4738115"/>
            </a:xfrm>
          </p:grpSpPr>
          <p:sp>
            <p:nvSpPr>
              <p:cNvPr id="389" name="Oval 388">
                <a:extLst>
                  <a:ext uri="{FF2B5EF4-FFF2-40B4-BE49-F238E27FC236}">
                    <a16:creationId xmlns:a16="http://schemas.microsoft.com/office/drawing/2014/main" id="{C3AC329B-ED4C-4BEE-B2E1-40F8F0D40C93}"/>
                  </a:ext>
                </a:extLst>
              </p:cNvPr>
              <p:cNvSpPr/>
              <p:nvPr/>
            </p:nvSpPr>
            <p:spPr>
              <a:xfrm>
                <a:off x="507630" y="285205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76" name="Oval 475">
                <a:extLst>
                  <a:ext uri="{FF2B5EF4-FFF2-40B4-BE49-F238E27FC236}">
                    <a16:creationId xmlns:a16="http://schemas.microsoft.com/office/drawing/2014/main" id="{B3B7DAE0-0876-4484-98BA-6029DB79B575}"/>
                  </a:ext>
                </a:extLst>
              </p:cNvPr>
              <p:cNvSpPr/>
              <p:nvPr/>
            </p:nvSpPr>
            <p:spPr>
              <a:xfrm>
                <a:off x="7725792" y="2525707"/>
                <a:ext cx="457200" cy="457200"/>
              </a:xfrm>
              <a:prstGeom prst="ellipse">
                <a:avLst/>
              </a:prstGeom>
              <a:solidFill>
                <a:schemeClr val="accent2"/>
              </a:solidFill>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478" name="Straight Arrow Connector 477">
                <a:extLst>
                  <a:ext uri="{FF2B5EF4-FFF2-40B4-BE49-F238E27FC236}">
                    <a16:creationId xmlns:a16="http://schemas.microsoft.com/office/drawing/2014/main" id="{FE0D0EE1-9EBC-49B5-B5C4-EDB958EAF5BD}"/>
                  </a:ext>
                </a:extLst>
              </p:cNvPr>
              <p:cNvCxnSpPr>
                <a:cxnSpLocks/>
              </p:cNvCxnSpPr>
              <p:nvPr/>
            </p:nvCxnSpPr>
            <p:spPr bwMode="auto">
              <a:xfrm>
                <a:off x="7139000" y="2601907"/>
                <a:ext cx="594055" cy="116896"/>
              </a:xfrm>
              <a:prstGeom prst="straightConnector1">
                <a:avLst/>
              </a:prstGeom>
              <a:noFill/>
              <a:ln w="38100" cap="sq" cmpd="sng" algn="ctr">
                <a:solidFill>
                  <a:schemeClr val="accent2"/>
                </a:solidFill>
                <a:prstDash val="solid"/>
                <a:round/>
                <a:headEnd type="none" w="med" len="med"/>
                <a:tailEnd type="triangle"/>
              </a:ln>
              <a:effectLst/>
            </p:spPr>
          </p:cxnSp>
          <p:pic>
            <p:nvPicPr>
              <p:cNvPr id="479" name="Picture 4" descr="Finish Line Icon of Line style - Available in SVG, PNG, EPS, AI &amp; Icon fonts">
                <a:extLst>
                  <a:ext uri="{FF2B5EF4-FFF2-40B4-BE49-F238E27FC236}">
                    <a16:creationId xmlns:a16="http://schemas.microsoft.com/office/drawing/2014/main" id="{C740E610-E5B4-4671-B2B7-201DFD600F8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754367" y="2582857"/>
                <a:ext cx="400050" cy="400050"/>
              </a:xfrm>
              <a:prstGeom prst="rect">
                <a:avLst/>
              </a:prstGeom>
              <a:noFill/>
              <a:ln>
                <a:noFill/>
              </a:ln>
            </p:spPr>
          </p:pic>
          <p:cxnSp>
            <p:nvCxnSpPr>
              <p:cNvPr id="462" name="Straight Arrow Connector 461">
                <a:extLst>
                  <a:ext uri="{FF2B5EF4-FFF2-40B4-BE49-F238E27FC236}">
                    <a16:creationId xmlns:a16="http://schemas.microsoft.com/office/drawing/2014/main" id="{D41D0076-9603-4F06-8A4A-87A5BCF5A00A}"/>
                  </a:ext>
                </a:extLst>
              </p:cNvPr>
              <p:cNvCxnSpPr>
                <a:cxnSpLocks/>
                <a:endCxn id="464" idx="2"/>
              </p:cNvCxnSpPr>
              <p:nvPr/>
            </p:nvCxnSpPr>
            <p:spPr bwMode="auto">
              <a:xfrm flipV="1">
                <a:off x="989008" y="2951498"/>
                <a:ext cx="389077" cy="72737"/>
              </a:xfrm>
              <a:prstGeom prst="straightConnector1">
                <a:avLst/>
              </a:prstGeom>
              <a:noFill/>
              <a:ln w="38100" cap="sq" cmpd="sng" algn="ctr">
                <a:solidFill>
                  <a:schemeClr val="accent2"/>
                </a:solidFill>
                <a:prstDash val="solid"/>
                <a:round/>
                <a:headEnd type="none" w="med" len="med"/>
                <a:tailEnd type="triangle"/>
              </a:ln>
              <a:effectLst/>
            </p:spPr>
          </p:cxnSp>
          <p:sp>
            <p:nvSpPr>
              <p:cNvPr id="464" name="Oval 463">
                <a:extLst>
                  <a:ext uri="{FF2B5EF4-FFF2-40B4-BE49-F238E27FC236}">
                    <a16:creationId xmlns:a16="http://schemas.microsoft.com/office/drawing/2014/main" id="{ABDC047A-817E-4080-A456-40D5252C73EA}"/>
                  </a:ext>
                </a:extLst>
              </p:cNvPr>
              <p:cNvSpPr/>
              <p:nvPr/>
            </p:nvSpPr>
            <p:spPr>
              <a:xfrm>
                <a:off x="1378085" y="272289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458" name="Straight Arrow Connector 457">
                <a:extLst>
                  <a:ext uri="{FF2B5EF4-FFF2-40B4-BE49-F238E27FC236}">
                    <a16:creationId xmlns:a16="http://schemas.microsoft.com/office/drawing/2014/main" id="{CD3382AB-C06B-4FD0-B123-E7A945FA0BEC}"/>
                  </a:ext>
                </a:extLst>
              </p:cNvPr>
              <p:cNvCxnSpPr>
                <a:cxnSpLocks/>
              </p:cNvCxnSpPr>
              <p:nvPr/>
            </p:nvCxnSpPr>
            <p:spPr bwMode="auto">
              <a:xfrm flipV="1">
                <a:off x="1822193" y="2528123"/>
                <a:ext cx="505641" cy="285541"/>
              </a:xfrm>
              <a:prstGeom prst="straightConnector1">
                <a:avLst/>
              </a:prstGeom>
              <a:noFill/>
              <a:ln w="38100" cap="sq" cmpd="sng" algn="ctr">
                <a:solidFill>
                  <a:schemeClr val="accent2"/>
                </a:solidFill>
                <a:prstDash val="solid"/>
                <a:round/>
                <a:headEnd type="none" w="med" len="med"/>
                <a:tailEnd type="triangle"/>
              </a:ln>
              <a:effectLst/>
            </p:spPr>
          </p:cxnSp>
          <p:sp>
            <p:nvSpPr>
              <p:cNvPr id="460" name="Oval 459">
                <a:extLst>
                  <a:ext uri="{FF2B5EF4-FFF2-40B4-BE49-F238E27FC236}">
                    <a16:creationId xmlns:a16="http://schemas.microsoft.com/office/drawing/2014/main" id="{329083C5-F9D1-42A7-A5F2-C7237FEDB7E8}"/>
                  </a:ext>
                </a:extLst>
              </p:cNvPr>
              <p:cNvSpPr/>
              <p:nvPr/>
            </p:nvSpPr>
            <p:spPr>
              <a:xfrm>
                <a:off x="2303231" y="216641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444" name="Straight Arrow Connector 443">
                <a:extLst>
                  <a:ext uri="{FF2B5EF4-FFF2-40B4-BE49-F238E27FC236}">
                    <a16:creationId xmlns:a16="http://schemas.microsoft.com/office/drawing/2014/main" id="{84385FC6-8696-4EAB-BAE3-37094112BBD1}"/>
                  </a:ext>
                </a:extLst>
              </p:cNvPr>
              <p:cNvCxnSpPr>
                <a:cxnSpLocks/>
              </p:cNvCxnSpPr>
              <p:nvPr/>
            </p:nvCxnSpPr>
            <p:spPr bwMode="auto">
              <a:xfrm>
                <a:off x="2776102" y="2489703"/>
                <a:ext cx="561741" cy="220340"/>
              </a:xfrm>
              <a:prstGeom prst="straightConnector1">
                <a:avLst/>
              </a:prstGeom>
              <a:noFill/>
              <a:ln w="38100" cap="sq" cmpd="sng" algn="ctr">
                <a:solidFill>
                  <a:schemeClr val="accent2"/>
                </a:solidFill>
                <a:prstDash val="solid"/>
                <a:round/>
                <a:headEnd type="none" w="med" len="med"/>
                <a:tailEnd type="triangle"/>
              </a:ln>
              <a:effectLst/>
            </p:spPr>
          </p:cxnSp>
          <p:sp>
            <p:nvSpPr>
              <p:cNvPr id="446" name="Oval 445">
                <a:extLst>
                  <a:ext uri="{FF2B5EF4-FFF2-40B4-BE49-F238E27FC236}">
                    <a16:creationId xmlns:a16="http://schemas.microsoft.com/office/drawing/2014/main" id="{7F65E8B2-376B-461A-86A9-E32FE49759C1}"/>
                  </a:ext>
                </a:extLst>
              </p:cNvPr>
              <p:cNvSpPr/>
              <p:nvPr/>
            </p:nvSpPr>
            <p:spPr>
              <a:xfrm>
                <a:off x="3328760" y="2571065"/>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440" name="Straight Arrow Connector 439">
                <a:extLst>
                  <a:ext uri="{FF2B5EF4-FFF2-40B4-BE49-F238E27FC236}">
                    <a16:creationId xmlns:a16="http://schemas.microsoft.com/office/drawing/2014/main" id="{B041E162-232E-4C6C-A8D5-D26555245493}"/>
                  </a:ext>
                </a:extLst>
              </p:cNvPr>
              <p:cNvCxnSpPr>
                <a:cxnSpLocks/>
              </p:cNvCxnSpPr>
              <p:nvPr/>
            </p:nvCxnSpPr>
            <p:spPr bwMode="auto">
              <a:xfrm>
                <a:off x="3802928" y="2877102"/>
                <a:ext cx="496646" cy="111944"/>
              </a:xfrm>
              <a:prstGeom prst="straightConnector1">
                <a:avLst/>
              </a:prstGeom>
              <a:noFill/>
              <a:ln w="38100" cap="sq" cmpd="sng" algn="ctr">
                <a:solidFill>
                  <a:schemeClr val="accent2"/>
                </a:solidFill>
                <a:prstDash val="solid"/>
                <a:round/>
                <a:headEnd type="none" w="med" len="med"/>
                <a:tailEnd type="triangle"/>
              </a:ln>
              <a:effectLst/>
            </p:spPr>
          </p:cxnSp>
          <p:sp>
            <p:nvSpPr>
              <p:cNvPr id="442" name="Oval 441">
                <a:extLst>
                  <a:ext uri="{FF2B5EF4-FFF2-40B4-BE49-F238E27FC236}">
                    <a16:creationId xmlns:a16="http://schemas.microsoft.com/office/drawing/2014/main" id="{769DDB19-2BF6-4C2E-9618-54A548E5256F}"/>
                  </a:ext>
                </a:extLst>
              </p:cNvPr>
              <p:cNvSpPr/>
              <p:nvPr/>
            </p:nvSpPr>
            <p:spPr>
              <a:xfrm>
                <a:off x="4289210" y="2790876"/>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436" name="Straight Arrow Connector 435">
                <a:extLst>
                  <a:ext uri="{FF2B5EF4-FFF2-40B4-BE49-F238E27FC236}">
                    <a16:creationId xmlns:a16="http://schemas.microsoft.com/office/drawing/2014/main" id="{9EF1D9CA-D8EA-4B59-8510-6A256D5803CA}"/>
                  </a:ext>
                </a:extLst>
              </p:cNvPr>
              <p:cNvCxnSpPr>
                <a:cxnSpLocks/>
              </p:cNvCxnSpPr>
              <p:nvPr/>
            </p:nvCxnSpPr>
            <p:spPr bwMode="auto">
              <a:xfrm>
                <a:off x="5661629" y="2673597"/>
                <a:ext cx="413514" cy="298248"/>
              </a:xfrm>
              <a:prstGeom prst="straightConnector1">
                <a:avLst/>
              </a:prstGeom>
              <a:noFill/>
              <a:ln w="38100" cap="sq" cmpd="sng" algn="ctr">
                <a:solidFill>
                  <a:schemeClr val="accent2"/>
                </a:solidFill>
                <a:prstDash val="solid"/>
                <a:round/>
                <a:headEnd type="none" w="med" len="med"/>
                <a:tailEnd type="triangle"/>
              </a:ln>
              <a:effectLst/>
            </p:spPr>
          </p:cxnSp>
          <p:sp>
            <p:nvSpPr>
              <p:cNvPr id="438" name="Oval 437">
                <a:extLst>
                  <a:ext uri="{FF2B5EF4-FFF2-40B4-BE49-F238E27FC236}">
                    <a16:creationId xmlns:a16="http://schemas.microsoft.com/office/drawing/2014/main" id="{A5CA3193-0F2D-44EE-8EA7-EA9144BFA93C}"/>
                  </a:ext>
                </a:extLst>
              </p:cNvPr>
              <p:cNvSpPr/>
              <p:nvPr/>
            </p:nvSpPr>
            <p:spPr>
              <a:xfrm>
                <a:off x="6017987" y="2895645"/>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422" name="Straight Arrow Connector 421">
                <a:extLst>
                  <a:ext uri="{FF2B5EF4-FFF2-40B4-BE49-F238E27FC236}">
                    <a16:creationId xmlns:a16="http://schemas.microsoft.com/office/drawing/2014/main" id="{287A8CE3-9132-4DF8-9A29-A30ED91E1C52}"/>
                  </a:ext>
                </a:extLst>
              </p:cNvPr>
              <p:cNvCxnSpPr>
                <a:cxnSpLocks/>
              </p:cNvCxnSpPr>
              <p:nvPr/>
            </p:nvCxnSpPr>
            <p:spPr bwMode="auto">
              <a:xfrm flipV="1">
                <a:off x="4743724" y="2617204"/>
                <a:ext cx="506715" cy="279157"/>
              </a:xfrm>
              <a:prstGeom prst="straightConnector1">
                <a:avLst/>
              </a:prstGeom>
              <a:noFill/>
              <a:ln w="38100" cap="sq" cmpd="sng" algn="ctr">
                <a:solidFill>
                  <a:schemeClr val="accent2"/>
                </a:solidFill>
                <a:prstDash val="solid"/>
                <a:round/>
                <a:headEnd type="none" w="med" len="med"/>
                <a:tailEnd type="triangle"/>
              </a:ln>
              <a:effectLst/>
            </p:spPr>
          </p:cxnSp>
          <p:sp>
            <p:nvSpPr>
              <p:cNvPr id="424" name="Oval 423">
                <a:extLst>
                  <a:ext uri="{FF2B5EF4-FFF2-40B4-BE49-F238E27FC236}">
                    <a16:creationId xmlns:a16="http://schemas.microsoft.com/office/drawing/2014/main" id="{84EF97B7-1566-43C0-B6F1-4CB6E25C6400}"/>
                  </a:ext>
                </a:extLst>
              </p:cNvPr>
              <p:cNvSpPr/>
              <p:nvPr/>
            </p:nvSpPr>
            <p:spPr>
              <a:xfrm>
                <a:off x="5230889" y="228055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408" name="Straight Arrow Connector 407">
                <a:extLst>
                  <a:ext uri="{FF2B5EF4-FFF2-40B4-BE49-F238E27FC236}">
                    <a16:creationId xmlns:a16="http://schemas.microsoft.com/office/drawing/2014/main" id="{9F215EF6-9E88-4DE1-A530-DCF26B07EB72}"/>
                  </a:ext>
                </a:extLst>
              </p:cNvPr>
              <p:cNvCxnSpPr>
                <a:cxnSpLocks/>
              </p:cNvCxnSpPr>
              <p:nvPr/>
            </p:nvCxnSpPr>
            <p:spPr bwMode="auto">
              <a:xfrm flipV="1">
                <a:off x="6421049" y="2691921"/>
                <a:ext cx="319828" cy="266213"/>
              </a:xfrm>
              <a:prstGeom prst="straightConnector1">
                <a:avLst/>
              </a:prstGeom>
              <a:noFill/>
              <a:ln w="38100" cap="sq" cmpd="sng" algn="ctr">
                <a:solidFill>
                  <a:schemeClr val="accent2"/>
                </a:solidFill>
                <a:prstDash val="solid"/>
                <a:round/>
                <a:headEnd type="none" w="med" len="med"/>
                <a:tailEnd type="triangle"/>
              </a:ln>
              <a:effectLst/>
            </p:spPr>
          </p:cxnSp>
          <p:sp>
            <p:nvSpPr>
              <p:cNvPr id="410" name="Oval 409">
                <a:extLst>
                  <a:ext uri="{FF2B5EF4-FFF2-40B4-BE49-F238E27FC236}">
                    <a16:creationId xmlns:a16="http://schemas.microsoft.com/office/drawing/2014/main" id="{A7E8D39A-55F6-44DA-82CB-8B87B176D5C9}"/>
                  </a:ext>
                </a:extLst>
              </p:cNvPr>
              <p:cNvSpPr/>
              <p:nvPr/>
            </p:nvSpPr>
            <p:spPr>
              <a:xfrm>
                <a:off x="6673922" y="232015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02" name="Oval 701">
                <a:extLst>
                  <a:ext uri="{FF2B5EF4-FFF2-40B4-BE49-F238E27FC236}">
                    <a16:creationId xmlns:a16="http://schemas.microsoft.com/office/drawing/2014/main" id="{3D574797-43D1-479C-928D-A21692DC7908}"/>
                  </a:ext>
                </a:extLst>
              </p:cNvPr>
              <p:cNvSpPr/>
              <p:nvPr/>
            </p:nvSpPr>
            <p:spPr>
              <a:xfrm>
                <a:off x="479609" y="381699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716" name="Straight Arrow Connector 715">
                <a:extLst>
                  <a:ext uri="{FF2B5EF4-FFF2-40B4-BE49-F238E27FC236}">
                    <a16:creationId xmlns:a16="http://schemas.microsoft.com/office/drawing/2014/main" id="{48F4091D-D5BE-42A1-B470-C0803A9B136B}"/>
                  </a:ext>
                </a:extLst>
              </p:cNvPr>
              <p:cNvCxnSpPr>
                <a:cxnSpLocks/>
              </p:cNvCxnSpPr>
              <p:nvPr/>
            </p:nvCxnSpPr>
            <p:spPr bwMode="auto">
              <a:xfrm>
                <a:off x="939176" y="4107678"/>
                <a:ext cx="496646" cy="111944"/>
              </a:xfrm>
              <a:prstGeom prst="straightConnector1">
                <a:avLst/>
              </a:prstGeom>
              <a:noFill/>
              <a:ln w="38100" cap="sq" cmpd="sng" algn="ctr">
                <a:solidFill>
                  <a:schemeClr val="accent2"/>
                </a:solidFill>
                <a:prstDash val="solid"/>
                <a:round/>
                <a:headEnd type="none" w="med" len="med"/>
                <a:tailEnd type="triangle"/>
              </a:ln>
              <a:effectLst/>
            </p:spPr>
          </p:cxnSp>
          <p:sp>
            <p:nvSpPr>
              <p:cNvPr id="718" name="Oval 717">
                <a:extLst>
                  <a:ext uri="{FF2B5EF4-FFF2-40B4-BE49-F238E27FC236}">
                    <a16:creationId xmlns:a16="http://schemas.microsoft.com/office/drawing/2014/main" id="{21D0CF36-E323-4347-AE78-A4DCD011C918}"/>
                  </a:ext>
                </a:extLst>
              </p:cNvPr>
              <p:cNvSpPr/>
              <p:nvPr/>
            </p:nvSpPr>
            <p:spPr>
              <a:xfrm>
                <a:off x="1425458" y="4021452"/>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722" name="Straight Arrow Connector 721">
                <a:extLst>
                  <a:ext uri="{FF2B5EF4-FFF2-40B4-BE49-F238E27FC236}">
                    <a16:creationId xmlns:a16="http://schemas.microsoft.com/office/drawing/2014/main" id="{E7D6E1BC-C82B-4F0F-B181-0BDA2C4DE639}"/>
                  </a:ext>
                </a:extLst>
              </p:cNvPr>
              <p:cNvCxnSpPr>
                <a:cxnSpLocks/>
              </p:cNvCxnSpPr>
              <p:nvPr/>
            </p:nvCxnSpPr>
            <p:spPr bwMode="auto">
              <a:xfrm flipV="1">
                <a:off x="1837675" y="3826961"/>
                <a:ext cx="319828" cy="266213"/>
              </a:xfrm>
              <a:prstGeom prst="straightConnector1">
                <a:avLst/>
              </a:prstGeom>
              <a:noFill/>
              <a:ln w="38100" cap="sq" cmpd="sng" algn="ctr">
                <a:solidFill>
                  <a:schemeClr val="accent2"/>
                </a:solidFill>
                <a:prstDash val="solid"/>
                <a:round/>
                <a:headEnd type="none" w="med" len="med"/>
                <a:tailEnd type="triangle"/>
              </a:ln>
              <a:effectLst/>
            </p:spPr>
          </p:cxnSp>
          <p:sp>
            <p:nvSpPr>
              <p:cNvPr id="724" name="Oval 723">
                <a:extLst>
                  <a:ext uri="{FF2B5EF4-FFF2-40B4-BE49-F238E27FC236}">
                    <a16:creationId xmlns:a16="http://schemas.microsoft.com/office/drawing/2014/main" id="{DDF8802C-62F3-4F1D-9612-2D363FCB08D7}"/>
                  </a:ext>
                </a:extLst>
              </p:cNvPr>
              <p:cNvSpPr/>
              <p:nvPr/>
            </p:nvSpPr>
            <p:spPr>
              <a:xfrm>
                <a:off x="2090548" y="345519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744" name="Straight Arrow Connector 743">
                <a:extLst>
                  <a:ext uri="{FF2B5EF4-FFF2-40B4-BE49-F238E27FC236}">
                    <a16:creationId xmlns:a16="http://schemas.microsoft.com/office/drawing/2014/main" id="{19784156-2FF7-4DA1-8D04-4A51D01BA5AF}"/>
                  </a:ext>
                </a:extLst>
              </p:cNvPr>
              <p:cNvCxnSpPr>
                <a:cxnSpLocks/>
              </p:cNvCxnSpPr>
              <p:nvPr/>
            </p:nvCxnSpPr>
            <p:spPr bwMode="auto">
              <a:xfrm>
                <a:off x="2525037" y="3835961"/>
                <a:ext cx="413514" cy="298248"/>
              </a:xfrm>
              <a:prstGeom prst="straightConnector1">
                <a:avLst/>
              </a:prstGeom>
              <a:noFill/>
              <a:ln w="38100" cap="sq" cmpd="sng" algn="ctr">
                <a:solidFill>
                  <a:schemeClr val="accent2"/>
                </a:solidFill>
                <a:prstDash val="solid"/>
                <a:round/>
                <a:headEnd type="none" w="med" len="med"/>
                <a:tailEnd type="triangle"/>
              </a:ln>
              <a:effectLst/>
            </p:spPr>
          </p:cxnSp>
          <p:sp>
            <p:nvSpPr>
              <p:cNvPr id="746" name="Oval 745">
                <a:extLst>
                  <a:ext uri="{FF2B5EF4-FFF2-40B4-BE49-F238E27FC236}">
                    <a16:creationId xmlns:a16="http://schemas.microsoft.com/office/drawing/2014/main" id="{DBBF3239-2DDE-485D-8CD6-131A8803D13E}"/>
                  </a:ext>
                </a:extLst>
              </p:cNvPr>
              <p:cNvSpPr/>
              <p:nvPr/>
            </p:nvSpPr>
            <p:spPr>
              <a:xfrm>
                <a:off x="2881395" y="405800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750" name="Straight Arrow Connector 749">
                <a:extLst>
                  <a:ext uri="{FF2B5EF4-FFF2-40B4-BE49-F238E27FC236}">
                    <a16:creationId xmlns:a16="http://schemas.microsoft.com/office/drawing/2014/main" id="{641FC2B3-5952-43CF-B183-694124DB380F}"/>
                  </a:ext>
                </a:extLst>
              </p:cNvPr>
              <p:cNvCxnSpPr>
                <a:cxnSpLocks/>
              </p:cNvCxnSpPr>
              <p:nvPr/>
            </p:nvCxnSpPr>
            <p:spPr bwMode="auto">
              <a:xfrm>
                <a:off x="3338595" y="4381062"/>
                <a:ext cx="561741" cy="220340"/>
              </a:xfrm>
              <a:prstGeom prst="straightConnector1">
                <a:avLst/>
              </a:prstGeom>
              <a:noFill/>
              <a:ln w="38100" cap="sq" cmpd="sng" algn="ctr">
                <a:solidFill>
                  <a:schemeClr val="accent2"/>
                </a:solidFill>
                <a:prstDash val="solid"/>
                <a:round/>
                <a:headEnd type="none" w="med" len="med"/>
                <a:tailEnd type="triangle"/>
              </a:ln>
              <a:effectLst/>
            </p:spPr>
          </p:cxnSp>
          <p:sp>
            <p:nvSpPr>
              <p:cNvPr id="752" name="Oval 751">
                <a:extLst>
                  <a:ext uri="{FF2B5EF4-FFF2-40B4-BE49-F238E27FC236}">
                    <a16:creationId xmlns:a16="http://schemas.microsoft.com/office/drawing/2014/main" id="{01B8CE57-4F56-4670-9026-3C582280C8C3}"/>
                  </a:ext>
                </a:extLst>
              </p:cNvPr>
              <p:cNvSpPr/>
              <p:nvPr/>
            </p:nvSpPr>
            <p:spPr>
              <a:xfrm>
                <a:off x="3891253" y="446242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766" name="Straight Arrow Connector 765">
                <a:extLst>
                  <a:ext uri="{FF2B5EF4-FFF2-40B4-BE49-F238E27FC236}">
                    <a16:creationId xmlns:a16="http://schemas.microsoft.com/office/drawing/2014/main" id="{5C80F6C0-1128-47C0-A16E-0D74D7E93AFD}"/>
                  </a:ext>
                </a:extLst>
              </p:cNvPr>
              <p:cNvCxnSpPr>
                <a:cxnSpLocks/>
              </p:cNvCxnSpPr>
              <p:nvPr/>
            </p:nvCxnSpPr>
            <p:spPr bwMode="auto">
              <a:xfrm flipV="1">
                <a:off x="4337332" y="4277733"/>
                <a:ext cx="505641" cy="285541"/>
              </a:xfrm>
              <a:prstGeom prst="straightConnector1">
                <a:avLst/>
              </a:prstGeom>
              <a:noFill/>
              <a:ln w="38100" cap="sq" cmpd="sng" algn="ctr">
                <a:solidFill>
                  <a:schemeClr val="accent2"/>
                </a:solidFill>
                <a:prstDash val="solid"/>
                <a:round/>
                <a:headEnd type="none" w="med" len="med"/>
                <a:tailEnd type="triangle"/>
              </a:ln>
              <a:effectLst/>
            </p:spPr>
          </p:cxnSp>
          <p:sp>
            <p:nvSpPr>
              <p:cNvPr id="768" name="Oval 767">
                <a:extLst>
                  <a:ext uri="{FF2B5EF4-FFF2-40B4-BE49-F238E27FC236}">
                    <a16:creationId xmlns:a16="http://schemas.microsoft.com/office/drawing/2014/main" id="{7C3C83B0-5A1E-447C-B859-F5E83F5474B2}"/>
                  </a:ext>
                </a:extLst>
              </p:cNvPr>
              <p:cNvSpPr/>
              <p:nvPr/>
            </p:nvSpPr>
            <p:spPr>
              <a:xfrm>
                <a:off x="4818370" y="391602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72" name="Oval 771">
                <a:extLst>
                  <a:ext uri="{FF2B5EF4-FFF2-40B4-BE49-F238E27FC236}">
                    <a16:creationId xmlns:a16="http://schemas.microsoft.com/office/drawing/2014/main" id="{7A2F74BB-C151-44C9-9394-AE943AC1985A}"/>
                  </a:ext>
                </a:extLst>
              </p:cNvPr>
              <p:cNvSpPr/>
              <p:nvPr/>
            </p:nvSpPr>
            <p:spPr>
              <a:xfrm>
                <a:off x="5963263" y="3645062"/>
                <a:ext cx="457200" cy="457200"/>
              </a:xfrm>
              <a:prstGeom prst="ellipse">
                <a:avLst/>
              </a:prstGeom>
              <a:solidFill>
                <a:schemeClr val="accent2"/>
              </a:solidFill>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774" name="Straight Arrow Connector 773">
                <a:extLst>
                  <a:ext uri="{FF2B5EF4-FFF2-40B4-BE49-F238E27FC236}">
                    <a16:creationId xmlns:a16="http://schemas.microsoft.com/office/drawing/2014/main" id="{BF4FBB64-14E3-41C8-92AE-053BD7CE1A7D}"/>
                  </a:ext>
                </a:extLst>
              </p:cNvPr>
              <p:cNvCxnSpPr>
                <a:cxnSpLocks/>
              </p:cNvCxnSpPr>
              <p:nvPr/>
            </p:nvCxnSpPr>
            <p:spPr bwMode="auto">
              <a:xfrm flipV="1">
                <a:off x="5308231" y="3940857"/>
                <a:ext cx="654728" cy="148897"/>
              </a:xfrm>
              <a:prstGeom prst="straightConnector1">
                <a:avLst/>
              </a:prstGeom>
              <a:noFill/>
              <a:ln w="38100" cap="sq" cmpd="sng" algn="ctr">
                <a:solidFill>
                  <a:schemeClr val="accent2"/>
                </a:solidFill>
                <a:prstDash val="solid"/>
                <a:round/>
                <a:headEnd type="none" w="med" len="med"/>
                <a:tailEnd type="triangle"/>
              </a:ln>
              <a:effectLst/>
            </p:spPr>
          </p:cxnSp>
          <p:pic>
            <p:nvPicPr>
              <p:cNvPr id="775" name="Picture 4" descr="Finish Line Icon of Line style - Available in SVG, PNG, EPS, AI &amp; Icon fonts">
                <a:extLst>
                  <a:ext uri="{FF2B5EF4-FFF2-40B4-BE49-F238E27FC236}">
                    <a16:creationId xmlns:a16="http://schemas.microsoft.com/office/drawing/2014/main" id="{D684BAFE-E9EE-4641-A886-2680D7B0E7B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991838" y="3702212"/>
                <a:ext cx="400050" cy="400050"/>
              </a:xfrm>
              <a:prstGeom prst="rect">
                <a:avLst/>
              </a:prstGeom>
              <a:noFill/>
              <a:ln>
                <a:noFill/>
              </a:ln>
            </p:spPr>
          </p:pic>
          <p:sp>
            <p:nvSpPr>
              <p:cNvPr id="778" name="Oval 777">
                <a:extLst>
                  <a:ext uri="{FF2B5EF4-FFF2-40B4-BE49-F238E27FC236}">
                    <a16:creationId xmlns:a16="http://schemas.microsoft.com/office/drawing/2014/main" id="{72BDC610-AB46-47D3-B343-0B53976E6C22}"/>
                  </a:ext>
                </a:extLst>
              </p:cNvPr>
              <p:cNvSpPr/>
              <p:nvPr/>
            </p:nvSpPr>
            <p:spPr>
              <a:xfrm>
                <a:off x="455311" y="5979676"/>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782" name="Straight Arrow Connector 781">
                <a:extLst>
                  <a:ext uri="{FF2B5EF4-FFF2-40B4-BE49-F238E27FC236}">
                    <a16:creationId xmlns:a16="http://schemas.microsoft.com/office/drawing/2014/main" id="{E00E96CF-301F-4981-BF44-00F660A17477}"/>
                  </a:ext>
                </a:extLst>
              </p:cNvPr>
              <p:cNvCxnSpPr>
                <a:cxnSpLocks/>
              </p:cNvCxnSpPr>
              <p:nvPr/>
            </p:nvCxnSpPr>
            <p:spPr bwMode="auto">
              <a:xfrm flipV="1">
                <a:off x="882273" y="5751396"/>
                <a:ext cx="319828" cy="266213"/>
              </a:xfrm>
              <a:prstGeom prst="straightConnector1">
                <a:avLst/>
              </a:prstGeom>
              <a:noFill/>
              <a:ln w="38100" cap="sq" cmpd="sng" algn="ctr">
                <a:solidFill>
                  <a:schemeClr val="accent2"/>
                </a:solidFill>
                <a:prstDash val="solid"/>
                <a:round/>
                <a:headEnd type="none" w="med" len="med"/>
                <a:tailEnd type="triangle"/>
              </a:ln>
              <a:effectLst/>
            </p:spPr>
          </p:cxnSp>
          <p:sp>
            <p:nvSpPr>
              <p:cNvPr id="784" name="Oval 783">
                <a:extLst>
                  <a:ext uri="{FF2B5EF4-FFF2-40B4-BE49-F238E27FC236}">
                    <a16:creationId xmlns:a16="http://schemas.microsoft.com/office/drawing/2014/main" id="{948B5688-72D2-4CB1-A5E0-697C1F04208B}"/>
                  </a:ext>
                </a:extLst>
              </p:cNvPr>
              <p:cNvSpPr/>
              <p:nvPr/>
            </p:nvSpPr>
            <p:spPr>
              <a:xfrm>
                <a:off x="1135146" y="537963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798" name="Straight Arrow Connector 797">
                <a:extLst>
                  <a:ext uri="{FF2B5EF4-FFF2-40B4-BE49-F238E27FC236}">
                    <a16:creationId xmlns:a16="http://schemas.microsoft.com/office/drawing/2014/main" id="{8809448C-9434-4A48-BA6F-FC4D7722E03B}"/>
                  </a:ext>
                </a:extLst>
              </p:cNvPr>
              <p:cNvCxnSpPr>
                <a:cxnSpLocks/>
              </p:cNvCxnSpPr>
              <p:nvPr/>
            </p:nvCxnSpPr>
            <p:spPr bwMode="auto">
              <a:xfrm>
                <a:off x="1596545" y="5665800"/>
                <a:ext cx="496646" cy="111944"/>
              </a:xfrm>
              <a:prstGeom prst="straightConnector1">
                <a:avLst/>
              </a:prstGeom>
              <a:noFill/>
              <a:ln w="38100" cap="sq" cmpd="sng" algn="ctr">
                <a:solidFill>
                  <a:schemeClr val="accent2"/>
                </a:solidFill>
                <a:prstDash val="solid"/>
                <a:round/>
                <a:headEnd type="none" w="med" len="med"/>
                <a:tailEnd type="triangle"/>
              </a:ln>
              <a:effectLst/>
            </p:spPr>
          </p:cxnSp>
          <p:sp>
            <p:nvSpPr>
              <p:cNvPr id="800" name="Oval 799">
                <a:extLst>
                  <a:ext uri="{FF2B5EF4-FFF2-40B4-BE49-F238E27FC236}">
                    <a16:creationId xmlns:a16="http://schemas.microsoft.com/office/drawing/2014/main" id="{97F7825E-CD59-4C99-82E5-59311DEC3DE4}"/>
                  </a:ext>
                </a:extLst>
              </p:cNvPr>
              <p:cNvSpPr/>
              <p:nvPr/>
            </p:nvSpPr>
            <p:spPr>
              <a:xfrm>
                <a:off x="2082827" y="557957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804" name="Straight Arrow Connector 803">
                <a:extLst>
                  <a:ext uri="{FF2B5EF4-FFF2-40B4-BE49-F238E27FC236}">
                    <a16:creationId xmlns:a16="http://schemas.microsoft.com/office/drawing/2014/main" id="{14A75420-4BE4-472F-A91B-B54D43BD888C}"/>
                  </a:ext>
                </a:extLst>
              </p:cNvPr>
              <p:cNvCxnSpPr>
                <a:cxnSpLocks/>
              </p:cNvCxnSpPr>
              <p:nvPr/>
            </p:nvCxnSpPr>
            <p:spPr bwMode="auto">
              <a:xfrm>
                <a:off x="2535649" y="5911888"/>
                <a:ext cx="561741" cy="220340"/>
              </a:xfrm>
              <a:prstGeom prst="straightConnector1">
                <a:avLst/>
              </a:prstGeom>
              <a:noFill/>
              <a:ln w="38100" cap="sq" cmpd="sng" algn="ctr">
                <a:solidFill>
                  <a:schemeClr val="accent2"/>
                </a:solidFill>
                <a:prstDash val="solid"/>
                <a:round/>
                <a:headEnd type="none" w="med" len="med"/>
                <a:tailEnd type="triangle"/>
              </a:ln>
              <a:effectLst/>
            </p:spPr>
          </p:cxnSp>
          <p:sp>
            <p:nvSpPr>
              <p:cNvPr id="806" name="Oval 805">
                <a:extLst>
                  <a:ext uri="{FF2B5EF4-FFF2-40B4-BE49-F238E27FC236}">
                    <a16:creationId xmlns:a16="http://schemas.microsoft.com/office/drawing/2014/main" id="{BF96A36A-C9FB-493C-89C0-52A62AC67A08}"/>
                  </a:ext>
                </a:extLst>
              </p:cNvPr>
              <p:cNvSpPr/>
              <p:nvPr/>
            </p:nvSpPr>
            <p:spPr>
              <a:xfrm>
                <a:off x="3088307" y="5993250"/>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820" name="Straight Arrow Connector 819">
                <a:extLst>
                  <a:ext uri="{FF2B5EF4-FFF2-40B4-BE49-F238E27FC236}">
                    <a16:creationId xmlns:a16="http://schemas.microsoft.com/office/drawing/2014/main" id="{7BC683B4-14AF-4150-B20A-397200E6B959}"/>
                  </a:ext>
                </a:extLst>
              </p:cNvPr>
              <p:cNvCxnSpPr>
                <a:cxnSpLocks/>
              </p:cNvCxnSpPr>
              <p:nvPr/>
            </p:nvCxnSpPr>
            <p:spPr bwMode="auto">
              <a:xfrm flipV="1">
                <a:off x="3571982" y="6203642"/>
                <a:ext cx="467180" cy="7649"/>
              </a:xfrm>
              <a:prstGeom prst="straightConnector1">
                <a:avLst/>
              </a:prstGeom>
              <a:noFill/>
              <a:ln w="38100" cap="sq" cmpd="sng" algn="ctr">
                <a:solidFill>
                  <a:schemeClr val="accent2"/>
                </a:solidFill>
                <a:prstDash val="solid"/>
                <a:round/>
                <a:headEnd type="none" w="med" len="med"/>
                <a:tailEnd type="triangle"/>
              </a:ln>
              <a:effectLst/>
            </p:spPr>
          </p:cxnSp>
          <p:sp>
            <p:nvSpPr>
              <p:cNvPr id="822" name="Oval 821">
                <a:extLst>
                  <a:ext uri="{FF2B5EF4-FFF2-40B4-BE49-F238E27FC236}">
                    <a16:creationId xmlns:a16="http://schemas.microsoft.com/office/drawing/2014/main" id="{FFA5FC0A-1CEC-4458-8463-F54DC2F0D525}"/>
                  </a:ext>
                </a:extLst>
              </p:cNvPr>
              <p:cNvSpPr/>
              <p:nvPr/>
            </p:nvSpPr>
            <p:spPr>
              <a:xfrm>
                <a:off x="4055503" y="5937472"/>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826" name="Straight Arrow Connector 825">
                <a:extLst>
                  <a:ext uri="{FF2B5EF4-FFF2-40B4-BE49-F238E27FC236}">
                    <a16:creationId xmlns:a16="http://schemas.microsoft.com/office/drawing/2014/main" id="{5EA6FB6E-5EAF-4E0A-A39A-8030852F9871}"/>
                  </a:ext>
                </a:extLst>
              </p:cNvPr>
              <p:cNvCxnSpPr>
                <a:cxnSpLocks/>
              </p:cNvCxnSpPr>
              <p:nvPr/>
            </p:nvCxnSpPr>
            <p:spPr bwMode="auto">
              <a:xfrm flipH="1" flipV="1">
                <a:off x="3905750" y="5616840"/>
                <a:ext cx="225378" cy="330821"/>
              </a:xfrm>
              <a:prstGeom prst="straightConnector1">
                <a:avLst/>
              </a:prstGeom>
              <a:noFill/>
              <a:ln w="38100" cap="sq" cmpd="sng" algn="ctr">
                <a:solidFill>
                  <a:schemeClr val="accent2"/>
                </a:solidFill>
                <a:prstDash val="solid"/>
                <a:round/>
                <a:headEnd type="none" w="med" len="med"/>
                <a:tailEnd type="triangle"/>
              </a:ln>
              <a:effectLst/>
            </p:spPr>
          </p:cxnSp>
          <p:sp>
            <p:nvSpPr>
              <p:cNvPr id="828" name="Oval 827">
                <a:extLst>
                  <a:ext uri="{FF2B5EF4-FFF2-40B4-BE49-F238E27FC236}">
                    <a16:creationId xmlns:a16="http://schemas.microsoft.com/office/drawing/2014/main" id="{7C566CB0-A344-465D-9870-E56AE2270304}"/>
                  </a:ext>
                </a:extLst>
              </p:cNvPr>
              <p:cNvSpPr/>
              <p:nvPr/>
            </p:nvSpPr>
            <p:spPr>
              <a:xfrm>
                <a:off x="3565835" y="5217780"/>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842" name="Straight Arrow Connector 841">
                <a:extLst>
                  <a:ext uri="{FF2B5EF4-FFF2-40B4-BE49-F238E27FC236}">
                    <a16:creationId xmlns:a16="http://schemas.microsoft.com/office/drawing/2014/main" id="{98B93111-6AD6-4365-A795-BC91FC1D69B6}"/>
                  </a:ext>
                </a:extLst>
              </p:cNvPr>
              <p:cNvCxnSpPr>
                <a:cxnSpLocks noChangeAspect="1"/>
              </p:cNvCxnSpPr>
              <p:nvPr/>
            </p:nvCxnSpPr>
            <p:spPr bwMode="auto">
              <a:xfrm flipH="1">
                <a:off x="2533522" y="5504535"/>
                <a:ext cx="1005840" cy="229273"/>
              </a:xfrm>
              <a:prstGeom prst="straightConnector1">
                <a:avLst/>
              </a:prstGeom>
              <a:noFill/>
              <a:ln w="38100" cap="sq" cmpd="sng" algn="ctr">
                <a:solidFill>
                  <a:schemeClr val="accent2"/>
                </a:solidFill>
                <a:prstDash val="solid"/>
                <a:round/>
                <a:headEnd type="none" w="med" len="med"/>
                <a:tailEnd type="triangle"/>
              </a:ln>
              <a:effectLst/>
            </p:spPr>
          </p:cxnSp>
          <p:cxnSp>
            <p:nvCxnSpPr>
              <p:cNvPr id="848" name="Straight Arrow Connector 847">
                <a:extLst>
                  <a:ext uri="{FF2B5EF4-FFF2-40B4-BE49-F238E27FC236}">
                    <a16:creationId xmlns:a16="http://schemas.microsoft.com/office/drawing/2014/main" id="{AC9C52DD-8090-4078-A83C-DFBA915019F6}"/>
                  </a:ext>
                </a:extLst>
              </p:cNvPr>
              <p:cNvCxnSpPr>
                <a:cxnSpLocks/>
              </p:cNvCxnSpPr>
              <p:nvPr/>
            </p:nvCxnSpPr>
            <p:spPr bwMode="auto">
              <a:xfrm>
                <a:off x="2347099" y="6061397"/>
                <a:ext cx="90884" cy="402082"/>
              </a:xfrm>
              <a:prstGeom prst="straightConnector1">
                <a:avLst/>
              </a:prstGeom>
              <a:noFill/>
              <a:ln w="38100" cap="sq" cmpd="sng" algn="ctr">
                <a:solidFill>
                  <a:schemeClr val="accent2"/>
                </a:solidFill>
                <a:prstDash val="solid"/>
                <a:round/>
                <a:headEnd type="none" w="med" len="med"/>
                <a:tailEnd type="triangle"/>
              </a:ln>
              <a:effectLst/>
            </p:spPr>
          </p:cxnSp>
          <p:sp>
            <p:nvSpPr>
              <p:cNvPr id="850" name="Oval 849">
                <a:extLst>
                  <a:ext uri="{FF2B5EF4-FFF2-40B4-BE49-F238E27FC236}">
                    <a16:creationId xmlns:a16="http://schemas.microsoft.com/office/drawing/2014/main" id="{3E8B076B-7F69-462C-9533-391A5320DD70}"/>
                  </a:ext>
                </a:extLst>
              </p:cNvPr>
              <p:cNvSpPr/>
              <p:nvPr/>
            </p:nvSpPr>
            <p:spPr>
              <a:xfrm>
                <a:off x="2265127" y="644733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866" name="Straight Arrow Connector 865">
                <a:extLst>
                  <a:ext uri="{FF2B5EF4-FFF2-40B4-BE49-F238E27FC236}">
                    <a16:creationId xmlns:a16="http://schemas.microsoft.com/office/drawing/2014/main" id="{986C5476-50AF-4108-BC50-A0E243CC9BEC}"/>
                  </a:ext>
                </a:extLst>
              </p:cNvPr>
              <p:cNvCxnSpPr>
                <a:cxnSpLocks/>
                <a:stCxn id="850" idx="6"/>
              </p:cNvCxnSpPr>
              <p:nvPr/>
            </p:nvCxnSpPr>
            <p:spPr bwMode="auto">
              <a:xfrm flipV="1">
                <a:off x="2722327" y="6615351"/>
                <a:ext cx="1919613" cy="60582"/>
              </a:xfrm>
              <a:prstGeom prst="straightConnector1">
                <a:avLst/>
              </a:prstGeom>
              <a:noFill/>
              <a:ln w="38100" cap="sq" cmpd="sng" algn="ctr">
                <a:solidFill>
                  <a:schemeClr val="accent2"/>
                </a:solidFill>
                <a:prstDash val="solid"/>
                <a:round/>
                <a:headEnd type="none" w="med" len="med"/>
                <a:tailEnd type="triangle"/>
              </a:ln>
              <a:effectLst/>
            </p:spPr>
          </p:cxnSp>
          <p:sp>
            <p:nvSpPr>
              <p:cNvPr id="868" name="Oval 867">
                <a:extLst>
                  <a:ext uri="{FF2B5EF4-FFF2-40B4-BE49-F238E27FC236}">
                    <a16:creationId xmlns:a16="http://schemas.microsoft.com/office/drawing/2014/main" id="{569AF928-3744-4CE9-802E-5D81B8DB1EAA}"/>
                  </a:ext>
                </a:extLst>
              </p:cNvPr>
              <p:cNvSpPr/>
              <p:nvPr/>
            </p:nvSpPr>
            <p:spPr>
              <a:xfrm>
                <a:off x="4658281" y="6403772"/>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874" name="Straight Arrow Connector 873">
                <a:extLst>
                  <a:ext uri="{FF2B5EF4-FFF2-40B4-BE49-F238E27FC236}">
                    <a16:creationId xmlns:a16="http://schemas.microsoft.com/office/drawing/2014/main" id="{70750338-91C7-4E0B-AAF4-3965799675E9}"/>
                  </a:ext>
                </a:extLst>
              </p:cNvPr>
              <p:cNvCxnSpPr>
                <a:cxnSpLocks/>
              </p:cNvCxnSpPr>
              <p:nvPr/>
            </p:nvCxnSpPr>
            <p:spPr bwMode="auto">
              <a:xfrm flipV="1">
                <a:off x="5073548" y="6195197"/>
                <a:ext cx="506715" cy="279157"/>
              </a:xfrm>
              <a:prstGeom prst="straightConnector1">
                <a:avLst/>
              </a:prstGeom>
              <a:noFill/>
              <a:ln w="38100" cap="sq" cmpd="sng" algn="ctr">
                <a:solidFill>
                  <a:schemeClr val="accent2"/>
                </a:solidFill>
                <a:prstDash val="solid"/>
                <a:round/>
                <a:headEnd type="none" w="med" len="med"/>
                <a:tailEnd type="triangle"/>
              </a:ln>
              <a:effectLst/>
            </p:spPr>
          </p:cxnSp>
          <p:sp>
            <p:nvSpPr>
              <p:cNvPr id="876" name="Oval 875">
                <a:extLst>
                  <a:ext uri="{FF2B5EF4-FFF2-40B4-BE49-F238E27FC236}">
                    <a16:creationId xmlns:a16="http://schemas.microsoft.com/office/drawing/2014/main" id="{EE005F35-1085-4B4F-A041-C4AA54492B81}"/>
                  </a:ext>
                </a:extLst>
              </p:cNvPr>
              <p:cNvSpPr/>
              <p:nvPr/>
            </p:nvSpPr>
            <p:spPr>
              <a:xfrm>
                <a:off x="5560713" y="5858547"/>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890" name="Straight Arrow Connector 889">
                <a:extLst>
                  <a:ext uri="{FF2B5EF4-FFF2-40B4-BE49-F238E27FC236}">
                    <a16:creationId xmlns:a16="http://schemas.microsoft.com/office/drawing/2014/main" id="{D5C58003-8AFE-492F-909B-15BCEB368A21}"/>
                  </a:ext>
                </a:extLst>
              </p:cNvPr>
              <p:cNvCxnSpPr>
                <a:cxnSpLocks/>
              </p:cNvCxnSpPr>
              <p:nvPr/>
            </p:nvCxnSpPr>
            <p:spPr bwMode="auto">
              <a:xfrm>
                <a:off x="6017491" y="6141556"/>
                <a:ext cx="496646" cy="111944"/>
              </a:xfrm>
              <a:prstGeom prst="straightConnector1">
                <a:avLst/>
              </a:prstGeom>
              <a:noFill/>
              <a:ln w="38100" cap="sq" cmpd="sng" algn="ctr">
                <a:solidFill>
                  <a:schemeClr val="accent2"/>
                </a:solidFill>
                <a:prstDash val="solid"/>
                <a:round/>
                <a:headEnd type="none" w="med" len="med"/>
                <a:tailEnd type="triangle"/>
              </a:ln>
              <a:effectLst/>
            </p:spPr>
          </p:cxnSp>
          <p:sp>
            <p:nvSpPr>
              <p:cNvPr id="892" name="Oval 891">
                <a:extLst>
                  <a:ext uri="{FF2B5EF4-FFF2-40B4-BE49-F238E27FC236}">
                    <a16:creationId xmlns:a16="http://schemas.microsoft.com/office/drawing/2014/main" id="{53072C3E-4FD4-465C-B833-6047D2D99DFB}"/>
                  </a:ext>
                </a:extLst>
              </p:cNvPr>
              <p:cNvSpPr/>
              <p:nvPr/>
            </p:nvSpPr>
            <p:spPr>
              <a:xfrm>
                <a:off x="6503773" y="6055330"/>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897" name="Straight Arrow Connector 896">
                <a:extLst>
                  <a:ext uri="{FF2B5EF4-FFF2-40B4-BE49-F238E27FC236}">
                    <a16:creationId xmlns:a16="http://schemas.microsoft.com/office/drawing/2014/main" id="{82115C1F-AA22-49E9-8B21-272791D5FF64}"/>
                  </a:ext>
                </a:extLst>
              </p:cNvPr>
              <p:cNvCxnSpPr>
                <a:cxnSpLocks/>
                <a:endCxn id="899" idx="2"/>
              </p:cNvCxnSpPr>
              <p:nvPr/>
            </p:nvCxnSpPr>
            <p:spPr bwMode="auto">
              <a:xfrm flipV="1">
                <a:off x="6945862" y="6125222"/>
                <a:ext cx="389077" cy="72737"/>
              </a:xfrm>
              <a:prstGeom prst="straightConnector1">
                <a:avLst/>
              </a:prstGeom>
              <a:noFill/>
              <a:ln w="38100" cap="sq" cmpd="sng" algn="ctr">
                <a:solidFill>
                  <a:schemeClr val="accent2"/>
                </a:solidFill>
                <a:prstDash val="solid"/>
                <a:round/>
                <a:headEnd type="none" w="med" len="med"/>
                <a:tailEnd type="triangle"/>
              </a:ln>
              <a:effectLst/>
            </p:spPr>
          </p:cxnSp>
          <p:sp>
            <p:nvSpPr>
              <p:cNvPr id="899" name="Oval 898">
                <a:extLst>
                  <a:ext uri="{FF2B5EF4-FFF2-40B4-BE49-F238E27FC236}">
                    <a16:creationId xmlns:a16="http://schemas.microsoft.com/office/drawing/2014/main" id="{782CE3A8-DE03-4046-BA37-7E6F7ACC850A}"/>
                  </a:ext>
                </a:extLst>
              </p:cNvPr>
              <p:cNvSpPr/>
              <p:nvPr/>
            </p:nvSpPr>
            <p:spPr>
              <a:xfrm>
                <a:off x="7334939" y="5896622"/>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919" name="Oval 918">
                <a:extLst>
                  <a:ext uri="{FF2B5EF4-FFF2-40B4-BE49-F238E27FC236}">
                    <a16:creationId xmlns:a16="http://schemas.microsoft.com/office/drawing/2014/main" id="{B9F4C3D5-4E71-4224-BF3A-DF182BBFE43B}"/>
                  </a:ext>
                </a:extLst>
              </p:cNvPr>
              <p:cNvSpPr/>
              <p:nvPr/>
            </p:nvSpPr>
            <p:spPr>
              <a:xfrm>
                <a:off x="8144568" y="6339974"/>
                <a:ext cx="457200" cy="457200"/>
              </a:xfrm>
              <a:prstGeom prst="ellipse">
                <a:avLst/>
              </a:prstGeom>
              <a:solidFill>
                <a:schemeClr val="accent2"/>
              </a:solidFill>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921" name="Straight Arrow Connector 920">
                <a:extLst>
                  <a:ext uri="{FF2B5EF4-FFF2-40B4-BE49-F238E27FC236}">
                    <a16:creationId xmlns:a16="http://schemas.microsoft.com/office/drawing/2014/main" id="{2B11184E-B415-4DDA-9432-148B3FD36F56}"/>
                  </a:ext>
                </a:extLst>
              </p:cNvPr>
              <p:cNvCxnSpPr>
                <a:cxnSpLocks/>
              </p:cNvCxnSpPr>
              <p:nvPr/>
            </p:nvCxnSpPr>
            <p:spPr bwMode="auto">
              <a:xfrm>
                <a:off x="7782392" y="6231706"/>
                <a:ext cx="389168" cy="226641"/>
              </a:xfrm>
              <a:prstGeom prst="straightConnector1">
                <a:avLst/>
              </a:prstGeom>
              <a:noFill/>
              <a:ln w="38100" cap="sq" cmpd="sng" algn="ctr">
                <a:solidFill>
                  <a:schemeClr val="accent2"/>
                </a:solidFill>
                <a:prstDash val="solid"/>
                <a:round/>
                <a:headEnd type="none" w="med" len="med"/>
                <a:tailEnd type="triangle"/>
              </a:ln>
              <a:effectLst/>
            </p:spPr>
          </p:cxnSp>
          <p:pic>
            <p:nvPicPr>
              <p:cNvPr id="922" name="Picture 4" descr="Finish Line Icon of Line style - Available in SVG, PNG, EPS, AI &amp; Icon fonts">
                <a:extLst>
                  <a:ext uri="{FF2B5EF4-FFF2-40B4-BE49-F238E27FC236}">
                    <a16:creationId xmlns:a16="http://schemas.microsoft.com/office/drawing/2014/main" id="{082DD140-4065-464E-AA5F-545FF2879FE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173143" y="6397124"/>
                <a:ext cx="400050" cy="400050"/>
              </a:xfrm>
              <a:prstGeom prst="rect">
                <a:avLst/>
              </a:prstGeom>
              <a:noFill/>
              <a:ln>
                <a:noFill/>
              </a:ln>
            </p:spPr>
          </p:pic>
        </p:grpSp>
        <p:pic>
          <p:nvPicPr>
            <p:cNvPr id="973" name="Picture 6" descr="Related image">
              <a:extLst>
                <a:ext uri="{FF2B5EF4-FFF2-40B4-BE49-F238E27FC236}">
                  <a16:creationId xmlns:a16="http://schemas.microsoft.com/office/drawing/2014/main" id="{4A73EA53-FD8A-4CA2-A1A0-075E7BB43388}"/>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3079384" y="5986943"/>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74" name="Picture 6" descr="Related image">
              <a:extLst>
                <a:ext uri="{FF2B5EF4-FFF2-40B4-BE49-F238E27FC236}">
                  <a16:creationId xmlns:a16="http://schemas.microsoft.com/office/drawing/2014/main" id="{0DDCA0EA-5900-4512-92C2-00F51305045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7426" t="6824" r="7336" b="22981"/>
            <a:stretch/>
          </p:blipFill>
          <p:spPr bwMode="auto">
            <a:xfrm>
              <a:off x="2254722" y="6438790"/>
              <a:ext cx="482849" cy="489525"/>
            </a:xfrm>
            <a:prstGeom prst="ellipse">
              <a:avLst/>
            </a:prstGeom>
            <a:noFill/>
            <a:extLst>
              <a:ext uri="{909E8E84-426E-40DD-AFC4-6F175D3DCCD1}">
                <a14:hiddenFill xmlns:a14="http://schemas.microsoft.com/office/drawing/2010/main">
                  <a:solidFill>
                    <a:srgbClr val="FFFFFF"/>
                  </a:solidFill>
                </a14:hiddenFill>
              </a:ext>
            </a:extLst>
          </p:spPr>
        </p:pic>
        <p:pic>
          <p:nvPicPr>
            <p:cNvPr id="975" name="Picture 2" descr="Go players rise to the challenge | In-Depth China | China Daily">
              <a:extLst>
                <a:ext uri="{FF2B5EF4-FFF2-40B4-BE49-F238E27FC236}">
                  <a16:creationId xmlns:a16="http://schemas.microsoft.com/office/drawing/2014/main" id="{42F6D21D-ED9C-4520-BF13-954E5FD57AC3}"/>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5541" t="821" r="47196" b="21179"/>
            <a:stretch/>
          </p:blipFill>
          <p:spPr bwMode="auto">
            <a:xfrm>
              <a:off x="4683381" y="6394672"/>
              <a:ext cx="415759" cy="489525"/>
            </a:xfrm>
            <a:prstGeom prst="ellipse">
              <a:avLst/>
            </a:prstGeom>
            <a:noFill/>
            <a:extLst>
              <a:ext uri="{909E8E84-426E-40DD-AFC4-6F175D3DCCD1}">
                <a14:hiddenFill xmlns:a14="http://schemas.microsoft.com/office/drawing/2010/main">
                  <a:solidFill>
                    <a:srgbClr val="FFFFFF"/>
                  </a:solidFill>
                </a14:hiddenFill>
              </a:ext>
            </a:extLst>
          </p:spPr>
        </p:pic>
      </p:grpSp>
      <p:sp>
        <p:nvSpPr>
          <p:cNvPr id="977" name="Rectangle 976">
            <a:extLst>
              <a:ext uri="{FF2B5EF4-FFF2-40B4-BE49-F238E27FC236}">
                <a16:creationId xmlns:a16="http://schemas.microsoft.com/office/drawing/2014/main" id="{46B29B86-AD12-4A6D-ACD2-88665C81AD19}"/>
              </a:ext>
            </a:extLst>
          </p:cNvPr>
          <p:cNvSpPr/>
          <p:nvPr/>
        </p:nvSpPr>
        <p:spPr>
          <a:xfrm>
            <a:off x="751180" y="2511173"/>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78" name="Rectangle 977">
            <a:extLst>
              <a:ext uri="{FF2B5EF4-FFF2-40B4-BE49-F238E27FC236}">
                <a16:creationId xmlns:a16="http://schemas.microsoft.com/office/drawing/2014/main" id="{39DFBA8A-B7E8-4196-BCDB-7F61299905AC}"/>
              </a:ext>
            </a:extLst>
          </p:cNvPr>
          <p:cNvSpPr/>
          <p:nvPr/>
        </p:nvSpPr>
        <p:spPr>
          <a:xfrm>
            <a:off x="7961655" y="2140242"/>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79" name="Rectangle 978">
            <a:extLst>
              <a:ext uri="{FF2B5EF4-FFF2-40B4-BE49-F238E27FC236}">
                <a16:creationId xmlns:a16="http://schemas.microsoft.com/office/drawing/2014/main" id="{AEBA0144-5AC5-4D93-8AF0-9E0BD23E28A1}"/>
              </a:ext>
            </a:extLst>
          </p:cNvPr>
          <p:cNvSpPr/>
          <p:nvPr/>
        </p:nvSpPr>
        <p:spPr>
          <a:xfrm>
            <a:off x="2682223" y="1888754"/>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80" name="Rectangle 979">
            <a:extLst>
              <a:ext uri="{FF2B5EF4-FFF2-40B4-BE49-F238E27FC236}">
                <a16:creationId xmlns:a16="http://schemas.microsoft.com/office/drawing/2014/main" id="{DCA4E3D1-9594-44BF-AD3E-F4E67CE9C698}"/>
              </a:ext>
            </a:extLst>
          </p:cNvPr>
          <p:cNvSpPr/>
          <p:nvPr/>
        </p:nvSpPr>
        <p:spPr>
          <a:xfrm>
            <a:off x="3645809" y="226266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81" name="Rectangle 980">
            <a:extLst>
              <a:ext uri="{FF2B5EF4-FFF2-40B4-BE49-F238E27FC236}">
                <a16:creationId xmlns:a16="http://schemas.microsoft.com/office/drawing/2014/main" id="{639E35D0-F1B8-450F-A48F-2EE83F2E27BF}"/>
              </a:ext>
            </a:extLst>
          </p:cNvPr>
          <p:cNvSpPr/>
          <p:nvPr/>
        </p:nvSpPr>
        <p:spPr>
          <a:xfrm>
            <a:off x="1531263" y="2318658"/>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82" name="Rectangle 981">
            <a:extLst>
              <a:ext uri="{FF2B5EF4-FFF2-40B4-BE49-F238E27FC236}">
                <a16:creationId xmlns:a16="http://schemas.microsoft.com/office/drawing/2014/main" id="{1076BF87-8A27-437B-9BF0-55222068F83A}"/>
              </a:ext>
            </a:extLst>
          </p:cNvPr>
          <p:cNvSpPr/>
          <p:nvPr/>
        </p:nvSpPr>
        <p:spPr>
          <a:xfrm>
            <a:off x="4460197" y="2395433"/>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83" name="Rectangle 982">
            <a:extLst>
              <a:ext uri="{FF2B5EF4-FFF2-40B4-BE49-F238E27FC236}">
                <a16:creationId xmlns:a16="http://schemas.microsoft.com/office/drawing/2014/main" id="{AE3A992B-C45D-4BF4-A6F2-60C48DA7D027}"/>
              </a:ext>
            </a:extLst>
          </p:cNvPr>
          <p:cNvSpPr/>
          <p:nvPr/>
        </p:nvSpPr>
        <p:spPr>
          <a:xfrm>
            <a:off x="6438839" y="2876301"/>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84" name="Rectangle 983">
            <a:extLst>
              <a:ext uri="{FF2B5EF4-FFF2-40B4-BE49-F238E27FC236}">
                <a16:creationId xmlns:a16="http://schemas.microsoft.com/office/drawing/2014/main" id="{DAD131BE-0D30-4801-BDA2-DBEA6370526F}"/>
              </a:ext>
            </a:extLst>
          </p:cNvPr>
          <p:cNvSpPr/>
          <p:nvPr/>
        </p:nvSpPr>
        <p:spPr>
          <a:xfrm>
            <a:off x="5517702" y="195206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85" name="Rectangle 984">
            <a:extLst>
              <a:ext uri="{FF2B5EF4-FFF2-40B4-BE49-F238E27FC236}">
                <a16:creationId xmlns:a16="http://schemas.microsoft.com/office/drawing/2014/main" id="{80480C03-3DAC-4D37-B864-31F3C271C7C1}"/>
              </a:ext>
            </a:extLst>
          </p:cNvPr>
          <p:cNvSpPr/>
          <p:nvPr/>
        </p:nvSpPr>
        <p:spPr>
          <a:xfrm>
            <a:off x="7028330" y="2133519"/>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86" name="Rectangle 985">
            <a:extLst>
              <a:ext uri="{FF2B5EF4-FFF2-40B4-BE49-F238E27FC236}">
                <a16:creationId xmlns:a16="http://schemas.microsoft.com/office/drawing/2014/main" id="{556B0DE7-0D61-497D-A98F-43A322684EF8}"/>
              </a:ext>
            </a:extLst>
          </p:cNvPr>
          <p:cNvSpPr/>
          <p:nvPr/>
        </p:nvSpPr>
        <p:spPr>
          <a:xfrm>
            <a:off x="672114" y="3412754"/>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87" name="Rectangle 986">
            <a:extLst>
              <a:ext uri="{FF2B5EF4-FFF2-40B4-BE49-F238E27FC236}">
                <a16:creationId xmlns:a16="http://schemas.microsoft.com/office/drawing/2014/main" id="{CF8D7EE3-6180-4E12-99E4-32827CC9B017}"/>
              </a:ext>
            </a:extLst>
          </p:cNvPr>
          <p:cNvSpPr/>
          <p:nvPr/>
        </p:nvSpPr>
        <p:spPr>
          <a:xfrm>
            <a:off x="1596445" y="3626009"/>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88" name="Rectangle 987">
            <a:extLst>
              <a:ext uri="{FF2B5EF4-FFF2-40B4-BE49-F238E27FC236}">
                <a16:creationId xmlns:a16="http://schemas.microsoft.com/office/drawing/2014/main" id="{75C04843-26C8-4AA6-990D-97C2B0221956}"/>
              </a:ext>
            </a:extLst>
          </p:cNvPr>
          <p:cNvSpPr/>
          <p:nvPr/>
        </p:nvSpPr>
        <p:spPr>
          <a:xfrm>
            <a:off x="2444956" y="3268559"/>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89" name="Rectangle 988">
            <a:extLst>
              <a:ext uri="{FF2B5EF4-FFF2-40B4-BE49-F238E27FC236}">
                <a16:creationId xmlns:a16="http://schemas.microsoft.com/office/drawing/2014/main" id="{6E17E135-1329-4486-8688-7D91BA6D886E}"/>
              </a:ext>
            </a:extLst>
          </p:cNvPr>
          <p:cNvSpPr/>
          <p:nvPr/>
        </p:nvSpPr>
        <p:spPr>
          <a:xfrm>
            <a:off x="3275743" y="391939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90" name="Rectangle 989">
            <a:extLst>
              <a:ext uri="{FF2B5EF4-FFF2-40B4-BE49-F238E27FC236}">
                <a16:creationId xmlns:a16="http://schemas.microsoft.com/office/drawing/2014/main" id="{587184BF-34DC-4203-9C23-019B151BE899}"/>
              </a:ext>
            </a:extLst>
          </p:cNvPr>
          <p:cNvSpPr/>
          <p:nvPr/>
        </p:nvSpPr>
        <p:spPr>
          <a:xfrm>
            <a:off x="3953154" y="4023514"/>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91" name="Rectangle 990">
            <a:extLst>
              <a:ext uri="{FF2B5EF4-FFF2-40B4-BE49-F238E27FC236}">
                <a16:creationId xmlns:a16="http://schemas.microsoft.com/office/drawing/2014/main" id="{6D9D15A2-FDDE-4ACD-8DEA-BE02B2965E2F}"/>
              </a:ext>
            </a:extLst>
          </p:cNvPr>
          <p:cNvSpPr/>
          <p:nvPr/>
        </p:nvSpPr>
        <p:spPr>
          <a:xfrm>
            <a:off x="5019843" y="3515992"/>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92" name="Rectangle 991">
            <a:extLst>
              <a:ext uri="{FF2B5EF4-FFF2-40B4-BE49-F238E27FC236}">
                <a16:creationId xmlns:a16="http://schemas.microsoft.com/office/drawing/2014/main" id="{8CC2635D-FB1B-493B-905F-14795860483B}"/>
              </a:ext>
            </a:extLst>
          </p:cNvPr>
          <p:cNvSpPr/>
          <p:nvPr/>
        </p:nvSpPr>
        <p:spPr>
          <a:xfrm>
            <a:off x="698861" y="5638791"/>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93" name="Rectangle 992">
            <a:extLst>
              <a:ext uri="{FF2B5EF4-FFF2-40B4-BE49-F238E27FC236}">
                <a16:creationId xmlns:a16="http://schemas.microsoft.com/office/drawing/2014/main" id="{7AB531E0-EE49-49C9-93FD-0044463ABC07}"/>
              </a:ext>
            </a:extLst>
          </p:cNvPr>
          <p:cNvSpPr/>
          <p:nvPr/>
        </p:nvSpPr>
        <p:spPr>
          <a:xfrm>
            <a:off x="1489554" y="5192994"/>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94" name="Rectangle 993">
            <a:extLst>
              <a:ext uri="{FF2B5EF4-FFF2-40B4-BE49-F238E27FC236}">
                <a16:creationId xmlns:a16="http://schemas.microsoft.com/office/drawing/2014/main" id="{55A8B077-2995-4E42-A9D4-1DF6A6B38794}"/>
              </a:ext>
            </a:extLst>
          </p:cNvPr>
          <p:cNvSpPr/>
          <p:nvPr/>
        </p:nvSpPr>
        <p:spPr>
          <a:xfrm>
            <a:off x="2306862" y="522397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95" name="Rectangle 994">
            <a:extLst>
              <a:ext uri="{FF2B5EF4-FFF2-40B4-BE49-F238E27FC236}">
                <a16:creationId xmlns:a16="http://schemas.microsoft.com/office/drawing/2014/main" id="{01DBCC33-DF91-41AC-8AAF-878BA17AE3E3}"/>
              </a:ext>
            </a:extLst>
          </p:cNvPr>
          <p:cNvSpPr/>
          <p:nvPr/>
        </p:nvSpPr>
        <p:spPr>
          <a:xfrm>
            <a:off x="3217313" y="5607352"/>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96" name="Rectangle 995">
            <a:extLst>
              <a:ext uri="{FF2B5EF4-FFF2-40B4-BE49-F238E27FC236}">
                <a16:creationId xmlns:a16="http://schemas.microsoft.com/office/drawing/2014/main" id="{57E95CA4-4866-43CE-8744-35D576BB8B45}"/>
              </a:ext>
            </a:extLst>
          </p:cNvPr>
          <p:cNvSpPr/>
          <p:nvPr/>
        </p:nvSpPr>
        <p:spPr>
          <a:xfrm>
            <a:off x="4434495" y="5673456"/>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97" name="Rectangle 996">
            <a:extLst>
              <a:ext uri="{FF2B5EF4-FFF2-40B4-BE49-F238E27FC236}">
                <a16:creationId xmlns:a16="http://schemas.microsoft.com/office/drawing/2014/main" id="{870EB709-B595-495A-9222-FDD84393BE84}"/>
              </a:ext>
            </a:extLst>
          </p:cNvPr>
          <p:cNvSpPr/>
          <p:nvPr/>
        </p:nvSpPr>
        <p:spPr>
          <a:xfrm>
            <a:off x="3920243" y="5031141"/>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98" name="Rectangle 997">
            <a:extLst>
              <a:ext uri="{FF2B5EF4-FFF2-40B4-BE49-F238E27FC236}">
                <a16:creationId xmlns:a16="http://schemas.microsoft.com/office/drawing/2014/main" id="{23DDE8F0-8785-41BB-84B4-CA7DE3337360}"/>
              </a:ext>
            </a:extLst>
          </p:cNvPr>
          <p:cNvSpPr/>
          <p:nvPr/>
        </p:nvSpPr>
        <p:spPr>
          <a:xfrm>
            <a:off x="2472992" y="6111639"/>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999" name="Rectangle 998">
            <a:extLst>
              <a:ext uri="{FF2B5EF4-FFF2-40B4-BE49-F238E27FC236}">
                <a16:creationId xmlns:a16="http://schemas.microsoft.com/office/drawing/2014/main" id="{89158A61-8017-49DF-A183-DFCB95F6E990}"/>
              </a:ext>
            </a:extLst>
          </p:cNvPr>
          <p:cNvSpPr/>
          <p:nvPr/>
        </p:nvSpPr>
        <p:spPr>
          <a:xfrm>
            <a:off x="4792064" y="6031605"/>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000" name="Rectangle 999">
            <a:extLst>
              <a:ext uri="{FF2B5EF4-FFF2-40B4-BE49-F238E27FC236}">
                <a16:creationId xmlns:a16="http://schemas.microsoft.com/office/drawing/2014/main" id="{A23EFC89-784C-43D6-BE9F-FB7D8AE3F8B3}"/>
              </a:ext>
            </a:extLst>
          </p:cNvPr>
          <p:cNvSpPr/>
          <p:nvPr/>
        </p:nvSpPr>
        <p:spPr>
          <a:xfrm>
            <a:off x="5861403" y="5516808"/>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001" name="Rectangle 1000">
            <a:extLst>
              <a:ext uri="{FF2B5EF4-FFF2-40B4-BE49-F238E27FC236}">
                <a16:creationId xmlns:a16="http://schemas.microsoft.com/office/drawing/2014/main" id="{D6A63544-3D7E-48A0-BEB1-666F6341C617}"/>
              </a:ext>
            </a:extLst>
          </p:cNvPr>
          <p:cNvSpPr/>
          <p:nvPr/>
        </p:nvSpPr>
        <p:spPr>
          <a:xfrm>
            <a:off x="6674760" y="565988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002" name="Rectangle 1001">
            <a:extLst>
              <a:ext uri="{FF2B5EF4-FFF2-40B4-BE49-F238E27FC236}">
                <a16:creationId xmlns:a16="http://schemas.microsoft.com/office/drawing/2014/main" id="{56109AC7-3E79-4EBE-983D-5F56BC58E6BD}"/>
              </a:ext>
            </a:extLst>
          </p:cNvPr>
          <p:cNvSpPr/>
          <p:nvPr/>
        </p:nvSpPr>
        <p:spPr>
          <a:xfrm>
            <a:off x="7476609" y="550593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003" name="Rectangle 1002">
            <a:extLst>
              <a:ext uri="{FF2B5EF4-FFF2-40B4-BE49-F238E27FC236}">
                <a16:creationId xmlns:a16="http://schemas.microsoft.com/office/drawing/2014/main" id="{E139C8B8-F6D1-44F7-A878-1BEB57386966}"/>
              </a:ext>
            </a:extLst>
          </p:cNvPr>
          <p:cNvSpPr/>
          <p:nvPr/>
        </p:nvSpPr>
        <p:spPr>
          <a:xfrm>
            <a:off x="8323569" y="5954509"/>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004" name="Rectangle 1003">
            <a:extLst>
              <a:ext uri="{FF2B5EF4-FFF2-40B4-BE49-F238E27FC236}">
                <a16:creationId xmlns:a16="http://schemas.microsoft.com/office/drawing/2014/main" id="{ECD1FAF5-699E-459D-832C-3508B7964C16}"/>
              </a:ext>
            </a:extLst>
          </p:cNvPr>
          <p:cNvSpPr/>
          <p:nvPr/>
        </p:nvSpPr>
        <p:spPr>
          <a:xfrm>
            <a:off x="6387333" y="3631509"/>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3800802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500" fill="hold"/>
                                        <p:tgtEl>
                                          <p:spTgt spid="104"/>
                                        </p:tgtEl>
                                        <p:attrNameLst>
                                          <p:attrName>ppt_x</p:attrName>
                                        </p:attrNameLst>
                                      </p:cBhvr>
                                      <p:tavLst>
                                        <p:tav tm="0">
                                          <p:val>
                                            <p:strVal val="0-#ppt_w/2"/>
                                          </p:val>
                                        </p:tav>
                                        <p:tav tm="100000">
                                          <p:val>
                                            <p:strVal val="#ppt_x"/>
                                          </p:val>
                                        </p:tav>
                                      </p:tavLst>
                                    </p:anim>
                                    <p:anim calcmode="lin" valueType="num">
                                      <p:cBhvr additive="base">
                                        <p:cTn id="8" dur="500" fill="hold"/>
                                        <p:tgtEl>
                                          <p:spTgt spid="10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3"/>
                                        </p:tgtEl>
                                        <p:attrNameLst>
                                          <p:attrName>style.visibility</p:attrName>
                                        </p:attrNameLst>
                                      </p:cBhvr>
                                      <p:to>
                                        <p:strVal val="visible"/>
                                      </p:to>
                                    </p:set>
                                    <p:anim calcmode="lin" valueType="num">
                                      <p:cBhvr additive="base">
                                        <p:cTn id="11" dur="500" fill="hold"/>
                                        <p:tgtEl>
                                          <p:spTgt spid="103"/>
                                        </p:tgtEl>
                                        <p:attrNameLst>
                                          <p:attrName>ppt_x</p:attrName>
                                        </p:attrNameLst>
                                      </p:cBhvr>
                                      <p:tavLst>
                                        <p:tav tm="0">
                                          <p:val>
                                            <p:strVal val="0-#ppt_w/2"/>
                                          </p:val>
                                        </p:tav>
                                        <p:tav tm="100000">
                                          <p:val>
                                            <p:strVal val="#ppt_x"/>
                                          </p:val>
                                        </p:tav>
                                      </p:tavLst>
                                    </p:anim>
                                    <p:anim calcmode="lin" valueType="num">
                                      <p:cBhvr additive="base">
                                        <p:cTn id="12"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04"/>
                                        </p:tgtEl>
                                        <p:attrNameLst>
                                          <p:attrName>style.visibility</p:attrName>
                                        </p:attrNameLst>
                                      </p:cBhvr>
                                      <p:to>
                                        <p:strVal val="visible"/>
                                      </p:to>
                                    </p:set>
                                    <p:anim calcmode="lin" valueType="num">
                                      <p:cBhvr additive="base">
                                        <p:cTn id="17" dur="500" fill="hold"/>
                                        <p:tgtEl>
                                          <p:spTgt spid="204"/>
                                        </p:tgtEl>
                                        <p:attrNameLst>
                                          <p:attrName>ppt_x</p:attrName>
                                        </p:attrNameLst>
                                      </p:cBhvr>
                                      <p:tavLst>
                                        <p:tav tm="0">
                                          <p:val>
                                            <p:strVal val="1+#ppt_w/2"/>
                                          </p:val>
                                        </p:tav>
                                        <p:tav tm="100000">
                                          <p:val>
                                            <p:strVal val="#ppt_x"/>
                                          </p:val>
                                        </p:tav>
                                      </p:tavLst>
                                    </p:anim>
                                    <p:anim calcmode="lin" valueType="num">
                                      <p:cBhvr additive="base">
                                        <p:cTn id="18" dur="500" fill="hold"/>
                                        <p:tgtEl>
                                          <p:spTgt spid="204"/>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205">
                                            <p:txEl>
                                              <p:pRg st="0" end="0"/>
                                            </p:txEl>
                                          </p:spTgt>
                                        </p:tgtEl>
                                        <p:attrNameLst>
                                          <p:attrName>style.visibility</p:attrName>
                                        </p:attrNameLst>
                                      </p:cBhvr>
                                      <p:to>
                                        <p:strVal val="visible"/>
                                      </p:to>
                                    </p:set>
                                    <p:anim calcmode="lin" valueType="num">
                                      <p:cBhvr additive="base">
                                        <p:cTn id="21" dur="500" fill="hold"/>
                                        <p:tgtEl>
                                          <p:spTgt spid="205">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205">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205">
                                            <p:txEl>
                                              <p:pRg st="1" end="1"/>
                                            </p:txEl>
                                          </p:spTgt>
                                        </p:tgtEl>
                                        <p:attrNameLst>
                                          <p:attrName>style.visibility</p:attrName>
                                        </p:attrNameLst>
                                      </p:cBhvr>
                                      <p:to>
                                        <p:strVal val="visible"/>
                                      </p:to>
                                    </p:set>
                                    <p:anim calcmode="lin" valueType="num">
                                      <p:cBhvr additive="base">
                                        <p:cTn id="25" dur="500" fill="hold"/>
                                        <p:tgtEl>
                                          <p:spTgt spid="205">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0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942"/>
                                        </p:tgtEl>
                                        <p:attrNameLst>
                                          <p:attrName>style.visibility</p:attrName>
                                        </p:attrNameLst>
                                      </p:cBhvr>
                                      <p:to>
                                        <p:strVal val="visible"/>
                                      </p:to>
                                    </p:set>
                                    <p:anim calcmode="lin" valueType="num">
                                      <p:cBhvr additive="base">
                                        <p:cTn id="31" dur="500" fill="hold"/>
                                        <p:tgtEl>
                                          <p:spTgt spid="942"/>
                                        </p:tgtEl>
                                        <p:attrNameLst>
                                          <p:attrName>ppt_x</p:attrName>
                                        </p:attrNameLst>
                                      </p:cBhvr>
                                      <p:tavLst>
                                        <p:tav tm="0">
                                          <p:val>
                                            <p:strVal val="0-#ppt_w/2"/>
                                          </p:val>
                                        </p:tav>
                                        <p:tav tm="100000">
                                          <p:val>
                                            <p:strVal val="#ppt_x"/>
                                          </p:val>
                                        </p:tav>
                                      </p:tavLst>
                                    </p:anim>
                                    <p:anim calcmode="lin" valueType="num">
                                      <p:cBhvr additive="base">
                                        <p:cTn id="32" dur="500" fill="hold"/>
                                        <p:tgtEl>
                                          <p:spTgt spid="94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978"/>
                                        </p:tgtEl>
                                        <p:attrNameLst>
                                          <p:attrName>style.visibility</p:attrName>
                                        </p:attrNameLst>
                                      </p:cBhvr>
                                      <p:to>
                                        <p:strVal val="visible"/>
                                      </p:to>
                                    </p:set>
                                    <p:anim calcmode="lin" valueType="num">
                                      <p:cBhvr additive="base">
                                        <p:cTn id="37" dur="500" fill="hold"/>
                                        <p:tgtEl>
                                          <p:spTgt spid="978"/>
                                        </p:tgtEl>
                                        <p:attrNameLst>
                                          <p:attrName>ppt_x</p:attrName>
                                        </p:attrNameLst>
                                      </p:cBhvr>
                                      <p:tavLst>
                                        <p:tav tm="0">
                                          <p:val>
                                            <p:strVal val="1+#ppt_w/2"/>
                                          </p:val>
                                        </p:tav>
                                        <p:tav tm="100000">
                                          <p:val>
                                            <p:strVal val="#ppt_x"/>
                                          </p:val>
                                        </p:tav>
                                      </p:tavLst>
                                    </p:anim>
                                    <p:anim calcmode="lin" valueType="num">
                                      <p:cBhvr additive="base">
                                        <p:cTn id="38" dur="500" fill="hold"/>
                                        <p:tgtEl>
                                          <p:spTgt spid="978"/>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004"/>
                                        </p:tgtEl>
                                        <p:attrNameLst>
                                          <p:attrName>style.visibility</p:attrName>
                                        </p:attrNameLst>
                                      </p:cBhvr>
                                      <p:to>
                                        <p:strVal val="visible"/>
                                      </p:to>
                                    </p:set>
                                    <p:anim calcmode="lin" valueType="num">
                                      <p:cBhvr additive="base">
                                        <p:cTn id="41" dur="500" fill="hold"/>
                                        <p:tgtEl>
                                          <p:spTgt spid="1004"/>
                                        </p:tgtEl>
                                        <p:attrNameLst>
                                          <p:attrName>ppt_x</p:attrName>
                                        </p:attrNameLst>
                                      </p:cBhvr>
                                      <p:tavLst>
                                        <p:tav tm="0">
                                          <p:val>
                                            <p:strVal val="1+#ppt_w/2"/>
                                          </p:val>
                                        </p:tav>
                                        <p:tav tm="100000">
                                          <p:val>
                                            <p:strVal val="#ppt_x"/>
                                          </p:val>
                                        </p:tav>
                                      </p:tavLst>
                                    </p:anim>
                                    <p:anim calcmode="lin" valueType="num">
                                      <p:cBhvr additive="base">
                                        <p:cTn id="42" dur="500" fill="hold"/>
                                        <p:tgtEl>
                                          <p:spTgt spid="100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1003"/>
                                        </p:tgtEl>
                                        <p:attrNameLst>
                                          <p:attrName>style.visibility</p:attrName>
                                        </p:attrNameLst>
                                      </p:cBhvr>
                                      <p:to>
                                        <p:strVal val="visible"/>
                                      </p:to>
                                    </p:set>
                                    <p:anim calcmode="lin" valueType="num">
                                      <p:cBhvr additive="base">
                                        <p:cTn id="45" dur="500" fill="hold"/>
                                        <p:tgtEl>
                                          <p:spTgt spid="1003"/>
                                        </p:tgtEl>
                                        <p:attrNameLst>
                                          <p:attrName>ppt_x</p:attrName>
                                        </p:attrNameLst>
                                      </p:cBhvr>
                                      <p:tavLst>
                                        <p:tav tm="0">
                                          <p:val>
                                            <p:strVal val="1+#ppt_w/2"/>
                                          </p:val>
                                        </p:tav>
                                        <p:tav tm="100000">
                                          <p:val>
                                            <p:strVal val="#ppt_x"/>
                                          </p:val>
                                        </p:tav>
                                      </p:tavLst>
                                    </p:anim>
                                    <p:anim calcmode="lin" valueType="num">
                                      <p:cBhvr additive="base">
                                        <p:cTn id="46" dur="500" fill="hold"/>
                                        <p:tgtEl>
                                          <p:spTgt spid="1003"/>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grpId="0" nodeType="clickEffect">
                                  <p:stCondLst>
                                    <p:cond delay="0"/>
                                  </p:stCondLst>
                                  <p:childTnLst>
                                    <p:set>
                                      <p:cBhvr>
                                        <p:cTn id="50" dur="1" fill="hold">
                                          <p:stCondLst>
                                            <p:cond delay="0"/>
                                          </p:stCondLst>
                                        </p:cTn>
                                        <p:tgtEl>
                                          <p:spTgt spid="985"/>
                                        </p:tgtEl>
                                        <p:attrNameLst>
                                          <p:attrName>style.visibility</p:attrName>
                                        </p:attrNameLst>
                                      </p:cBhvr>
                                      <p:to>
                                        <p:strVal val="visible"/>
                                      </p:to>
                                    </p:set>
                                    <p:anim calcmode="lin" valueType="num">
                                      <p:cBhvr additive="base">
                                        <p:cTn id="51" dur="500" fill="hold"/>
                                        <p:tgtEl>
                                          <p:spTgt spid="985"/>
                                        </p:tgtEl>
                                        <p:attrNameLst>
                                          <p:attrName>ppt_x</p:attrName>
                                        </p:attrNameLst>
                                      </p:cBhvr>
                                      <p:tavLst>
                                        <p:tav tm="0">
                                          <p:val>
                                            <p:strVal val="1+#ppt_w/2"/>
                                          </p:val>
                                        </p:tav>
                                        <p:tav tm="100000">
                                          <p:val>
                                            <p:strVal val="#ppt_x"/>
                                          </p:val>
                                        </p:tav>
                                      </p:tavLst>
                                    </p:anim>
                                    <p:anim calcmode="lin" valueType="num">
                                      <p:cBhvr additive="base">
                                        <p:cTn id="52" dur="500" fill="hold"/>
                                        <p:tgtEl>
                                          <p:spTgt spid="985"/>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991"/>
                                        </p:tgtEl>
                                        <p:attrNameLst>
                                          <p:attrName>style.visibility</p:attrName>
                                        </p:attrNameLst>
                                      </p:cBhvr>
                                      <p:to>
                                        <p:strVal val="visible"/>
                                      </p:to>
                                    </p:set>
                                    <p:anim calcmode="lin" valueType="num">
                                      <p:cBhvr additive="base">
                                        <p:cTn id="55" dur="500" fill="hold"/>
                                        <p:tgtEl>
                                          <p:spTgt spid="991"/>
                                        </p:tgtEl>
                                        <p:attrNameLst>
                                          <p:attrName>ppt_x</p:attrName>
                                        </p:attrNameLst>
                                      </p:cBhvr>
                                      <p:tavLst>
                                        <p:tav tm="0">
                                          <p:val>
                                            <p:strVal val="1+#ppt_w/2"/>
                                          </p:val>
                                        </p:tav>
                                        <p:tav tm="100000">
                                          <p:val>
                                            <p:strVal val="#ppt_x"/>
                                          </p:val>
                                        </p:tav>
                                      </p:tavLst>
                                    </p:anim>
                                    <p:anim calcmode="lin" valueType="num">
                                      <p:cBhvr additive="base">
                                        <p:cTn id="56" dur="500" fill="hold"/>
                                        <p:tgtEl>
                                          <p:spTgt spid="991"/>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002"/>
                                        </p:tgtEl>
                                        <p:attrNameLst>
                                          <p:attrName>style.visibility</p:attrName>
                                        </p:attrNameLst>
                                      </p:cBhvr>
                                      <p:to>
                                        <p:strVal val="visible"/>
                                      </p:to>
                                    </p:set>
                                    <p:anim calcmode="lin" valueType="num">
                                      <p:cBhvr additive="base">
                                        <p:cTn id="59" dur="500" fill="hold"/>
                                        <p:tgtEl>
                                          <p:spTgt spid="1002"/>
                                        </p:tgtEl>
                                        <p:attrNameLst>
                                          <p:attrName>ppt_x</p:attrName>
                                        </p:attrNameLst>
                                      </p:cBhvr>
                                      <p:tavLst>
                                        <p:tav tm="0">
                                          <p:val>
                                            <p:strVal val="1+#ppt_w/2"/>
                                          </p:val>
                                        </p:tav>
                                        <p:tav tm="100000">
                                          <p:val>
                                            <p:strVal val="#ppt_x"/>
                                          </p:val>
                                        </p:tav>
                                      </p:tavLst>
                                    </p:anim>
                                    <p:anim calcmode="lin" valueType="num">
                                      <p:cBhvr additive="base">
                                        <p:cTn id="60" dur="500" fill="hold"/>
                                        <p:tgtEl>
                                          <p:spTgt spid="1002"/>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983"/>
                                        </p:tgtEl>
                                        <p:attrNameLst>
                                          <p:attrName>style.visibility</p:attrName>
                                        </p:attrNameLst>
                                      </p:cBhvr>
                                      <p:to>
                                        <p:strVal val="visible"/>
                                      </p:to>
                                    </p:set>
                                    <p:anim calcmode="lin" valueType="num">
                                      <p:cBhvr additive="base">
                                        <p:cTn id="65" dur="500" fill="hold"/>
                                        <p:tgtEl>
                                          <p:spTgt spid="983"/>
                                        </p:tgtEl>
                                        <p:attrNameLst>
                                          <p:attrName>ppt_x</p:attrName>
                                        </p:attrNameLst>
                                      </p:cBhvr>
                                      <p:tavLst>
                                        <p:tav tm="0">
                                          <p:val>
                                            <p:strVal val="1+#ppt_w/2"/>
                                          </p:val>
                                        </p:tav>
                                        <p:tav tm="100000">
                                          <p:val>
                                            <p:strVal val="#ppt_x"/>
                                          </p:val>
                                        </p:tav>
                                      </p:tavLst>
                                    </p:anim>
                                    <p:anim calcmode="lin" valueType="num">
                                      <p:cBhvr additive="base">
                                        <p:cTn id="66" dur="500" fill="hold"/>
                                        <p:tgtEl>
                                          <p:spTgt spid="983"/>
                                        </p:tgtEl>
                                        <p:attrNameLst>
                                          <p:attrName>ppt_y</p:attrName>
                                        </p:attrNameLst>
                                      </p:cBhvr>
                                      <p:tavLst>
                                        <p:tav tm="0">
                                          <p:val>
                                            <p:strVal val="#ppt_y"/>
                                          </p:val>
                                        </p:tav>
                                        <p:tav tm="100000">
                                          <p:val>
                                            <p:strVal val="#ppt_y"/>
                                          </p:val>
                                        </p:tav>
                                      </p:tavLst>
                                    </p:anim>
                                  </p:childTnLst>
                                </p:cTn>
                              </p:par>
                              <p:par>
                                <p:cTn id="67" presetID="2" presetClass="entr" presetSubtype="2" fill="hold" grpId="0" nodeType="withEffect">
                                  <p:stCondLst>
                                    <p:cond delay="0"/>
                                  </p:stCondLst>
                                  <p:childTnLst>
                                    <p:set>
                                      <p:cBhvr>
                                        <p:cTn id="68" dur="1" fill="hold">
                                          <p:stCondLst>
                                            <p:cond delay="0"/>
                                          </p:stCondLst>
                                        </p:cTn>
                                        <p:tgtEl>
                                          <p:spTgt spid="990"/>
                                        </p:tgtEl>
                                        <p:attrNameLst>
                                          <p:attrName>style.visibility</p:attrName>
                                        </p:attrNameLst>
                                      </p:cBhvr>
                                      <p:to>
                                        <p:strVal val="visible"/>
                                      </p:to>
                                    </p:set>
                                    <p:anim calcmode="lin" valueType="num">
                                      <p:cBhvr additive="base">
                                        <p:cTn id="69" dur="500" fill="hold"/>
                                        <p:tgtEl>
                                          <p:spTgt spid="990"/>
                                        </p:tgtEl>
                                        <p:attrNameLst>
                                          <p:attrName>ppt_x</p:attrName>
                                        </p:attrNameLst>
                                      </p:cBhvr>
                                      <p:tavLst>
                                        <p:tav tm="0">
                                          <p:val>
                                            <p:strVal val="1+#ppt_w/2"/>
                                          </p:val>
                                        </p:tav>
                                        <p:tav tm="100000">
                                          <p:val>
                                            <p:strVal val="#ppt_x"/>
                                          </p:val>
                                        </p:tav>
                                      </p:tavLst>
                                    </p:anim>
                                    <p:anim calcmode="lin" valueType="num">
                                      <p:cBhvr additive="base">
                                        <p:cTn id="70" dur="500" fill="hold"/>
                                        <p:tgtEl>
                                          <p:spTgt spid="990"/>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1001"/>
                                        </p:tgtEl>
                                        <p:attrNameLst>
                                          <p:attrName>style.visibility</p:attrName>
                                        </p:attrNameLst>
                                      </p:cBhvr>
                                      <p:to>
                                        <p:strVal val="visible"/>
                                      </p:to>
                                    </p:set>
                                    <p:anim calcmode="lin" valueType="num">
                                      <p:cBhvr additive="base">
                                        <p:cTn id="73" dur="500" fill="hold"/>
                                        <p:tgtEl>
                                          <p:spTgt spid="1001"/>
                                        </p:tgtEl>
                                        <p:attrNameLst>
                                          <p:attrName>ppt_x</p:attrName>
                                        </p:attrNameLst>
                                      </p:cBhvr>
                                      <p:tavLst>
                                        <p:tav tm="0">
                                          <p:val>
                                            <p:strVal val="1+#ppt_w/2"/>
                                          </p:val>
                                        </p:tav>
                                        <p:tav tm="100000">
                                          <p:val>
                                            <p:strVal val="#ppt_x"/>
                                          </p:val>
                                        </p:tav>
                                      </p:tavLst>
                                    </p:anim>
                                    <p:anim calcmode="lin" valueType="num">
                                      <p:cBhvr additive="base">
                                        <p:cTn id="74" dur="500" fill="hold"/>
                                        <p:tgtEl>
                                          <p:spTgt spid="1001"/>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984"/>
                                        </p:tgtEl>
                                        <p:attrNameLst>
                                          <p:attrName>style.visibility</p:attrName>
                                        </p:attrNameLst>
                                      </p:cBhvr>
                                      <p:to>
                                        <p:strVal val="visible"/>
                                      </p:to>
                                    </p:set>
                                    <p:anim calcmode="lin" valueType="num">
                                      <p:cBhvr additive="base">
                                        <p:cTn id="79" dur="500" fill="hold"/>
                                        <p:tgtEl>
                                          <p:spTgt spid="984"/>
                                        </p:tgtEl>
                                        <p:attrNameLst>
                                          <p:attrName>ppt_x</p:attrName>
                                        </p:attrNameLst>
                                      </p:cBhvr>
                                      <p:tavLst>
                                        <p:tav tm="0">
                                          <p:val>
                                            <p:strVal val="1+#ppt_w/2"/>
                                          </p:val>
                                        </p:tav>
                                        <p:tav tm="100000">
                                          <p:val>
                                            <p:strVal val="#ppt_x"/>
                                          </p:val>
                                        </p:tav>
                                      </p:tavLst>
                                    </p:anim>
                                    <p:anim calcmode="lin" valueType="num">
                                      <p:cBhvr additive="base">
                                        <p:cTn id="80" dur="500" fill="hold"/>
                                        <p:tgtEl>
                                          <p:spTgt spid="98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989"/>
                                        </p:tgtEl>
                                        <p:attrNameLst>
                                          <p:attrName>style.visibility</p:attrName>
                                        </p:attrNameLst>
                                      </p:cBhvr>
                                      <p:to>
                                        <p:strVal val="visible"/>
                                      </p:to>
                                    </p:set>
                                    <p:anim calcmode="lin" valueType="num">
                                      <p:cBhvr additive="base">
                                        <p:cTn id="83" dur="500" fill="hold"/>
                                        <p:tgtEl>
                                          <p:spTgt spid="989"/>
                                        </p:tgtEl>
                                        <p:attrNameLst>
                                          <p:attrName>ppt_x</p:attrName>
                                        </p:attrNameLst>
                                      </p:cBhvr>
                                      <p:tavLst>
                                        <p:tav tm="0">
                                          <p:val>
                                            <p:strVal val="1+#ppt_w/2"/>
                                          </p:val>
                                        </p:tav>
                                        <p:tav tm="100000">
                                          <p:val>
                                            <p:strVal val="#ppt_x"/>
                                          </p:val>
                                        </p:tav>
                                      </p:tavLst>
                                    </p:anim>
                                    <p:anim calcmode="lin" valueType="num">
                                      <p:cBhvr additive="base">
                                        <p:cTn id="84" dur="500" fill="hold"/>
                                        <p:tgtEl>
                                          <p:spTgt spid="989"/>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1000"/>
                                        </p:tgtEl>
                                        <p:attrNameLst>
                                          <p:attrName>style.visibility</p:attrName>
                                        </p:attrNameLst>
                                      </p:cBhvr>
                                      <p:to>
                                        <p:strVal val="visible"/>
                                      </p:to>
                                    </p:set>
                                    <p:anim calcmode="lin" valueType="num">
                                      <p:cBhvr additive="base">
                                        <p:cTn id="87" dur="500" fill="hold"/>
                                        <p:tgtEl>
                                          <p:spTgt spid="1000"/>
                                        </p:tgtEl>
                                        <p:attrNameLst>
                                          <p:attrName>ppt_x</p:attrName>
                                        </p:attrNameLst>
                                      </p:cBhvr>
                                      <p:tavLst>
                                        <p:tav tm="0">
                                          <p:val>
                                            <p:strVal val="1+#ppt_w/2"/>
                                          </p:val>
                                        </p:tav>
                                        <p:tav tm="100000">
                                          <p:val>
                                            <p:strVal val="#ppt_x"/>
                                          </p:val>
                                        </p:tav>
                                      </p:tavLst>
                                    </p:anim>
                                    <p:anim calcmode="lin" valueType="num">
                                      <p:cBhvr additive="base">
                                        <p:cTn id="88" dur="500" fill="hold"/>
                                        <p:tgtEl>
                                          <p:spTgt spid="1000"/>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grpId="0" nodeType="clickEffect">
                                  <p:stCondLst>
                                    <p:cond delay="0"/>
                                  </p:stCondLst>
                                  <p:childTnLst>
                                    <p:set>
                                      <p:cBhvr>
                                        <p:cTn id="92" dur="1" fill="hold">
                                          <p:stCondLst>
                                            <p:cond delay="0"/>
                                          </p:stCondLst>
                                        </p:cTn>
                                        <p:tgtEl>
                                          <p:spTgt spid="982"/>
                                        </p:tgtEl>
                                        <p:attrNameLst>
                                          <p:attrName>style.visibility</p:attrName>
                                        </p:attrNameLst>
                                      </p:cBhvr>
                                      <p:to>
                                        <p:strVal val="visible"/>
                                      </p:to>
                                    </p:set>
                                    <p:anim calcmode="lin" valueType="num">
                                      <p:cBhvr additive="base">
                                        <p:cTn id="93" dur="500" fill="hold"/>
                                        <p:tgtEl>
                                          <p:spTgt spid="982"/>
                                        </p:tgtEl>
                                        <p:attrNameLst>
                                          <p:attrName>ppt_x</p:attrName>
                                        </p:attrNameLst>
                                      </p:cBhvr>
                                      <p:tavLst>
                                        <p:tav tm="0">
                                          <p:val>
                                            <p:strVal val="1+#ppt_w/2"/>
                                          </p:val>
                                        </p:tav>
                                        <p:tav tm="100000">
                                          <p:val>
                                            <p:strVal val="#ppt_x"/>
                                          </p:val>
                                        </p:tav>
                                      </p:tavLst>
                                    </p:anim>
                                    <p:anim calcmode="lin" valueType="num">
                                      <p:cBhvr additive="base">
                                        <p:cTn id="94" dur="500" fill="hold"/>
                                        <p:tgtEl>
                                          <p:spTgt spid="982"/>
                                        </p:tgtEl>
                                        <p:attrNameLst>
                                          <p:attrName>ppt_y</p:attrName>
                                        </p:attrNameLst>
                                      </p:cBhvr>
                                      <p:tavLst>
                                        <p:tav tm="0">
                                          <p:val>
                                            <p:strVal val="#ppt_y"/>
                                          </p:val>
                                        </p:tav>
                                        <p:tav tm="100000">
                                          <p:val>
                                            <p:strVal val="#ppt_y"/>
                                          </p:val>
                                        </p:tav>
                                      </p:tavLst>
                                    </p:anim>
                                  </p:childTnLst>
                                </p:cTn>
                              </p:par>
                              <p:par>
                                <p:cTn id="95" presetID="2" presetClass="entr" presetSubtype="2" fill="hold" grpId="0" nodeType="withEffect">
                                  <p:stCondLst>
                                    <p:cond delay="0"/>
                                  </p:stCondLst>
                                  <p:childTnLst>
                                    <p:set>
                                      <p:cBhvr>
                                        <p:cTn id="96" dur="1" fill="hold">
                                          <p:stCondLst>
                                            <p:cond delay="0"/>
                                          </p:stCondLst>
                                        </p:cTn>
                                        <p:tgtEl>
                                          <p:spTgt spid="988"/>
                                        </p:tgtEl>
                                        <p:attrNameLst>
                                          <p:attrName>style.visibility</p:attrName>
                                        </p:attrNameLst>
                                      </p:cBhvr>
                                      <p:to>
                                        <p:strVal val="visible"/>
                                      </p:to>
                                    </p:set>
                                    <p:anim calcmode="lin" valueType="num">
                                      <p:cBhvr additive="base">
                                        <p:cTn id="97" dur="500" fill="hold"/>
                                        <p:tgtEl>
                                          <p:spTgt spid="988"/>
                                        </p:tgtEl>
                                        <p:attrNameLst>
                                          <p:attrName>ppt_x</p:attrName>
                                        </p:attrNameLst>
                                      </p:cBhvr>
                                      <p:tavLst>
                                        <p:tav tm="0">
                                          <p:val>
                                            <p:strVal val="1+#ppt_w/2"/>
                                          </p:val>
                                        </p:tav>
                                        <p:tav tm="100000">
                                          <p:val>
                                            <p:strVal val="#ppt_x"/>
                                          </p:val>
                                        </p:tav>
                                      </p:tavLst>
                                    </p:anim>
                                    <p:anim calcmode="lin" valueType="num">
                                      <p:cBhvr additive="base">
                                        <p:cTn id="98" dur="500" fill="hold"/>
                                        <p:tgtEl>
                                          <p:spTgt spid="988"/>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999"/>
                                        </p:tgtEl>
                                        <p:attrNameLst>
                                          <p:attrName>style.visibility</p:attrName>
                                        </p:attrNameLst>
                                      </p:cBhvr>
                                      <p:to>
                                        <p:strVal val="visible"/>
                                      </p:to>
                                    </p:set>
                                    <p:anim calcmode="lin" valueType="num">
                                      <p:cBhvr additive="base">
                                        <p:cTn id="101" dur="500" fill="hold"/>
                                        <p:tgtEl>
                                          <p:spTgt spid="999"/>
                                        </p:tgtEl>
                                        <p:attrNameLst>
                                          <p:attrName>ppt_x</p:attrName>
                                        </p:attrNameLst>
                                      </p:cBhvr>
                                      <p:tavLst>
                                        <p:tav tm="0">
                                          <p:val>
                                            <p:strVal val="1+#ppt_w/2"/>
                                          </p:val>
                                        </p:tav>
                                        <p:tav tm="100000">
                                          <p:val>
                                            <p:strVal val="#ppt_x"/>
                                          </p:val>
                                        </p:tav>
                                      </p:tavLst>
                                    </p:anim>
                                    <p:anim calcmode="lin" valueType="num">
                                      <p:cBhvr additive="base">
                                        <p:cTn id="102" dur="500" fill="hold"/>
                                        <p:tgtEl>
                                          <p:spTgt spid="999"/>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2" fill="hold" grpId="0" nodeType="clickEffect">
                                  <p:stCondLst>
                                    <p:cond delay="0"/>
                                  </p:stCondLst>
                                  <p:childTnLst>
                                    <p:set>
                                      <p:cBhvr>
                                        <p:cTn id="106" dur="1" fill="hold">
                                          <p:stCondLst>
                                            <p:cond delay="0"/>
                                          </p:stCondLst>
                                        </p:cTn>
                                        <p:tgtEl>
                                          <p:spTgt spid="980"/>
                                        </p:tgtEl>
                                        <p:attrNameLst>
                                          <p:attrName>style.visibility</p:attrName>
                                        </p:attrNameLst>
                                      </p:cBhvr>
                                      <p:to>
                                        <p:strVal val="visible"/>
                                      </p:to>
                                    </p:set>
                                    <p:anim calcmode="lin" valueType="num">
                                      <p:cBhvr additive="base">
                                        <p:cTn id="107" dur="500" fill="hold"/>
                                        <p:tgtEl>
                                          <p:spTgt spid="980"/>
                                        </p:tgtEl>
                                        <p:attrNameLst>
                                          <p:attrName>ppt_x</p:attrName>
                                        </p:attrNameLst>
                                      </p:cBhvr>
                                      <p:tavLst>
                                        <p:tav tm="0">
                                          <p:val>
                                            <p:strVal val="1+#ppt_w/2"/>
                                          </p:val>
                                        </p:tav>
                                        <p:tav tm="100000">
                                          <p:val>
                                            <p:strVal val="#ppt_x"/>
                                          </p:val>
                                        </p:tav>
                                      </p:tavLst>
                                    </p:anim>
                                    <p:anim calcmode="lin" valueType="num">
                                      <p:cBhvr additive="base">
                                        <p:cTn id="108" dur="500" fill="hold"/>
                                        <p:tgtEl>
                                          <p:spTgt spid="980"/>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987"/>
                                        </p:tgtEl>
                                        <p:attrNameLst>
                                          <p:attrName>style.visibility</p:attrName>
                                        </p:attrNameLst>
                                      </p:cBhvr>
                                      <p:to>
                                        <p:strVal val="visible"/>
                                      </p:to>
                                    </p:set>
                                    <p:anim calcmode="lin" valueType="num">
                                      <p:cBhvr additive="base">
                                        <p:cTn id="111" dur="500" fill="hold"/>
                                        <p:tgtEl>
                                          <p:spTgt spid="987"/>
                                        </p:tgtEl>
                                        <p:attrNameLst>
                                          <p:attrName>ppt_x</p:attrName>
                                        </p:attrNameLst>
                                      </p:cBhvr>
                                      <p:tavLst>
                                        <p:tav tm="0">
                                          <p:val>
                                            <p:strVal val="1+#ppt_w/2"/>
                                          </p:val>
                                        </p:tav>
                                        <p:tav tm="100000">
                                          <p:val>
                                            <p:strVal val="#ppt_x"/>
                                          </p:val>
                                        </p:tav>
                                      </p:tavLst>
                                    </p:anim>
                                    <p:anim calcmode="lin" valueType="num">
                                      <p:cBhvr additive="base">
                                        <p:cTn id="112" dur="500" fill="hold"/>
                                        <p:tgtEl>
                                          <p:spTgt spid="987"/>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998"/>
                                        </p:tgtEl>
                                        <p:attrNameLst>
                                          <p:attrName>style.visibility</p:attrName>
                                        </p:attrNameLst>
                                      </p:cBhvr>
                                      <p:to>
                                        <p:strVal val="visible"/>
                                      </p:to>
                                    </p:set>
                                    <p:anim calcmode="lin" valueType="num">
                                      <p:cBhvr additive="base">
                                        <p:cTn id="115" dur="500" fill="hold"/>
                                        <p:tgtEl>
                                          <p:spTgt spid="998"/>
                                        </p:tgtEl>
                                        <p:attrNameLst>
                                          <p:attrName>ppt_x</p:attrName>
                                        </p:attrNameLst>
                                      </p:cBhvr>
                                      <p:tavLst>
                                        <p:tav tm="0">
                                          <p:val>
                                            <p:strVal val="1+#ppt_w/2"/>
                                          </p:val>
                                        </p:tav>
                                        <p:tav tm="100000">
                                          <p:val>
                                            <p:strVal val="#ppt_x"/>
                                          </p:val>
                                        </p:tav>
                                      </p:tavLst>
                                    </p:anim>
                                    <p:anim calcmode="lin" valueType="num">
                                      <p:cBhvr additive="base">
                                        <p:cTn id="116" dur="500" fill="hold"/>
                                        <p:tgtEl>
                                          <p:spTgt spid="998"/>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2" fill="hold" grpId="0" nodeType="clickEffect">
                                  <p:stCondLst>
                                    <p:cond delay="0"/>
                                  </p:stCondLst>
                                  <p:childTnLst>
                                    <p:set>
                                      <p:cBhvr>
                                        <p:cTn id="120" dur="1" fill="hold">
                                          <p:stCondLst>
                                            <p:cond delay="0"/>
                                          </p:stCondLst>
                                        </p:cTn>
                                        <p:tgtEl>
                                          <p:spTgt spid="979"/>
                                        </p:tgtEl>
                                        <p:attrNameLst>
                                          <p:attrName>style.visibility</p:attrName>
                                        </p:attrNameLst>
                                      </p:cBhvr>
                                      <p:to>
                                        <p:strVal val="visible"/>
                                      </p:to>
                                    </p:set>
                                    <p:anim calcmode="lin" valueType="num">
                                      <p:cBhvr additive="base">
                                        <p:cTn id="121" dur="500" fill="hold"/>
                                        <p:tgtEl>
                                          <p:spTgt spid="979"/>
                                        </p:tgtEl>
                                        <p:attrNameLst>
                                          <p:attrName>ppt_x</p:attrName>
                                        </p:attrNameLst>
                                      </p:cBhvr>
                                      <p:tavLst>
                                        <p:tav tm="0">
                                          <p:val>
                                            <p:strVal val="1+#ppt_w/2"/>
                                          </p:val>
                                        </p:tav>
                                        <p:tav tm="100000">
                                          <p:val>
                                            <p:strVal val="#ppt_x"/>
                                          </p:val>
                                        </p:tav>
                                      </p:tavLst>
                                    </p:anim>
                                    <p:anim calcmode="lin" valueType="num">
                                      <p:cBhvr additive="base">
                                        <p:cTn id="122" dur="500" fill="hold"/>
                                        <p:tgtEl>
                                          <p:spTgt spid="979"/>
                                        </p:tgtEl>
                                        <p:attrNameLst>
                                          <p:attrName>ppt_y</p:attrName>
                                        </p:attrNameLst>
                                      </p:cBhvr>
                                      <p:tavLst>
                                        <p:tav tm="0">
                                          <p:val>
                                            <p:strVal val="#ppt_y"/>
                                          </p:val>
                                        </p:tav>
                                        <p:tav tm="100000">
                                          <p:val>
                                            <p:strVal val="#ppt_y"/>
                                          </p:val>
                                        </p:tav>
                                      </p:tavLst>
                                    </p:anim>
                                  </p:childTnLst>
                                </p:cTn>
                              </p:par>
                              <p:par>
                                <p:cTn id="123" presetID="2" presetClass="entr" presetSubtype="2" fill="hold" grpId="0" nodeType="withEffect">
                                  <p:stCondLst>
                                    <p:cond delay="0"/>
                                  </p:stCondLst>
                                  <p:childTnLst>
                                    <p:set>
                                      <p:cBhvr>
                                        <p:cTn id="124" dur="1" fill="hold">
                                          <p:stCondLst>
                                            <p:cond delay="0"/>
                                          </p:stCondLst>
                                        </p:cTn>
                                        <p:tgtEl>
                                          <p:spTgt spid="986"/>
                                        </p:tgtEl>
                                        <p:attrNameLst>
                                          <p:attrName>style.visibility</p:attrName>
                                        </p:attrNameLst>
                                      </p:cBhvr>
                                      <p:to>
                                        <p:strVal val="visible"/>
                                      </p:to>
                                    </p:set>
                                    <p:anim calcmode="lin" valueType="num">
                                      <p:cBhvr additive="base">
                                        <p:cTn id="125" dur="500" fill="hold"/>
                                        <p:tgtEl>
                                          <p:spTgt spid="986"/>
                                        </p:tgtEl>
                                        <p:attrNameLst>
                                          <p:attrName>ppt_x</p:attrName>
                                        </p:attrNameLst>
                                      </p:cBhvr>
                                      <p:tavLst>
                                        <p:tav tm="0">
                                          <p:val>
                                            <p:strVal val="1+#ppt_w/2"/>
                                          </p:val>
                                        </p:tav>
                                        <p:tav tm="100000">
                                          <p:val>
                                            <p:strVal val="#ppt_x"/>
                                          </p:val>
                                        </p:tav>
                                      </p:tavLst>
                                    </p:anim>
                                    <p:anim calcmode="lin" valueType="num">
                                      <p:cBhvr additive="base">
                                        <p:cTn id="126" dur="500" fill="hold"/>
                                        <p:tgtEl>
                                          <p:spTgt spid="986"/>
                                        </p:tgtEl>
                                        <p:attrNameLst>
                                          <p:attrName>ppt_y</p:attrName>
                                        </p:attrNameLst>
                                      </p:cBhvr>
                                      <p:tavLst>
                                        <p:tav tm="0">
                                          <p:val>
                                            <p:strVal val="#ppt_y"/>
                                          </p:val>
                                        </p:tav>
                                        <p:tav tm="100000">
                                          <p:val>
                                            <p:strVal val="#ppt_y"/>
                                          </p:val>
                                        </p:tav>
                                      </p:tavLst>
                                    </p:anim>
                                  </p:childTnLst>
                                </p:cTn>
                              </p:par>
                              <p:par>
                                <p:cTn id="127" presetID="2" presetClass="entr" presetSubtype="2" fill="hold" grpId="0" nodeType="withEffect">
                                  <p:stCondLst>
                                    <p:cond delay="0"/>
                                  </p:stCondLst>
                                  <p:childTnLst>
                                    <p:set>
                                      <p:cBhvr>
                                        <p:cTn id="128" dur="1" fill="hold">
                                          <p:stCondLst>
                                            <p:cond delay="0"/>
                                          </p:stCondLst>
                                        </p:cTn>
                                        <p:tgtEl>
                                          <p:spTgt spid="994"/>
                                        </p:tgtEl>
                                        <p:attrNameLst>
                                          <p:attrName>style.visibility</p:attrName>
                                        </p:attrNameLst>
                                      </p:cBhvr>
                                      <p:to>
                                        <p:strVal val="visible"/>
                                      </p:to>
                                    </p:set>
                                    <p:anim calcmode="lin" valueType="num">
                                      <p:cBhvr additive="base">
                                        <p:cTn id="129" dur="500" fill="hold"/>
                                        <p:tgtEl>
                                          <p:spTgt spid="994"/>
                                        </p:tgtEl>
                                        <p:attrNameLst>
                                          <p:attrName>ppt_x</p:attrName>
                                        </p:attrNameLst>
                                      </p:cBhvr>
                                      <p:tavLst>
                                        <p:tav tm="0">
                                          <p:val>
                                            <p:strVal val="1+#ppt_w/2"/>
                                          </p:val>
                                        </p:tav>
                                        <p:tav tm="100000">
                                          <p:val>
                                            <p:strVal val="#ppt_x"/>
                                          </p:val>
                                        </p:tav>
                                      </p:tavLst>
                                    </p:anim>
                                    <p:anim calcmode="lin" valueType="num">
                                      <p:cBhvr additive="base">
                                        <p:cTn id="130" dur="500" fill="hold"/>
                                        <p:tgtEl>
                                          <p:spTgt spid="994"/>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2" fill="hold" grpId="0" nodeType="clickEffect">
                                  <p:stCondLst>
                                    <p:cond delay="0"/>
                                  </p:stCondLst>
                                  <p:childTnLst>
                                    <p:set>
                                      <p:cBhvr>
                                        <p:cTn id="134" dur="1" fill="hold">
                                          <p:stCondLst>
                                            <p:cond delay="0"/>
                                          </p:stCondLst>
                                        </p:cTn>
                                        <p:tgtEl>
                                          <p:spTgt spid="981"/>
                                        </p:tgtEl>
                                        <p:attrNameLst>
                                          <p:attrName>style.visibility</p:attrName>
                                        </p:attrNameLst>
                                      </p:cBhvr>
                                      <p:to>
                                        <p:strVal val="visible"/>
                                      </p:to>
                                    </p:set>
                                    <p:anim calcmode="lin" valueType="num">
                                      <p:cBhvr additive="base">
                                        <p:cTn id="135" dur="500" fill="hold"/>
                                        <p:tgtEl>
                                          <p:spTgt spid="981"/>
                                        </p:tgtEl>
                                        <p:attrNameLst>
                                          <p:attrName>ppt_x</p:attrName>
                                        </p:attrNameLst>
                                      </p:cBhvr>
                                      <p:tavLst>
                                        <p:tav tm="0">
                                          <p:val>
                                            <p:strVal val="1+#ppt_w/2"/>
                                          </p:val>
                                        </p:tav>
                                        <p:tav tm="100000">
                                          <p:val>
                                            <p:strVal val="#ppt_x"/>
                                          </p:val>
                                        </p:tav>
                                      </p:tavLst>
                                    </p:anim>
                                    <p:anim calcmode="lin" valueType="num">
                                      <p:cBhvr additive="base">
                                        <p:cTn id="136" dur="500" fill="hold"/>
                                        <p:tgtEl>
                                          <p:spTgt spid="981"/>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997"/>
                                        </p:tgtEl>
                                        <p:attrNameLst>
                                          <p:attrName>style.visibility</p:attrName>
                                        </p:attrNameLst>
                                      </p:cBhvr>
                                      <p:to>
                                        <p:strVal val="visible"/>
                                      </p:to>
                                    </p:set>
                                    <p:anim calcmode="lin" valueType="num">
                                      <p:cBhvr additive="base">
                                        <p:cTn id="139" dur="500" fill="hold"/>
                                        <p:tgtEl>
                                          <p:spTgt spid="997"/>
                                        </p:tgtEl>
                                        <p:attrNameLst>
                                          <p:attrName>ppt_x</p:attrName>
                                        </p:attrNameLst>
                                      </p:cBhvr>
                                      <p:tavLst>
                                        <p:tav tm="0">
                                          <p:val>
                                            <p:strVal val="1+#ppt_w/2"/>
                                          </p:val>
                                        </p:tav>
                                        <p:tav tm="100000">
                                          <p:val>
                                            <p:strVal val="#ppt_x"/>
                                          </p:val>
                                        </p:tav>
                                      </p:tavLst>
                                    </p:anim>
                                    <p:anim calcmode="lin" valueType="num">
                                      <p:cBhvr additive="base">
                                        <p:cTn id="140" dur="500" fill="hold"/>
                                        <p:tgtEl>
                                          <p:spTgt spid="997"/>
                                        </p:tgtEl>
                                        <p:attrNameLst>
                                          <p:attrName>ppt_y</p:attrName>
                                        </p:attrNameLst>
                                      </p:cBhvr>
                                      <p:tavLst>
                                        <p:tav tm="0">
                                          <p:val>
                                            <p:strVal val="#ppt_y"/>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2" fill="hold" grpId="0" nodeType="clickEffect">
                                  <p:stCondLst>
                                    <p:cond delay="0"/>
                                  </p:stCondLst>
                                  <p:childTnLst>
                                    <p:set>
                                      <p:cBhvr>
                                        <p:cTn id="144" dur="1" fill="hold">
                                          <p:stCondLst>
                                            <p:cond delay="0"/>
                                          </p:stCondLst>
                                        </p:cTn>
                                        <p:tgtEl>
                                          <p:spTgt spid="977"/>
                                        </p:tgtEl>
                                        <p:attrNameLst>
                                          <p:attrName>style.visibility</p:attrName>
                                        </p:attrNameLst>
                                      </p:cBhvr>
                                      <p:to>
                                        <p:strVal val="visible"/>
                                      </p:to>
                                    </p:set>
                                    <p:anim calcmode="lin" valueType="num">
                                      <p:cBhvr additive="base">
                                        <p:cTn id="145" dur="500" fill="hold"/>
                                        <p:tgtEl>
                                          <p:spTgt spid="977"/>
                                        </p:tgtEl>
                                        <p:attrNameLst>
                                          <p:attrName>ppt_x</p:attrName>
                                        </p:attrNameLst>
                                      </p:cBhvr>
                                      <p:tavLst>
                                        <p:tav tm="0">
                                          <p:val>
                                            <p:strVal val="1+#ppt_w/2"/>
                                          </p:val>
                                        </p:tav>
                                        <p:tav tm="100000">
                                          <p:val>
                                            <p:strVal val="#ppt_x"/>
                                          </p:val>
                                        </p:tav>
                                      </p:tavLst>
                                    </p:anim>
                                    <p:anim calcmode="lin" valueType="num">
                                      <p:cBhvr additive="base">
                                        <p:cTn id="146" dur="500" fill="hold"/>
                                        <p:tgtEl>
                                          <p:spTgt spid="977"/>
                                        </p:tgtEl>
                                        <p:attrNameLst>
                                          <p:attrName>ppt_y</p:attrName>
                                        </p:attrNameLst>
                                      </p:cBhvr>
                                      <p:tavLst>
                                        <p:tav tm="0">
                                          <p:val>
                                            <p:strVal val="#ppt_y"/>
                                          </p:val>
                                        </p:tav>
                                        <p:tav tm="100000">
                                          <p:val>
                                            <p:strVal val="#ppt_y"/>
                                          </p:val>
                                        </p:tav>
                                      </p:tavLst>
                                    </p:anim>
                                  </p:childTnLst>
                                </p:cTn>
                              </p:par>
                              <p:par>
                                <p:cTn id="147" presetID="2" presetClass="entr" presetSubtype="2" fill="hold" grpId="0" nodeType="withEffect">
                                  <p:stCondLst>
                                    <p:cond delay="0"/>
                                  </p:stCondLst>
                                  <p:childTnLst>
                                    <p:set>
                                      <p:cBhvr>
                                        <p:cTn id="148" dur="1" fill="hold">
                                          <p:stCondLst>
                                            <p:cond delay="0"/>
                                          </p:stCondLst>
                                        </p:cTn>
                                        <p:tgtEl>
                                          <p:spTgt spid="996"/>
                                        </p:tgtEl>
                                        <p:attrNameLst>
                                          <p:attrName>style.visibility</p:attrName>
                                        </p:attrNameLst>
                                      </p:cBhvr>
                                      <p:to>
                                        <p:strVal val="visible"/>
                                      </p:to>
                                    </p:set>
                                    <p:anim calcmode="lin" valueType="num">
                                      <p:cBhvr additive="base">
                                        <p:cTn id="149" dur="500" fill="hold"/>
                                        <p:tgtEl>
                                          <p:spTgt spid="996"/>
                                        </p:tgtEl>
                                        <p:attrNameLst>
                                          <p:attrName>ppt_x</p:attrName>
                                        </p:attrNameLst>
                                      </p:cBhvr>
                                      <p:tavLst>
                                        <p:tav tm="0">
                                          <p:val>
                                            <p:strVal val="1+#ppt_w/2"/>
                                          </p:val>
                                        </p:tav>
                                        <p:tav tm="100000">
                                          <p:val>
                                            <p:strVal val="#ppt_x"/>
                                          </p:val>
                                        </p:tav>
                                      </p:tavLst>
                                    </p:anim>
                                    <p:anim calcmode="lin" valueType="num">
                                      <p:cBhvr additive="base">
                                        <p:cTn id="150" dur="500" fill="hold"/>
                                        <p:tgtEl>
                                          <p:spTgt spid="996"/>
                                        </p:tgtEl>
                                        <p:attrNameLst>
                                          <p:attrName>ppt_y</p:attrName>
                                        </p:attrNameLst>
                                      </p:cBhvr>
                                      <p:tavLst>
                                        <p:tav tm="0">
                                          <p:val>
                                            <p:strVal val="#ppt_y"/>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2" fill="hold" grpId="0" nodeType="clickEffect">
                                  <p:stCondLst>
                                    <p:cond delay="0"/>
                                  </p:stCondLst>
                                  <p:childTnLst>
                                    <p:set>
                                      <p:cBhvr>
                                        <p:cTn id="154" dur="1" fill="hold">
                                          <p:stCondLst>
                                            <p:cond delay="0"/>
                                          </p:stCondLst>
                                        </p:cTn>
                                        <p:tgtEl>
                                          <p:spTgt spid="995"/>
                                        </p:tgtEl>
                                        <p:attrNameLst>
                                          <p:attrName>style.visibility</p:attrName>
                                        </p:attrNameLst>
                                      </p:cBhvr>
                                      <p:to>
                                        <p:strVal val="visible"/>
                                      </p:to>
                                    </p:set>
                                    <p:anim calcmode="lin" valueType="num">
                                      <p:cBhvr additive="base">
                                        <p:cTn id="155" dur="500" fill="hold"/>
                                        <p:tgtEl>
                                          <p:spTgt spid="995"/>
                                        </p:tgtEl>
                                        <p:attrNameLst>
                                          <p:attrName>ppt_x</p:attrName>
                                        </p:attrNameLst>
                                      </p:cBhvr>
                                      <p:tavLst>
                                        <p:tav tm="0">
                                          <p:val>
                                            <p:strVal val="1+#ppt_w/2"/>
                                          </p:val>
                                        </p:tav>
                                        <p:tav tm="100000">
                                          <p:val>
                                            <p:strVal val="#ppt_x"/>
                                          </p:val>
                                        </p:tav>
                                      </p:tavLst>
                                    </p:anim>
                                    <p:anim calcmode="lin" valueType="num">
                                      <p:cBhvr additive="base">
                                        <p:cTn id="156" dur="500" fill="hold"/>
                                        <p:tgtEl>
                                          <p:spTgt spid="995"/>
                                        </p:tgtEl>
                                        <p:attrNameLst>
                                          <p:attrName>ppt_y</p:attrName>
                                        </p:attrNameLst>
                                      </p:cBhvr>
                                      <p:tavLst>
                                        <p:tav tm="0">
                                          <p:val>
                                            <p:strVal val="#ppt_y"/>
                                          </p:val>
                                        </p:tav>
                                        <p:tav tm="100000">
                                          <p:val>
                                            <p:strVal val="#ppt_y"/>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2" fill="hold" grpId="1" nodeType="clickEffect">
                                  <p:stCondLst>
                                    <p:cond delay="0"/>
                                  </p:stCondLst>
                                  <p:childTnLst>
                                    <p:set>
                                      <p:cBhvr>
                                        <p:cTn id="160" dur="1" fill="hold">
                                          <p:stCondLst>
                                            <p:cond delay="0"/>
                                          </p:stCondLst>
                                        </p:cTn>
                                        <p:tgtEl>
                                          <p:spTgt spid="994"/>
                                        </p:tgtEl>
                                        <p:attrNameLst>
                                          <p:attrName>style.visibility</p:attrName>
                                        </p:attrNameLst>
                                      </p:cBhvr>
                                      <p:to>
                                        <p:strVal val="visible"/>
                                      </p:to>
                                    </p:set>
                                    <p:anim calcmode="lin" valueType="num">
                                      <p:cBhvr additive="base">
                                        <p:cTn id="161" dur="500" fill="hold"/>
                                        <p:tgtEl>
                                          <p:spTgt spid="994"/>
                                        </p:tgtEl>
                                        <p:attrNameLst>
                                          <p:attrName>ppt_x</p:attrName>
                                        </p:attrNameLst>
                                      </p:cBhvr>
                                      <p:tavLst>
                                        <p:tav tm="0">
                                          <p:val>
                                            <p:strVal val="1+#ppt_w/2"/>
                                          </p:val>
                                        </p:tav>
                                        <p:tav tm="100000">
                                          <p:val>
                                            <p:strVal val="#ppt_x"/>
                                          </p:val>
                                        </p:tav>
                                      </p:tavLst>
                                    </p:anim>
                                    <p:anim calcmode="lin" valueType="num">
                                      <p:cBhvr additive="base">
                                        <p:cTn id="162" dur="500" fill="hold"/>
                                        <p:tgtEl>
                                          <p:spTgt spid="994"/>
                                        </p:tgtEl>
                                        <p:attrNameLst>
                                          <p:attrName>ppt_y</p:attrName>
                                        </p:attrNameLst>
                                      </p:cBhvr>
                                      <p:tavLst>
                                        <p:tav tm="0">
                                          <p:val>
                                            <p:strVal val="#ppt_y"/>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2" fill="hold" grpId="0" nodeType="clickEffect">
                                  <p:stCondLst>
                                    <p:cond delay="0"/>
                                  </p:stCondLst>
                                  <p:childTnLst>
                                    <p:set>
                                      <p:cBhvr>
                                        <p:cTn id="166" dur="1" fill="hold">
                                          <p:stCondLst>
                                            <p:cond delay="0"/>
                                          </p:stCondLst>
                                        </p:cTn>
                                        <p:tgtEl>
                                          <p:spTgt spid="993"/>
                                        </p:tgtEl>
                                        <p:attrNameLst>
                                          <p:attrName>style.visibility</p:attrName>
                                        </p:attrNameLst>
                                      </p:cBhvr>
                                      <p:to>
                                        <p:strVal val="visible"/>
                                      </p:to>
                                    </p:set>
                                    <p:anim calcmode="lin" valueType="num">
                                      <p:cBhvr additive="base">
                                        <p:cTn id="167" dur="500" fill="hold"/>
                                        <p:tgtEl>
                                          <p:spTgt spid="993"/>
                                        </p:tgtEl>
                                        <p:attrNameLst>
                                          <p:attrName>ppt_x</p:attrName>
                                        </p:attrNameLst>
                                      </p:cBhvr>
                                      <p:tavLst>
                                        <p:tav tm="0">
                                          <p:val>
                                            <p:strVal val="1+#ppt_w/2"/>
                                          </p:val>
                                        </p:tav>
                                        <p:tav tm="100000">
                                          <p:val>
                                            <p:strVal val="#ppt_x"/>
                                          </p:val>
                                        </p:tav>
                                      </p:tavLst>
                                    </p:anim>
                                    <p:anim calcmode="lin" valueType="num">
                                      <p:cBhvr additive="base">
                                        <p:cTn id="168" dur="500" fill="hold"/>
                                        <p:tgtEl>
                                          <p:spTgt spid="993"/>
                                        </p:tgtEl>
                                        <p:attrNameLst>
                                          <p:attrName>ppt_y</p:attrName>
                                        </p:attrNameLst>
                                      </p:cBhvr>
                                      <p:tavLst>
                                        <p:tav tm="0">
                                          <p:val>
                                            <p:strVal val="#ppt_y"/>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2" fill="hold" grpId="0" nodeType="clickEffect">
                                  <p:stCondLst>
                                    <p:cond delay="0"/>
                                  </p:stCondLst>
                                  <p:childTnLst>
                                    <p:set>
                                      <p:cBhvr>
                                        <p:cTn id="172" dur="1" fill="hold">
                                          <p:stCondLst>
                                            <p:cond delay="0"/>
                                          </p:stCondLst>
                                        </p:cTn>
                                        <p:tgtEl>
                                          <p:spTgt spid="992"/>
                                        </p:tgtEl>
                                        <p:attrNameLst>
                                          <p:attrName>style.visibility</p:attrName>
                                        </p:attrNameLst>
                                      </p:cBhvr>
                                      <p:to>
                                        <p:strVal val="visible"/>
                                      </p:to>
                                    </p:set>
                                    <p:anim calcmode="lin" valueType="num">
                                      <p:cBhvr additive="base">
                                        <p:cTn id="173" dur="500" fill="hold"/>
                                        <p:tgtEl>
                                          <p:spTgt spid="992"/>
                                        </p:tgtEl>
                                        <p:attrNameLst>
                                          <p:attrName>ppt_x</p:attrName>
                                        </p:attrNameLst>
                                      </p:cBhvr>
                                      <p:tavLst>
                                        <p:tav tm="0">
                                          <p:val>
                                            <p:strVal val="1+#ppt_w/2"/>
                                          </p:val>
                                        </p:tav>
                                        <p:tav tm="100000">
                                          <p:val>
                                            <p:strVal val="#ppt_x"/>
                                          </p:val>
                                        </p:tav>
                                      </p:tavLst>
                                    </p:anim>
                                    <p:anim calcmode="lin" valueType="num">
                                      <p:cBhvr additive="base">
                                        <p:cTn id="174" dur="500" fill="hold"/>
                                        <p:tgtEl>
                                          <p:spTgt spid="9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P spid="977" grpId="0"/>
      <p:bldP spid="978" grpId="0"/>
      <p:bldP spid="979" grpId="0"/>
      <p:bldP spid="980" grpId="0"/>
      <p:bldP spid="981" grpId="0"/>
      <p:bldP spid="982" grpId="0"/>
      <p:bldP spid="983" grpId="0"/>
      <p:bldP spid="984" grpId="0"/>
      <p:bldP spid="985" grpId="0"/>
      <p:bldP spid="986" grpId="0"/>
      <p:bldP spid="987" grpId="0"/>
      <p:bldP spid="988" grpId="0"/>
      <p:bldP spid="989" grpId="0"/>
      <p:bldP spid="990" grpId="0"/>
      <p:bldP spid="991" grpId="0"/>
      <p:bldP spid="992" grpId="0"/>
      <p:bldP spid="993" grpId="0"/>
      <p:bldP spid="994" grpId="0"/>
      <p:bldP spid="994" grpId="1"/>
      <p:bldP spid="995" grpId="0"/>
      <p:bldP spid="996" grpId="0"/>
      <p:bldP spid="997" grpId="0"/>
      <p:bldP spid="998" grpId="0"/>
      <p:bldP spid="999" grpId="0"/>
      <p:bldP spid="1000" grpId="0"/>
      <p:bldP spid="1001" grpId="0"/>
      <p:bldP spid="1002" grpId="0"/>
      <p:bldP spid="1003" grpId="0"/>
      <p:bldP spid="1004"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Reinforcement Learning</a:t>
            </a:r>
            <a:b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b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8331" y="618184"/>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946031" y="782955"/>
            <a:ext cx="2434679" cy="817245"/>
          </a:xfrm>
          <a:prstGeom prst="wedgeRoundRectCallout">
            <a:avLst>
              <a:gd name="adj1" fmla="val -53269"/>
              <a:gd name="adj2" fmla="val -33189"/>
              <a:gd name="adj3" fmla="val 16667"/>
            </a:avLst>
          </a:prstGeom>
          <a:ln w="25400">
            <a:solidFill>
              <a:schemeClr val="tx2"/>
            </a:solid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What order should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 update the s?</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204" name="Picture 6" descr="Related image">
            <a:extLst>
              <a:ext uri="{FF2B5EF4-FFF2-40B4-BE49-F238E27FC236}">
                <a16:creationId xmlns:a16="http://schemas.microsoft.com/office/drawing/2014/main" id="{D300381F-015A-45BE-ABBB-2E73B6AA655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632" t="6824" b="12622"/>
          <a:stretch/>
        </p:blipFill>
        <p:spPr bwMode="auto">
          <a:xfrm>
            <a:off x="6248400" y="618184"/>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304" name="Content Placeholder 2">
            <a:extLst>
              <a:ext uri="{FF2B5EF4-FFF2-40B4-BE49-F238E27FC236}">
                <a16:creationId xmlns:a16="http://schemas.microsoft.com/office/drawing/2014/main" id="{99AAC6CA-5E56-4619-95D8-96B2114A6E68}"/>
              </a:ext>
            </a:extLst>
          </p:cNvPr>
          <p:cNvSpPr txBox="1">
            <a:spLocks/>
          </p:cNvSpPr>
          <p:nvPr/>
        </p:nvSpPr>
        <p:spPr bwMode="auto">
          <a:xfrm>
            <a:off x="3068022" y="557312"/>
            <a:ext cx="3355083" cy="16200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marR="0" lvl="1" indent="0" algn="ctr" defTabSz="914400" rtl="0" eaLnBrk="1" fontAlgn="base" latinLnBrk="0" hangingPunct="1">
              <a:lnSpc>
                <a:spcPct val="100000"/>
              </a:lnSpc>
              <a:spcBef>
                <a:spcPct val="20000"/>
              </a:spcBef>
              <a:spcAft>
                <a:spcPct val="0"/>
              </a:spcAft>
              <a:buClrTx/>
              <a:buSzTx/>
              <a:buFontTx/>
              <a:buNone/>
              <a:tabLst>
                <a:tab pos="858838" algn="l"/>
              </a:tabLst>
              <a:defRPr/>
            </a:pPr>
            <a:r>
              <a:rPr kumimoji="0" lang="en-US" sz="24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2017 learns by </a:t>
            </a:r>
            <a:br>
              <a:rPr kumimoji="0" lang="en-US" sz="24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b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playing with itself.</a:t>
            </a:r>
          </a:p>
          <a:p>
            <a:pPr marL="65088" marR="0" lvl="1" indent="0" algn="ctr" defTabSz="914400" rtl="0" eaLnBrk="1" fontAlgn="base" latinLnBrk="0" hangingPunct="1">
              <a:lnSpc>
                <a:spcPct val="100000"/>
              </a:lnSpc>
              <a:spcBef>
                <a:spcPct val="20000"/>
              </a:spcBef>
              <a:spcAft>
                <a:spcPct val="0"/>
              </a:spcAft>
              <a:buClrTx/>
              <a:buSzTx/>
              <a:buFontTx/>
              <a:buNone/>
              <a:tabLst>
                <a:tab pos="858838" algn="l"/>
              </a:tabLst>
              <a:defRPr/>
            </a:pP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No human skill given.</a:t>
            </a:r>
          </a:p>
        </p:txBody>
      </p:sp>
      <p:grpSp>
        <p:nvGrpSpPr>
          <p:cNvPr id="601" name="Group 600">
            <a:extLst>
              <a:ext uri="{FF2B5EF4-FFF2-40B4-BE49-F238E27FC236}">
                <a16:creationId xmlns:a16="http://schemas.microsoft.com/office/drawing/2014/main" id="{C5242BFF-3EDE-48B1-AC9D-BA4DAE1EF849}"/>
              </a:ext>
            </a:extLst>
          </p:cNvPr>
          <p:cNvGrpSpPr/>
          <p:nvPr/>
        </p:nvGrpSpPr>
        <p:grpSpPr>
          <a:xfrm flipH="1">
            <a:off x="8287015" y="3010901"/>
            <a:ext cx="717655" cy="1143833"/>
            <a:chOff x="5060717" y="3077392"/>
            <a:chExt cx="1849758" cy="3642254"/>
          </a:xfrm>
        </p:grpSpPr>
        <p:pic>
          <p:nvPicPr>
            <p:cNvPr id="602" name="Picture 2" descr="Related image">
              <a:extLst>
                <a:ext uri="{FF2B5EF4-FFF2-40B4-BE49-F238E27FC236}">
                  <a16:creationId xmlns:a16="http://schemas.microsoft.com/office/drawing/2014/main" id="{C967656D-9819-49FC-94DD-8C96B307626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603" name="Rectangle 602">
              <a:extLst>
                <a:ext uri="{FF2B5EF4-FFF2-40B4-BE49-F238E27FC236}">
                  <a16:creationId xmlns:a16="http://schemas.microsoft.com/office/drawing/2014/main" id="{B207CE70-EC3E-47F6-BD57-DE0ADE3E98B5}"/>
                </a:ext>
              </a:extLst>
            </p:cNvPr>
            <p:cNvSpPr/>
            <p:nvPr/>
          </p:nvSpPr>
          <p:spPr>
            <a:xfrm>
              <a:off x="6400801" y="4114801"/>
              <a:ext cx="509674" cy="609600"/>
            </a:xfrm>
            <a:prstGeom prst="rect">
              <a:avLst/>
            </a:prstGeom>
            <a:solidFill>
              <a:srgbClr val="00621A"/>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604" name="Rounded Rectangular Callout 99">
            <a:extLst>
              <a:ext uri="{FF2B5EF4-FFF2-40B4-BE49-F238E27FC236}">
                <a16:creationId xmlns:a16="http://schemas.microsoft.com/office/drawing/2014/main" id="{4E2549B0-4362-4AED-A44C-E664BA2FE32C}"/>
              </a:ext>
            </a:extLst>
          </p:cNvPr>
          <p:cNvSpPr/>
          <p:nvPr/>
        </p:nvSpPr>
        <p:spPr>
          <a:xfrm>
            <a:off x="1420517" y="3891909"/>
            <a:ext cx="6414433" cy="1225868"/>
          </a:xfrm>
          <a:prstGeom prst="wedgeRoundRectCallout">
            <a:avLst>
              <a:gd name="adj1" fmla="val 52679"/>
              <a:gd name="adj2" fmla="val -48283"/>
              <a:gd name="adj3" fmla="val 16667"/>
            </a:avLst>
          </a:prstGeom>
          <a:noFill/>
          <a:ln w="25400">
            <a:solidFill>
              <a:srgbClr val="66FF33"/>
            </a:solid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We cant work backwards from likely end-games,</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because we don’t know what they look like.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And there are too many non-likely ones. </a:t>
            </a:r>
          </a:p>
        </p:txBody>
      </p:sp>
      <p:sp>
        <p:nvSpPr>
          <p:cNvPr id="605" name="Rounded Rectangular Callout 99">
            <a:extLst>
              <a:ext uri="{FF2B5EF4-FFF2-40B4-BE49-F238E27FC236}">
                <a16:creationId xmlns:a16="http://schemas.microsoft.com/office/drawing/2014/main" id="{B9D73DE5-866E-4202-A523-BE5B7338CF0F}"/>
              </a:ext>
            </a:extLst>
          </p:cNvPr>
          <p:cNvSpPr/>
          <p:nvPr/>
        </p:nvSpPr>
        <p:spPr>
          <a:xfrm>
            <a:off x="1420517" y="5185922"/>
            <a:ext cx="6414433" cy="1634490"/>
          </a:xfrm>
          <a:prstGeom prst="wedgeRoundRectCallout">
            <a:avLst>
              <a:gd name="adj1" fmla="val 50951"/>
              <a:gd name="adj2" fmla="val -48471"/>
              <a:gd name="adj3" fmla="val 16667"/>
            </a:avLst>
          </a:prstGeom>
          <a:noFill/>
          <a:ln w="25400">
            <a:solidFill>
              <a:srgbClr val="66FF33"/>
            </a:solid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Instead, we just have the agent play games </a:t>
            </a:r>
            <a:b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and then work backwards within them.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first these games, look random.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But slowly the agent learns.</a:t>
            </a:r>
          </a:p>
        </p:txBody>
      </p:sp>
      <p:sp>
        <p:nvSpPr>
          <p:cNvPr id="12" name="Rounded Rectangular Callout 99">
            <a:extLst>
              <a:ext uri="{FF2B5EF4-FFF2-40B4-BE49-F238E27FC236}">
                <a16:creationId xmlns:a16="http://schemas.microsoft.com/office/drawing/2014/main" id="{91B87F41-A91F-4036-BC38-347423EDBB27}"/>
              </a:ext>
            </a:extLst>
          </p:cNvPr>
          <p:cNvSpPr/>
          <p:nvPr/>
        </p:nvSpPr>
        <p:spPr>
          <a:xfrm>
            <a:off x="1420517" y="1804981"/>
            <a:ext cx="6414433" cy="2043113"/>
          </a:xfrm>
          <a:prstGeom prst="wedgeRoundRectCallout">
            <a:avLst>
              <a:gd name="adj1" fmla="val 54695"/>
              <a:gd name="adj2" fmla="val 21035"/>
              <a:gd name="adj3" fmla="val 16667"/>
            </a:avLst>
          </a:prstGeom>
          <a:noFill/>
          <a:ln w="25400">
            <a:solidFill>
              <a:srgbClr val="66FF33"/>
            </a:solid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Expert players can quickly understand and recognize layouts of pieces on the board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that arise from reasonable games.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But not those that are not likely to arise.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We want the same for our agent.</a:t>
            </a:r>
          </a:p>
        </p:txBody>
      </p:sp>
    </p:spTree>
    <p:extLst>
      <p:ext uri="{BB962C8B-B14F-4D97-AF65-F5344CB8AC3E}">
        <p14:creationId xmlns:p14="http://schemas.microsoft.com/office/powerpoint/2010/main" val="3164902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04">
                                            <p:txEl>
                                              <p:pRg st="0" end="0"/>
                                            </p:txEl>
                                          </p:spTgt>
                                        </p:tgtEl>
                                        <p:attrNameLst>
                                          <p:attrName>style.visibility</p:attrName>
                                        </p:attrNameLst>
                                      </p:cBhvr>
                                      <p:to>
                                        <p:strVal val="visible"/>
                                      </p:to>
                                    </p:set>
                                    <p:anim calcmode="lin" valueType="num">
                                      <p:cBhvr additive="base">
                                        <p:cTn id="7" dur="500" fill="hold"/>
                                        <p:tgtEl>
                                          <p:spTgt spid="304">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304">
                                            <p:txEl>
                                              <p:pRg st="1" end="1"/>
                                            </p:txEl>
                                          </p:spTgt>
                                        </p:tgtEl>
                                        <p:attrNameLst>
                                          <p:attrName>style.visibility</p:attrName>
                                        </p:attrNameLst>
                                      </p:cBhvr>
                                      <p:to>
                                        <p:strVal val="visible"/>
                                      </p:to>
                                    </p:set>
                                    <p:anim calcmode="lin" valueType="num">
                                      <p:cBhvr additive="base">
                                        <p:cTn id="13" dur="500" fill="hold"/>
                                        <p:tgtEl>
                                          <p:spTgt spid="304">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3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1+#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601"/>
                                        </p:tgtEl>
                                        <p:attrNameLst>
                                          <p:attrName>style.visibility</p:attrName>
                                        </p:attrNameLst>
                                      </p:cBhvr>
                                      <p:to>
                                        <p:strVal val="visible"/>
                                      </p:to>
                                    </p:set>
                                    <p:anim calcmode="lin" valueType="num">
                                      <p:cBhvr additive="base">
                                        <p:cTn id="23" dur="500" fill="hold"/>
                                        <p:tgtEl>
                                          <p:spTgt spid="601"/>
                                        </p:tgtEl>
                                        <p:attrNameLst>
                                          <p:attrName>ppt_x</p:attrName>
                                        </p:attrNameLst>
                                      </p:cBhvr>
                                      <p:tavLst>
                                        <p:tav tm="0">
                                          <p:val>
                                            <p:strVal val="1+#ppt_w/2"/>
                                          </p:val>
                                        </p:tav>
                                        <p:tav tm="100000">
                                          <p:val>
                                            <p:strVal val="#ppt_x"/>
                                          </p:val>
                                        </p:tav>
                                      </p:tavLst>
                                    </p:anim>
                                    <p:anim calcmode="lin" valueType="num">
                                      <p:cBhvr additive="base">
                                        <p:cTn id="24" dur="500" fill="hold"/>
                                        <p:tgtEl>
                                          <p:spTgt spid="601"/>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2">
                                            <p:txEl>
                                              <p:pRg st="0" end="0"/>
                                            </p:txEl>
                                          </p:spTgt>
                                        </p:tgtEl>
                                        <p:attrNameLst>
                                          <p:attrName>style.visibility</p:attrName>
                                        </p:attrNameLst>
                                      </p:cBhvr>
                                      <p:to>
                                        <p:strVal val="visible"/>
                                      </p:to>
                                    </p:set>
                                    <p:anim calcmode="lin" valueType="num">
                                      <p:cBhvr additive="base">
                                        <p:cTn id="27"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2">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2">
                                            <p:txEl>
                                              <p:pRg st="1" end="1"/>
                                            </p:txEl>
                                          </p:spTgt>
                                        </p:tgtEl>
                                        <p:attrNameLst>
                                          <p:attrName>style.visibility</p:attrName>
                                        </p:attrNameLst>
                                      </p:cBhvr>
                                      <p:to>
                                        <p:strVal val="visible"/>
                                      </p:to>
                                    </p:set>
                                    <p:anim calcmode="lin" valueType="num">
                                      <p:cBhvr additive="base">
                                        <p:cTn id="31" dur="500" fill="hold"/>
                                        <p:tgtEl>
                                          <p:spTgt spid="12">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12">
                                            <p:txEl>
                                              <p:pRg st="2" end="2"/>
                                            </p:txEl>
                                          </p:spTgt>
                                        </p:tgtEl>
                                        <p:attrNameLst>
                                          <p:attrName>style.visibility</p:attrName>
                                        </p:attrNameLst>
                                      </p:cBhvr>
                                      <p:to>
                                        <p:strVal val="visible"/>
                                      </p:to>
                                    </p:set>
                                    <p:anim calcmode="lin" valueType="num">
                                      <p:cBhvr additive="base">
                                        <p:cTn id="37" dur="500" fill="hold"/>
                                        <p:tgtEl>
                                          <p:spTgt spid="12">
                                            <p:txEl>
                                              <p:pRg st="2" end="2"/>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12">
                                            <p:txEl>
                                              <p:pRg st="3" end="3"/>
                                            </p:txEl>
                                          </p:spTgt>
                                        </p:tgtEl>
                                        <p:attrNameLst>
                                          <p:attrName>style.visibility</p:attrName>
                                        </p:attrNameLst>
                                      </p:cBhvr>
                                      <p:to>
                                        <p:strVal val="visible"/>
                                      </p:to>
                                    </p:set>
                                    <p:anim calcmode="lin" valueType="num">
                                      <p:cBhvr additive="base">
                                        <p:cTn id="43" dur="500" fill="hold"/>
                                        <p:tgtEl>
                                          <p:spTgt spid="12">
                                            <p:txEl>
                                              <p:pRg st="3" end="3"/>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604"/>
                                        </p:tgtEl>
                                        <p:attrNameLst>
                                          <p:attrName>style.visibility</p:attrName>
                                        </p:attrNameLst>
                                      </p:cBhvr>
                                      <p:to>
                                        <p:strVal val="visible"/>
                                      </p:to>
                                    </p:set>
                                    <p:anim calcmode="lin" valueType="num">
                                      <p:cBhvr additive="base">
                                        <p:cTn id="49" dur="500" fill="hold"/>
                                        <p:tgtEl>
                                          <p:spTgt spid="604"/>
                                        </p:tgtEl>
                                        <p:attrNameLst>
                                          <p:attrName>ppt_x</p:attrName>
                                        </p:attrNameLst>
                                      </p:cBhvr>
                                      <p:tavLst>
                                        <p:tav tm="0">
                                          <p:val>
                                            <p:strVal val="1+#ppt_w/2"/>
                                          </p:val>
                                        </p:tav>
                                        <p:tav tm="100000">
                                          <p:val>
                                            <p:strVal val="#ppt_x"/>
                                          </p:val>
                                        </p:tav>
                                      </p:tavLst>
                                    </p:anim>
                                    <p:anim calcmode="lin" valueType="num">
                                      <p:cBhvr additive="base">
                                        <p:cTn id="50" dur="500" fill="hold"/>
                                        <p:tgtEl>
                                          <p:spTgt spid="604"/>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604">
                                            <p:txEl>
                                              <p:pRg st="0" end="0"/>
                                            </p:txEl>
                                          </p:spTgt>
                                        </p:tgtEl>
                                        <p:attrNameLst>
                                          <p:attrName>style.visibility</p:attrName>
                                        </p:attrNameLst>
                                      </p:cBhvr>
                                      <p:to>
                                        <p:strVal val="visible"/>
                                      </p:to>
                                    </p:set>
                                    <p:anim calcmode="lin" valueType="num">
                                      <p:cBhvr additive="base">
                                        <p:cTn id="53" dur="500" fill="hold"/>
                                        <p:tgtEl>
                                          <p:spTgt spid="604">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6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604">
                                            <p:txEl>
                                              <p:pRg st="1" end="1"/>
                                            </p:txEl>
                                          </p:spTgt>
                                        </p:tgtEl>
                                        <p:attrNameLst>
                                          <p:attrName>style.visibility</p:attrName>
                                        </p:attrNameLst>
                                      </p:cBhvr>
                                      <p:to>
                                        <p:strVal val="visible"/>
                                      </p:to>
                                    </p:set>
                                    <p:anim calcmode="lin" valueType="num">
                                      <p:cBhvr additive="base">
                                        <p:cTn id="59" dur="500" fill="hold"/>
                                        <p:tgtEl>
                                          <p:spTgt spid="604">
                                            <p:txEl>
                                              <p:pRg st="1" end="1"/>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6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605"/>
                                        </p:tgtEl>
                                        <p:attrNameLst>
                                          <p:attrName>style.visibility</p:attrName>
                                        </p:attrNameLst>
                                      </p:cBhvr>
                                      <p:to>
                                        <p:strVal val="visible"/>
                                      </p:to>
                                    </p:set>
                                    <p:anim calcmode="lin" valueType="num">
                                      <p:cBhvr additive="base">
                                        <p:cTn id="65" dur="500" fill="hold"/>
                                        <p:tgtEl>
                                          <p:spTgt spid="605"/>
                                        </p:tgtEl>
                                        <p:attrNameLst>
                                          <p:attrName>ppt_x</p:attrName>
                                        </p:attrNameLst>
                                      </p:cBhvr>
                                      <p:tavLst>
                                        <p:tav tm="0">
                                          <p:val>
                                            <p:strVal val="1+#ppt_w/2"/>
                                          </p:val>
                                        </p:tav>
                                        <p:tav tm="100000">
                                          <p:val>
                                            <p:strVal val="#ppt_x"/>
                                          </p:val>
                                        </p:tav>
                                      </p:tavLst>
                                    </p:anim>
                                    <p:anim calcmode="lin" valueType="num">
                                      <p:cBhvr additive="base">
                                        <p:cTn id="66" dur="500" fill="hold"/>
                                        <p:tgtEl>
                                          <p:spTgt spid="605"/>
                                        </p:tgtEl>
                                        <p:attrNameLst>
                                          <p:attrName>ppt_y</p:attrName>
                                        </p:attrNameLst>
                                      </p:cBhvr>
                                      <p:tavLst>
                                        <p:tav tm="0">
                                          <p:val>
                                            <p:strVal val="#ppt_y"/>
                                          </p:val>
                                        </p:tav>
                                        <p:tav tm="100000">
                                          <p:val>
                                            <p:strVal val="#ppt_y"/>
                                          </p:val>
                                        </p:tav>
                                      </p:tavLst>
                                    </p:anim>
                                  </p:childTnLst>
                                </p:cTn>
                              </p:par>
                              <p:par>
                                <p:cTn id="67" presetID="2" presetClass="entr" presetSubtype="2" fill="hold" nodeType="withEffect">
                                  <p:stCondLst>
                                    <p:cond delay="0"/>
                                  </p:stCondLst>
                                  <p:childTnLst>
                                    <p:set>
                                      <p:cBhvr>
                                        <p:cTn id="68" dur="1" fill="hold">
                                          <p:stCondLst>
                                            <p:cond delay="0"/>
                                          </p:stCondLst>
                                        </p:cTn>
                                        <p:tgtEl>
                                          <p:spTgt spid="605">
                                            <p:txEl>
                                              <p:pRg st="0" end="0"/>
                                            </p:txEl>
                                          </p:spTgt>
                                        </p:tgtEl>
                                        <p:attrNameLst>
                                          <p:attrName>style.visibility</p:attrName>
                                        </p:attrNameLst>
                                      </p:cBhvr>
                                      <p:to>
                                        <p:strVal val="visible"/>
                                      </p:to>
                                    </p:set>
                                    <p:anim calcmode="lin" valueType="num">
                                      <p:cBhvr additive="base">
                                        <p:cTn id="69" dur="500" fill="hold"/>
                                        <p:tgtEl>
                                          <p:spTgt spid="605">
                                            <p:txEl>
                                              <p:pRg st="0" end="0"/>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60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nodeType="clickEffect">
                                  <p:stCondLst>
                                    <p:cond delay="0"/>
                                  </p:stCondLst>
                                  <p:childTnLst>
                                    <p:set>
                                      <p:cBhvr>
                                        <p:cTn id="74" dur="1" fill="hold">
                                          <p:stCondLst>
                                            <p:cond delay="0"/>
                                          </p:stCondLst>
                                        </p:cTn>
                                        <p:tgtEl>
                                          <p:spTgt spid="605">
                                            <p:txEl>
                                              <p:pRg st="1" end="1"/>
                                            </p:txEl>
                                          </p:spTgt>
                                        </p:tgtEl>
                                        <p:attrNameLst>
                                          <p:attrName>style.visibility</p:attrName>
                                        </p:attrNameLst>
                                      </p:cBhvr>
                                      <p:to>
                                        <p:strVal val="visible"/>
                                      </p:to>
                                    </p:set>
                                    <p:anim calcmode="lin" valueType="num">
                                      <p:cBhvr additive="base">
                                        <p:cTn id="75" dur="500" fill="hold"/>
                                        <p:tgtEl>
                                          <p:spTgt spid="605">
                                            <p:txEl>
                                              <p:pRg st="1" end="1"/>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60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2" fill="hold" nodeType="clickEffect">
                                  <p:stCondLst>
                                    <p:cond delay="0"/>
                                  </p:stCondLst>
                                  <p:childTnLst>
                                    <p:set>
                                      <p:cBhvr>
                                        <p:cTn id="80" dur="1" fill="hold">
                                          <p:stCondLst>
                                            <p:cond delay="0"/>
                                          </p:stCondLst>
                                        </p:cTn>
                                        <p:tgtEl>
                                          <p:spTgt spid="605">
                                            <p:txEl>
                                              <p:pRg st="2" end="2"/>
                                            </p:txEl>
                                          </p:spTgt>
                                        </p:tgtEl>
                                        <p:attrNameLst>
                                          <p:attrName>style.visibility</p:attrName>
                                        </p:attrNameLst>
                                      </p:cBhvr>
                                      <p:to>
                                        <p:strVal val="visible"/>
                                      </p:to>
                                    </p:set>
                                    <p:anim calcmode="lin" valueType="num">
                                      <p:cBhvr additive="base">
                                        <p:cTn id="81" dur="500" fill="hold"/>
                                        <p:tgtEl>
                                          <p:spTgt spid="605">
                                            <p:txEl>
                                              <p:pRg st="2" end="2"/>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60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 grpId="0" animBg="1"/>
      <p:bldP spid="605" grpId="0" animBg="1"/>
      <p:bldP spid="12"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Reinforcement Learning</a:t>
            </a:r>
            <a:b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b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8331" y="618184"/>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946031" y="782955"/>
            <a:ext cx="2434679" cy="817245"/>
          </a:xfrm>
          <a:prstGeom prst="wedgeRoundRectCallout">
            <a:avLst>
              <a:gd name="adj1" fmla="val -53269"/>
              <a:gd name="adj2" fmla="val -33189"/>
              <a:gd name="adj3" fmla="val 16667"/>
            </a:avLst>
          </a:prstGeom>
          <a:ln w="25400">
            <a:solidFill>
              <a:schemeClr val="tx2"/>
            </a:solid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What order should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 update the s?</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204" name="Picture 6" descr="Related image">
            <a:extLst>
              <a:ext uri="{FF2B5EF4-FFF2-40B4-BE49-F238E27FC236}">
                <a16:creationId xmlns:a16="http://schemas.microsoft.com/office/drawing/2014/main" id="{D300381F-015A-45BE-ABBB-2E73B6AA655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632" t="6824" b="12622"/>
          <a:stretch/>
        </p:blipFill>
        <p:spPr bwMode="auto">
          <a:xfrm>
            <a:off x="6248400" y="618184"/>
            <a:ext cx="2819400" cy="1524000"/>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A3D63B0-D8CD-4206-869C-82ABD18FF5E1}"/>
              </a:ext>
            </a:extLst>
          </p:cNvPr>
          <p:cNvGrpSpPr/>
          <p:nvPr/>
        </p:nvGrpSpPr>
        <p:grpSpPr>
          <a:xfrm>
            <a:off x="507630" y="2852058"/>
            <a:ext cx="457200" cy="457200"/>
            <a:chOff x="507630" y="2852058"/>
            <a:chExt cx="457200" cy="457200"/>
          </a:xfrm>
        </p:grpSpPr>
        <p:sp>
          <p:nvSpPr>
            <p:cNvPr id="389" name="Oval 388">
              <a:extLst>
                <a:ext uri="{FF2B5EF4-FFF2-40B4-BE49-F238E27FC236}">
                  <a16:creationId xmlns:a16="http://schemas.microsoft.com/office/drawing/2014/main" id="{C3AC329B-ED4C-4BEE-B2E1-40F8F0D40C93}"/>
                </a:ext>
              </a:extLst>
            </p:cNvPr>
            <p:cNvSpPr/>
            <p:nvPr/>
          </p:nvSpPr>
          <p:spPr>
            <a:xfrm>
              <a:off x="507630" y="285205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90" name="Picture 389">
              <a:extLst>
                <a:ext uri="{FF2B5EF4-FFF2-40B4-BE49-F238E27FC236}">
                  <a16:creationId xmlns:a16="http://schemas.microsoft.com/office/drawing/2014/main" id="{287BC488-21E0-427E-8AA2-56DD5FC8C20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65741" y="2852058"/>
              <a:ext cx="361526" cy="457200"/>
            </a:xfrm>
            <a:prstGeom prst="rect">
              <a:avLst/>
            </a:prstGeom>
          </p:spPr>
        </p:pic>
      </p:grpSp>
      <p:grpSp>
        <p:nvGrpSpPr>
          <p:cNvPr id="391" name="Group 390">
            <a:extLst>
              <a:ext uri="{FF2B5EF4-FFF2-40B4-BE49-F238E27FC236}">
                <a16:creationId xmlns:a16="http://schemas.microsoft.com/office/drawing/2014/main" id="{D62DD3C5-A7E0-4C62-AA00-31F6BCA370FD}"/>
              </a:ext>
            </a:extLst>
          </p:cNvPr>
          <p:cNvGrpSpPr/>
          <p:nvPr/>
        </p:nvGrpSpPr>
        <p:grpSpPr>
          <a:xfrm>
            <a:off x="7139000" y="2525707"/>
            <a:ext cx="1043992" cy="457200"/>
            <a:chOff x="5433008" y="6553200"/>
            <a:chExt cx="1043992" cy="457200"/>
          </a:xfrm>
        </p:grpSpPr>
        <p:sp>
          <p:nvSpPr>
            <p:cNvPr id="476" name="Oval 475">
              <a:extLst>
                <a:ext uri="{FF2B5EF4-FFF2-40B4-BE49-F238E27FC236}">
                  <a16:creationId xmlns:a16="http://schemas.microsoft.com/office/drawing/2014/main" id="{B3B7DAE0-0876-4484-98BA-6029DB79B575}"/>
                </a:ext>
              </a:extLst>
            </p:cNvPr>
            <p:cNvSpPr/>
            <p:nvPr/>
          </p:nvSpPr>
          <p:spPr>
            <a:xfrm>
              <a:off x="6019800" y="6553200"/>
              <a:ext cx="457200" cy="457200"/>
            </a:xfrm>
            <a:prstGeom prst="ellipse">
              <a:avLst/>
            </a:prstGeom>
            <a:solidFill>
              <a:schemeClr val="accent2"/>
            </a:solidFill>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77" name="Group 476">
              <a:extLst>
                <a:ext uri="{FF2B5EF4-FFF2-40B4-BE49-F238E27FC236}">
                  <a16:creationId xmlns:a16="http://schemas.microsoft.com/office/drawing/2014/main" id="{8B5C79CC-3BC5-4FD1-9256-DE3473E9073D}"/>
                </a:ext>
              </a:extLst>
            </p:cNvPr>
            <p:cNvGrpSpPr/>
            <p:nvPr/>
          </p:nvGrpSpPr>
          <p:grpSpPr>
            <a:xfrm>
              <a:off x="5433008" y="6610350"/>
              <a:ext cx="1015417" cy="400050"/>
              <a:chOff x="5433008" y="6610350"/>
              <a:chExt cx="1015417" cy="400050"/>
            </a:xfrm>
          </p:grpSpPr>
          <p:cxnSp>
            <p:nvCxnSpPr>
              <p:cNvPr id="478" name="Straight Arrow Connector 477">
                <a:extLst>
                  <a:ext uri="{FF2B5EF4-FFF2-40B4-BE49-F238E27FC236}">
                    <a16:creationId xmlns:a16="http://schemas.microsoft.com/office/drawing/2014/main" id="{FE0D0EE1-9EBC-49B5-B5C4-EDB958EAF5BD}"/>
                  </a:ext>
                </a:extLst>
              </p:cNvPr>
              <p:cNvCxnSpPr>
                <a:cxnSpLocks/>
              </p:cNvCxnSpPr>
              <p:nvPr/>
            </p:nvCxnSpPr>
            <p:spPr bwMode="auto">
              <a:xfrm>
                <a:off x="5433008" y="6629400"/>
                <a:ext cx="594055" cy="116896"/>
              </a:xfrm>
              <a:prstGeom prst="straightConnector1">
                <a:avLst/>
              </a:prstGeom>
              <a:noFill/>
              <a:ln w="38100" cap="sq" cmpd="sng" algn="ctr">
                <a:solidFill>
                  <a:schemeClr val="accent2"/>
                </a:solidFill>
                <a:prstDash val="solid"/>
                <a:round/>
                <a:headEnd type="none" w="med" len="med"/>
                <a:tailEnd type="triangle"/>
              </a:ln>
              <a:effectLst/>
            </p:spPr>
          </p:cxnSp>
          <p:pic>
            <p:nvPicPr>
              <p:cNvPr id="479" name="Picture 4" descr="Finish Line Icon of Line style - Available in SVG, PNG, EPS, AI &amp; Icon fonts">
                <a:extLst>
                  <a:ext uri="{FF2B5EF4-FFF2-40B4-BE49-F238E27FC236}">
                    <a16:creationId xmlns:a16="http://schemas.microsoft.com/office/drawing/2014/main" id="{C740E610-E5B4-4671-B2B7-201DFD600F8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48375" y="6610350"/>
                <a:ext cx="400050" cy="400050"/>
              </a:xfrm>
              <a:prstGeom prst="rect">
                <a:avLst/>
              </a:prstGeom>
              <a:noFill/>
              <a:ln>
                <a:noFill/>
              </a:ln>
            </p:spPr>
          </p:pic>
        </p:grpSp>
      </p:grpSp>
      <p:grpSp>
        <p:nvGrpSpPr>
          <p:cNvPr id="392" name="Group 391">
            <a:extLst>
              <a:ext uri="{FF2B5EF4-FFF2-40B4-BE49-F238E27FC236}">
                <a16:creationId xmlns:a16="http://schemas.microsoft.com/office/drawing/2014/main" id="{74687DD4-214A-45E7-B314-C57E0AD61B6D}"/>
              </a:ext>
            </a:extLst>
          </p:cNvPr>
          <p:cNvGrpSpPr/>
          <p:nvPr/>
        </p:nvGrpSpPr>
        <p:grpSpPr>
          <a:xfrm>
            <a:off x="989008" y="2685261"/>
            <a:ext cx="846277" cy="494837"/>
            <a:chOff x="1241423" y="5386277"/>
            <a:chExt cx="846277" cy="494837"/>
          </a:xfrm>
        </p:grpSpPr>
        <p:cxnSp>
          <p:nvCxnSpPr>
            <p:cNvPr id="462" name="Straight Arrow Connector 461">
              <a:extLst>
                <a:ext uri="{FF2B5EF4-FFF2-40B4-BE49-F238E27FC236}">
                  <a16:creationId xmlns:a16="http://schemas.microsoft.com/office/drawing/2014/main" id="{D41D0076-9603-4F06-8A4A-87A5BCF5A00A}"/>
                </a:ext>
              </a:extLst>
            </p:cNvPr>
            <p:cNvCxnSpPr>
              <a:cxnSpLocks/>
              <a:endCxn id="464" idx="2"/>
            </p:cNvCxnSpPr>
            <p:nvPr/>
          </p:nvCxnSpPr>
          <p:spPr bwMode="auto">
            <a:xfrm flipV="1">
              <a:off x="1241423" y="5652514"/>
              <a:ext cx="389077" cy="72737"/>
            </a:xfrm>
            <a:prstGeom prst="straightConnector1">
              <a:avLst/>
            </a:prstGeom>
            <a:noFill/>
            <a:ln w="38100" cap="sq" cmpd="sng" algn="ctr">
              <a:solidFill>
                <a:schemeClr val="accent2"/>
              </a:solidFill>
              <a:prstDash val="solid"/>
              <a:round/>
              <a:headEnd type="none" w="med" len="med"/>
              <a:tailEnd type="triangle"/>
            </a:ln>
            <a:effectLst/>
          </p:spPr>
        </p:cxnSp>
        <p:grpSp>
          <p:nvGrpSpPr>
            <p:cNvPr id="463" name="Group 462">
              <a:extLst>
                <a:ext uri="{FF2B5EF4-FFF2-40B4-BE49-F238E27FC236}">
                  <a16:creationId xmlns:a16="http://schemas.microsoft.com/office/drawing/2014/main" id="{07CF5C12-F2C2-4E63-930D-BD5E399D9F08}"/>
                </a:ext>
              </a:extLst>
            </p:cNvPr>
            <p:cNvGrpSpPr/>
            <p:nvPr/>
          </p:nvGrpSpPr>
          <p:grpSpPr>
            <a:xfrm>
              <a:off x="1630500" y="5386277"/>
              <a:ext cx="457200" cy="494837"/>
              <a:chOff x="1630500" y="5386277"/>
              <a:chExt cx="457200" cy="494837"/>
            </a:xfrm>
          </p:grpSpPr>
          <p:sp>
            <p:nvSpPr>
              <p:cNvPr id="464" name="Oval 463">
                <a:extLst>
                  <a:ext uri="{FF2B5EF4-FFF2-40B4-BE49-F238E27FC236}">
                    <a16:creationId xmlns:a16="http://schemas.microsoft.com/office/drawing/2014/main" id="{ABDC047A-817E-4080-A456-40D5252C73EA}"/>
                  </a:ext>
                </a:extLst>
              </p:cNvPr>
              <p:cNvSpPr/>
              <p:nvPr/>
            </p:nvSpPr>
            <p:spPr>
              <a:xfrm>
                <a:off x="1630500" y="542391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65" name="Group 45">
                <a:extLst>
                  <a:ext uri="{FF2B5EF4-FFF2-40B4-BE49-F238E27FC236}">
                    <a16:creationId xmlns:a16="http://schemas.microsoft.com/office/drawing/2014/main" id="{988ADF5F-018A-4A36-9975-0FB27FB8B7A9}"/>
                  </a:ext>
                </a:extLst>
              </p:cNvPr>
              <p:cNvGrpSpPr>
                <a:grpSpLocks/>
              </p:cNvGrpSpPr>
              <p:nvPr/>
            </p:nvGrpSpPr>
            <p:grpSpPr bwMode="auto">
              <a:xfrm>
                <a:off x="1643379" y="5386277"/>
                <a:ext cx="309174" cy="452001"/>
                <a:chOff x="2593" y="768"/>
                <a:chExt cx="849" cy="1475"/>
              </a:xfrm>
            </p:grpSpPr>
            <p:sp>
              <p:nvSpPr>
                <p:cNvPr id="466" name="Freeform 46">
                  <a:extLst>
                    <a:ext uri="{FF2B5EF4-FFF2-40B4-BE49-F238E27FC236}">
                      <a16:creationId xmlns:a16="http://schemas.microsoft.com/office/drawing/2014/main" id="{EDA10251-1D56-4EFA-BF13-0C0F478CE6C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67" name="Freeform 47">
                  <a:extLst>
                    <a:ext uri="{FF2B5EF4-FFF2-40B4-BE49-F238E27FC236}">
                      <a16:creationId xmlns:a16="http://schemas.microsoft.com/office/drawing/2014/main" id="{E7913C16-DAC1-48B8-844E-7C099D5F4D73}"/>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68" name="Freeform 48">
                  <a:extLst>
                    <a:ext uri="{FF2B5EF4-FFF2-40B4-BE49-F238E27FC236}">
                      <a16:creationId xmlns:a16="http://schemas.microsoft.com/office/drawing/2014/main" id="{9D0547CF-2022-422C-B965-04E6E82AE6A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69" name="Freeform 49">
                  <a:extLst>
                    <a:ext uri="{FF2B5EF4-FFF2-40B4-BE49-F238E27FC236}">
                      <a16:creationId xmlns:a16="http://schemas.microsoft.com/office/drawing/2014/main" id="{CAC517E5-7900-42E3-BE79-940498F63FB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70" name="Freeform 50">
                  <a:extLst>
                    <a:ext uri="{FF2B5EF4-FFF2-40B4-BE49-F238E27FC236}">
                      <a16:creationId xmlns:a16="http://schemas.microsoft.com/office/drawing/2014/main" id="{32243E5B-4F36-47F8-AE1F-3D3E029C46B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71" name="Freeform 51">
                  <a:extLst>
                    <a:ext uri="{FF2B5EF4-FFF2-40B4-BE49-F238E27FC236}">
                      <a16:creationId xmlns:a16="http://schemas.microsoft.com/office/drawing/2014/main" id="{63F41903-4B35-4B5F-9AD8-444D9C45C93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72" name="Freeform 52">
                  <a:extLst>
                    <a:ext uri="{FF2B5EF4-FFF2-40B4-BE49-F238E27FC236}">
                      <a16:creationId xmlns:a16="http://schemas.microsoft.com/office/drawing/2014/main" id="{24D90B37-3D50-4720-83F2-82B4ACD966C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473" name="Group 53">
                  <a:extLst>
                    <a:ext uri="{FF2B5EF4-FFF2-40B4-BE49-F238E27FC236}">
                      <a16:creationId xmlns:a16="http://schemas.microsoft.com/office/drawing/2014/main" id="{3EFD18CB-2852-406B-82DB-818D43A8F0E6}"/>
                    </a:ext>
                  </a:extLst>
                </p:cNvPr>
                <p:cNvGrpSpPr>
                  <a:grpSpLocks/>
                </p:cNvGrpSpPr>
                <p:nvPr/>
              </p:nvGrpSpPr>
              <p:grpSpPr bwMode="auto">
                <a:xfrm>
                  <a:off x="2720" y="768"/>
                  <a:ext cx="230" cy="1456"/>
                  <a:chOff x="2720" y="768"/>
                  <a:chExt cx="230" cy="1456"/>
                </a:xfrm>
              </p:grpSpPr>
              <p:sp>
                <p:nvSpPr>
                  <p:cNvPr id="474" name="Freeform 54">
                    <a:extLst>
                      <a:ext uri="{FF2B5EF4-FFF2-40B4-BE49-F238E27FC236}">
                        <a16:creationId xmlns:a16="http://schemas.microsoft.com/office/drawing/2014/main" id="{45AAC045-A8C2-4F4E-AC6B-DF00C59DE65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75" name="Freeform 55">
                    <a:extLst>
                      <a:ext uri="{FF2B5EF4-FFF2-40B4-BE49-F238E27FC236}">
                        <a16:creationId xmlns:a16="http://schemas.microsoft.com/office/drawing/2014/main" id="{2B2039C3-2269-45BE-95F4-4621C3454F6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393" name="Rectangle 392">
            <a:extLst>
              <a:ext uri="{FF2B5EF4-FFF2-40B4-BE49-F238E27FC236}">
                <a16:creationId xmlns:a16="http://schemas.microsoft.com/office/drawing/2014/main" id="{B10950F2-AF94-4B33-BF89-5085D29AE99E}"/>
              </a:ext>
            </a:extLst>
          </p:cNvPr>
          <p:cNvSpPr/>
          <p:nvPr/>
        </p:nvSpPr>
        <p:spPr>
          <a:xfrm>
            <a:off x="751180" y="2511173"/>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94" name="Group 393">
            <a:extLst>
              <a:ext uri="{FF2B5EF4-FFF2-40B4-BE49-F238E27FC236}">
                <a16:creationId xmlns:a16="http://schemas.microsoft.com/office/drawing/2014/main" id="{0F302734-D8C7-489C-90E4-5AB05C1A4C03}"/>
              </a:ext>
            </a:extLst>
          </p:cNvPr>
          <p:cNvGrpSpPr/>
          <p:nvPr/>
        </p:nvGrpSpPr>
        <p:grpSpPr>
          <a:xfrm>
            <a:off x="1822193" y="2162788"/>
            <a:ext cx="967266" cy="650876"/>
            <a:chOff x="2146053" y="4830463"/>
            <a:chExt cx="967266" cy="650876"/>
          </a:xfrm>
        </p:grpSpPr>
        <p:cxnSp>
          <p:nvCxnSpPr>
            <p:cNvPr id="458" name="Straight Arrow Connector 457">
              <a:extLst>
                <a:ext uri="{FF2B5EF4-FFF2-40B4-BE49-F238E27FC236}">
                  <a16:creationId xmlns:a16="http://schemas.microsoft.com/office/drawing/2014/main" id="{CD3382AB-C06B-4FD0-B123-E7A945FA0BEC}"/>
                </a:ext>
              </a:extLst>
            </p:cNvPr>
            <p:cNvCxnSpPr>
              <a:cxnSpLocks/>
            </p:cNvCxnSpPr>
            <p:nvPr/>
          </p:nvCxnSpPr>
          <p:spPr bwMode="auto">
            <a:xfrm flipV="1">
              <a:off x="2146053" y="5195798"/>
              <a:ext cx="505641" cy="285541"/>
            </a:xfrm>
            <a:prstGeom prst="straightConnector1">
              <a:avLst/>
            </a:prstGeom>
            <a:noFill/>
            <a:ln w="38100" cap="sq" cmpd="sng" algn="ctr">
              <a:solidFill>
                <a:schemeClr val="accent2"/>
              </a:solidFill>
              <a:prstDash val="solid"/>
              <a:round/>
              <a:headEnd type="none" w="med" len="med"/>
              <a:tailEnd type="triangle"/>
            </a:ln>
            <a:effectLst/>
          </p:spPr>
        </p:cxnSp>
        <p:grpSp>
          <p:nvGrpSpPr>
            <p:cNvPr id="459" name="Group 458">
              <a:extLst>
                <a:ext uri="{FF2B5EF4-FFF2-40B4-BE49-F238E27FC236}">
                  <a16:creationId xmlns:a16="http://schemas.microsoft.com/office/drawing/2014/main" id="{46186816-81D3-419E-92FE-CC3AFB2B017B}"/>
                </a:ext>
              </a:extLst>
            </p:cNvPr>
            <p:cNvGrpSpPr/>
            <p:nvPr/>
          </p:nvGrpSpPr>
          <p:grpSpPr>
            <a:xfrm>
              <a:off x="2627091" y="4830463"/>
              <a:ext cx="486228" cy="460830"/>
              <a:chOff x="2627091" y="4830463"/>
              <a:chExt cx="486228" cy="460830"/>
            </a:xfrm>
          </p:grpSpPr>
          <p:sp>
            <p:nvSpPr>
              <p:cNvPr id="460" name="Oval 459">
                <a:extLst>
                  <a:ext uri="{FF2B5EF4-FFF2-40B4-BE49-F238E27FC236}">
                    <a16:creationId xmlns:a16="http://schemas.microsoft.com/office/drawing/2014/main" id="{329083C5-F9D1-42A7-A5F2-C7237FEDB7E8}"/>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61" name="Picture 460">
                <a:extLst>
                  <a:ext uri="{FF2B5EF4-FFF2-40B4-BE49-F238E27FC236}">
                    <a16:creationId xmlns:a16="http://schemas.microsoft.com/office/drawing/2014/main" id="{C725DDD5-10AC-4348-8C2C-BB54E63DFD6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395" name="Rectangle 394">
            <a:extLst>
              <a:ext uri="{FF2B5EF4-FFF2-40B4-BE49-F238E27FC236}">
                <a16:creationId xmlns:a16="http://schemas.microsoft.com/office/drawing/2014/main" id="{76901493-A3E8-4090-B593-E465026C9FC6}"/>
              </a:ext>
            </a:extLst>
          </p:cNvPr>
          <p:cNvSpPr/>
          <p:nvPr/>
        </p:nvSpPr>
        <p:spPr>
          <a:xfrm>
            <a:off x="7961655" y="2140242"/>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96" name="Group 395">
            <a:extLst>
              <a:ext uri="{FF2B5EF4-FFF2-40B4-BE49-F238E27FC236}">
                <a16:creationId xmlns:a16="http://schemas.microsoft.com/office/drawing/2014/main" id="{FEB1BCE8-990B-4958-A8F6-3FCE332AFA65}"/>
              </a:ext>
            </a:extLst>
          </p:cNvPr>
          <p:cNvGrpSpPr/>
          <p:nvPr/>
        </p:nvGrpSpPr>
        <p:grpSpPr>
          <a:xfrm>
            <a:off x="2776102" y="2489703"/>
            <a:ext cx="1009858" cy="538562"/>
            <a:chOff x="3090436" y="5252638"/>
            <a:chExt cx="1009858" cy="538562"/>
          </a:xfrm>
        </p:grpSpPr>
        <p:cxnSp>
          <p:nvCxnSpPr>
            <p:cNvPr id="444" name="Straight Arrow Connector 443">
              <a:extLst>
                <a:ext uri="{FF2B5EF4-FFF2-40B4-BE49-F238E27FC236}">
                  <a16:creationId xmlns:a16="http://schemas.microsoft.com/office/drawing/2014/main" id="{84385FC6-8696-4EAB-BAE3-37094112BBD1}"/>
                </a:ext>
              </a:extLst>
            </p:cNvPr>
            <p:cNvCxnSpPr>
              <a:cxnSpLocks/>
            </p:cNvCxnSpPr>
            <p:nvPr/>
          </p:nvCxnSpPr>
          <p:spPr bwMode="auto">
            <a:xfrm>
              <a:off x="3090436" y="5252638"/>
              <a:ext cx="561741" cy="220340"/>
            </a:xfrm>
            <a:prstGeom prst="straightConnector1">
              <a:avLst/>
            </a:prstGeom>
            <a:noFill/>
            <a:ln w="38100" cap="sq" cmpd="sng" algn="ctr">
              <a:solidFill>
                <a:schemeClr val="accent2"/>
              </a:solidFill>
              <a:prstDash val="solid"/>
              <a:round/>
              <a:headEnd type="none" w="med" len="med"/>
              <a:tailEnd type="triangle"/>
            </a:ln>
            <a:effectLst/>
          </p:spPr>
        </p:cxnSp>
        <p:grpSp>
          <p:nvGrpSpPr>
            <p:cNvPr id="445" name="Group 444">
              <a:extLst>
                <a:ext uri="{FF2B5EF4-FFF2-40B4-BE49-F238E27FC236}">
                  <a16:creationId xmlns:a16="http://schemas.microsoft.com/office/drawing/2014/main" id="{DDE729FA-055A-4EB9-8F0A-0CDDD4C02DCF}"/>
                </a:ext>
              </a:extLst>
            </p:cNvPr>
            <p:cNvGrpSpPr/>
            <p:nvPr/>
          </p:nvGrpSpPr>
          <p:grpSpPr>
            <a:xfrm>
              <a:off x="3643094" y="5273250"/>
              <a:ext cx="457200" cy="517950"/>
              <a:chOff x="4267200" y="5590929"/>
              <a:chExt cx="457200" cy="517950"/>
            </a:xfrm>
          </p:grpSpPr>
          <p:sp>
            <p:nvSpPr>
              <p:cNvPr id="446" name="Oval 445">
                <a:extLst>
                  <a:ext uri="{FF2B5EF4-FFF2-40B4-BE49-F238E27FC236}">
                    <a16:creationId xmlns:a16="http://schemas.microsoft.com/office/drawing/2014/main" id="{7F65E8B2-376B-461A-86A9-E32FE49759C1}"/>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47" name="Group 45">
                <a:extLst>
                  <a:ext uri="{FF2B5EF4-FFF2-40B4-BE49-F238E27FC236}">
                    <a16:creationId xmlns:a16="http://schemas.microsoft.com/office/drawing/2014/main" id="{FEBC86ED-9D2F-43D0-9E7F-3A2292CE02A7}"/>
                  </a:ext>
                </a:extLst>
              </p:cNvPr>
              <p:cNvGrpSpPr>
                <a:grpSpLocks/>
              </p:cNvGrpSpPr>
              <p:nvPr/>
            </p:nvGrpSpPr>
            <p:grpSpPr bwMode="auto">
              <a:xfrm>
                <a:off x="4288596" y="5590929"/>
                <a:ext cx="309174" cy="452001"/>
                <a:chOff x="2593" y="768"/>
                <a:chExt cx="849" cy="1475"/>
              </a:xfrm>
            </p:grpSpPr>
            <p:sp>
              <p:nvSpPr>
                <p:cNvPr id="448" name="Freeform 46">
                  <a:extLst>
                    <a:ext uri="{FF2B5EF4-FFF2-40B4-BE49-F238E27FC236}">
                      <a16:creationId xmlns:a16="http://schemas.microsoft.com/office/drawing/2014/main" id="{969E67CB-AB2B-4CFA-8D61-72E4ACE851C3}"/>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49" name="Freeform 47">
                  <a:extLst>
                    <a:ext uri="{FF2B5EF4-FFF2-40B4-BE49-F238E27FC236}">
                      <a16:creationId xmlns:a16="http://schemas.microsoft.com/office/drawing/2014/main" id="{6F2BBACE-F84D-41A3-94BD-3E8A4DAA1C9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0" name="Freeform 48">
                  <a:extLst>
                    <a:ext uri="{FF2B5EF4-FFF2-40B4-BE49-F238E27FC236}">
                      <a16:creationId xmlns:a16="http://schemas.microsoft.com/office/drawing/2014/main" id="{D0EACD6C-948B-4751-8892-D995788D96B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1" name="Freeform 49">
                  <a:extLst>
                    <a:ext uri="{FF2B5EF4-FFF2-40B4-BE49-F238E27FC236}">
                      <a16:creationId xmlns:a16="http://schemas.microsoft.com/office/drawing/2014/main" id="{C7A13171-3C71-41CC-B16F-E940B858C9D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2" name="Freeform 50">
                  <a:extLst>
                    <a:ext uri="{FF2B5EF4-FFF2-40B4-BE49-F238E27FC236}">
                      <a16:creationId xmlns:a16="http://schemas.microsoft.com/office/drawing/2014/main" id="{8D490E84-153D-4A1E-9D31-2B4A02885D4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3" name="Freeform 51">
                  <a:extLst>
                    <a:ext uri="{FF2B5EF4-FFF2-40B4-BE49-F238E27FC236}">
                      <a16:creationId xmlns:a16="http://schemas.microsoft.com/office/drawing/2014/main" id="{6434A9AF-EEF8-462E-BAE5-ADC9C0AD18E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4" name="Freeform 52">
                  <a:extLst>
                    <a:ext uri="{FF2B5EF4-FFF2-40B4-BE49-F238E27FC236}">
                      <a16:creationId xmlns:a16="http://schemas.microsoft.com/office/drawing/2014/main" id="{7AE18B2C-7F05-4E4D-804F-30F531BD717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455" name="Group 53">
                  <a:extLst>
                    <a:ext uri="{FF2B5EF4-FFF2-40B4-BE49-F238E27FC236}">
                      <a16:creationId xmlns:a16="http://schemas.microsoft.com/office/drawing/2014/main" id="{C7C419CF-1B38-4879-A678-45934566C83D}"/>
                    </a:ext>
                  </a:extLst>
                </p:cNvPr>
                <p:cNvGrpSpPr>
                  <a:grpSpLocks/>
                </p:cNvGrpSpPr>
                <p:nvPr/>
              </p:nvGrpSpPr>
              <p:grpSpPr bwMode="auto">
                <a:xfrm>
                  <a:off x="2720" y="768"/>
                  <a:ext cx="230" cy="1456"/>
                  <a:chOff x="2720" y="768"/>
                  <a:chExt cx="230" cy="1456"/>
                </a:xfrm>
              </p:grpSpPr>
              <p:sp>
                <p:nvSpPr>
                  <p:cNvPr id="456" name="Freeform 54">
                    <a:extLst>
                      <a:ext uri="{FF2B5EF4-FFF2-40B4-BE49-F238E27FC236}">
                        <a16:creationId xmlns:a16="http://schemas.microsoft.com/office/drawing/2014/main" id="{6C7F38BD-0F90-4D73-A02B-8881F1FEA7D5}"/>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7" name="Freeform 55">
                    <a:extLst>
                      <a:ext uri="{FF2B5EF4-FFF2-40B4-BE49-F238E27FC236}">
                        <a16:creationId xmlns:a16="http://schemas.microsoft.com/office/drawing/2014/main" id="{FD6D3BEB-EE30-4F31-834E-AE117627A03F}"/>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397" name="Rectangle 396">
            <a:extLst>
              <a:ext uri="{FF2B5EF4-FFF2-40B4-BE49-F238E27FC236}">
                <a16:creationId xmlns:a16="http://schemas.microsoft.com/office/drawing/2014/main" id="{0355C791-1834-458A-9C67-4154FC3AC771}"/>
              </a:ext>
            </a:extLst>
          </p:cNvPr>
          <p:cNvSpPr/>
          <p:nvPr/>
        </p:nvSpPr>
        <p:spPr>
          <a:xfrm>
            <a:off x="2682223" y="1888754"/>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398" name="Rectangle 397">
            <a:extLst>
              <a:ext uri="{FF2B5EF4-FFF2-40B4-BE49-F238E27FC236}">
                <a16:creationId xmlns:a16="http://schemas.microsoft.com/office/drawing/2014/main" id="{6A44D308-B90D-42D0-AB18-61997145D0CD}"/>
              </a:ext>
            </a:extLst>
          </p:cNvPr>
          <p:cNvSpPr/>
          <p:nvPr/>
        </p:nvSpPr>
        <p:spPr>
          <a:xfrm>
            <a:off x="3645809" y="226266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399" name="Rectangle 398">
            <a:extLst>
              <a:ext uri="{FF2B5EF4-FFF2-40B4-BE49-F238E27FC236}">
                <a16:creationId xmlns:a16="http://schemas.microsoft.com/office/drawing/2014/main" id="{6224718C-C0FC-4D53-97B7-99F7A1DE8A8A}"/>
              </a:ext>
            </a:extLst>
          </p:cNvPr>
          <p:cNvSpPr/>
          <p:nvPr/>
        </p:nvSpPr>
        <p:spPr>
          <a:xfrm>
            <a:off x="1531263" y="2318658"/>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400" name="Group 399">
            <a:extLst>
              <a:ext uri="{FF2B5EF4-FFF2-40B4-BE49-F238E27FC236}">
                <a16:creationId xmlns:a16="http://schemas.microsoft.com/office/drawing/2014/main" id="{E3615326-2B8C-4C49-ABE7-7A931496A50E}"/>
              </a:ext>
            </a:extLst>
          </p:cNvPr>
          <p:cNvGrpSpPr/>
          <p:nvPr/>
        </p:nvGrpSpPr>
        <p:grpSpPr>
          <a:xfrm>
            <a:off x="3802928" y="2787246"/>
            <a:ext cx="972510" cy="460830"/>
            <a:chOff x="2140809" y="4830463"/>
            <a:chExt cx="972510" cy="460830"/>
          </a:xfrm>
        </p:grpSpPr>
        <p:cxnSp>
          <p:nvCxnSpPr>
            <p:cNvPr id="440" name="Straight Arrow Connector 439">
              <a:extLst>
                <a:ext uri="{FF2B5EF4-FFF2-40B4-BE49-F238E27FC236}">
                  <a16:creationId xmlns:a16="http://schemas.microsoft.com/office/drawing/2014/main" id="{B041E162-232E-4C6C-A8D5-D26555245493}"/>
                </a:ext>
              </a:extLst>
            </p:cNvPr>
            <p:cNvCxnSpPr>
              <a:cxnSpLocks/>
            </p:cNvCxnSpPr>
            <p:nvPr/>
          </p:nvCxnSpPr>
          <p:spPr bwMode="auto">
            <a:xfrm>
              <a:off x="2140809" y="4920319"/>
              <a:ext cx="496646" cy="111944"/>
            </a:xfrm>
            <a:prstGeom prst="straightConnector1">
              <a:avLst/>
            </a:prstGeom>
            <a:noFill/>
            <a:ln w="38100" cap="sq" cmpd="sng" algn="ctr">
              <a:solidFill>
                <a:schemeClr val="accent2"/>
              </a:solidFill>
              <a:prstDash val="solid"/>
              <a:round/>
              <a:headEnd type="none" w="med" len="med"/>
              <a:tailEnd type="triangle"/>
            </a:ln>
            <a:effectLst/>
          </p:spPr>
        </p:cxnSp>
        <p:grpSp>
          <p:nvGrpSpPr>
            <p:cNvPr id="441" name="Group 440">
              <a:extLst>
                <a:ext uri="{FF2B5EF4-FFF2-40B4-BE49-F238E27FC236}">
                  <a16:creationId xmlns:a16="http://schemas.microsoft.com/office/drawing/2014/main" id="{785DCAFA-EA31-4B0D-9E43-013105818588}"/>
                </a:ext>
              </a:extLst>
            </p:cNvPr>
            <p:cNvGrpSpPr/>
            <p:nvPr/>
          </p:nvGrpSpPr>
          <p:grpSpPr>
            <a:xfrm>
              <a:off x="2627091" y="4830463"/>
              <a:ext cx="486228" cy="460830"/>
              <a:chOff x="2627091" y="4830463"/>
              <a:chExt cx="486228" cy="460830"/>
            </a:xfrm>
          </p:grpSpPr>
          <p:sp>
            <p:nvSpPr>
              <p:cNvPr id="442" name="Oval 441">
                <a:extLst>
                  <a:ext uri="{FF2B5EF4-FFF2-40B4-BE49-F238E27FC236}">
                    <a16:creationId xmlns:a16="http://schemas.microsoft.com/office/drawing/2014/main" id="{769DDB19-2BF6-4C2E-9618-54A548E5256F}"/>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43" name="Picture 442">
                <a:extLst>
                  <a:ext uri="{FF2B5EF4-FFF2-40B4-BE49-F238E27FC236}">
                    <a16:creationId xmlns:a16="http://schemas.microsoft.com/office/drawing/2014/main" id="{B13803B8-D398-4A1F-90A9-4C62A4A113F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401" name="Rectangle 400">
            <a:extLst>
              <a:ext uri="{FF2B5EF4-FFF2-40B4-BE49-F238E27FC236}">
                <a16:creationId xmlns:a16="http://schemas.microsoft.com/office/drawing/2014/main" id="{E1F3AF71-6A57-4B38-95D1-EE49ED9178C6}"/>
              </a:ext>
            </a:extLst>
          </p:cNvPr>
          <p:cNvSpPr/>
          <p:nvPr/>
        </p:nvSpPr>
        <p:spPr>
          <a:xfrm>
            <a:off x="4460197" y="2395433"/>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402" name="Group 401">
            <a:extLst>
              <a:ext uri="{FF2B5EF4-FFF2-40B4-BE49-F238E27FC236}">
                <a16:creationId xmlns:a16="http://schemas.microsoft.com/office/drawing/2014/main" id="{DC4A49A6-E1A4-4CB2-9FD7-542121013847}"/>
              </a:ext>
            </a:extLst>
          </p:cNvPr>
          <p:cNvGrpSpPr/>
          <p:nvPr/>
        </p:nvGrpSpPr>
        <p:grpSpPr>
          <a:xfrm>
            <a:off x="5661629" y="2673597"/>
            <a:ext cx="842586" cy="679248"/>
            <a:chOff x="2270733" y="4612045"/>
            <a:chExt cx="842586" cy="679248"/>
          </a:xfrm>
        </p:grpSpPr>
        <p:cxnSp>
          <p:nvCxnSpPr>
            <p:cNvPr id="436" name="Straight Arrow Connector 435">
              <a:extLst>
                <a:ext uri="{FF2B5EF4-FFF2-40B4-BE49-F238E27FC236}">
                  <a16:creationId xmlns:a16="http://schemas.microsoft.com/office/drawing/2014/main" id="{9EF1D9CA-D8EA-4B59-8510-6A256D5803CA}"/>
                </a:ext>
              </a:extLst>
            </p:cNvPr>
            <p:cNvCxnSpPr>
              <a:cxnSpLocks/>
            </p:cNvCxnSpPr>
            <p:nvPr/>
          </p:nvCxnSpPr>
          <p:spPr bwMode="auto">
            <a:xfrm>
              <a:off x="2270733" y="4612045"/>
              <a:ext cx="413514" cy="298248"/>
            </a:xfrm>
            <a:prstGeom prst="straightConnector1">
              <a:avLst/>
            </a:prstGeom>
            <a:noFill/>
            <a:ln w="38100" cap="sq" cmpd="sng" algn="ctr">
              <a:solidFill>
                <a:schemeClr val="accent2"/>
              </a:solidFill>
              <a:prstDash val="solid"/>
              <a:round/>
              <a:headEnd type="none" w="med" len="med"/>
              <a:tailEnd type="triangle"/>
            </a:ln>
            <a:effectLst/>
          </p:spPr>
        </p:cxnSp>
        <p:grpSp>
          <p:nvGrpSpPr>
            <p:cNvPr id="437" name="Group 436">
              <a:extLst>
                <a:ext uri="{FF2B5EF4-FFF2-40B4-BE49-F238E27FC236}">
                  <a16:creationId xmlns:a16="http://schemas.microsoft.com/office/drawing/2014/main" id="{412BF344-054D-4E10-B42C-6F915E4E57EE}"/>
                </a:ext>
              </a:extLst>
            </p:cNvPr>
            <p:cNvGrpSpPr/>
            <p:nvPr/>
          </p:nvGrpSpPr>
          <p:grpSpPr>
            <a:xfrm>
              <a:off x="2627091" y="4830463"/>
              <a:ext cx="486228" cy="460830"/>
              <a:chOff x="2627091" y="4830463"/>
              <a:chExt cx="486228" cy="460830"/>
            </a:xfrm>
          </p:grpSpPr>
          <p:sp>
            <p:nvSpPr>
              <p:cNvPr id="438" name="Oval 437">
                <a:extLst>
                  <a:ext uri="{FF2B5EF4-FFF2-40B4-BE49-F238E27FC236}">
                    <a16:creationId xmlns:a16="http://schemas.microsoft.com/office/drawing/2014/main" id="{A5CA3193-0F2D-44EE-8EA7-EA9144BFA93C}"/>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39" name="Picture 438">
                <a:extLst>
                  <a:ext uri="{FF2B5EF4-FFF2-40B4-BE49-F238E27FC236}">
                    <a16:creationId xmlns:a16="http://schemas.microsoft.com/office/drawing/2014/main" id="{3521D170-CAE9-4BB4-BDCF-9725D3991ED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403" name="Rectangle 402">
            <a:extLst>
              <a:ext uri="{FF2B5EF4-FFF2-40B4-BE49-F238E27FC236}">
                <a16:creationId xmlns:a16="http://schemas.microsoft.com/office/drawing/2014/main" id="{8ED68642-59EE-46D8-8B5C-3D04419D1B34}"/>
              </a:ext>
            </a:extLst>
          </p:cNvPr>
          <p:cNvSpPr/>
          <p:nvPr/>
        </p:nvSpPr>
        <p:spPr>
          <a:xfrm>
            <a:off x="6412335" y="2757033"/>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404" name="Group 403">
            <a:extLst>
              <a:ext uri="{FF2B5EF4-FFF2-40B4-BE49-F238E27FC236}">
                <a16:creationId xmlns:a16="http://schemas.microsoft.com/office/drawing/2014/main" id="{ED7DD4A4-6484-4149-B952-C3D7D5EEEF49}"/>
              </a:ext>
            </a:extLst>
          </p:cNvPr>
          <p:cNvGrpSpPr/>
          <p:nvPr/>
        </p:nvGrpSpPr>
        <p:grpSpPr>
          <a:xfrm>
            <a:off x="4743724" y="2219804"/>
            <a:ext cx="944365" cy="676557"/>
            <a:chOff x="3155929" y="5273250"/>
            <a:chExt cx="944365" cy="676557"/>
          </a:xfrm>
        </p:grpSpPr>
        <p:cxnSp>
          <p:nvCxnSpPr>
            <p:cNvPr id="422" name="Straight Arrow Connector 421">
              <a:extLst>
                <a:ext uri="{FF2B5EF4-FFF2-40B4-BE49-F238E27FC236}">
                  <a16:creationId xmlns:a16="http://schemas.microsoft.com/office/drawing/2014/main" id="{287A8CE3-9132-4DF8-9A29-A30ED91E1C52}"/>
                </a:ext>
              </a:extLst>
            </p:cNvPr>
            <p:cNvCxnSpPr>
              <a:cxnSpLocks/>
            </p:cNvCxnSpPr>
            <p:nvPr/>
          </p:nvCxnSpPr>
          <p:spPr bwMode="auto">
            <a:xfrm flipV="1">
              <a:off x="3155929" y="5670650"/>
              <a:ext cx="506715" cy="279157"/>
            </a:xfrm>
            <a:prstGeom prst="straightConnector1">
              <a:avLst/>
            </a:prstGeom>
            <a:noFill/>
            <a:ln w="38100" cap="sq" cmpd="sng" algn="ctr">
              <a:solidFill>
                <a:schemeClr val="accent2"/>
              </a:solidFill>
              <a:prstDash val="solid"/>
              <a:round/>
              <a:headEnd type="none" w="med" len="med"/>
              <a:tailEnd type="triangle"/>
            </a:ln>
            <a:effectLst/>
          </p:spPr>
        </p:cxnSp>
        <p:grpSp>
          <p:nvGrpSpPr>
            <p:cNvPr id="423" name="Group 422">
              <a:extLst>
                <a:ext uri="{FF2B5EF4-FFF2-40B4-BE49-F238E27FC236}">
                  <a16:creationId xmlns:a16="http://schemas.microsoft.com/office/drawing/2014/main" id="{EFB6D5A4-5661-44FA-99A4-89BE7A55B2DF}"/>
                </a:ext>
              </a:extLst>
            </p:cNvPr>
            <p:cNvGrpSpPr/>
            <p:nvPr/>
          </p:nvGrpSpPr>
          <p:grpSpPr>
            <a:xfrm>
              <a:off x="3643094" y="5273250"/>
              <a:ext cx="457200" cy="517950"/>
              <a:chOff x="4267200" y="5590929"/>
              <a:chExt cx="457200" cy="517950"/>
            </a:xfrm>
          </p:grpSpPr>
          <p:sp>
            <p:nvSpPr>
              <p:cNvPr id="424" name="Oval 423">
                <a:extLst>
                  <a:ext uri="{FF2B5EF4-FFF2-40B4-BE49-F238E27FC236}">
                    <a16:creationId xmlns:a16="http://schemas.microsoft.com/office/drawing/2014/main" id="{84EF97B7-1566-43C0-B6F1-4CB6E25C6400}"/>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25" name="Group 45">
                <a:extLst>
                  <a:ext uri="{FF2B5EF4-FFF2-40B4-BE49-F238E27FC236}">
                    <a16:creationId xmlns:a16="http://schemas.microsoft.com/office/drawing/2014/main" id="{88147A1C-C82C-4FF9-B3AC-0EF8E69885A6}"/>
                  </a:ext>
                </a:extLst>
              </p:cNvPr>
              <p:cNvGrpSpPr>
                <a:grpSpLocks/>
              </p:cNvGrpSpPr>
              <p:nvPr/>
            </p:nvGrpSpPr>
            <p:grpSpPr bwMode="auto">
              <a:xfrm>
                <a:off x="4288596" y="5590929"/>
                <a:ext cx="309174" cy="452001"/>
                <a:chOff x="2593" y="768"/>
                <a:chExt cx="849" cy="1475"/>
              </a:xfrm>
            </p:grpSpPr>
            <p:sp>
              <p:nvSpPr>
                <p:cNvPr id="426" name="Freeform 46">
                  <a:extLst>
                    <a:ext uri="{FF2B5EF4-FFF2-40B4-BE49-F238E27FC236}">
                      <a16:creationId xmlns:a16="http://schemas.microsoft.com/office/drawing/2014/main" id="{63A0BAC5-8925-4CFB-8A96-294A7C3AA2A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27" name="Freeform 47">
                  <a:extLst>
                    <a:ext uri="{FF2B5EF4-FFF2-40B4-BE49-F238E27FC236}">
                      <a16:creationId xmlns:a16="http://schemas.microsoft.com/office/drawing/2014/main" id="{DCB94CAF-CC11-47EF-9586-67B8125FB42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28" name="Freeform 48">
                  <a:extLst>
                    <a:ext uri="{FF2B5EF4-FFF2-40B4-BE49-F238E27FC236}">
                      <a16:creationId xmlns:a16="http://schemas.microsoft.com/office/drawing/2014/main" id="{66B5F0F1-4AF1-4540-B71E-1BA0E165A5F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29" name="Freeform 49">
                  <a:extLst>
                    <a:ext uri="{FF2B5EF4-FFF2-40B4-BE49-F238E27FC236}">
                      <a16:creationId xmlns:a16="http://schemas.microsoft.com/office/drawing/2014/main" id="{E14999EE-BA2D-49E5-B094-90AB8086A161}"/>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30" name="Freeform 50">
                  <a:extLst>
                    <a:ext uri="{FF2B5EF4-FFF2-40B4-BE49-F238E27FC236}">
                      <a16:creationId xmlns:a16="http://schemas.microsoft.com/office/drawing/2014/main" id="{B2AE79F8-AFE4-48D0-8EE1-7F3FB3E0521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31" name="Freeform 51">
                  <a:extLst>
                    <a:ext uri="{FF2B5EF4-FFF2-40B4-BE49-F238E27FC236}">
                      <a16:creationId xmlns:a16="http://schemas.microsoft.com/office/drawing/2014/main" id="{31264C7F-BCF3-4CC1-A4EE-765AB0A4212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32" name="Freeform 52">
                  <a:extLst>
                    <a:ext uri="{FF2B5EF4-FFF2-40B4-BE49-F238E27FC236}">
                      <a16:creationId xmlns:a16="http://schemas.microsoft.com/office/drawing/2014/main" id="{C8339468-34F4-43EB-8FD1-9F6869B165F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433" name="Group 53">
                  <a:extLst>
                    <a:ext uri="{FF2B5EF4-FFF2-40B4-BE49-F238E27FC236}">
                      <a16:creationId xmlns:a16="http://schemas.microsoft.com/office/drawing/2014/main" id="{F0975265-0DE4-444D-8D60-03637CBFFEAC}"/>
                    </a:ext>
                  </a:extLst>
                </p:cNvPr>
                <p:cNvGrpSpPr>
                  <a:grpSpLocks/>
                </p:cNvGrpSpPr>
                <p:nvPr/>
              </p:nvGrpSpPr>
              <p:grpSpPr bwMode="auto">
                <a:xfrm>
                  <a:off x="2720" y="768"/>
                  <a:ext cx="230" cy="1456"/>
                  <a:chOff x="2720" y="768"/>
                  <a:chExt cx="230" cy="1456"/>
                </a:xfrm>
              </p:grpSpPr>
              <p:sp>
                <p:nvSpPr>
                  <p:cNvPr id="434" name="Freeform 54">
                    <a:extLst>
                      <a:ext uri="{FF2B5EF4-FFF2-40B4-BE49-F238E27FC236}">
                        <a16:creationId xmlns:a16="http://schemas.microsoft.com/office/drawing/2014/main" id="{8D3B3D55-3E8E-44AC-B77C-C66086EBCDE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35" name="Freeform 55">
                    <a:extLst>
                      <a:ext uri="{FF2B5EF4-FFF2-40B4-BE49-F238E27FC236}">
                        <a16:creationId xmlns:a16="http://schemas.microsoft.com/office/drawing/2014/main" id="{635D2624-AC9D-4054-A6CB-1648ADCB163D}"/>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405" name="Rectangle 404">
            <a:extLst>
              <a:ext uri="{FF2B5EF4-FFF2-40B4-BE49-F238E27FC236}">
                <a16:creationId xmlns:a16="http://schemas.microsoft.com/office/drawing/2014/main" id="{0C3C9AF3-8C68-4665-AD12-3463AC54C480}"/>
              </a:ext>
            </a:extLst>
          </p:cNvPr>
          <p:cNvSpPr/>
          <p:nvPr/>
        </p:nvSpPr>
        <p:spPr>
          <a:xfrm>
            <a:off x="5557458" y="1938815"/>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406" name="Group 405">
            <a:extLst>
              <a:ext uri="{FF2B5EF4-FFF2-40B4-BE49-F238E27FC236}">
                <a16:creationId xmlns:a16="http://schemas.microsoft.com/office/drawing/2014/main" id="{EB65D630-79E6-4C86-9FDA-0EBECBF31724}"/>
              </a:ext>
            </a:extLst>
          </p:cNvPr>
          <p:cNvGrpSpPr/>
          <p:nvPr/>
        </p:nvGrpSpPr>
        <p:grpSpPr>
          <a:xfrm>
            <a:off x="6421049" y="2259408"/>
            <a:ext cx="710073" cy="698726"/>
            <a:chOff x="3390221" y="5273250"/>
            <a:chExt cx="710073" cy="698726"/>
          </a:xfrm>
        </p:grpSpPr>
        <p:cxnSp>
          <p:nvCxnSpPr>
            <p:cNvPr id="408" name="Straight Arrow Connector 407">
              <a:extLst>
                <a:ext uri="{FF2B5EF4-FFF2-40B4-BE49-F238E27FC236}">
                  <a16:creationId xmlns:a16="http://schemas.microsoft.com/office/drawing/2014/main" id="{9F215EF6-9E88-4DE1-A530-DCF26B07EB72}"/>
                </a:ext>
              </a:extLst>
            </p:cNvPr>
            <p:cNvCxnSpPr>
              <a:cxnSpLocks/>
            </p:cNvCxnSpPr>
            <p:nvPr/>
          </p:nvCxnSpPr>
          <p:spPr bwMode="auto">
            <a:xfrm flipV="1">
              <a:off x="3390221" y="5705763"/>
              <a:ext cx="319828" cy="266213"/>
            </a:xfrm>
            <a:prstGeom prst="straightConnector1">
              <a:avLst/>
            </a:prstGeom>
            <a:noFill/>
            <a:ln w="38100" cap="sq" cmpd="sng" algn="ctr">
              <a:solidFill>
                <a:schemeClr val="accent2"/>
              </a:solidFill>
              <a:prstDash val="solid"/>
              <a:round/>
              <a:headEnd type="none" w="med" len="med"/>
              <a:tailEnd type="triangle"/>
            </a:ln>
            <a:effectLst/>
          </p:spPr>
        </p:cxnSp>
        <p:grpSp>
          <p:nvGrpSpPr>
            <p:cNvPr id="409" name="Group 408">
              <a:extLst>
                <a:ext uri="{FF2B5EF4-FFF2-40B4-BE49-F238E27FC236}">
                  <a16:creationId xmlns:a16="http://schemas.microsoft.com/office/drawing/2014/main" id="{846A8631-E99A-4657-ADE5-71AFD4590D6C}"/>
                </a:ext>
              </a:extLst>
            </p:cNvPr>
            <p:cNvGrpSpPr/>
            <p:nvPr/>
          </p:nvGrpSpPr>
          <p:grpSpPr>
            <a:xfrm>
              <a:off x="3643094" y="5273250"/>
              <a:ext cx="457200" cy="517950"/>
              <a:chOff x="4267200" y="5590929"/>
              <a:chExt cx="457200" cy="517950"/>
            </a:xfrm>
          </p:grpSpPr>
          <p:sp>
            <p:nvSpPr>
              <p:cNvPr id="410" name="Oval 409">
                <a:extLst>
                  <a:ext uri="{FF2B5EF4-FFF2-40B4-BE49-F238E27FC236}">
                    <a16:creationId xmlns:a16="http://schemas.microsoft.com/office/drawing/2014/main" id="{A7E8D39A-55F6-44DA-82CB-8B87B176D5C9}"/>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11" name="Group 45">
                <a:extLst>
                  <a:ext uri="{FF2B5EF4-FFF2-40B4-BE49-F238E27FC236}">
                    <a16:creationId xmlns:a16="http://schemas.microsoft.com/office/drawing/2014/main" id="{8AA7B046-ABD8-4A6D-93E0-5AA439F2603A}"/>
                  </a:ext>
                </a:extLst>
              </p:cNvPr>
              <p:cNvGrpSpPr>
                <a:grpSpLocks/>
              </p:cNvGrpSpPr>
              <p:nvPr/>
            </p:nvGrpSpPr>
            <p:grpSpPr bwMode="auto">
              <a:xfrm>
                <a:off x="4288596" y="5590929"/>
                <a:ext cx="309174" cy="452001"/>
                <a:chOff x="2593" y="768"/>
                <a:chExt cx="849" cy="1475"/>
              </a:xfrm>
            </p:grpSpPr>
            <p:sp>
              <p:nvSpPr>
                <p:cNvPr id="412" name="Freeform 46">
                  <a:extLst>
                    <a:ext uri="{FF2B5EF4-FFF2-40B4-BE49-F238E27FC236}">
                      <a16:creationId xmlns:a16="http://schemas.microsoft.com/office/drawing/2014/main" id="{7945213C-FD0A-41C5-86F1-66DF9D1795F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3" name="Freeform 47">
                  <a:extLst>
                    <a:ext uri="{FF2B5EF4-FFF2-40B4-BE49-F238E27FC236}">
                      <a16:creationId xmlns:a16="http://schemas.microsoft.com/office/drawing/2014/main" id="{94BB58CE-5BD0-4183-94BC-AA9BE9956A0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4" name="Freeform 48">
                  <a:extLst>
                    <a:ext uri="{FF2B5EF4-FFF2-40B4-BE49-F238E27FC236}">
                      <a16:creationId xmlns:a16="http://schemas.microsoft.com/office/drawing/2014/main" id="{BBC0050D-B434-484E-AC91-C3D9FB1E63D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5" name="Freeform 49">
                  <a:extLst>
                    <a:ext uri="{FF2B5EF4-FFF2-40B4-BE49-F238E27FC236}">
                      <a16:creationId xmlns:a16="http://schemas.microsoft.com/office/drawing/2014/main" id="{DA1D5667-B216-4665-BF63-376E9EAB93A4}"/>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6" name="Freeform 50">
                  <a:extLst>
                    <a:ext uri="{FF2B5EF4-FFF2-40B4-BE49-F238E27FC236}">
                      <a16:creationId xmlns:a16="http://schemas.microsoft.com/office/drawing/2014/main" id="{1A7DD620-AA65-4B39-81EF-5FC0A23D8040}"/>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7" name="Freeform 51">
                  <a:extLst>
                    <a:ext uri="{FF2B5EF4-FFF2-40B4-BE49-F238E27FC236}">
                      <a16:creationId xmlns:a16="http://schemas.microsoft.com/office/drawing/2014/main" id="{23456621-C252-4B8D-B460-B13194F9F67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8" name="Freeform 52">
                  <a:extLst>
                    <a:ext uri="{FF2B5EF4-FFF2-40B4-BE49-F238E27FC236}">
                      <a16:creationId xmlns:a16="http://schemas.microsoft.com/office/drawing/2014/main" id="{13D604C3-E9D6-46FC-BA56-38C30B6C8D3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419" name="Group 53">
                  <a:extLst>
                    <a:ext uri="{FF2B5EF4-FFF2-40B4-BE49-F238E27FC236}">
                      <a16:creationId xmlns:a16="http://schemas.microsoft.com/office/drawing/2014/main" id="{67AD8BE8-31E4-40DE-9DB4-496C2405A93B}"/>
                    </a:ext>
                  </a:extLst>
                </p:cNvPr>
                <p:cNvGrpSpPr>
                  <a:grpSpLocks/>
                </p:cNvGrpSpPr>
                <p:nvPr/>
              </p:nvGrpSpPr>
              <p:grpSpPr bwMode="auto">
                <a:xfrm>
                  <a:off x="2720" y="768"/>
                  <a:ext cx="230" cy="1456"/>
                  <a:chOff x="2720" y="768"/>
                  <a:chExt cx="230" cy="1456"/>
                </a:xfrm>
              </p:grpSpPr>
              <p:sp>
                <p:nvSpPr>
                  <p:cNvPr id="420" name="Freeform 54">
                    <a:extLst>
                      <a:ext uri="{FF2B5EF4-FFF2-40B4-BE49-F238E27FC236}">
                        <a16:creationId xmlns:a16="http://schemas.microsoft.com/office/drawing/2014/main" id="{3EED25B8-D0BD-4B67-B85A-3E955986AEE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21" name="Freeform 55">
                    <a:extLst>
                      <a:ext uri="{FF2B5EF4-FFF2-40B4-BE49-F238E27FC236}">
                        <a16:creationId xmlns:a16="http://schemas.microsoft.com/office/drawing/2014/main" id="{D097626D-1C19-4D9C-82FF-69B03494FEA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407" name="Rectangle 406">
            <a:extLst>
              <a:ext uri="{FF2B5EF4-FFF2-40B4-BE49-F238E27FC236}">
                <a16:creationId xmlns:a16="http://schemas.microsoft.com/office/drawing/2014/main" id="{C9236652-8BDB-4931-A936-5EB305C9B8B9}"/>
              </a:ext>
            </a:extLst>
          </p:cNvPr>
          <p:cNvSpPr/>
          <p:nvPr/>
        </p:nvSpPr>
        <p:spPr>
          <a:xfrm>
            <a:off x="7028330" y="2133519"/>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05" name="Group 304">
            <a:extLst>
              <a:ext uri="{FF2B5EF4-FFF2-40B4-BE49-F238E27FC236}">
                <a16:creationId xmlns:a16="http://schemas.microsoft.com/office/drawing/2014/main" id="{AB51904F-D9A7-4B60-AA26-6AF97A119999}"/>
              </a:ext>
            </a:extLst>
          </p:cNvPr>
          <p:cNvGrpSpPr/>
          <p:nvPr/>
        </p:nvGrpSpPr>
        <p:grpSpPr>
          <a:xfrm>
            <a:off x="479609" y="3779357"/>
            <a:ext cx="457200" cy="494837"/>
            <a:chOff x="1630500" y="5386277"/>
            <a:chExt cx="457200" cy="494837"/>
          </a:xfrm>
        </p:grpSpPr>
        <p:sp>
          <p:nvSpPr>
            <p:cNvPr id="306" name="Oval 305">
              <a:extLst>
                <a:ext uri="{FF2B5EF4-FFF2-40B4-BE49-F238E27FC236}">
                  <a16:creationId xmlns:a16="http://schemas.microsoft.com/office/drawing/2014/main" id="{9D4C8E43-A97C-4706-8DA1-6678ED310302}"/>
                </a:ext>
              </a:extLst>
            </p:cNvPr>
            <p:cNvSpPr/>
            <p:nvPr/>
          </p:nvSpPr>
          <p:spPr>
            <a:xfrm>
              <a:off x="1630500" y="542391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07" name="Group 45">
              <a:extLst>
                <a:ext uri="{FF2B5EF4-FFF2-40B4-BE49-F238E27FC236}">
                  <a16:creationId xmlns:a16="http://schemas.microsoft.com/office/drawing/2014/main" id="{D1FA699E-D707-4B76-95BA-57A2757F9AA5}"/>
                </a:ext>
              </a:extLst>
            </p:cNvPr>
            <p:cNvGrpSpPr>
              <a:grpSpLocks/>
            </p:cNvGrpSpPr>
            <p:nvPr/>
          </p:nvGrpSpPr>
          <p:grpSpPr bwMode="auto">
            <a:xfrm>
              <a:off x="1643379" y="5386277"/>
              <a:ext cx="309174" cy="452001"/>
              <a:chOff x="2593" y="768"/>
              <a:chExt cx="849" cy="1475"/>
            </a:xfrm>
          </p:grpSpPr>
          <p:sp>
            <p:nvSpPr>
              <p:cNvPr id="308" name="Freeform 46">
                <a:extLst>
                  <a:ext uri="{FF2B5EF4-FFF2-40B4-BE49-F238E27FC236}">
                    <a16:creationId xmlns:a16="http://schemas.microsoft.com/office/drawing/2014/main" id="{03A9F547-0F30-4548-A7B6-5D60E161AED1}"/>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9" name="Freeform 47">
                <a:extLst>
                  <a:ext uri="{FF2B5EF4-FFF2-40B4-BE49-F238E27FC236}">
                    <a16:creationId xmlns:a16="http://schemas.microsoft.com/office/drawing/2014/main" id="{DF3BEB20-6CF1-46D0-93A9-85A06554EBD8}"/>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0" name="Freeform 48">
                <a:extLst>
                  <a:ext uri="{FF2B5EF4-FFF2-40B4-BE49-F238E27FC236}">
                    <a16:creationId xmlns:a16="http://schemas.microsoft.com/office/drawing/2014/main" id="{689BB57B-A1F5-471A-8079-0ADDAC3736D2}"/>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1" name="Freeform 49">
                <a:extLst>
                  <a:ext uri="{FF2B5EF4-FFF2-40B4-BE49-F238E27FC236}">
                    <a16:creationId xmlns:a16="http://schemas.microsoft.com/office/drawing/2014/main" id="{DC71B5A3-1970-4135-A035-93A06416A879}"/>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2" name="Freeform 50">
                <a:extLst>
                  <a:ext uri="{FF2B5EF4-FFF2-40B4-BE49-F238E27FC236}">
                    <a16:creationId xmlns:a16="http://schemas.microsoft.com/office/drawing/2014/main" id="{8853C312-3359-48A8-B6C7-BE44599A7572}"/>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3" name="Freeform 51">
                <a:extLst>
                  <a:ext uri="{FF2B5EF4-FFF2-40B4-BE49-F238E27FC236}">
                    <a16:creationId xmlns:a16="http://schemas.microsoft.com/office/drawing/2014/main" id="{E7FC7CFF-CB41-4C2E-B635-BFC8D7868D3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4" name="Freeform 52">
                <a:extLst>
                  <a:ext uri="{FF2B5EF4-FFF2-40B4-BE49-F238E27FC236}">
                    <a16:creationId xmlns:a16="http://schemas.microsoft.com/office/drawing/2014/main" id="{7D9A64E2-8F56-4A1C-AB52-029B6BE94B8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15" name="Group 53">
                <a:extLst>
                  <a:ext uri="{FF2B5EF4-FFF2-40B4-BE49-F238E27FC236}">
                    <a16:creationId xmlns:a16="http://schemas.microsoft.com/office/drawing/2014/main" id="{63DC8F42-9A0B-4113-89E1-9B4A02AE6786}"/>
                  </a:ext>
                </a:extLst>
              </p:cNvPr>
              <p:cNvGrpSpPr>
                <a:grpSpLocks/>
              </p:cNvGrpSpPr>
              <p:nvPr/>
            </p:nvGrpSpPr>
            <p:grpSpPr bwMode="auto">
              <a:xfrm>
                <a:off x="2720" y="768"/>
                <a:ext cx="230" cy="1456"/>
                <a:chOff x="2720" y="768"/>
                <a:chExt cx="230" cy="1456"/>
              </a:xfrm>
            </p:grpSpPr>
            <p:sp>
              <p:nvSpPr>
                <p:cNvPr id="316" name="Freeform 54">
                  <a:extLst>
                    <a:ext uri="{FF2B5EF4-FFF2-40B4-BE49-F238E27FC236}">
                      <a16:creationId xmlns:a16="http://schemas.microsoft.com/office/drawing/2014/main" id="{0047BD38-1CE3-43B5-ACB7-764C3C830D1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7" name="Freeform 55">
                  <a:extLst>
                    <a:ext uri="{FF2B5EF4-FFF2-40B4-BE49-F238E27FC236}">
                      <a16:creationId xmlns:a16="http://schemas.microsoft.com/office/drawing/2014/main" id="{50605C8E-0436-4A5B-BEBD-ECC96439D92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sp>
        <p:nvSpPr>
          <p:cNvPr id="318" name="Rectangle 317">
            <a:extLst>
              <a:ext uri="{FF2B5EF4-FFF2-40B4-BE49-F238E27FC236}">
                <a16:creationId xmlns:a16="http://schemas.microsoft.com/office/drawing/2014/main" id="{25CE01C5-1E6D-491B-9477-A145191734DB}"/>
              </a:ext>
            </a:extLst>
          </p:cNvPr>
          <p:cNvSpPr/>
          <p:nvPr/>
        </p:nvSpPr>
        <p:spPr>
          <a:xfrm>
            <a:off x="632787" y="3412754"/>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19" name="Group 318">
            <a:extLst>
              <a:ext uri="{FF2B5EF4-FFF2-40B4-BE49-F238E27FC236}">
                <a16:creationId xmlns:a16="http://schemas.microsoft.com/office/drawing/2014/main" id="{51981E03-A4CB-4788-9AB7-EFAE87B43C6D}"/>
              </a:ext>
            </a:extLst>
          </p:cNvPr>
          <p:cNvGrpSpPr/>
          <p:nvPr/>
        </p:nvGrpSpPr>
        <p:grpSpPr>
          <a:xfrm>
            <a:off x="939176" y="4017822"/>
            <a:ext cx="972510" cy="460830"/>
            <a:chOff x="2140809" y="4830463"/>
            <a:chExt cx="972510" cy="460830"/>
          </a:xfrm>
        </p:grpSpPr>
        <p:cxnSp>
          <p:nvCxnSpPr>
            <p:cNvPr id="320" name="Straight Arrow Connector 319">
              <a:extLst>
                <a:ext uri="{FF2B5EF4-FFF2-40B4-BE49-F238E27FC236}">
                  <a16:creationId xmlns:a16="http://schemas.microsoft.com/office/drawing/2014/main" id="{2B1D5F62-496E-4E1E-B521-B6CE836E8EE5}"/>
                </a:ext>
              </a:extLst>
            </p:cNvPr>
            <p:cNvCxnSpPr>
              <a:cxnSpLocks/>
            </p:cNvCxnSpPr>
            <p:nvPr/>
          </p:nvCxnSpPr>
          <p:spPr bwMode="auto">
            <a:xfrm>
              <a:off x="2140809" y="4920319"/>
              <a:ext cx="496646" cy="111944"/>
            </a:xfrm>
            <a:prstGeom prst="straightConnector1">
              <a:avLst/>
            </a:prstGeom>
            <a:noFill/>
            <a:ln w="38100" cap="sq" cmpd="sng" algn="ctr">
              <a:solidFill>
                <a:schemeClr val="accent2"/>
              </a:solidFill>
              <a:prstDash val="solid"/>
              <a:round/>
              <a:headEnd type="none" w="med" len="med"/>
              <a:tailEnd type="triangle"/>
            </a:ln>
            <a:effectLst/>
          </p:spPr>
        </p:cxnSp>
        <p:grpSp>
          <p:nvGrpSpPr>
            <p:cNvPr id="321" name="Group 320">
              <a:extLst>
                <a:ext uri="{FF2B5EF4-FFF2-40B4-BE49-F238E27FC236}">
                  <a16:creationId xmlns:a16="http://schemas.microsoft.com/office/drawing/2014/main" id="{4D29CB47-5371-4F3D-94FF-B58C44AD1A32}"/>
                </a:ext>
              </a:extLst>
            </p:cNvPr>
            <p:cNvGrpSpPr/>
            <p:nvPr/>
          </p:nvGrpSpPr>
          <p:grpSpPr>
            <a:xfrm>
              <a:off x="2627091" y="4830463"/>
              <a:ext cx="486228" cy="460830"/>
              <a:chOff x="2627091" y="4830463"/>
              <a:chExt cx="486228" cy="460830"/>
            </a:xfrm>
          </p:grpSpPr>
          <p:sp>
            <p:nvSpPr>
              <p:cNvPr id="322" name="Oval 321">
                <a:extLst>
                  <a:ext uri="{FF2B5EF4-FFF2-40B4-BE49-F238E27FC236}">
                    <a16:creationId xmlns:a16="http://schemas.microsoft.com/office/drawing/2014/main" id="{EB1F9EBC-F42A-4E2D-8F55-48CF48899ADE}"/>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23" name="Picture 322">
                <a:extLst>
                  <a:ext uri="{FF2B5EF4-FFF2-40B4-BE49-F238E27FC236}">
                    <a16:creationId xmlns:a16="http://schemas.microsoft.com/office/drawing/2014/main" id="{C95DBB16-4763-4F96-B7D3-6D070D2FF06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324" name="Rectangle 323">
            <a:extLst>
              <a:ext uri="{FF2B5EF4-FFF2-40B4-BE49-F238E27FC236}">
                <a16:creationId xmlns:a16="http://schemas.microsoft.com/office/drawing/2014/main" id="{2A8A763C-93A2-47A8-9B35-B0575869FE64}"/>
              </a:ext>
            </a:extLst>
          </p:cNvPr>
          <p:cNvSpPr/>
          <p:nvPr/>
        </p:nvSpPr>
        <p:spPr>
          <a:xfrm>
            <a:off x="1596445" y="3626009"/>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25" name="Group 324">
            <a:extLst>
              <a:ext uri="{FF2B5EF4-FFF2-40B4-BE49-F238E27FC236}">
                <a16:creationId xmlns:a16="http://schemas.microsoft.com/office/drawing/2014/main" id="{C349BF87-BD27-44B3-AC9F-EC5DA5284DB8}"/>
              </a:ext>
            </a:extLst>
          </p:cNvPr>
          <p:cNvGrpSpPr/>
          <p:nvPr/>
        </p:nvGrpSpPr>
        <p:grpSpPr>
          <a:xfrm>
            <a:off x="1837675" y="3394448"/>
            <a:ext cx="710073" cy="698726"/>
            <a:chOff x="3390221" y="5273250"/>
            <a:chExt cx="710073" cy="698726"/>
          </a:xfrm>
        </p:grpSpPr>
        <p:cxnSp>
          <p:nvCxnSpPr>
            <p:cNvPr id="326" name="Straight Arrow Connector 325">
              <a:extLst>
                <a:ext uri="{FF2B5EF4-FFF2-40B4-BE49-F238E27FC236}">
                  <a16:creationId xmlns:a16="http://schemas.microsoft.com/office/drawing/2014/main" id="{8B615A67-768D-4AB1-871E-96289E367F95}"/>
                </a:ext>
              </a:extLst>
            </p:cNvPr>
            <p:cNvCxnSpPr>
              <a:cxnSpLocks/>
            </p:cNvCxnSpPr>
            <p:nvPr/>
          </p:nvCxnSpPr>
          <p:spPr bwMode="auto">
            <a:xfrm flipV="1">
              <a:off x="3390221" y="5705763"/>
              <a:ext cx="319828" cy="266213"/>
            </a:xfrm>
            <a:prstGeom prst="straightConnector1">
              <a:avLst/>
            </a:prstGeom>
            <a:noFill/>
            <a:ln w="38100" cap="sq" cmpd="sng" algn="ctr">
              <a:solidFill>
                <a:schemeClr val="accent2"/>
              </a:solidFill>
              <a:prstDash val="solid"/>
              <a:round/>
              <a:headEnd type="none" w="med" len="med"/>
              <a:tailEnd type="triangle"/>
            </a:ln>
            <a:effectLst/>
          </p:spPr>
        </p:cxnSp>
        <p:grpSp>
          <p:nvGrpSpPr>
            <p:cNvPr id="327" name="Group 326">
              <a:extLst>
                <a:ext uri="{FF2B5EF4-FFF2-40B4-BE49-F238E27FC236}">
                  <a16:creationId xmlns:a16="http://schemas.microsoft.com/office/drawing/2014/main" id="{1D401E8F-70A0-47AF-8348-77B23AAC6CB2}"/>
                </a:ext>
              </a:extLst>
            </p:cNvPr>
            <p:cNvGrpSpPr/>
            <p:nvPr/>
          </p:nvGrpSpPr>
          <p:grpSpPr>
            <a:xfrm>
              <a:off x="3643094" y="5273250"/>
              <a:ext cx="457200" cy="517950"/>
              <a:chOff x="4267200" y="5590929"/>
              <a:chExt cx="457200" cy="517950"/>
            </a:xfrm>
          </p:grpSpPr>
          <p:sp>
            <p:nvSpPr>
              <p:cNvPr id="328" name="Oval 327">
                <a:extLst>
                  <a:ext uri="{FF2B5EF4-FFF2-40B4-BE49-F238E27FC236}">
                    <a16:creationId xmlns:a16="http://schemas.microsoft.com/office/drawing/2014/main" id="{D0C2CCF0-30DE-4026-AF68-A4FCED4B2A69}"/>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29" name="Group 45">
                <a:extLst>
                  <a:ext uri="{FF2B5EF4-FFF2-40B4-BE49-F238E27FC236}">
                    <a16:creationId xmlns:a16="http://schemas.microsoft.com/office/drawing/2014/main" id="{FCFCBAA8-2EF0-416A-8228-0C2784BE757A}"/>
                  </a:ext>
                </a:extLst>
              </p:cNvPr>
              <p:cNvGrpSpPr>
                <a:grpSpLocks/>
              </p:cNvGrpSpPr>
              <p:nvPr/>
            </p:nvGrpSpPr>
            <p:grpSpPr bwMode="auto">
              <a:xfrm>
                <a:off x="4288596" y="5590929"/>
                <a:ext cx="309174" cy="452001"/>
                <a:chOff x="2593" y="768"/>
                <a:chExt cx="849" cy="1475"/>
              </a:xfrm>
            </p:grpSpPr>
            <p:sp>
              <p:nvSpPr>
                <p:cNvPr id="330" name="Freeform 46">
                  <a:extLst>
                    <a:ext uri="{FF2B5EF4-FFF2-40B4-BE49-F238E27FC236}">
                      <a16:creationId xmlns:a16="http://schemas.microsoft.com/office/drawing/2014/main" id="{E4288A62-37CC-4A60-A795-53C49FDB87F7}"/>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31" name="Freeform 47">
                  <a:extLst>
                    <a:ext uri="{FF2B5EF4-FFF2-40B4-BE49-F238E27FC236}">
                      <a16:creationId xmlns:a16="http://schemas.microsoft.com/office/drawing/2014/main" id="{8ACC2CD9-BBD3-4F21-A10B-839CB42A01D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32" name="Freeform 48">
                  <a:extLst>
                    <a:ext uri="{FF2B5EF4-FFF2-40B4-BE49-F238E27FC236}">
                      <a16:creationId xmlns:a16="http://schemas.microsoft.com/office/drawing/2014/main" id="{90CF87D0-D0A4-4E7C-B8BE-63C1983087F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33" name="Freeform 49">
                  <a:extLst>
                    <a:ext uri="{FF2B5EF4-FFF2-40B4-BE49-F238E27FC236}">
                      <a16:creationId xmlns:a16="http://schemas.microsoft.com/office/drawing/2014/main" id="{1FC51953-44D4-440E-98EB-3A8647AE8B2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34" name="Freeform 50">
                  <a:extLst>
                    <a:ext uri="{FF2B5EF4-FFF2-40B4-BE49-F238E27FC236}">
                      <a16:creationId xmlns:a16="http://schemas.microsoft.com/office/drawing/2014/main" id="{78E93F54-54E3-4171-90D3-D590884BD588}"/>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35" name="Freeform 51">
                  <a:extLst>
                    <a:ext uri="{FF2B5EF4-FFF2-40B4-BE49-F238E27FC236}">
                      <a16:creationId xmlns:a16="http://schemas.microsoft.com/office/drawing/2014/main" id="{085D1114-D301-46EA-AE6E-85D429CE2C1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36" name="Freeform 52">
                  <a:extLst>
                    <a:ext uri="{FF2B5EF4-FFF2-40B4-BE49-F238E27FC236}">
                      <a16:creationId xmlns:a16="http://schemas.microsoft.com/office/drawing/2014/main" id="{3A580D87-E7CC-4C79-8EC1-7B50E490513C}"/>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37" name="Group 53">
                  <a:extLst>
                    <a:ext uri="{FF2B5EF4-FFF2-40B4-BE49-F238E27FC236}">
                      <a16:creationId xmlns:a16="http://schemas.microsoft.com/office/drawing/2014/main" id="{16A8933D-0769-4ED1-A85A-C917D5B6BA2E}"/>
                    </a:ext>
                  </a:extLst>
                </p:cNvPr>
                <p:cNvGrpSpPr>
                  <a:grpSpLocks/>
                </p:cNvGrpSpPr>
                <p:nvPr/>
              </p:nvGrpSpPr>
              <p:grpSpPr bwMode="auto">
                <a:xfrm>
                  <a:off x="2720" y="768"/>
                  <a:ext cx="230" cy="1456"/>
                  <a:chOff x="2720" y="768"/>
                  <a:chExt cx="230" cy="1456"/>
                </a:xfrm>
              </p:grpSpPr>
              <p:sp>
                <p:nvSpPr>
                  <p:cNvPr id="338" name="Freeform 54">
                    <a:extLst>
                      <a:ext uri="{FF2B5EF4-FFF2-40B4-BE49-F238E27FC236}">
                        <a16:creationId xmlns:a16="http://schemas.microsoft.com/office/drawing/2014/main" id="{A2E826EA-9445-4259-A3BB-6EB28BEFFE65}"/>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39" name="Freeform 55">
                    <a:extLst>
                      <a:ext uri="{FF2B5EF4-FFF2-40B4-BE49-F238E27FC236}">
                        <a16:creationId xmlns:a16="http://schemas.microsoft.com/office/drawing/2014/main" id="{15A0DB98-4D47-499C-9F10-0DA9B9193ADA}"/>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340" name="Rectangle 339">
            <a:extLst>
              <a:ext uri="{FF2B5EF4-FFF2-40B4-BE49-F238E27FC236}">
                <a16:creationId xmlns:a16="http://schemas.microsoft.com/office/drawing/2014/main" id="{A7A9EE08-B5DE-4E2F-9AC2-C8D57EEF3E27}"/>
              </a:ext>
            </a:extLst>
          </p:cNvPr>
          <p:cNvSpPr/>
          <p:nvPr/>
        </p:nvSpPr>
        <p:spPr>
          <a:xfrm>
            <a:off x="2444956" y="3268559"/>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41" name="Group 340">
            <a:extLst>
              <a:ext uri="{FF2B5EF4-FFF2-40B4-BE49-F238E27FC236}">
                <a16:creationId xmlns:a16="http://schemas.microsoft.com/office/drawing/2014/main" id="{6D96CC33-B1BE-4FDC-88EF-947F6AA09AF4}"/>
              </a:ext>
            </a:extLst>
          </p:cNvPr>
          <p:cNvGrpSpPr/>
          <p:nvPr/>
        </p:nvGrpSpPr>
        <p:grpSpPr>
          <a:xfrm>
            <a:off x="2525037" y="3835961"/>
            <a:ext cx="842586" cy="679248"/>
            <a:chOff x="2270733" y="4612045"/>
            <a:chExt cx="842586" cy="679248"/>
          </a:xfrm>
        </p:grpSpPr>
        <p:cxnSp>
          <p:nvCxnSpPr>
            <p:cNvPr id="342" name="Straight Arrow Connector 341">
              <a:extLst>
                <a:ext uri="{FF2B5EF4-FFF2-40B4-BE49-F238E27FC236}">
                  <a16:creationId xmlns:a16="http://schemas.microsoft.com/office/drawing/2014/main" id="{C9F598B7-904C-47E1-A09A-B92BDA0E55BF}"/>
                </a:ext>
              </a:extLst>
            </p:cNvPr>
            <p:cNvCxnSpPr>
              <a:cxnSpLocks/>
            </p:cNvCxnSpPr>
            <p:nvPr/>
          </p:nvCxnSpPr>
          <p:spPr bwMode="auto">
            <a:xfrm>
              <a:off x="2270733" y="4612045"/>
              <a:ext cx="413514" cy="298248"/>
            </a:xfrm>
            <a:prstGeom prst="straightConnector1">
              <a:avLst/>
            </a:prstGeom>
            <a:noFill/>
            <a:ln w="38100" cap="sq" cmpd="sng" algn="ctr">
              <a:solidFill>
                <a:schemeClr val="accent2"/>
              </a:solidFill>
              <a:prstDash val="solid"/>
              <a:round/>
              <a:headEnd type="none" w="med" len="med"/>
              <a:tailEnd type="triangle"/>
            </a:ln>
            <a:effectLst/>
          </p:spPr>
        </p:cxnSp>
        <p:grpSp>
          <p:nvGrpSpPr>
            <p:cNvPr id="343" name="Group 342">
              <a:extLst>
                <a:ext uri="{FF2B5EF4-FFF2-40B4-BE49-F238E27FC236}">
                  <a16:creationId xmlns:a16="http://schemas.microsoft.com/office/drawing/2014/main" id="{F3D6E8D5-6E55-4F7B-9E7E-A99F019E423D}"/>
                </a:ext>
              </a:extLst>
            </p:cNvPr>
            <p:cNvGrpSpPr/>
            <p:nvPr/>
          </p:nvGrpSpPr>
          <p:grpSpPr>
            <a:xfrm>
              <a:off x="2627091" y="4830463"/>
              <a:ext cx="486228" cy="460830"/>
              <a:chOff x="2627091" y="4830463"/>
              <a:chExt cx="486228" cy="460830"/>
            </a:xfrm>
          </p:grpSpPr>
          <p:sp>
            <p:nvSpPr>
              <p:cNvPr id="344" name="Oval 343">
                <a:extLst>
                  <a:ext uri="{FF2B5EF4-FFF2-40B4-BE49-F238E27FC236}">
                    <a16:creationId xmlns:a16="http://schemas.microsoft.com/office/drawing/2014/main" id="{428FB661-12AA-402D-B357-1A801C6B876A}"/>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45" name="Picture 344">
                <a:extLst>
                  <a:ext uri="{FF2B5EF4-FFF2-40B4-BE49-F238E27FC236}">
                    <a16:creationId xmlns:a16="http://schemas.microsoft.com/office/drawing/2014/main" id="{0F56F8BD-6A55-455F-A89D-A8CCD4C40B2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346" name="Rectangle 345">
            <a:extLst>
              <a:ext uri="{FF2B5EF4-FFF2-40B4-BE49-F238E27FC236}">
                <a16:creationId xmlns:a16="http://schemas.microsoft.com/office/drawing/2014/main" id="{23997DED-3EFC-4564-B878-CAD91EEA033B}"/>
              </a:ext>
            </a:extLst>
          </p:cNvPr>
          <p:cNvSpPr/>
          <p:nvPr/>
        </p:nvSpPr>
        <p:spPr>
          <a:xfrm>
            <a:off x="3275743" y="391939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47" name="Group 346">
            <a:extLst>
              <a:ext uri="{FF2B5EF4-FFF2-40B4-BE49-F238E27FC236}">
                <a16:creationId xmlns:a16="http://schemas.microsoft.com/office/drawing/2014/main" id="{56AD2D6D-2B33-4D11-A949-D15C4B293478}"/>
              </a:ext>
            </a:extLst>
          </p:cNvPr>
          <p:cNvGrpSpPr/>
          <p:nvPr/>
        </p:nvGrpSpPr>
        <p:grpSpPr>
          <a:xfrm>
            <a:off x="3338595" y="4381062"/>
            <a:ext cx="1009858" cy="538562"/>
            <a:chOff x="3090436" y="5252638"/>
            <a:chExt cx="1009858" cy="538562"/>
          </a:xfrm>
        </p:grpSpPr>
        <p:cxnSp>
          <p:nvCxnSpPr>
            <p:cNvPr id="348" name="Straight Arrow Connector 347">
              <a:extLst>
                <a:ext uri="{FF2B5EF4-FFF2-40B4-BE49-F238E27FC236}">
                  <a16:creationId xmlns:a16="http://schemas.microsoft.com/office/drawing/2014/main" id="{071F40EA-2F73-4E08-980F-9D995F673C54}"/>
                </a:ext>
              </a:extLst>
            </p:cNvPr>
            <p:cNvCxnSpPr>
              <a:cxnSpLocks/>
            </p:cNvCxnSpPr>
            <p:nvPr/>
          </p:nvCxnSpPr>
          <p:spPr bwMode="auto">
            <a:xfrm>
              <a:off x="3090436" y="5252638"/>
              <a:ext cx="561741" cy="220340"/>
            </a:xfrm>
            <a:prstGeom prst="straightConnector1">
              <a:avLst/>
            </a:prstGeom>
            <a:noFill/>
            <a:ln w="38100" cap="sq" cmpd="sng" algn="ctr">
              <a:solidFill>
                <a:schemeClr val="accent2"/>
              </a:solidFill>
              <a:prstDash val="solid"/>
              <a:round/>
              <a:headEnd type="none" w="med" len="med"/>
              <a:tailEnd type="triangle"/>
            </a:ln>
            <a:effectLst/>
          </p:spPr>
        </p:cxnSp>
        <p:grpSp>
          <p:nvGrpSpPr>
            <p:cNvPr id="349" name="Group 348">
              <a:extLst>
                <a:ext uri="{FF2B5EF4-FFF2-40B4-BE49-F238E27FC236}">
                  <a16:creationId xmlns:a16="http://schemas.microsoft.com/office/drawing/2014/main" id="{CBF32B3B-C0C0-404C-8F0C-AF77AC47F28E}"/>
                </a:ext>
              </a:extLst>
            </p:cNvPr>
            <p:cNvGrpSpPr/>
            <p:nvPr/>
          </p:nvGrpSpPr>
          <p:grpSpPr>
            <a:xfrm>
              <a:off x="3643094" y="5273250"/>
              <a:ext cx="457200" cy="517950"/>
              <a:chOff x="4267200" y="5590929"/>
              <a:chExt cx="457200" cy="517950"/>
            </a:xfrm>
          </p:grpSpPr>
          <p:sp>
            <p:nvSpPr>
              <p:cNvPr id="350" name="Oval 349">
                <a:extLst>
                  <a:ext uri="{FF2B5EF4-FFF2-40B4-BE49-F238E27FC236}">
                    <a16:creationId xmlns:a16="http://schemas.microsoft.com/office/drawing/2014/main" id="{D51E7358-6482-4CCC-AA86-0EB14ED4A4FE}"/>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51" name="Group 45">
                <a:extLst>
                  <a:ext uri="{FF2B5EF4-FFF2-40B4-BE49-F238E27FC236}">
                    <a16:creationId xmlns:a16="http://schemas.microsoft.com/office/drawing/2014/main" id="{DF17C320-35BE-47CD-9B1C-548BDD53E533}"/>
                  </a:ext>
                </a:extLst>
              </p:cNvPr>
              <p:cNvGrpSpPr>
                <a:grpSpLocks/>
              </p:cNvGrpSpPr>
              <p:nvPr/>
            </p:nvGrpSpPr>
            <p:grpSpPr bwMode="auto">
              <a:xfrm>
                <a:off x="4288596" y="5590929"/>
                <a:ext cx="309174" cy="452001"/>
                <a:chOff x="2593" y="768"/>
                <a:chExt cx="849" cy="1475"/>
              </a:xfrm>
            </p:grpSpPr>
            <p:sp>
              <p:nvSpPr>
                <p:cNvPr id="352" name="Freeform 46">
                  <a:extLst>
                    <a:ext uri="{FF2B5EF4-FFF2-40B4-BE49-F238E27FC236}">
                      <a16:creationId xmlns:a16="http://schemas.microsoft.com/office/drawing/2014/main" id="{5291E2A2-E6A3-4AD0-A02D-C766AC4BAE9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53" name="Freeform 47">
                  <a:extLst>
                    <a:ext uri="{FF2B5EF4-FFF2-40B4-BE49-F238E27FC236}">
                      <a16:creationId xmlns:a16="http://schemas.microsoft.com/office/drawing/2014/main" id="{8EEB79EF-C7FC-48B3-BDC8-E087A28B97C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54" name="Freeform 48">
                  <a:extLst>
                    <a:ext uri="{FF2B5EF4-FFF2-40B4-BE49-F238E27FC236}">
                      <a16:creationId xmlns:a16="http://schemas.microsoft.com/office/drawing/2014/main" id="{0FF2AB2E-5E50-4CA6-80F4-C064578DEC21}"/>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55" name="Freeform 49">
                  <a:extLst>
                    <a:ext uri="{FF2B5EF4-FFF2-40B4-BE49-F238E27FC236}">
                      <a16:creationId xmlns:a16="http://schemas.microsoft.com/office/drawing/2014/main" id="{CB4A90A2-D2BC-4108-9B45-5F68AA0D95A8}"/>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56" name="Freeform 50">
                  <a:extLst>
                    <a:ext uri="{FF2B5EF4-FFF2-40B4-BE49-F238E27FC236}">
                      <a16:creationId xmlns:a16="http://schemas.microsoft.com/office/drawing/2014/main" id="{D18C7032-5A36-4C73-A48D-C09C54F0A20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57" name="Freeform 51">
                  <a:extLst>
                    <a:ext uri="{FF2B5EF4-FFF2-40B4-BE49-F238E27FC236}">
                      <a16:creationId xmlns:a16="http://schemas.microsoft.com/office/drawing/2014/main" id="{5BFF34E7-73CD-4172-BAFB-4CA8F7A73DA1}"/>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58" name="Freeform 52">
                  <a:extLst>
                    <a:ext uri="{FF2B5EF4-FFF2-40B4-BE49-F238E27FC236}">
                      <a16:creationId xmlns:a16="http://schemas.microsoft.com/office/drawing/2014/main" id="{DA8153D3-6D17-4585-963C-0AB9221F454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59" name="Group 53">
                  <a:extLst>
                    <a:ext uri="{FF2B5EF4-FFF2-40B4-BE49-F238E27FC236}">
                      <a16:creationId xmlns:a16="http://schemas.microsoft.com/office/drawing/2014/main" id="{915A49E2-2E6A-4322-9E4D-ABE74CA0507C}"/>
                    </a:ext>
                  </a:extLst>
                </p:cNvPr>
                <p:cNvGrpSpPr>
                  <a:grpSpLocks/>
                </p:cNvGrpSpPr>
                <p:nvPr/>
              </p:nvGrpSpPr>
              <p:grpSpPr bwMode="auto">
                <a:xfrm>
                  <a:off x="2720" y="768"/>
                  <a:ext cx="230" cy="1456"/>
                  <a:chOff x="2720" y="768"/>
                  <a:chExt cx="230" cy="1456"/>
                </a:xfrm>
              </p:grpSpPr>
              <p:sp>
                <p:nvSpPr>
                  <p:cNvPr id="360" name="Freeform 54">
                    <a:extLst>
                      <a:ext uri="{FF2B5EF4-FFF2-40B4-BE49-F238E27FC236}">
                        <a16:creationId xmlns:a16="http://schemas.microsoft.com/office/drawing/2014/main" id="{E30653DE-61D7-41CB-8686-A10B0FDD518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61" name="Freeform 55">
                    <a:extLst>
                      <a:ext uri="{FF2B5EF4-FFF2-40B4-BE49-F238E27FC236}">
                        <a16:creationId xmlns:a16="http://schemas.microsoft.com/office/drawing/2014/main" id="{2768D426-DB98-425F-9847-78ADE9440682}"/>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362" name="Rectangle 361">
            <a:extLst>
              <a:ext uri="{FF2B5EF4-FFF2-40B4-BE49-F238E27FC236}">
                <a16:creationId xmlns:a16="http://schemas.microsoft.com/office/drawing/2014/main" id="{CB88F53E-23D9-41DA-B40E-DD55E5B2B733}"/>
              </a:ext>
            </a:extLst>
          </p:cNvPr>
          <p:cNvSpPr/>
          <p:nvPr/>
        </p:nvSpPr>
        <p:spPr>
          <a:xfrm>
            <a:off x="3953154" y="4023514"/>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63" name="Group 362">
            <a:extLst>
              <a:ext uri="{FF2B5EF4-FFF2-40B4-BE49-F238E27FC236}">
                <a16:creationId xmlns:a16="http://schemas.microsoft.com/office/drawing/2014/main" id="{C6902A82-B7E0-4088-B54A-D2CEFDCD2985}"/>
              </a:ext>
            </a:extLst>
          </p:cNvPr>
          <p:cNvGrpSpPr/>
          <p:nvPr/>
        </p:nvGrpSpPr>
        <p:grpSpPr>
          <a:xfrm>
            <a:off x="4337332" y="3912398"/>
            <a:ext cx="967266" cy="650876"/>
            <a:chOff x="2146053" y="4830463"/>
            <a:chExt cx="967266" cy="650876"/>
          </a:xfrm>
        </p:grpSpPr>
        <p:cxnSp>
          <p:nvCxnSpPr>
            <p:cNvPr id="364" name="Straight Arrow Connector 363">
              <a:extLst>
                <a:ext uri="{FF2B5EF4-FFF2-40B4-BE49-F238E27FC236}">
                  <a16:creationId xmlns:a16="http://schemas.microsoft.com/office/drawing/2014/main" id="{9308AA44-F06E-46A5-8C30-704A0822F8E1}"/>
                </a:ext>
              </a:extLst>
            </p:cNvPr>
            <p:cNvCxnSpPr>
              <a:cxnSpLocks/>
            </p:cNvCxnSpPr>
            <p:nvPr/>
          </p:nvCxnSpPr>
          <p:spPr bwMode="auto">
            <a:xfrm flipV="1">
              <a:off x="2146053" y="5195798"/>
              <a:ext cx="505641" cy="285541"/>
            </a:xfrm>
            <a:prstGeom prst="straightConnector1">
              <a:avLst/>
            </a:prstGeom>
            <a:noFill/>
            <a:ln w="38100" cap="sq" cmpd="sng" algn="ctr">
              <a:solidFill>
                <a:schemeClr val="accent2"/>
              </a:solidFill>
              <a:prstDash val="solid"/>
              <a:round/>
              <a:headEnd type="none" w="med" len="med"/>
              <a:tailEnd type="triangle"/>
            </a:ln>
            <a:effectLst/>
          </p:spPr>
        </p:cxnSp>
        <p:grpSp>
          <p:nvGrpSpPr>
            <p:cNvPr id="365" name="Group 364">
              <a:extLst>
                <a:ext uri="{FF2B5EF4-FFF2-40B4-BE49-F238E27FC236}">
                  <a16:creationId xmlns:a16="http://schemas.microsoft.com/office/drawing/2014/main" id="{D32F2C48-B2D5-42A9-8EB8-C8CD13ACE5E1}"/>
                </a:ext>
              </a:extLst>
            </p:cNvPr>
            <p:cNvGrpSpPr/>
            <p:nvPr/>
          </p:nvGrpSpPr>
          <p:grpSpPr>
            <a:xfrm>
              <a:off x="2627091" y="4830463"/>
              <a:ext cx="486228" cy="460830"/>
              <a:chOff x="2627091" y="4830463"/>
              <a:chExt cx="486228" cy="460830"/>
            </a:xfrm>
          </p:grpSpPr>
          <p:sp>
            <p:nvSpPr>
              <p:cNvPr id="366" name="Oval 365">
                <a:extLst>
                  <a:ext uri="{FF2B5EF4-FFF2-40B4-BE49-F238E27FC236}">
                    <a16:creationId xmlns:a16="http://schemas.microsoft.com/office/drawing/2014/main" id="{D89D1D10-2D4C-4B5B-A331-6FE8D1A9F3CF}"/>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67" name="Picture 366">
                <a:extLst>
                  <a:ext uri="{FF2B5EF4-FFF2-40B4-BE49-F238E27FC236}">
                    <a16:creationId xmlns:a16="http://schemas.microsoft.com/office/drawing/2014/main" id="{7BDE22D1-5866-48F5-81BF-E16B224D2D0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368" name="Rectangle 367">
            <a:extLst>
              <a:ext uri="{FF2B5EF4-FFF2-40B4-BE49-F238E27FC236}">
                <a16:creationId xmlns:a16="http://schemas.microsoft.com/office/drawing/2014/main" id="{2F311152-5CAA-4CF0-9496-12B1A49411D8}"/>
              </a:ext>
            </a:extLst>
          </p:cNvPr>
          <p:cNvSpPr/>
          <p:nvPr/>
        </p:nvSpPr>
        <p:spPr>
          <a:xfrm>
            <a:off x="5019843" y="3515992"/>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69" name="Group 368">
            <a:extLst>
              <a:ext uri="{FF2B5EF4-FFF2-40B4-BE49-F238E27FC236}">
                <a16:creationId xmlns:a16="http://schemas.microsoft.com/office/drawing/2014/main" id="{B5123D0D-5D14-4EE8-B6C8-DAE5C2033240}"/>
              </a:ext>
            </a:extLst>
          </p:cNvPr>
          <p:cNvGrpSpPr/>
          <p:nvPr/>
        </p:nvGrpSpPr>
        <p:grpSpPr>
          <a:xfrm>
            <a:off x="5308231" y="3645062"/>
            <a:ext cx="1112232" cy="457200"/>
            <a:chOff x="5364768" y="6553200"/>
            <a:chExt cx="1112232" cy="457200"/>
          </a:xfrm>
        </p:grpSpPr>
        <p:sp>
          <p:nvSpPr>
            <p:cNvPr id="370" name="Oval 369">
              <a:extLst>
                <a:ext uri="{FF2B5EF4-FFF2-40B4-BE49-F238E27FC236}">
                  <a16:creationId xmlns:a16="http://schemas.microsoft.com/office/drawing/2014/main" id="{2C93FA8A-73BD-4687-A114-86BC90DF13B4}"/>
                </a:ext>
              </a:extLst>
            </p:cNvPr>
            <p:cNvSpPr/>
            <p:nvPr/>
          </p:nvSpPr>
          <p:spPr>
            <a:xfrm>
              <a:off x="6019800" y="6553200"/>
              <a:ext cx="457200" cy="457200"/>
            </a:xfrm>
            <a:prstGeom prst="ellipse">
              <a:avLst/>
            </a:prstGeom>
            <a:solidFill>
              <a:schemeClr val="accent2"/>
            </a:solidFill>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71" name="Group 370">
              <a:extLst>
                <a:ext uri="{FF2B5EF4-FFF2-40B4-BE49-F238E27FC236}">
                  <a16:creationId xmlns:a16="http://schemas.microsoft.com/office/drawing/2014/main" id="{1F5F50E3-60B8-489C-A14B-F3C623A9282E}"/>
                </a:ext>
              </a:extLst>
            </p:cNvPr>
            <p:cNvGrpSpPr/>
            <p:nvPr/>
          </p:nvGrpSpPr>
          <p:grpSpPr>
            <a:xfrm>
              <a:off x="5364768" y="6610350"/>
              <a:ext cx="1083657" cy="400050"/>
              <a:chOff x="5364768" y="6610350"/>
              <a:chExt cx="1083657" cy="400050"/>
            </a:xfrm>
          </p:grpSpPr>
          <p:cxnSp>
            <p:nvCxnSpPr>
              <p:cNvPr id="372" name="Straight Arrow Connector 371">
                <a:extLst>
                  <a:ext uri="{FF2B5EF4-FFF2-40B4-BE49-F238E27FC236}">
                    <a16:creationId xmlns:a16="http://schemas.microsoft.com/office/drawing/2014/main" id="{E4CBB7DA-5E74-460E-88D5-CCB2C2CE78F3}"/>
                  </a:ext>
                </a:extLst>
              </p:cNvPr>
              <p:cNvCxnSpPr>
                <a:cxnSpLocks/>
              </p:cNvCxnSpPr>
              <p:nvPr/>
            </p:nvCxnSpPr>
            <p:spPr bwMode="auto">
              <a:xfrm flipV="1">
                <a:off x="5364768" y="6848995"/>
                <a:ext cx="654728" cy="148897"/>
              </a:xfrm>
              <a:prstGeom prst="straightConnector1">
                <a:avLst/>
              </a:prstGeom>
              <a:noFill/>
              <a:ln w="38100" cap="sq" cmpd="sng" algn="ctr">
                <a:solidFill>
                  <a:schemeClr val="accent2"/>
                </a:solidFill>
                <a:prstDash val="solid"/>
                <a:round/>
                <a:headEnd type="none" w="med" len="med"/>
                <a:tailEnd type="triangle"/>
              </a:ln>
              <a:effectLst/>
            </p:spPr>
          </p:cxnSp>
          <p:pic>
            <p:nvPicPr>
              <p:cNvPr id="373" name="Picture 4" descr="Finish Line Icon of Line style - Available in SVG, PNG, EPS, AI &amp; Icon fonts">
                <a:extLst>
                  <a:ext uri="{FF2B5EF4-FFF2-40B4-BE49-F238E27FC236}">
                    <a16:creationId xmlns:a16="http://schemas.microsoft.com/office/drawing/2014/main" id="{B761FDF0-DEED-4CDE-B0CC-5F055294C70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48375" y="6610350"/>
                <a:ext cx="400050" cy="400050"/>
              </a:xfrm>
              <a:prstGeom prst="rect">
                <a:avLst/>
              </a:prstGeom>
              <a:noFill/>
              <a:ln>
                <a:noFill/>
              </a:ln>
            </p:spPr>
          </p:pic>
        </p:grpSp>
      </p:grpSp>
      <p:sp>
        <p:nvSpPr>
          <p:cNvPr id="374" name="Rectangle 373">
            <a:extLst>
              <a:ext uri="{FF2B5EF4-FFF2-40B4-BE49-F238E27FC236}">
                <a16:creationId xmlns:a16="http://schemas.microsoft.com/office/drawing/2014/main" id="{25CD93EE-1C3B-4E63-9641-73FE7D828A3D}"/>
              </a:ext>
            </a:extLst>
          </p:cNvPr>
          <p:cNvSpPr/>
          <p:nvPr/>
        </p:nvSpPr>
        <p:spPr>
          <a:xfrm>
            <a:off x="6199126" y="325959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75" name="Group 374">
            <a:extLst>
              <a:ext uri="{FF2B5EF4-FFF2-40B4-BE49-F238E27FC236}">
                <a16:creationId xmlns:a16="http://schemas.microsoft.com/office/drawing/2014/main" id="{D3C1970C-C8D7-4FF0-8AE7-10430B2F1FF9}"/>
              </a:ext>
            </a:extLst>
          </p:cNvPr>
          <p:cNvGrpSpPr/>
          <p:nvPr/>
        </p:nvGrpSpPr>
        <p:grpSpPr>
          <a:xfrm>
            <a:off x="455311" y="5979676"/>
            <a:ext cx="457200" cy="457200"/>
            <a:chOff x="507630" y="2852058"/>
            <a:chExt cx="457200" cy="457200"/>
          </a:xfrm>
        </p:grpSpPr>
        <p:sp>
          <p:nvSpPr>
            <p:cNvPr id="376" name="Oval 375">
              <a:extLst>
                <a:ext uri="{FF2B5EF4-FFF2-40B4-BE49-F238E27FC236}">
                  <a16:creationId xmlns:a16="http://schemas.microsoft.com/office/drawing/2014/main" id="{3FCF5954-4126-4E2A-BC93-D3E32F873359}"/>
                </a:ext>
              </a:extLst>
            </p:cNvPr>
            <p:cNvSpPr/>
            <p:nvPr/>
          </p:nvSpPr>
          <p:spPr>
            <a:xfrm>
              <a:off x="507630" y="285205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77" name="Picture 376">
              <a:extLst>
                <a:ext uri="{FF2B5EF4-FFF2-40B4-BE49-F238E27FC236}">
                  <a16:creationId xmlns:a16="http://schemas.microsoft.com/office/drawing/2014/main" id="{88A16794-D94E-4187-8E94-078D6DD4331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65741" y="2852058"/>
              <a:ext cx="361526" cy="457200"/>
            </a:xfrm>
            <a:prstGeom prst="rect">
              <a:avLst/>
            </a:prstGeom>
          </p:spPr>
        </p:pic>
      </p:grpSp>
      <p:sp>
        <p:nvSpPr>
          <p:cNvPr id="378" name="Rectangle 377">
            <a:extLst>
              <a:ext uri="{FF2B5EF4-FFF2-40B4-BE49-F238E27FC236}">
                <a16:creationId xmlns:a16="http://schemas.microsoft.com/office/drawing/2014/main" id="{D133B333-08AC-4B8C-969E-DBDBD6798362}"/>
              </a:ext>
            </a:extLst>
          </p:cNvPr>
          <p:cNvSpPr/>
          <p:nvPr/>
        </p:nvSpPr>
        <p:spPr>
          <a:xfrm>
            <a:off x="698861" y="5638791"/>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79" name="Group 378">
            <a:extLst>
              <a:ext uri="{FF2B5EF4-FFF2-40B4-BE49-F238E27FC236}">
                <a16:creationId xmlns:a16="http://schemas.microsoft.com/office/drawing/2014/main" id="{54C746B9-9B0F-46F5-B169-041617BE7CE5}"/>
              </a:ext>
            </a:extLst>
          </p:cNvPr>
          <p:cNvGrpSpPr/>
          <p:nvPr/>
        </p:nvGrpSpPr>
        <p:grpSpPr>
          <a:xfrm>
            <a:off x="882273" y="5318883"/>
            <a:ext cx="710073" cy="698726"/>
            <a:chOff x="3390221" y="5273250"/>
            <a:chExt cx="710073" cy="698726"/>
          </a:xfrm>
        </p:grpSpPr>
        <p:cxnSp>
          <p:nvCxnSpPr>
            <p:cNvPr id="380" name="Straight Arrow Connector 379">
              <a:extLst>
                <a:ext uri="{FF2B5EF4-FFF2-40B4-BE49-F238E27FC236}">
                  <a16:creationId xmlns:a16="http://schemas.microsoft.com/office/drawing/2014/main" id="{FB3F5CF6-F69E-4C98-A186-DAC13B908205}"/>
                </a:ext>
              </a:extLst>
            </p:cNvPr>
            <p:cNvCxnSpPr>
              <a:cxnSpLocks/>
            </p:cNvCxnSpPr>
            <p:nvPr/>
          </p:nvCxnSpPr>
          <p:spPr bwMode="auto">
            <a:xfrm flipV="1">
              <a:off x="3390221" y="5705763"/>
              <a:ext cx="319828" cy="266213"/>
            </a:xfrm>
            <a:prstGeom prst="straightConnector1">
              <a:avLst/>
            </a:prstGeom>
            <a:noFill/>
            <a:ln w="38100" cap="sq" cmpd="sng" algn="ctr">
              <a:solidFill>
                <a:schemeClr val="accent2"/>
              </a:solidFill>
              <a:prstDash val="solid"/>
              <a:round/>
              <a:headEnd type="none" w="med" len="med"/>
              <a:tailEnd type="triangle"/>
            </a:ln>
            <a:effectLst/>
          </p:spPr>
        </p:cxnSp>
        <p:grpSp>
          <p:nvGrpSpPr>
            <p:cNvPr id="381" name="Group 380">
              <a:extLst>
                <a:ext uri="{FF2B5EF4-FFF2-40B4-BE49-F238E27FC236}">
                  <a16:creationId xmlns:a16="http://schemas.microsoft.com/office/drawing/2014/main" id="{1BF525E8-0D98-4FD1-8B47-72A0D0F8C0FB}"/>
                </a:ext>
              </a:extLst>
            </p:cNvPr>
            <p:cNvGrpSpPr/>
            <p:nvPr/>
          </p:nvGrpSpPr>
          <p:grpSpPr>
            <a:xfrm>
              <a:off x="3643094" y="5273250"/>
              <a:ext cx="457200" cy="517950"/>
              <a:chOff x="4267200" y="5590929"/>
              <a:chExt cx="457200" cy="517950"/>
            </a:xfrm>
          </p:grpSpPr>
          <p:sp>
            <p:nvSpPr>
              <p:cNvPr id="382" name="Oval 381">
                <a:extLst>
                  <a:ext uri="{FF2B5EF4-FFF2-40B4-BE49-F238E27FC236}">
                    <a16:creationId xmlns:a16="http://schemas.microsoft.com/office/drawing/2014/main" id="{C610176C-EDFF-41B4-A0B9-0315AADCF9D5}"/>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83" name="Group 45">
                <a:extLst>
                  <a:ext uri="{FF2B5EF4-FFF2-40B4-BE49-F238E27FC236}">
                    <a16:creationId xmlns:a16="http://schemas.microsoft.com/office/drawing/2014/main" id="{9ECE4561-47DB-4B7C-9FD0-7D23C2CBD7CC}"/>
                  </a:ext>
                </a:extLst>
              </p:cNvPr>
              <p:cNvGrpSpPr>
                <a:grpSpLocks/>
              </p:cNvGrpSpPr>
              <p:nvPr/>
            </p:nvGrpSpPr>
            <p:grpSpPr bwMode="auto">
              <a:xfrm>
                <a:off x="4288596" y="5590929"/>
                <a:ext cx="309174" cy="452001"/>
                <a:chOff x="2593" y="768"/>
                <a:chExt cx="849" cy="1475"/>
              </a:xfrm>
            </p:grpSpPr>
            <p:sp>
              <p:nvSpPr>
                <p:cNvPr id="384" name="Freeform 46">
                  <a:extLst>
                    <a:ext uri="{FF2B5EF4-FFF2-40B4-BE49-F238E27FC236}">
                      <a16:creationId xmlns:a16="http://schemas.microsoft.com/office/drawing/2014/main" id="{8A370383-E3E5-4D38-83A8-131402ECE74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85" name="Freeform 47">
                  <a:extLst>
                    <a:ext uri="{FF2B5EF4-FFF2-40B4-BE49-F238E27FC236}">
                      <a16:creationId xmlns:a16="http://schemas.microsoft.com/office/drawing/2014/main" id="{D590612F-E8FB-4445-9819-9C5ADF74361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86" name="Freeform 48">
                  <a:extLst>
                    <a:ext uri="{FF2B5EF4-FFF2-40B4-BE49-F238E27FC236}">
                      <a16:creationId xmlns:a16="http://schemas.microsoft.com/office/drawing/2014/main" id="{ED5E545E-02E8-4CB5-95D6-D59A851D776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87" name="Freeform 49">
                  <a:extLst>
                    <a:ext uri="{FF2B5EF4-FFF2-40B4-BE49-F238E27FC236}">
                      <a16:creationId xmlns:a16="http://schemas.microsoft.com/office/drawing/2014/main" id="{3DF6FF72-9115-4FC3-9C7B-AC575158040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88" name="Freeform 50">
                  <a:extLst>
                    <a:ext uri="{FF2B5EF4-FFF2-40B4-BE49-F238E27FC236}">
                      <a16:creationId xmlns:a16="http://schemas.microsoft.com/office/drawing/2014/main" id="{23003383-A15F-4A4B-8546-8B4D3DC3A3D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80" name="Freeform 51">
                  <a:extLst>
                    <a:ext uri="{FF2B5EF4-FFF2-40B4-BE49-F238E27FC236}">
                      <a16:creationId xmlns:a16="http://schemas.microsoft.com/office/drawing/2014/main" id="{DF6C5643-4A64-4F69-8172-FCF68DDB86A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81" name="Freeform 52">
                  <a:extLst>
                    <a:ext uri="{FF2B5EF4-FFF2-40B4-BE49-F238E27FC236}">
                      <a16:creationId xmlns:a16="http://schemas.microsoft.com/office/drawing/2014/main" id="{CEBCDA53-6364-4661-9818-E716272F7B6A}"/>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482" name="Group 53">
                  <a:extLst>
                    <a:ext uri="{FF2B5EF4-FFF2-40B4-BE49-F238E27FC236}">
                      <a16:creationId xmlns:a16="http://schemas.microsoft.com/office/drawing/2014/main" id="{0B3D93C8-6335-44E3-ACD3-FE40DFECC3BE}"/>
                    </a:ext>
                  </a:extLst>
                </p:cNvPr>
                <p:cNvGrpSpPr>
                  <a:grpSpLocks/>
                </p:cNvGrpSpPr>
                <p:nvPr/>
              </p:nvGrpSpPr>
              <p:grpSpPr bwMode="auto">
                <a:xfrm>
                  <a:off x="2720" y="768"/>
                  <a:ext cx="230" cy="1456"/>
                  <a:chOff x="2720" y="768"/>
                  <a:chExt cx="230" cy="1456"/>
                </a:xfrm>
              </p:grpSpPr>
              <p:sp>
                <p:nvSpPr>
                  <p:cNvPr id="483" name="Freeform 54">
                    <a:extLst>
                      <a:ext uri="{FF2B5EF4-FFF2-40B4-BE49-F238E27FC236}">
                        <a16:creationId xmlns:a16="http://schemas.microsoft.com/office/drawing/2014/main" id="{9171E41E-EB83-46D2-9DA2-1733470D001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84" name="Freeform 55">
                    <a:extLst>
                      <a:ext uri="{FF2B5EF4-FFF2-40B4-BE49-F238E27FC236}">
                        <a16:creationId xmlns:a16="http://schemas.microsoft.com/office/drawing/2014/main" id="{6A388E19-FDD6-43E6-B6F1-429BFD9A3A9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485" name="Rectangle 484">
            <a:extLst>
              <a:ext uri="{FF2B5EF4-FFF2-40B4-BE49-F238E27FC236}">
                <a16:creationId xmlns:a16="http://schemas.microsoft.com/office/drawing/2014/main" id="{EE93FCDC-E42F-4644-805C-4FBF1C15E251}"/>
              </a:ext>
            </a:extLst>
          </p:cNvPr>
          <p:cNvSpPr/>
          <p:nvPr/>
        </p:nvSpPr>
        <p:spPr>
          <a:xfrm>
            <a:off x="1489554" y="5192994"/>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486" name="Group 485">
            <a:extLst>
              <a:ext uri="{FF2B5EF4-FFF2-40B4-BE49-F238E27FC236}">
                <a16:creationId xmlns:a16="http://schemas.microsoft.com/office/drawing/2014/main" id="{60037B8B-03AD-4703-8F23-D9B3D5D90AC5}"/>
              </a:ext>
            </a:extLst>
          </p:cNvPr>
          <p:cNvGrpSpPr/>
          <p:nvPr/>
        </p:nvGrpSpPr>
        <p:grpSpPr>
          <a:xfrm>
            <a:off x="1596545" y="5575944"/>
            <a:ext cx="972510" cy="460830"/>
            <a:chOff x="2140809" y="4830463"/>
            <a:chExt cx="972510" cy="460830"/>
          </a:xfrm>
        </p:grpSpPr>
        <p:cxnSp>
          <p:nvCxnSpPr>
            <p:cNvPr id="487" name="Straight Arrow Connector 486">
              <a:extLst>
                <a:ext uri="{FF2B5EF4-FFF2-40B4-BE49-F238E27FC236}">
                  <a16:creationId xmlns:a16="http://schemas.microsoft.com/office/drawing/2014/main" id="{35126B08-E295-4CC3-9290-8C2B42D1CB3A}"/>
                </a:ext>
              </a:extLst>
            </p:cNvPr>
            <p:cNvCxnSpPr>
              <a:cxnSpLocks/>
            </p:cNvCxnSpPr>
            <p:nvPr/>
          </p:nvCxnSpPr>
          <p:spPr bwMode="auto">
            <a:xfrm>
              <a:off x="2140809" y="4920319"/>
              <a:ext cx="496646" cy="111944"/>
            </a:xfrm>
            <a:prstGeom prst="straightConnector1">
              <a:avLst/>
            </a:prstGeom>
            <a:noFill/>
            <a:ln w="38100" cap="sq" cmpd="sng" algn="ctr">
              <a:solidFill>
                <a:schemeClr val="accent2"/>
              </a:solidFill>
              <a:prstDash val="solid"/>
              <a:round/>
              <a:headEnd type="none" w="med" len="med"/>
              <a:tailEnd type="triangle"/>
            </a:ln>
            <a:effectLst/>
          </p:spPr>
        </p:cxnSp>
        <p:grpSp>
          <p:nvGrpSpPr>
            <p:cNvPr id="488" name="Group 487">
              <a:extLst>
                <a:ext uri="{FF2B5EF4-FFF2-40B4-BE49-F238E27FC236}">
                  <a16:creationId xmlns:a16="http://schemas.microsoft.com/office/drawing/2014/main" id="{0A1CAF83-35EF-4311-B2A6-71F98C197498}"/>
                </a:ext>
              </a:extLst>
            </p:cNvPr>
            <p:cNvGrpSpPr/>
            <p:nvPr/>
          </p:nvGrpSpPr>
          <p:grpSpPr>
            <a:xfrm>
              <a:off x="2627091" y="4830463"/>
              <a:ext cx="486228" cy="460830"/>
              <a:chOff x="2627091" y="4830463"/>
              <a:chExt cx="486228" cy="460830"/>
            </a:xfrm>
          </p:grpSpPr>
          <p:sp>
            <p:nvSpPr>
              <p:cNvPr id="489" name="Oval 488">
                <a:extLst>
                  <a:ext uri="{FF2B5EF4-FFF2-40B4-BE49-F238E27FC236}">
                    <a16:creationId xmlns:a16="http://schemas.microsoft.com/office/drawing/2014/main" id="{0B3F1937-A21F-4A28-87AC-3D92D3DD5EFB}"/>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90" name="Picture 489">
                <a:extLst>
                  <a:ext uri="{FF2B5EF4-FFF2-40B4-BE49-F238E27FC236}">
                    <a16:creationId xmlns:a16="http://schemas.microsoft.com/office/drawing/2014/main" id="{C9DB3634-6D23-49DE-97D6-C402FB47573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491" name="Rectangle 490">
            <a:extLst>
              <a:ext uri="{FF2B5EF4-FFF2-40B4-BE49-F238E27FC236}">
                <a16:creationId xmlns:a16="http://schemas.microsoft.com/office/drawing/2014/main" id="{D590B31F-E332-45BB-A051-4C1D4617723F}"/>
              </a:ext>
            </a:extLst>
          </p:cNvPr>
          <p:cNvSpPr/>
          <p:nvPr/>
        </p:nvSpPr>
        <p:spPr>
          <a:xfrm>
            <a:off x="2253814" y="5184131"/>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492" name="Group 491">
            <a:extLst>
              <a:ext uri="{FF2B5EF4-FFF2-40B4-BE49-F238E27FC236}">
                <a16:creationId xmlns:a16="http://schemas.microsoft.com/office/drawing/2014/main" id="{4CBFD05C-50B1-4EFD-84B8-CB9140CF603F}"/>
              </a:ext>
            </a:extLst>
          </p:cNvPr>
          <p:cNvGrpSpPr/>
          <p:nvPr/>
        </p:nvGrpSpPr>
        <p:grpSpPr>
          <a:xfrm>
            <a:off x="2535649" y="5911888"/>
            <a:ext cx="1009858" cy="538562"/>
            <a:chOff x="3090436" y="5252638"/>
            <a:chExt cx="1009858" cy="538562"/>
          </a:xfrm>
        </p:grpSpPr>
        <p:cxnSp>
          <p:nvCxnSpPr>
            <p:cNvPr id="493" name="Straight Arrow Connector 492">
              <a:extLst>
                <a:ext uri="{FF2B5EF4-FFF2-40B4-BE49-F238E27FC236}">
                  <a16:creationId xmlns:a16="http://schemas.microsoft.com/office/drawing/2014/main" id="{C3AE4DD2-7FB3-436B-908D-8B923C0515DD}"/>
                </a:ext>
              </a:extLst>
            </p:cNvPr>
            <p:cNvCxnSpPr>
              <a:cxnSpLocks/>
            </p:cNvCxnSpPr>
            <p:nvPr/>
          </p:nvCxnSpPr>
          <p:spPr bwMode="auto">
            <a:xfrm>
              <a:off x="3090436" y="5252638"/>
              <a:ext cx="561741" cy="220340"/>
            </a:xfrm>
            <a:prstGeom prst="straightConnector1">
              <a:avLst/>
            </a:prstGeom>
            <a:noFill/>
            <a:ln w="38100" cap="sq" cmpd="sng" algn="ctr">
              <a:solidFill>
                <a:schemeClr val="accent2"/>
              </a:solidFill>
              <a:prstDash val="solid"/>
              <a:round/>
              <a:headEnd type="none" w="med" len="med"/>
              <a:tailEnd type="triangle"/>
            </a:ln>
            <a:effectLst/>
          </p:spPr>
        </p:cxnSp>
        <p:grpSp>
          <p:nvGrpSpPr>
            <p:cNvPr id="494" name="Group 493">
              <a:extLst>
                <a:ext uri="{FF2B5EF4-FFF2-40B4-BE49-F238E27FC236}">
                  <a16:creationId xmlns:a16="http://schemas.microsoft.com/office/drawing/2014/main" id="{5F5E7E1D-42CC-4726-A883-67F63C5DA357}"/>
                </a:ext>
              </a:extLst>
            </p:cNvPr>
            <p:cNvGrpSpPr/>
            <p:nvPr/>
          </p:nvGrpSpPr>
          <p:grpSpPr>
            <a:xfrm>
              <a:off x="3643094" y="5273250"/>
              <a:ext cx="457200" cy="517950"/>
              <a:chOff x="4267200" y="5590929"/>
              <a:chExt cx="457200" cy="517950"/>
            </a:xfrm>
          </p:grpSpPr>
          <p:sp>
            <p:nvSpPr>
              <p:cNvPr id="495" name="Oval 494">
                <a:extLst>
                  <a:ext uri="{FF2B5EF4-FFF2-40B4-BE49-F238E27FC236}">
                    <a16:creationId xmlns:a16="http://schemas.microsoft.com/office/drawing/2014/main" id="{66F22C6C-D500-42A9-97A2-C0D88B2E585D}"/>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96" name="Group 45">
                <a:extLst>
                  <a:ext uri="{FF2B5EF4-FFF2-40B4-BE49-F238E27FC236}">
                    <a16:creationId xmlns:a16="http://schemas.microsoft.com/office/drawing/2014/main" id="{0C5B289B-5F4B-4D44-B372-4D45815D03D4}"/>
                  </a:ext>
                </a:extLst>
              </p:cNvPr>
              <p:cNvGrpSpPr>
                <a:grpSpLocks/>
              </p:cNvGrpSpPr>
              <p:nvPr/>
            </p:nvGrpSpPr>
            <p:grpSpPr bwMode="auto">
              <a:xfrm>
                <a:off x="4288596" y="5590929"/>
                <a:ext cx="309174" cy="452001"/>
                <a:chOff x="2593" y="768"/>
                <a:chExt cx="849" cy="1475"/>
              </a:xfrm>
            </p:grpSpPr>
            <p:sp>
              <p:nvSpPr>
                <p:cNvPr id="497" name="Freeform 46">
                  <a:extLst>
                    <a:ext uri="{FF2B5EF4-FFF2-40B4-BE49-F238E27FC236}">
                      <a16:creationId xmlns:a16="http://schemas.microsoft.com/office/drawing/2014/main" id="{2D08A58B-F023-45C3-9EA9-41E799DEE6D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98" name="Freeform 47">
                  <a:extLst>
                    <a:ext uri="{FF2B5EF4-FFF2-40B4-BE49-F238E27FC236}">
                      <a16:creationId xmlns:a16="http://schemas.microsoft.com/office/drawing/2014/main" id="{B77BDA28-2E7C-41E9-BB26-C6662DDE4573}"/>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99" name="Freeform 48">
                  <a:extLst>
                    <a:ext uri="{FF2B5EF4-FFF2-40B4-BE49-F238E27FC236}">
                      <a16:creationId xmlns:a16="http://schemas.microsoft.com/office/drawing/2014/main" id="{B4664D64-1784-464A-ABF2-29CB382CA01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00" name="Freeform 49">
                  <a:extLst>
                    <a:ext uri="{FF2B5EF4-FFF2-40B4-BE49-F238E27FC236}">
                      <a16:creationId xmlns:a16="http://schemas.microsoft.com/office/drawing/2014/main" id="{79713D1E-58A5-4702-A971-67A9BF416241}"/>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01" name="Freeform 50">
                  <a:extLst>
                    <a:ext uri="{FF2B5EF4-FFF2-40B4-BE49-F238E27FC236}">
                      <a16:creationId xmlns:a16="http://schemas.microsoft.com/office/drawing/2014/main" id="{DFDEC2E4-425E-4645-A6CE-0B833D109355}"/>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02" name="Freeform 51">
                  <a:extLst>
                    <a:ext uri="{FF2B5EF4-FFF2-40B4-BE49-F238E27FC236}">
                      <a16:creationId xmlns:a16="http://schemas.microsoft.com/office/drawing/2014/main" id="{89524B91-522E-4469-A656-4300F7316FDF}"/>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03" name="Freeform 52">
                  <a:extLst>
                    <a:ext uri="{FF2B5EF4-FFF2-40B4-BE49-F238E27FC236}">
                      <a16:creationId xmlns:a16="http://schemas.microsoft.com/office/drawing/2014/main" id="{7A4DA1E9-BA52-4473-9E5C-250F1AEB8BF7}"/>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504" name="Group 53">
                  <a:extLst>
                    <a:ext uri="{FF2B5EF4-FFF2-40B4-BE49-F238E27FC236}">
                      <a16:creationId xmlns:a16="http://schemas.microsoft.com/office/drawing/2014/main" id="{D6D7A927-7DDA-4371-93BA-A580DC7ACB30}"/>
                    </a:ext>
                  </a:extLst>
                </p:cNvPr>
                <p:cNvGrpSpPr>
                  <a:grpSpLocks/>
                </p:cNvGrpSpPr>
                <p:nvPr/>
              </p:nvGrpSpPr>
              <p:grpSpPr bwMode="auto">
                <a:xfrm>
                  <a:off x="2720" y="768"/>
                  <a:ext cx="230" cy="1456"/>
                  <a:chOff x="2720" y="768"/>
                  <a:chExt cx="230" cy="1456"/>
                </a:xfrm>
              </p:grpSpPr>
              <p:sp>
                <p:nvSpPr>
                  <p:cNvPr id="505" name="Freeform 54">
                    <a:extLst>
                      <a:ext uri="{FF2B5EF4-FFF2-40B4-BE49-F238E27FC236}">
                        <a16:creationId xmlns:a16="http://schemas.microsoft.com/office/drawing/2014/main" id="{E111AD20-8E68-4203-A38F-E449B9933D4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06" name="Freeform 55">
                    <a:extLst>
                      <a:ext uri="{FF2B5EF4-FFF2-40B4-BE49-F238E27FC236}">
                        <a16:creationId xmlns:a16="http://schemas.microsoft.com/office/drawing/2014/main" id="{A993672F-CEAD-4968-9A6C-48C835935BB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507" name="Rectangle 506">
            <a:extLst>
              <a:ext uri="{FF2B5EF4-FFF2-40B4-BE49-F238E27FC236}">
                <a16:creationId xmlns:a16="http://schemas.microsoft.com/office/drawing/2014/main" id="{6B8E0487-BB06-4C1F-BBBD-0B0B9AC6619D}"/>
              </a:ext>
            </a:extLst>
          </p:cNvPr>
          <p:cNvSpPr/>
          <p:nvPr/>
        </p:nvSpPr>
        <p:spPr>
          <a:xfrm>
            <a:off x="3150208" y="5554340"/>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508" name="Group 507">
            <a:extLst>
              <a:ext uri="{FF2B5EF4-FFF2-40B4-BE49-F238E27FC236}">
                <a16:creationId xmlns:a16="http://schemas.microsoft.com/office/drawing/2014/main" id="{C99170DD-D7B1-4B49-93E5-90349830341C}"/>
              </a:ext>
            </a:extLst>
          </p:cNvPr>
          <p:cNvGrpSpPr/>
          <p:nvPr/>
        </p:nvGrpSpPr>
        <p:grpSpPr>
          <a:xfrm>
            <a:off x="3571982" y="5933842"/>
            <a:ext cx="969749" cy="460830"/>
            <a:chOff x="2143570" y="4830463"/>
            <a:chExt cx="969749" cy="460830"/>
          </a:xfrm>
        </p:grpSpPr>
        <p:cxnSp>
          <p:nvCxnSpPr>
            <p:cNvPr id="509" name="Straight Arrow Connector 508">
              <a:extLst>
                <a:ext uri="{FF2B5EF4-FFF2-40B4-BE49-F238E27FC236}">
                  <a16:creationId xmlns:a16="http://schemas.microsoft.com/office/drawing/2014/main" id="{4C11BB47-E540-4850-A57D-159884EB318C}"/>
                </a:ext>
              </a:extLst>
            </p:cNvPr>
            <p:cNvCxnSpPr>
              <a:cxnSpLocks/>
            </p:cNvCxnSpPr>
            <p:nvPr/>
          </p:nvCxnSpPr>
          <p:spPr bwMode="auto">
            <a:xfrm flipV="1">
              <a:off x="2143570" y="5100263"/>
              <a:ext cx="467180" cy="7649"/>
            </a:xfrm>
            <a:prstGeom prst="straightConnector1">
              <a:avLst/>
            </a:prstGeom>
            <a:noFill/>
            <a:ln w="38100" cap="sq" cmpd="sng" algn="ctr">
              <a:solidFill>
                <a:schemeClr val="accent2"/>
              </a:solidFill>
              <a:prstDash val="solid"/>
              <a:round/>
              <a:headEnd type="none" w="med" len="med"/>
              <a:tailEnd type="triangle"/>
            </a:ln>
            <a:effectLst/>
          </p:spPr>
        </p:cxnSp>
        <p:grpSp>
          <p:nvGrpSpPr>
            <p:cNvPr id="510" name="Group 509">
              <a:extLst>
                <a:ext uri="{FF2B5EF4-FFF2-40B4-BE49-F238E27FC236}">
                  <a16:creationId xmlns:a16="http://schemas.microsoft.com/office/drawing/2014/main" id="{6EBBCAA6-267F-4D1D-8E11-CA0BE53DF1B4}"/>
                </a:ext>
              </a:extLst>
            </p:cNvPr>
            <p:cNvGrpSpPr/>
            <p:nvPr/>
          </p:nvGrpSpPr>
          <p:grpSpPr>
            <a:xfrm>
              <a:off x="2627091" y="4830463"/>
              <a:ext cx="486228" cy="460830"/>
              <a:chOff x="2627091" y="4830463"/>
              <a:chExt cx="486228" cy="460830"/>
            </a:xfrm>
          </p:grpSpPr>
          <p:sp>
            <p:nvSpPr>
              <p:cNvPr id="511" name="Oval 510">
                <a:extLst>
                  <a:ext uri="{FF2B5EF4-FFF2-40B4-BE49-F238E27FC236}">
                    <a16:creationId xmlns:a16="http://schemas.microsoft.com/office/drawing/2014/main" id="{17F6ADF5-7D57-4CFB-8F25-AEB792EF0035}"/>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512" name="Picture 511">
                <a:extLst>
                  <a:ext uri="{FF2B5EF4-FFF2-40B4-BE49-F238E27FC236}">
                    <a16:creationId xmlns:a16="http://schemas.microsoft.com/office/drawing/2014/main" id="{019EA3AA-9037-458A-AE3E-FC97A11DCE4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513" name="Rectangle 512">
            <a:extLst>
              <a:ext uri="{FF2B5EF4-FFF2-40B4-BE49-F238E27FC236}">
                <a16:creationId xmlns:a16="http://schemas.microsoft.com/office/drawing/2014/main" id="{AFEE930E-1730-4F0E-80E2-31E97DD37586}"/>
              </a:ext>
            </a:extLst>
          </p:cNvPr>
          <p:cNvSpPr/>
          <p:nvPr/>
        </p:nvSpPr>
        <p:spPr>
          <a:xfrm>
            <a:off x="4434495" y="5673456"/>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514" name="Group 513">
            <a:extLst>
              <a:ext uri="{FF2B5EF4-FFF2-40B4-BE49-F238E27FC236}">
                <a16:creationId xmlns:a16="http://schemas.microsoft.com/office/drawing/2014/main" id="{B94BDAE2-86DD-490F-8A78-36DC31CB5EB5}"/>
              </a:ext>
            </a:extLst>
          </p:cNvPr>
          <p:cNvGrpSpPr/>
          <p:nvPr/>
        </p:nvGrpSpPr>
        <p:grpSpPr>
          <a:xfrm>
            <a:off x="3565835" y="5157030"/>
            <a:ext cx="565293" cy="790631"/>
            <a:chOff x="3643094" y="5273250"/>
            <a:chExt cx="565293" cy="790631"/>
          </a:xfrm>
        </p:grpSpPr>
        <p:cxnSp>
          <p:nvCxnSpPr>
            <p:cNvPr id="515" name="Straight Arrow Connector 514">
              <a:extLst>
                <a:ext uri="{FF2B5EF4-FFF2-40B4-BE49-F238E27FC236}">
                  <a16:creationId xmlns:a16="http://schemas.microsoft.com/office/drawing/2014/main" id="{8FCF8A88-38E9-4E65-B308-DB932E5E1671}"/>
                </a:ext>
              </a:extLst>
            </p:cNvPr>
            <p:cNvCxnSpPr>
              <a:cxnSpLocks/>
            </p:cNvCxnSpPr>
            <p:nvPr/>
          </p:nvCxnSpPr>
          <p:spPr bwMode="auto">
            <a:xfrm flipH="1" flipV="1">
              <a:off x="3983009" y="5733060"/>
              <a:ext cx="225378" cy="330821"/>
            </a:xfrm>
            <a:prstGeom prst="straightConnector1">
              <a:avLst/>
            </a:prstGeom>
            <a:noFill/>
            <a:ln w="38100" cap="sq" cmpd="sng" algn="ctr">
              <a:solidFill>
                <a:schemeClr val="accent2"/>
              </a:solidFill>
              <a:prstDash val="solid"/>
              <a:round/>
              <a:headEnd type="none" w="med" len="med"/>
              <a:tailEnd type="triangle"/>
            </a:ln>
            <a:effectLst/>
          </p:spPr>
        </p:cxnSp>
        <p:grpSp>
          <p:nvGrpSpPr>
            <p:cNvPr id="516" name="Group 515">
              <a:extLst>
                <a:ext uri="{FF2B5EF4-FFF2-40B4-BE49-F238E27FC236}">
                  <a16:creationId xmlns:a16="http://schemas.microsoft.com/office/drawing/2014/main" id="{0A06A715-7543-4E69-90D0-1E06D1D46BF3}"/>
                </a:ext>
              </a:extLst>
            </p:cNvPr>
            <p:cNvGrpSpPr/>
            <p:nvPr/>
          </p:nvGrpSpPr>
          <p:grpSpPr>
            <a:xfrm>
              <a:off x="3643094" y="5273250"/>
              <a:ext cx="457200" cy="517950"/>
              <a:chOff x="4267200" y="5590929"/>
              <a:chExt cx="457200" cy="517950"/>
            </a:xfrm>
          </p:grpSpPr>
          <p:sp>
            <p:nvSpPr>
              <p:cNvPr id="517" name="Oval 516">
                <a:extLst>
                  <a:ext uri="{FF2B5EF4-FFF2-40B4-BE49-F238E27FC236}">
                    <a16:creationId xmlns:a16="http://schemas.microsoft.com/office/drawing/2014/main" id="{D446E257-243D-49F4-B508-CFF0EC448D71}"/>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518" name="Group 45">
                <a:extLst>
                  <a:ext uri="{FF2B5EF4-FFF2-40B4-BE49-F238E27FC236}">
                    <a16:creationId xmlns:a16="http://schemas.microsoft.com/office/drawing/2014/main" id="{7F45B392-9BE5-4F26-9068-A957552FD8D8}"/>
                  </a:ext>
                </a:extLst>
              </p:cNvPr>
              <p:cNvGrpSpPr>
                <a:grpSpLocks/>
              </p:cNvGrpSpPr>
              <p:nvPr/>
            </p:nvGrpSpPr>
            <p:grpSpPr bwMode="auto">
              <a:xfrm>
                <a:off x="4288596" y="5590929"/>
                <a:ext cx="309174" cy="452001"/>
                <a:chOff x="2593" y="768"/>
                <a:chExt cx="849" cy="1475"/>
              </a:xfrm>
            </p:grpSpPr>
            <p:sp>
              <p:nvSpPr>
                <p:cNvPr id="519" name="Freeform 46">
                  <a:extLst>
                    <a:ext uri="{FF2B5EF4-FFF2-40B4-BE49-F238E27FC236}">
                      <a16:creationId xmlns:a16="http://schemas.microsoft.com/office/drawing/2014/main" id="{1BFCFAE8-7964-4A14-AA60-9D86C573884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0" name="Freeform 47">
                  <a:extLst>
                    <a:ext uri="{FF2B5EF4-FFF2-40B4-BE49-F238E27FC236}">
                      <a16:creationId xmlns:a16="http://schemas.microsoft.com/office/drawing/2014/main" id="{C531A7A4-5657-4672-A1E2-68369D88B55F}"/>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1" name="Freeform 48">
                  <a:extLst>
                    <a:ext uri="{FF2B5EF4-FFF2-40B4-BE49-F238E27FC236}">
                      <a16:creationId xmlns:a16="http://schemas.microsoft.com/office/drawing/2014/main" id="{EBB532FE-759B-4A8D-B16E-92F615C1597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2" name="Freeform 49">
                  <a:extLst>
                    <a:ext uri="{FF2B5EF4-FFF2-40B4-BE49-F238E27FC236}">
                      <a16:creationId xmlns:a16="http://schemas.microsoft.com/office/drawing/2014/main" id="{49674A24-C989-406F-AD51-05BBD17F002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3" name="Freeform 50">
                  <a:extLst>
                    <a:ext uri="{FF2B5EF4-FFF2-40B4-BE49-F238E27FC236}">
                      <a16:creationId xmlns:a16="http://schemas.microsoft.com/office/drawing/2014/main" id="{999FCB67-B822-48CA-9F03-8C694F7635E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4" name="Freeform 51">
                  <a:extLst>
                    <a:ext uri="{FF2B5EF4-FFF2-40B4-BE49-F238E27FC236}">
                      <a16:creationId xmlns:a16="http://schemas.microsoft.com/office/drawing/2014/main" id="{7BF5EDFD-5D17-4B05-81D7-9B9FE56E9474}"/>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5" name="Freeform 52">
                  <a:extLst>
                    <a:ext uri="{FF2B5EF4-FFF2-40B4-BE49-F238E27FC236}">
                      <a16:creationId xmlns:a16="http://schemas.microsoft.com/office/drawing/2014/main" id="{CC61AA1A-05A0-48C6-9A9C-45B0FB7BCBDD}"/>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526" name="Group 53">
                  <a:extLst>
                    <a:ext uri="{FF2B5EF4-FFF2-40B4-BE49-F238E27FC236}">
                      <a16:creationId xmlns:a16="http://schemas.microsoft.com/office/drawing/2014/main" id="{051542A5-FD08-4C55-B00E-38A87997999B}"/>
                    </a:ext>
                  </a:extLst>
                </p:cNvPr>
                <p:cNvGrpSpPr>
                  <a:grpSpLocks/>
                </p:cNvGrpSpPr>
                <p:nvPr/>
              </p:nvGrpSpPr>
              <p:grpSpPr bwMode="auto">
                <a:xfrm>
                  <a:off x="2720" y="768"/>
                  <a:ext cx="230" cy="1456"/>
                  <a:chOff x="2720" y="768"/>
                  <a:chExt cx="230" cy="1456"/>
                </a:xfrm>
              </p:grpSpPr>
              <p:sp>
                <p:nvSpPr>
                  <p:cNvPr id="527" name="Freeform 54">
                    <a:extLst>
                      <a:ext uri="{FF2B5EF4-FFF2-40B4-BE49-F238E27FC236}">
                        <a16:creationId xmlns:a16="http://schemas.microsoft.com/office/drawing/2014/main" id="{E47F701C-5FC8-41F1-A9E7-B822869E15E3}"/>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8" name="Freeform 55">
                    <a:extLst>
                      <a:ext uri="{FF2B5EF4-FFF2-40B4-BE49-F238E27FC236}">
                        <a16:creationId xmlns:a16="http://schemas.microsoft.com/office/drawing/2014/main" id="{737DEAD3-81D6-4A16-B1AE-90DBB172CE9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529" name="Rectangle 528">
            <a:extLst>
              <a:ext uri="{FF2B5EF4-FFF2-40B4-BE49-F238E27FC236}">
                <a16:creationId xmlns:a16="http://schemas.microsoft.com/office/drawing/2014/main" id="{0A2FDC69-0D86-4FC2-9D23-24F029789E06}"/>
              </a:ext>
            </a:extLst>
          </p:cNvPr>
          <p:cNvSpPr/>
          <p:nvPr/>
        </p:nvSpPr>
        <p:spPr>
          <a:xfrm>
            <a:off x="3920243" y="5031141"/>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cxnSp>
        <p:nvCxnSpPr>
          <p:cNvPr id="530" name="Straight Arrow Connector 529">
            <a:extLst>
              <a:ext uri="{FF2B5EF4-FFF2-40B4-BE49-F238E27FC236}">
                <a16:creationId xmlns:a16="http://schemas.microsoft.com/office/drawing/2014/main" id="{B64B24F7-A13F-4076-AEFF-62B5F9F4F9E2}"/>
              </a:ext>
            </a:extLst>
          </p:cNvPr>
          <p:cNvCxnSpPr>
            <a:cxnSpLocks noChangeAspect="1"/>
          </p:cNvCxnSpPr>
          <p:nvPr/>
        </p:nvCxnSpPr>
        <p:spPr bwMode="auto">
          <a:xfrm flipH="1">
            <a:off x="2533522" y="5504535"/>
            <a:ext cx="1005840" cy="229273"/>
          </a:xfrm>
          <a:prstGeom prst="straightConnector1">
            <a:avLst/>
          </a:prstGeom>
          <a:noFill/>
          <a:ln w="38100" cap="sq" cmpd="sng" algn="ctr">
            <a:solidFill>
              <a:schemeClr val="accent2"/>
            </a:solidFill>
            <a:prstDash val="solid"/>
            <a:round/>
            <a:headEnd type="none" w="med" len="med"/>
            <a:tailEnd type="triangle"/>
          </a:ln>
          <a:effectLst/>
        </p:spPr>
      </p:cxnSp>
      <p:grpSp>
        <p:nvGrpSpPr>
          <p:cNvPr id="531" name="Group 530">
            <a:extLst>
              <a:ext uri="{FF2B5EF4-FFF2-40B4-BE49-F238E27FC236}">
                <a16:creationId xmlns:a16="http://schemas.microsoft.com/office/drawing/2014/main" id="{A03F3808-FC4E-4BCE-9204-EA3AD601BB8A}"/>
              </a:ext>
            </a:extLst>
          </p:cNvPr>
          <p:cNvGrpSpPr/>
          <p:nvPr/>
        </p:nvGrpSpPr>
        <p:grpSpPr>
          <a:xfrm>
            <a:off x="2265127" y="6061397"/>
            <a:ext cx="457200" cy="843136"/>
            <a:chOff x="3643094" y="4948064"/>
            <a:chExt cx="457200" cy="843136"/>
          </a:xfrm>
        </p:grpSpPr>
        <p:cxnSp>
          <p:nvCxnSpPr>
            <p:cNvPr id="532" name="Straight Arrow Connector 531">
              <a:extLst>
                <a:ext uri="{FF2B5EF4-FFF2-40B4-BE49-F238E27FC236}">
                  <a16:creationId xmlns:a16="http://schemas.microsoft.com/office/drawing/2014/main" id="{69783A81-7372-43F3-98B3-8AA76E4A3270}"/>
                </a:ext>
              </a:extLst>
            </p:cNvPr>
            <p:cNvCxnSpPr>
              <a:cxnSpLocks/>
            </p:cNvCxnSpPr>
            <p:nvPr/>
          </p:nvCxnSpPr>
          <p:spPr bwMode="auto">
            <a:xfrm>
              <a:off x="3725066" y="4948064"/>
              <a:ext cx="90884" cy="402082"/>
            </a:xfrm>
            <a:prstGeom prst="straightConnector1">
              <a:avLst/>
            </a:prstGeom>
            <a:noFill/>
            <a:ln w="38100" cap="sq" cmpd="sng" algn="ctr">
              <a:solidFill>
                <a:schemeClr val="accent2"/>
              </a:solidFill>
              <a:prstDash val="solid"/>
              <a:round/>
              <a:headEnd type="none" w="med" len="med"/>
              <a:tailEnd type="triangle"/>
            </a:ln>
            <a:effectLst/>
          </p:spPr>
        </p:cxnSp>
        <p:grpSp>
          <p:nvGrpSpPr>
            <p:cNvPr id="533" name="Group 532">
              <a:extLst>
                <a:ext uri="{FF2B5EF4-FFF2-40B4-BE49-F238E27FC236}">
                  <a16:creationId xmlns:a16="http://schemas.microsoft.com/office/drawing/2014/main" id="{4E8E9AAF-55B2-4CDF-95D5-39A75E1FC5CC}"/>
                </a:ext>
              </a:extLst>
            </p:cNvPr>
            <p:cNvGrpSpPr/>
            <p:nvPr/>
          </p:nvGrpSpPr>
          <p:grpSpPr>
            <a:xfrm>
              <a:off x="3643094" y="5273250"/>
              <a:ext cx="457200" cy="517950"/>
              <a:chOff x="4267200" y="5590929"/>
              <a:chExt cx="457200" cy="517950"/>
            </a:xfrm>
          </p:grpSpPr>
          <p:sp>
            <p:nvSpPr>
              <p:cNvPr id="534" name="Oval 533">
                <a:extLst>
                  <a:ext uri="{FF2B5EF4-FFF2-40B4-BE49-F238E27FC236}">
                    <a16:creationId xmlns:a16="http://schemas.microsoft.com/office/drawing/2014/main" id="{A9A84D25-30EA-48ED-8100-CDA3521747A3}"/>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535" name="Group 45">
                <a:extLst>
                  <a:ext uri="{FF2B5EF4-FFF2-40B4-BE49-F238E27FC236}">
                    <a16:creationId xmlns:a16="http://schemas.microsoft.com/office/drawing/2014/main" id="{7B8AA20D-1442-47C5-A4E9-83444BE24A12}"/>
                  </a:ext>
                </a:extLst>
              </p:cNvPr>
              <p:cNvGrpSpPr>
                <a:grpSpLocks/>
              </p:cNvGrpSpPr>
              <p:nvPr/>
            </p:nvGrpSpPr>
            <p:grpSpPr bwMode="auto">
              <a:xfrm>
                <a:off x="4288596" y="5590929"/>
                <a:ext cx="309174" cy="452001"/>
                <a:chOff x="2593" y="768"/>
                <a:chExt cx="849" cy="1475"/>
              </a:xfrm>
            </p:grpSpPr>
            <p:sp>
              <p:nvSpPr>
                <p:cNvPr id="536" name="Freeform 46">
                  <a:extLst>
                    <a:ext uri="{FF2B5EF4-FFF2-40B4-BE49-F238E27FC236}">
                      <a16:creationId xmlns:a16="http://schemas.microsoft.com/office/drawing/2014/main" id="{F19E257E-A5CD-44CB-9150-E86D09B5A4D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37" name="Freeform 47">
                  <a:extLst>
                    <a:ext uri="{FF2B5EF4-FFF2-40B4-BE49-F238E27FC236}">
                      <a16:creationId xmlns:a16="http://schemas.microsoft.com/office/drawing/2014/main" id="{56DC6397-56B7-49AB-AE1B-FC7FE903C102}"/>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38" name="Freeform 48">
                  <a:extLst>
                    <a:ext uri="{FF2B5EF4-FFF2-40B4-BE49-F238E27FC236}">
                      <a16:creationId xmlns:a16="http://schemas.microsoft.com/office/drawing/2014/main" id="{226A7405-22A1-419B-8E5D-FF6B33F64040}"/>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39" name="Freeform 49">
                  <a:extLst>
                    <a:ext uri="{FF2B5EF4-FFF2-40B4-BE49-F238E27FC236}">
                      <a16:creationId xmlns:a16="http://schemas.microsoft.com/office/drawing/2014/main" id="{E82BBF7B-C358-44BD-80E7-201F005FBF6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40" name="Freeform 50">
                  <a:extLst>
                    <a:ext uri="{FF2B5EF4-FFF2-40B4-BE49-F238E27FC236}">
                      <a16:creationId xmlns:a16="http://schemas.microsoft.com/office/drawing/2014/main" id="{BD45F869-A844-45D3-9119-7B7F4584C8EB}"/>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41" name="Freeform 51">
                  <a:extLst>
                    <a:ext uri="{FF2B5EF4-FFF2-40B4-BE49-F238E27FC236}">
                      <a16:creationId xmlns:a16="http://schemas.microsoft.com/office/drawing/2014/main" id="{1E29677A-80EB-4CA0-8F13-A7DB82BB4E82}"/>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42" name="Freeform 52">
                  <a:extLst>
                    <a:ext uri="{FF2B5EF4-FFF2-40B4-BE49-F238E27FC236}">
                      <a16:creationId xmlns:a16="http://schemas.microsoft.com/office/drawing/2014/main" id="{4DE9F6D9-4855-4C5E-8187-4FDBDAF70F9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543" name="Group 53">
                  <a:extLst>
                    <a:ext uri="{FF2B5EF4-FFF2-40B4-BE49-F238E27FC236}">
                      <a16:creationId xmlns:a16="http://schemas.microsoft.com/office/drawing/2014/main" id="{C3871378-80E2-4B58-BC45-3B7B1CDF4666}"/>
                    </a:ext>
                  </a:extLst>
                </p:cNvPr>
                <p:cNvGrpSpPr>
                  <a:grpSpLocks/>
                </p:cNvGrpSpPr>
                <p:nvPr/>
              </p:nvGrpSpPr>
              <p:grpSpPr bwMode="auto">
                <a:xfrm>
                  <a:off x="2720" y="768"/>
                  <a:ext cx="230" cy="1456"/>
                  <a:chOff x="2720" y="768"/>
                  <a:chExt cx="230" cy="1456"/>
                </a:xfrm>
              </p:grpSpPr>
              <p:sp>
                <p:nvSpPr>
                  <p:cNvPr id="544" name="Freeform 54">
                    <a:extLst>
                      <a:ext uri="{FF2B5EF4-FFF2-40B4-BE49-F238E27FC236}">
                        <a16:creationId xmlns:a16="http://schemas.microsoft.com/office/drawing/2014/main" id="{03118A14-47ED-4429-9595-3C55576ACE3C}"/>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45" name="Freeform 55">
                    <a:extLst>
                      <a:ext uri="{FF2B5EF4-FFF2-40B4-BE49-F238E27FC236}">
                        <a16:creationId xmlns:a16="http://schemas.microsoft.com/office/drawing/2014/main" id="{BED98FBD-91BE-428A-B9F1-1302F786523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546" name="Rectangle 545">
            <a:extLst>
              <a:ext uri="{FF2B5EF4-FFF2-40B4-BE49-F238E27FC236}">
                <a16:creationId xmlns:a16="http://schemas.microsoft.com/office/drawing/2014/main" id="{0F5A2E1D-62F5-4B9D-864D-648C84F76929}"/>
              </a:ext>
            </a:extLst>
          </p:cNvPr>
          <p:cNvSpPr/>
          <p:nvPr/>
        </p:nvSpPr>
        <p:spPr>
          <a:xfrm>
            <a:off x="2472992" y="6111639"/>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547" name="Group 546">
            <a:extLst>
              <a:ext uri="{FF2B5EF4-FFF2-40B4-BE49-F238E27FC236}">
                <a16:creationId xmlns:a16="http://schemas.microsoft.com/office/drawing/2014/main" id="{6BA28F7B-C8F8-4BDA-A9F2-F53AB318DB0E}"/>
              </a:ext>
            </a:extLst>
          </p:cNvPr>
          <p:cNvGrpSpPr/>
          <p:nvPr/>
        </p:nvGrpSpPr>
        <p:grpSpPr>
          <a:xfrm>
            <a:off x="2722327" y="6400142"/>
            <a:ext cx="2422182" cy="460830"/>
            <a:chOff x="691137" y="4830463"/>
            <a:chExt cx="2422182" cy="460830"/>
          </a:xfrm>
        </p:grpSpPr>
        <p:cxnSp>
          <p:nvCxnSpPr>
            <p:cNvPr id="548" name="Straight Arrow Connector 547">
              <a:extLst>
                <a:ext uri="{FF2B5EF4-FFF2-40B4-BE49-F238E27FC236}">
                  <a16:creationId xmlns:a16="http://schemas.microsoft.com/office/drawing/2014/main" id="{D2AFBFD0-57CB-4A77-8A8A-BB0F341598A7}"/>
                </a:ext>
              </a:extLst>
            </p:cNvPr>
            <p:cNvCxnSpPr>
              <a:cxnSpLocks/>
              <a:stCxn id="534" idx="6"/>
            </p:cNvCxnSpPr>
            <p:nvPr/>
          </p:nvCxnSpPr>
          <p:spPr bwMode="auto">
            <a:xfrm flipV="1">
              <a:off x="691137" y="5045672"/>
              <a:ext cx="1919613" cy="60582"/>
            </a:xfrm>
            <a:prstGeom prst="straightConnector1">
              <a:avLst/>
            </a:prstGeom>
            <a:noFill/>
            <a:ln w="38100" cap="sq" cmpd="sng" algn="ctr">
              <a:solidFill>
                <a:schemeClr val="accent2"/>
              </a:solidFill>
              <a:prstDash val="solid"/>
              <a:round/>
              <a:headEnd type="none" w="med" len="med"/>
              <a:tailEnd type="triangle"/>
            </a:ln>
            <a:effectLst/>
          </p:spPr>
        </p:cxnSp>
        <p:grpSp>
          <p:nvGrpSpPr>
            <p:cNvPr id="549" name="Group 548">
              <a:extLst>
                <a:ext uri="{FF2B5EF4-FFF2-40B4-BE49-F238E27FC236}">
                  <a16:creationId xmlns:a16="http://schemas.microsoft.com/office/drawing/2014/main" id="{A84504AC-0FFC-4499-9D19-D646BD180A2C}"/>
                </a:ext>
              </a:extLst>
            </p:cNvPr>
            <p:cNvGrpSpPr/>
            <p:nvPr/>
          </p:nvGrpSpPr>
          <p:grpSpPr>
            <a:xfrm>
              <a:off x="2627091" y="4830463"/>
              <a:ext cx="486228" cy="460830"/>
              <a:chOff x="2627091" y="4830463"/>
              <a:chExt cx="486228" cy="460830"/>
            </a:xfrm>
          </p:grpSpPr>
          <p:sp>
            <p:nvSpPr>
              <p:cNvPr id="550" name="Oval 549">
                <a:extLst>
                  <a:ext uri="{FF2B5EF4-FFF2-40B4-BE49-F238E27FC236}">
                    <a16:creationId xmlns:a16="http://schemas.microsoft.com/office/drawing/2014/main" id="{2D32B64F-B594-4529-A51A-E9816BAA4F05}"/>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551" name="Picture 550">
                <a:extLst>
                  <a:ext uri="{FF2B5EF4-FFF2-40B4-BE49-F238E27FC236}">
                    <a16:creationId xmlns:a16="http://schemas.microsoft.com/office/drawing/2014/main" id="{CF073228-4F15-44C4-8193-99591D06708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552" name="Rectangle 551">
            <a:extLst>
              <a:ext uri="{FF2B5EF4-FFF2-40B4-BE49-F238E27FC236}">
                <a16:creationId xmlns:a16="http://schemas.microsoft.com/office/drawing/2014/main" id="{B9AD5C95-5256-4220-9901-E2C035BF85A9}"/>
              </a:ext>
            </a:extLst>
          </p:cNvPr>
          <p:cNvSpPr/>
          <p:nvPr/>
        </p:nvSpPr>
        <p:spPr>
          <a:xfrm>
            <a:off x="4833175" y="5988785"/>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553" name="Group 552">
            <a:extLst>
              <a:ext uri="{FF2B5EF4-FFF2-40B4-BE49-F238E27FC236}">
                <a16:creationId xmlns:a16="http://schemas.microsoft.com/office/drawing/2014/main" id="{AF3CF980-1367-42D2-8C1A-128ABB2CE927}"/>
              </a:ext>
            </a:extLst>
          </p:cNvPr>
          <p:cNvGrpSpPr/>
          <p:nvPr/>
        </p:nvGrpSpPr>
        <p:grpSpPr>
          <a:xfrm>
            <a:off x="5073548" y="5797797"/>
            <a:ext cx="944365" cy="676557"/>
            <a:chOff x="3155929" y="5273250"/>
            <a:chExt cx="944365" cy="676557"/>
          </a:xfrm>
        </p:grpSpPr>
        <p:cxnSp>
          <p:nvCxnSpPr>
            <p:cNvPr id="554" name="Straight Arrow Connector 553">
              <a:extLst>
                <a:ext uri="{FF2B5EF4-FFF2-40B4-BE49-F238E27FC236}">
                  <a16:creationId xmlns:a16="http://schemas.microsoft.com/office/drawing/2014/main" id="{5ADBEFD5-19F0-4E8C-B452-8488D7D56863}"/>
                </a:ext>
              </a:extLst>
            </p:cNvPr>
            <p:cNvCxnSpPr>
              <a:cxnSpLocks/>
            </p:cNvCxnSpPr>
            <p:nvPr/>
          </p:nvCxnSpPr>
          <p:spPr bwMode="auto">
            <a:xfrm flipV="1">
              <a:off x="3155929" y="5670650"/>
              <a:ext cx="506715" cy="279157"/>
            </a:xfrm>
            <a:prstGeom prst="straightConnector1">
              <a:avLst/>
            </a:prstGeom>
            <a:noFill/>
            <a:ln w="38100" cap="sq" cmpd="sng" algn="ctr">
              <a:solidFill>
                <a:schemeClr val="accent2"/>
              </a:solidFill>
              <a:prstDash val="solid"/>
              <a:round/>
              <a:headEnd type="none" w="med" len="med"/>
              <a:tailEnd type="triangle"/>
            </a:ln>
            <a:effectLst/>
          </p:spPr>
        </p:cxnSp>
        <p:grpSp>
          <p:nvGrpSpPr>
            <p:cNvPr id="555" name="Group 554">
              <a:extLst>
                <a:ext uri="{FF2B5EF4-FFF2-40B4-BE49-F238E27FC236}">
                  <a16:creationId xmlns:a16="http://schemas.microsoft.com/office/drawing/2014/main" id="{7EA6FB6B-6B15-4D41-B17B-B99788FE356A}"/>
                </a:ext>
              </a:extLst>
            </p:cNvPr>
            <p:cNvGrpSpPr/>
            <p:nvPr/>
          </p:nvGrpSpPr>
          <p:grpSpPr>
            <a:xfrm>
              <a:off x="3643094" y="5273250"/>
              <a:ext cx="457200" cy="517950"/>
              <a:chOff x="4267200" y="5590929"/>
              <a:chExt cx="457200" cy="517950"/>
            </a:xfrm>
          </p:grpSpPr>
          <p:sp>
            <p:nvSpPr>
              <p:cNvPr id="556" name="Oval 555">
                <a:extLst>
                  <a:ext uri="{FF2B5EF4-FFF2-40B4-BE49-F238E27FC236}">
                    <a16:creationId xmlns:a16="http://schemas.microsoft.com/office/drawing/2014/main" id="{0CE009B7-C73A-4A09-A908-D11C8AA20B5E}"/>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557" name="Group 45">
                <a:extLst>
                  <a:ext uri="{FF2B5EF4-FFF2-40B4-BE49-F238E27FC236}">
                    <a16:creationId xmlns:a16="http://schemas.microsoft.com/office/drawing/2014/main" id="{C2F78B23-AB73-472E-8C8E-D1902FBC9FDD}"/>
                  </a:ext>
                </a:extLst>
              </p:cNvPr>
              <p:cNvGrpSpPr>
                <a:grpSpLocks/>
              </p:cNvGrpSpPr>
              <p:nvPr/>
            </p:nvGrpSpPr>
            <p:grpSpPr bwMode="auto">
              <a:xfrm>
                <a:off x="4288596" y="5590929"/>
                <a:ext cx="309174" cy="452001"/>
                <a:chOff x="2593" y="768"/>
                <a:chExt cx="849" cy="1475"/>
              </a:xfrm>
            </p:grpSpPr>
            <p:sp>
              <p:nvSpPr>
                <p:cNvPr id="558" name="Freeform 46">
                  <a:extLst>
                    <a:ext uri="{FF2B5EF4-FFF2-40B4-BE49-F238E27FC236}">
                      <a16:creationId xmlns:a16="http://schemas.microsoft.com/office/drawing/2014/main" id="{A9F9F6ED-4F53-49E0-942B-73F479AECAA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59" name="Freeform 47">
                  <a:extLst>
                    <a:ext uri="{FF2B5EF4-FFF2-40B4-BE49-F238E27FC236}">
                      <a16:creationId xmlns:a16="http://schemas.microsoft.com/office/drawing/2014/main" id="{01A4491F-22C0-4A28-96D5-09C9987ADF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60" name="Freeform 48">
                  <a:extLst>
                    <a:ext uri="{FF2B5EF4-FFF2-40B4-BE49-F238E27FC236}">
                      <a16:creationId xmlns:a16="http://schemas.microsoft.com/office/drawing/2014/main" id="{4FC26A2B-94DB-4AFA-9AE9-FA724D1C9B14}"/>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61" name="Freeform 49">
                  <a:extLst>
                    <a:ext uri="{FF2B5EF4-FFF2-40B4-BE49-F238E27FC236}">
                      <a16:creationId xmlns:a16="http://schemas.microsoft.com/office/drawing/2014/main" id="{053AAE18-2061-43C2-9EFE-B2E2373B16CB}"/>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62" name="Freeform 50">
                  <a:extLst>
                    <a:ext uri="{FF2B5EF4-FFF2-40B4-BE49-F238E27FC236}">
                      <a16:creationId xmlns:a16="http://schemas.microsoft.com/office/drawing/2014/main" id="{F6EEDAB2-8680-4568-BB13-6CB9171A25F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63" name="Freeform 51">
                  <a:extLst>
                    <a:ext uri="{FF2B5EF4-FFF2-40B4-BE49-F238E27FC236}">
                      <a16:creationId xmlns:a16="http://schemas.microsoft.com/office/drawing/2014/main" id="{5E629731-29EF-4A39-AF22-E5F002AABBBB}"/>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64" name="Freeform 52">
                  <a:extLst>
                    <a:ext uri="{FF2B5EF4-FFF2-40B4-BE49-F238E27FC236}">
                      <a16:creationId xmlns:a16="http://schemas.microsoft.com/office/drawing/2014/main" id="{21224567-1131-4FE5-8294-19CCE9AB972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565" name="Group 53">
                  <a:extLst>
                    <a:ext uri="{FF2B5EF4-FFF2-40B4-BE49-F238E27FC236}">
                      <a16:creationId xmlns:a16="http://schemas.microsoft.com/office/drawing/2014/main" id="{3513A234-5B49-43C7-ACAC-C1000A8F0922}"/>
                    </a:ext>
                  </a:extLst>
                </p:cNvPr>
                <p:cNvGrpSpPr>
                  <a:grpSpLocks/>
                </p:cNvGrpSpPr>
                <p:nvPr/>
              </p:nvGrpSpPr>
              <p:grpSpPr bwMode="auto">
                <a:xfrm>
                  <a:off x="2720" y="768"/>
                  <a:ext cx="230" cy="1456"/>
                  <a:chOff x="2720" y="768"/>
                  <a:chExt cx="230" cy="1456"/>
                </a:xfrm>
              </p:grpSpPr>
              <p:sp>
                <p:nvSpPr>
                  <p:cNvPr id="566" name="Freeform 54">
                    <a:extLst>
                      <a:ext uri="{FF2B5EF4-FFF2-40B4-BE49-F238E27FC236}">
                        <a16:creationId xmlns:a16="http://schemas.microsoft.com/office/drawing/2014/main" id="{37880FE4-236E-4B5A-AC34-4110F844482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67" name="Freeform 55">
                    <a:extLst>
                      <a:ext uri="{FF2B5EF4-FFF2-40B4-BE49-F238E27FC236}">
                        <a16:creationId xmlns:a16="http://schemas.microsoft.com/office/drawing/2014/main" id="{BA4B2B50-E8B7-4CBF-8407-D8F98683DF3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568" name="Rectangle 567">
            <a:extLst>
              <a:ext uri="{FF2B5EF4-FFF2-40B4-BE49-F238E27FC236}">
                <a16:creationId xmlns:a16="http://schemas.microsoft.com/office/drawing/2014/main" id="{91F94DCA-C28F-4280-8FD7-39E3B55D365E}"/>
              </a:ext>
            </a:extLst>
          </p:cNvPr>
          <p:cNvSpPr/>
          <p:nvPr/>
        </p:nvSpPr>
        <p:spPr>
          <a:xfrm>
            <a:off x="5887282" y="5516808"/>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569" name="Group 568">
            <a:extLst>
              <a:ext uri="{FF2B5EF4-FFF2-40B4-BE49-F238E27FC236}">
                <a16:creationId xmlns:a16="http://schemas.microsoft.com/office/drawing/2014/main" id="{D39FF7A2-1C0E-4262-A250-DCEEBF8876C9}"/>
              </a:ext>
            </a:extLst>
          </p:cNvPr>
          <p:cNvGrpSpPr/>
          <p:nvPr/>
        </p:nvGrpSpPr>
        <p:grpSpPr>
          <a:xfrm>
            <a:off x="6017491" y="6051700"/>
            <a:ext cx="972510" cy="460830"/>
            <a:chOff x="2140809" y="4830463"/>
            <a:chExt cx="972510" cy="460830"/>
          </a:xfrm>
        </p:grpSpPr>
        <p:cxnSp>
          <p:nvCxnSpPr>
            <p:cNvPr id="570" name="Straight Arrow Connector 569">
              <a:extLst>
                <a:ext uri="{FF2B5EF4-FFF2-40B4-BE49-F238E27FC236}">
                  <a16:creationId xmlns:a16="http://schemas.microsoft.com/office/drawing/2014/main" id="{9278E1D6-6CEA-45A2-98D2-0E9755A488D7}"/>
                </a:ext>
              </a:extLst>
            </p:cNvPr>
            <p:cNvCxnSpPr>
              <a:cxnSpLocks/>
            </p:cNvCxnSpPr>
            <p:nvPr/>
          </p:nvCxnSpPr>
          <p:spPr bwMode="auto">
            <a:xfrm>
              <a:off x="2140809" y="4920319"/>
              <a:ext cx="496646" cy="111944"/>
            </a:xfrm>
            <a:prstGeom prst="straightConnector1">
              <a:avLst/>
            </a:prstGeom>
            <a:noFill/>
            <a:ln w="38100" cap="sq" cmpd="sng" algn="ctr">
              <a:solidFill>
                <a:schemeClr val="accent2"/>
              </a:solidFill>
              <a:prstDash val="solid"/>
              <a:round/>
              <a:headEnd type="none" w="med" len="med"/>
              <a:tailEnd type="triangle"/>
            </a:ln>
            <a:effectLst/>
          </p:spPr>
        </p:cxnSp>
        <p:grpSp>
          <p:nvGrpSpPr>
            <p:cNvPr id="571" name="Group 570">
              <a:extLst>
                <a:ext uri="{FF2B5EF4-FFF2-40B4-BE49-F238E27FC236}">
                  <a16:creationId xmlns:a16="http://schemas.microsoft.com/office/drawing/2014/main" id="{0A8170E4-CB1A-45A7-91A9-C992CB558593}"/>
                </a:ext>
              </a:extLst>
            </p:cNvPr>
            <p:cNvGrpSpPr/>
            <p:nvPr/>
          </p:nvGrpSpPr>
          <p:grpSpPr>
            <a:xfrm>
              <a:off x="2627091" y="4830463"/>
              <a:ext cx="486228" cy="460830"/>
              <a:chOff x="2627091" y="4830463"/>
              <a:chExt cx="486228" cy="460830"/>
            </a:xfrm>
          </p:grpSpPr>
          <p:sp>
            <p:nvSpPr>
              <p:cNvPr id="572" name="Oval 571">
                <a:extLst>
                  <a:ext uri="{FF2B5EF4-FFF2-40B4-BE49-F238E27FC236}">
                    <a16:creationId xmlns:a16="http://schemas.microsoft.com/office/drawing/2014/main" id="{AC5B8D04-512C-4ED0-95DE-C589BAC19BFA}"/>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573" name="Picture 572">
                <a:extLst>
                  <a:ext uri="{FF2B5EF4-FFF2-40B4-BE49-F238E27FC236}">
                    <a16:creationId xmlns:a16="http://schemas.microsoft.com/office/drawing/2014/main" id="{F7190443-8506-4135-9D57-A67413C8C3C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574" name="Rectangle 573">
            <a:extLst>
              <a:ext uri="{FF2B5EF4-FFF2-40B4-BE49-F238E27FC236}">
                <a16:creationId xmlns:a16="http://schemas.microsoft.com/office/drawing/2014/main" id="{594C6CB9-8AA8-4404-9F1C-317D7E00FEB7}"/>
              </a:ext>
            </a:extLst>
          </p:cNvPr>
          <p:cNvSpPr/>
          <p:nvPr/>
        </p:nvSpPr>
        <p:spPr>
          <a:xfrm>
            <a:off x="6674760" y="565988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575" name="Group 574">
            <a:extLst>
              <a:ext uri="{FF2B5EF4-FFF2-40B4-BE49-F238E27FC236}">
                <a16:creationId xmlns:a16="http://schemas.microsoft.com/office/drawing/2014/main" id="{092FE7C5-E321-4B56-9B5C-2AC473B52E1F}"/>
              </a:ext>
            </a:extLst>
          </p:cNvPr>
          <p:cNvGrpSpPr/>
          <p:nvPr/>
        </p:nvGrpSpPr>
        <p:grpSpPr>
          <a:xfrm>
            <a:off x="6945862" y="5858985"/>
            <a:ext cx="846277" cy="494837"/>
            <a:chOff x="1241423" y="5386277"/>
            <a:chExt cx="846277" cy="494837"/>
          </a:xfrm>
        </p:grpSpPr>
        <p:cxnSp>
          <p:nvCxnSpPr>
            <p:cNvPr id="576" name="Straight Arrow Connector 575">
              <a:extLst>
                <a:ext uri="{FF2B5EF4-FFF2-40B4-BE49-F238E27FC236}">
                  <a16:creationId xmlns:a16="http://schemas.microsoft.com/office/drawing/2014/main" id="{6913C8D6-321D-40E1-ACEB-08F85D03C4A9}"/>
                </a:ext>
              </a:extLst>
            </p:cNvPr>
            <p:cNvCxnSpPr>
              <a:cxnSpLocks/>
              <a:endCxn id="578" idx="2"/>
            </p:cNvCxnSpPr>
            <p:nvPr/>
          </p:nvCxnSpPr>
          <p:spPr bwMode="auto">
            <a:xfrm flipV="1">
              <a:off x="1241423" y="5652514"/>
              <a:ext cx="389077" cy="72737"/>
            </a:xfrm>
            <a:prstGeom prst="straightConnector1">
              <a:avLst/>
            </a:prstGeom>
            <a:noFill/>
            <a:ln w="38100" cap="sq" cmpd="sng" algn="ctr">
              <a:solidFill>
                <a:schemeClr val="accent2"/>
              </a:solidFill>
              <a:prstDash val="solid"/>
              <a:round/>
              <a:headEnd type="none" w="med" len="med"/>
              <a:tailEnd type="triangle"/>
            </a:ln>
            <a:effectLst/>
          </p:spPr>
        </p:cxnSp>
        <p:grpSp>
          <p:nvGrpSpPr>
            <p:cNvPr id="577" name="Group 576">
              <a:extLst>
                <a:ext uri="{FF2B5EF4-FFF2-40B4-BE49-F238E27FC236}">
                  <a16:creationId xmlns:a16="http://schemas.microsoft.com/office/drawing/2014/main" id="{E80342E6-FD49-42E6-BE6C-62FBBCB6C6B4}"/>
                </a:ext>
              </a:extLst>
            </p:cNvPr>
            <p:cNvGrpSpPr/>
            <p:nvPr/>
          </p:nvGrpSpPr>
          <p:grpSpPr>
            <a:xfrm>
              <a:off x="1630500" y="5386277"/>
              <a:ext cx="457200" cy="494837"/>
              <a:chOff x="1630500" y="5386277"/>
              <a:chExt cx="457200" cy="494837"/>
            </a:xfrm>
          </p:grpSpPr>
          <p:sp>
            <p:nvSpPr>
              <p:cNvPr id="578" name="Oval 577">
                <a:extLst>
                  <a:ext uri="{FF2B5EF4-FFF2-40B4-BE49-F238E27FC236}">
                    <a16:creationId xmlns:a16="http://schemas.microsoft.com/office/drawing/2014/main" id="{EF057276-807D-421E-8F74-5C8838E48BAD}"/>
                  </a:ext>
                </a:extLst>
              </p:cNvPr>
              <p:cNvSpPr/>
              <p:nvPr/>
            </p:nvSpPr>
            <p:spPr>
              <a:xfrm>
                <a:off x="1630500" y="542391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579" name="Group 45">
                <a:extLst>
                  <a:ext uri="{FF2B5EF4-FFF2-40B4-BE49-F238E27FC236}">
                    <a16:creationId xmlns:a16="http://schemas.microsoft.com/office/drawing/2014/main" id="{F2590357-41F8-4625-B96A-E00B223BCEBA}"/>
                  </a:ext>
                </a:extLst>
              </p:cNvPr>
              <p:cNvGrpSpPr>
                <a:grpSpLocks/>
              </p:cNvGrpSpPr>
              <p:nvPr/>
            </p:nvGrpSpPr>
            <p:grpSpPr bwMode="auto">
              <a:xfrm>
                <a:off x="1643379" y="5386277"/>
                <a:ext cx="309174" cy="452001"/>
                <a:chOff x="2593" y="768"/>
                <a:chExt cx="849" cy="1475"/>
              </a:xfrm>
            </p:grpSpPr>
            <p:sp>
              <p:nvSpPr>
                <p:cNvPr id="580" name="Freeform 46">
                  <a:extLst>
                    <a:ext uri="{FF2B5EF4-FFF2-40B4-BE49-F238E27FC236}">
                      <a16:creationId xmlns:a16="http://schemas.microsoft.com/office/drawing/2014/main" id="{BFB038D5-5C10-46FE-9A4F-F04AD4F73D8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81" name="Freeform 47">
                  <a:extLst>
                    <a:ext uri="{FF2B5EF4-FFF2-40B4-BE49-F238E27FC236}">
                      <a16:creationId xmlns:a16="http://schemas.microsoft.com/office/drawing/2014/main" id="{E633801F-1931-4188-B277-F4D8D55208C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82" name="Freeform 48">
                  <a:extLst>
                    <a:ext uri="{FF2B5EF4-FFF2-40B4-BE49-F238E27FC236}">
                      <a16:creationId xmlns:a16="http://schemas.microsoft.com/office/drawing/2014/main" id="{D180AA75-8E41-49F2-87BD-12E0EDED37B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83" name="Freeform 49">
                  <a:extLst>
                    <a:ext uri="{FF2B5EF4-FFF2-40B4-BE49-F238E27FC236}">
                      <a16:creationId xmlns:a16="http://schemas.microsoft.com/office/drawing/2014/main" id="{8C8C8E38-547C-42E5-ACC0-7EDBA07B441D}"/>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84" name="Freeform 50">
                  <a:extLst>
                    <a:ext uri="{FF2B5EF4-FFF2-40B4-BE49-F238E27FC236}">
                      <a16:creationId xmlns:a16="http://schemas.microsoft.com/office/drawing/2014/main" id="{A8D5E9F6-B49D-48CC-872A-40CDDDC326A5}"/>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85" name="Freeform 51">
                  <a:extLst>
                    <a:ext uri="{FF2B5EF4-FFF2-40B4-BE49-F238E27FC236}">
                      <a16:creationId xmlns:a16="http://schemas.microsoft.com/office/drawing/2014/main" id="{896FFBC8-660F-4D76-A9CC-471AADD421E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86" name="Freeform 52">
                  <a:extLst>
                    <a:ext uri="{FF2B5EF4-FFF2-40B4-BE49-F238E27FC236}">
                      <a16:creationId xmlns:a16="http://schemas.microsoft.com/office/drawing/2014/main" id="{CA2A32BA-5E81-4EF1-B539-6A9705697B5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587" name="Group 53">
                  <a:extLst>
                    <a:ext uri="{FF2B5EF4-FFF2-40B4-BE49-F238E27FC236}">
                      <a16:creationId xmlns:a16="http://schemas.microsoft.com/office/drawing/2014/main" id="{AC638E7B-E187-4E73-8044-7783EC885D18}"/>
                    </a:ext>
                  </a:extLst>
                </p:cNvPr>
                <p:cNvGrpSpPr>
                  <a:grpSpLocks/>
                </p:cNvGrpSpPr>
                <p:nvPr/>
              </p:nvGrpSpPr>
              <p:grpSpPr bwMode="auto">
                <a:xfrm>
                  <a:off x="2720" y="768"/>
                  <a:ext cx="230" cy="1456"/>
                  <a:chOff x="2720" y="768"/>
                  <a:chExt cx="230" cy="1456"/>
                </a:xfrm>
              </p:grpSpPr>
              <p:sp>
                <p:nvSpPr>
                  <p:cNvPr id="588" name="Freeform 54">
                    <a:extLst>
                      <a:ext uri="{FF2B5EF4-FFF2-40B4-BE49-F238E27FC236}">
                        <a16:creationId xmlns:a16="http://schemas.microsoft.com/office/drawing/2014/main" id="{54A666E4-3B3F-4CA1-95D0-55D038D6343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89" name="Freeform 55">
                    <a:extLst>
                      <a:ext uri="{FF2B5EF4-FFF2-40B4-BE49-F238E27FC236}">
                        <a16:creationId xmlns:a16="http://schemas.microsoft.com/office/drawing/2014/main" id="{17A28132-3F1E-4E48-B8C6-83C02D9DF06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590" name="Rectangle 589">
            <a:extLst>
              <a:ext uri="{FF2B5EF4-FFF2-40B4-BE49-F238E27FC236}">
                <a16:creationId xmlns:a16="http://schemas.microsoft.com/office/drawing/2014/main" id="{5A7D1812-D5D3-4E38-9100-68ECA96C2C46}"/>
              </a:ext>
            </a:extLst>
          </p:cNvPr>
          <p:cNvSpPr/>
          <p:nvPr/>
        </p:nvSpPr>
        <p:spPr>
          <a:xfrm>
            <a:off x="7488117" y="5492382"/>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591" name="Group 590">
            <a:extLst>
              <a:ext uri="{FF2B5EF4-FFF2-40B4-BE49-F238E27FC236}">
                <a16:creationId xmlns:a16="http://schemas.microsoft.com/office/drawing/2014/main" id="{DF33083C-A91A-4082-97EE-F2261940F79F}"/>
              </a:ext>
            </a:extLst>
          </p:cNvPr>
          <p:cNvGrpSpPr/>
          <p:nvPr/>
        </p:nvGrpSpPr>
        <p:grpSpPr>
          <a:xfrm>
            <a:off x="7782392" y="6231706"/>
            <a:ext cx="819376" cy="565468"/>
            <a:chOff x="5657624" y="6444932"/>
            <a:chExt cx="819376" cy="565468"/>
          </a:xfrm>
        </p:grpSpPr>
        <p:sp>
          <p:nvSpPr>
            <p:cNvPr id="592" name="Oval 591">
              <a:extLst>
                <a:ext uri="{FF2B5EF4-FFF2-40B4-BE49-F238E27FC236}">
                  <a16:creationId xmlns:a16="http://schemas.microsoft.com/office/drawing/2014/main" id="{A759BA77-03D2-4108-83F2-51EB9C3061BD}"/>
                </a:ext>
              </a:extLst>
            </p:cNvPr>
            <p:cNvSpPr/>
            <p:nvPr/>
          </p:nvSpPr>
          <p:spPr>
            <a:xfrm>
              <a:off x="6019800" y="6553200"/>
              <a:ext cx="457200" cy="457200"/>
            </a:xfrm>
            <a:prstGeom prst="ellipse">
              <a:avLst/>
            </a:prstGeom>
            <a:solidFill>
              <a:schemeClr val="accent2"/>
            </a:solidFill>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593" name="Group 592">
              <a:extLst>
                <a:ext uri="{FF2B5EF4-FFF2-40B4-BE49-F238E27FC236}">
                  <a16:creationId xmlns:a16="http://schemas.microsoft.com/office/drawing/2014/main" id="{0975DCCF-D28F-4988-8409-4940AD991373}"/>
                </a:ext>
              </a:extLst>
            </p:cNvPr>
            <p:cNvGrpSpPr/>
            <p:nvPr/>
          </p:nvGrpSpPr>
          <p:grpSpPr>
            <a:xfrm>
              <a:off x="5657624" y="6444932"/>
              <a:ext cx="790801" cy="565468"/>
              <a:chOff x="5657624" y="6444932"/>
              <a:chExt cx="790801" cy="565468"/>
            </a:xfrm>
          </p:grpSpPr>
          <p:cxnSp>
            <p:nvCxnSpPr>
              <p:cNvPr id="594" name="Straight Arrow Connector 593">
                <a:extLst>
                  <a:ext uri="{FF2B5EF4-FFF2-40B4-BE49-F238E27FC236}">
                    <a16:creationId xmlns:a16="http://schemas.microsoft.com/office/drawing/2014/main" id="{1EA5C1C9-DC69-465D-BFB0-F843078BAE6E}"/>
                  </a:ext>
                </a:extLst>
              </p:cNvPr>
              <p:cNvCxnSpPr>
                <a:cxnSpLocks/>
              </p:cNvCxnSpPr>
              <p:nvPr/>
            </p:nvCxnSpPr>
            <p:spPr bwMode="auto">
              <a:xfrm>
                <a:off x="5657624" y="6444932"/>
                <a:ext cx="389168" cy="226641"/>
              </a:xfrm>
              <a:prstGeom prst="straightConnector1">
                <a:avLst/>
              </a:prstGeom>
              <a:noFill/>
              <a:ln w="38100" cap="sq" cmpd="sng" algn="ctr">
                <a:solidFill>
                  <a:schemeClr val="accent2"/>
                </a:solidFill>
                <a:prstDash val="solid"/>
                <a:round/>
                <a:headEnd type="none" w="med" len="med"/>
                <a:tailEnd type="triangle"/>
              </a:ln>
              <a:effectLst/>
            </p:spPr>
          </p:cxnSp>
          <p:pic>
            <p:nvPicPr>
              <p:cNvPr id="595" name="Picture 4" descr="Finish Line Icon of Line style - Available in SVG, PNG, EPS, AI &amp; Icon fonts">
                <a:extLst>
                  <a:ext uri="{FF2B5EF4-FFF2-40B4-BE49-F238E27FC236}">
                    <a16:creationId xmlns:a16="http://schemas.microsoft.com/office/drawing/2014/main" id="{3C620295-FEE1-4238-957F-237AB98BE3C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48375" y="6610350"/>
                <a:ext cx="400050" cy="400050"/>
              </a:xfrm>
              <a:prstGeom prst="rect">
                <a:avLst/>
              </a:prstGeom>
              <a:noFill/>
              <a:ln>
                <a:noFill/>
              </a:ln>
            </p:spPr>
          </p:pic>
        </p:grpSp>
      </p:grpSp>
      <p:sp>
        <p:nvSpPr>
          <p:cNvPr id="596" name="Rectangle 595">
            <a:extLst>
              <a:ext uri="{FF2B5EF4-FFF2-40B4-BE49-F238E27FC236}">
                <a16:creationId xmlns:a16="http://schemas.microsoft.com/office/drawing/2014/main" id="{BACE22A0-1942-4739-9CE8-C9CAAEC2AC3E}"/>
              </a:ext>
            </a:extLst>
          </p:cNvPr>
          <p:cNvSpPr/>
          <p:nvPr/>
        </p:nvSpPr>
        <p:spPr>
          <a:xfrm>
            <a:off x="8380431" y="5954509"/>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300" name="Content Placeholder 2">
            <a:extLst>
              <a:ext uri="{FF2B5EF4-FFF2-40B4-BE49-F238E27FC236}">
                <a16:creationId xmlns:a16="http://schemas.microsoft.com/office/drawing/2014/main" id="{F2821FF6-9907-4C1E-BE9E-3A77B64471CF}"/>
              </a:ext>
            </a:extLst>
          </p:cNvPr>
          <p:cNvSpPr txBox="1">
            <a:spLocks/>
          </p:cNvSpPr>
          <p:nvPr/>
        </p:nvSpPr>
        <p:spPr bwMode="auto">
          <a:xfrm>
            <a:off x="3068022" y="557312"/>
            <a:ext cx="3355083" cy="16200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marR="0" lvl="1" indent="0" algn="ctr" defTabSz="914400" rtl="0" eaLnBrk="1" fontAlgn="base" latinLnBrk="0" hangingPunct="1">
              <a:lnSpc>
                <a:spcPct val="100000"/>
              </a:lnSpc>
              <a:spcBef>
                <a:spcPct val="20000"/>
              </a:spcBef>
              <a:spcAft>
                <a:spcPct val="0"/>
              </a:spcAft>
              <a:buClrTx/>
              <a:buSzTx/>
              <a:buFontTx/>
              <a:buNone/>
              <a:tabLst>
                <a:tab pos="858838" algn="l"/>
              </a:tabLst>
              <a:defRPr/>
            </a:pPr>
            <a:r>
              <a:rPr kumimoji="0" lang="en-US" sz="24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2017 learns by </a:t>
            </a:r>
            <a:br>
              <a:rPr kumimoji="0" lang="en-US" sz="24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b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playing with itself.</a:t>
            </a:r>
          </a:p>
          <a:p>
            <a:pPr marL="65088" marR="0" lvl="1" indent="0" algn="ctr" defTabSz="914400" rtl="0" eaLnBrk="1" fontAlgn="base" latinLnBrk="0" hangingPunct="1">
              <a:lnSpc>
                <a:spcPct val="100000"/>
              </a:lnSpc>
              <a:spcBef>
                <a:spcPct val="20000"/>
              </a:spcBef>
              <a:spcAft>
                <a:spcPct val="0"/>
              </a:spcAft>
              <a:buClrTx/>
              <a:buSzTx/>
              <a:buFontTx/>
              <a:buNone/>
              <a:tabLst>
                <a:tab pos="858838" algn="l"/>
              </a:tabLst>
              <a:defRPr/>
            </a:pP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No human skill given.</a:t>
            </a:r>
          </a:p>
        </p:txBody>
      </p:sp>
      <p:sp>
        <p:nvSpPr>
          <p:cNvPr id="2" name="Rounded Rectangular Callout 97">
            <a:extLst>
              <a:ext uri="{FF2B5EF4-FFF2-40B4-BE49-F238E27FC236}">
                <a16:creationId xmlns:a16="http://schemas.microsoft.com/office/drawing/2014/main" id="{7981ECCF-59CF-0F48-3C2D-4D9B9F52AB6B}"/>
              </a:ext>
            </a:extLst>
          </p:cNvPr>
          <p:cNvSpPr/>
          <p:nvPr/>
        </p:nvSpPr>
        <p:spPr>
          <a:xfrm>
            <a:off x="1134933" y="2100883"/>
            <a:ext cx="3406620" cy="1634490"/>
          </a:xfrm>
          <a:prstGeom prst="wedgeRoundRectCallout">
            <a:avLst>
              <a:gd name="adj1" fmla="val -32893"/>
              <a:gd name="adj2" fmla="val -59529"/>
              <a:gd name="adj3" fmla="val 16667"/>
            </a:avLst>
          </a:prstGeom>
          <a:solidFill>
            <a:srgbClr val="000066"/>
          </a:solidFill>
          <a:ln w="25400">
            <a:solidFill>
              <a:schemeClr val="tx2"/>
            </a:solidFill>
          </a:ln>
        </p:spPr>
        <p:txBody>
          <a:bodyPr wrap="none" lIns="0" tIns="0" rIns="0" bIns="0" rtlCol="0" anchor="ctr">
            <a:spAutoFit/>
          </a:bodyPr>
          <a:lstStyle/>
          <a:p>
            <a:pPr lvl="0" algn="ctr">
              <a:spcAft>
                <a:spcPts val="0"/>
              </a:spcAft>
              <a:defRPr/>
            </a:pPr>
            <a:r>
              <a:rPr lang="en-US" sz="2400" dirty="0">
                <a:solidFill>
                  <a:srgbClr val="FFFFFF"/>
                </a:solidFill>
              </a:rPr>
              <a:t>Converges to an algorithm</a:t>
            </a:r>
          </a:p>
          <a:p>
            <a:pPr lvl="0" algn="ctr">
              <a:spcAft>
                <a:spcPts val="0"/>
              </a:spcAft>
              <a:defRPr/>
            </a:pPr>
            <a:r>
              <a:rPr lang="en-US" sz="2400" dirty="0">
                <a:solidFill>
                  <a:srgbClr val="FFFFFF"/>
                </a:solidFill>
              </a:rPr>
              <a:t>within which both players </a:t>
            </a:r>
            <a:br>
              <a:rPr lang="en-US" sz="2400" dirty="0">
                <a:solidFill>
                  <a:srgbClr val="FFFFFF"/>
                </a:solidFill>
              </a:rPr>
            </a:br>
            <a:r>
              <a:rPr lang="en-US" sz="2400" dirty="0">
                <a:solidFill>
                  <a:srgbClr val="FFFFFF"/>
                </a:solidFill>
              </a:rPr>
              <a:t>are playing optimally.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And this is how I win.</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842434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0-#ppt_w/2"/>
                                          </p:val>
                                        </p:tav>
                                        <p:tav tm="100000">
                                          <p:val>
                                            <p:strVal val="#ppt_x"/>
                                          </p:val>
                                        </p:tav>
                                      </p:tavLst>
                                    </p:anim>
                                    <p:anim calcmode="lin" valueType="num">
                                      <p:cBhvr additive="base">
                                        <p:cTn id="8"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92"/>
                                        </p:tgtEl>
                                        <p:attrNameLst>
                                          <p:attrName>style.visibility</p:attrName>
                                        </p:attrNameLst>
                                      </p:cBhvr>
                                      <p:to>
                                        <p:strVal val="visible"/>
                                      </p:to>
                                    </p:set>
                                    <p:anim calcmode="lin" valueType="num">
                                      <p:cBhvr additive="base">
                                        <p:cTn id="13" dur="500" fill="hold"/>
                                        <p:tgtEl>
                                          <p:spTgt spid="392"/>
                                        </p:tgtEl>
                                        <p:attrNameLst>
                                          <p:attrName>ppt_x</p:attrName>
                                        </p:attrNameLst>
                                      </p:cBhvr>
                                      <p:tavLst>
                                        <p:tav tm="0">
                                          <p:val>
                                            <p:strVal val="0-#ppt_w/2"/>
                                          </p:val>
                                        </p:tav>
                                        <p:tav tm="100000">
                                          <p:val>
                                            <p:strVal val="#ppt_x"/>
                                          </p:val>
                                        </p:tav>
                                      </p:tavLst>
                                    </p:anim>
                                    <p:anim calcmode="lin" valueType="num">
                                      <p:cBhvr additive="base">
                                        <p:cTn id="14" dur="500" fill="hold"/>
                                        <p:tgtEl>
                                          <p:spTgt spid="39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94"/>
                                        </p:tgtEl>
                                        <p:attrNameLst>
                                          <p:attrName>style.visibility</p:attrName>
                                        </p:attrNameLst>
                                      </p:cBhvr>
                                      <p:to>
                                        <p:strVal val="visible"/>
                                      </p:to>
                                    </p:set>
                                    <p:anim calcmode="lin" valueType="num">
                                      <p:cBhvr additive="base">
                                        <p:cTn id="19" dur="500" fill="hold"/>
                                        <p:tgtEl>
                                          <p:spTgt spid="394"/>
                                        </p:tgtEl>
                                        <p:attrNameLst>
                                          <p:attrName>ppt_x</p:attrName>
                                        </p:attrNameLst>
                                      </p:cBhvr>
                                      <p:tavLst>
                                        <p:tav tm="0">
                                          <p:val>
                                            <p:strVal val="0-#ppt_w/2"/>
                                          </p:val>
                                        </p:tav>
                                        <p:tav tm="100000">
                                          <p:val>
                                            <p:strVal val="#ppt_x"/>
                                          </p:val>
                                        </p:tav>
                                      </p:tavLst>
                                    </p:anim>
                                    <p:anim calcmode="lin" valueType="num">
                                      <p:cBhvr additive="base">
                                        <p:cTn id="20" dur="500" fill="hold"/>
                                        <p:tgtEl>
                                          <p:spTgt spid="39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96"/>
                                        </p:tgtEl>
                                        <p:attrNameLst>
                                          <p:attrName>style.visibility</p:attrName>
                                        </p:attrNameLst>
                                      </p:cBhvr>
                                      <p:to>
                                        <p:strVal val="visible"/>
                                      </p:to>
                                    </p:set>
                                    <p:anim calcmode="lin" valueType="num">
                                      <p:cBhvr additive="base">
                                        <p:cTn id="25" dur="500" fill="hold"/>
                                        <p:tgtEl>
                                          <p:spTgt spid="396"/>
                                        </p:tgtEl>
                                        <p:attrNameLst>
                                          <p:attrName>ppt_x</p:attrName>
                                        </p:attrNameLst>
                                      </p:cBhvr>
                                      <p:tavLst>
                                        <p:tav tm="0">
                                          <p:val>
                                            <p:strVal val="0-#ppt_w/2"/>
                                          </p:val>
                                        </p:tav>
                                        <p:tav tm="100000">
                                          <p:val>
                                            <p:strVal val="#ppt_x"/>
                                          </p:val>
                                        </p:tav>
                                      </p:tavLst>
                                    </p:anim>
                                    <p:anim calcmode="lin" valueType="num">
                                      <p:cBhvr additive="base">
                                        <p:cTn id="26" dur="500" fill="hold"/>
                                        <p:tgtEl>
                                          <p:spTgt spid="39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00"/>
                                        </p:tgtEl>
                                        <p:attrNameLst>
                                          <p:attrName>style.visibility</p:attrName>
                                        </p:attrNameLst>
                                      </p:cBhvr>
                                      <p:to>
                                        <p:strVal val="visible"/>
                                      </p:to>
                                    </p:set>
                                    <p:anim calcmode="lin" valueType="num">
                                      <p:cBhvr additive="base">
                                        <p:cTn id="31" dur="500" fill="hold"/>
                                        <p:tgtEl>
                                          <p:spTgt spid="400"/>
                                        </p:tgtEl>
                                        <p:attrNameLst>
                                          <p:attrName>ppt_x</p:attrName>
                                        </p:attrNameLst>
                                      </p:cBhvr>
                                      <p:tavLst>
                                        <p:tav tm="0">
                                          <p:val>
                                            <p:strVal val="0-#ppt_w/2"/>
                                          </p:val>
                                        </p:tav>
                                        <p:tav tm="100000">
                                          <p:val>
                                            <p:strVal val="#ppt_x"/>
                                          </p:val>
                                        </p:tav>
                                      </p:tavLst>
                                    </p:anim>
                                    <p:anim calcmode="lin" valueType="num">
                                      <p:cBhvr additive="base">
                                        <p:cTn id="32" dur="500" fill="hold"/>
                                        <p:tgtEl>
                                          <p:spTgt spid="400"/>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04"/>
                                        </p:tgtEl>
                                        <p:attrNameLst>
                                          <p:attrName>style.visibility</p:attrName>
                                        </p:attrNameLst>
                                      </p:cBhvr>
                                      <p:to>
                                        <p:strVal val="visible"/>
                                      </p:to>
                                    </p:set>
                                    <p:anim calcmode="lin" valueType="num">
                                      <p:cBhvr additive="base">
                                        <p:cTn id="37" dur="500" fill="hold"/>
                                        <p:tgtEl>
                                          <p:spTgt spid="404"/>
                                        </p:tgtEl>
                                        <p:attrNameLst>
                                          <p:attrName>ppt_x</p:attrName>
                                        </p:attrNameLst>
                                      </p:cBhvr>
                                      <p:tavLst>
                                        <p:tav tm="0">
                                          <p:val>
                                            <p:strVal val="0-#ppt_w/2"/>
                                          </p:val>
                                        </p:tav>
                                        <p:tav tm="100000">
                                          <p:val>
                                            <p:strVal val="#ppt_x"/>
                                          </p:val>
                                        </p:tav>
                                      </p:tavLst>
                                    </p:anim>
                                    <p:anim calcmode="lin" valueType="num">
                                      <p:cBhvr additive="base">
                                        <p:cTn id="38" dur="500" fill="hold"/>
                                        <p:tgtEl>
                                          <p:spTgt spid="404"/>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02"/>
                                        </p:tgtEl>
                                        <p:attrNameLst>
                                          <p:attrName>style.visibility</p:attrName>
                                        </p:attrNameLst>
                                      </p:cBhvr>
                                      <p:to>
                                        <p:strVal val="visible"/>
                                      </p:to>
                                    </p:set>
                                    <p:anim calcmode="lin" valueType="num">
                                      <p:cBhvr additive="base">
                                        <p:cTn id="43" dur="500" fill="hold"/>
                                        <p:tgtEl>
                                          <p:spTgt spid="402"/>
                                        </p:tgtEl>
                                        <p:attrNameLst>
                                          <p:attrName>ppt_x</p:attrName>
                                        </p:attrNameLst>
                                      </p:cBhvr>
                                      <p:tavLst>
                                        <p:tav tm="0">
                                          <p:val>
                                            <p:strVal val="0-#ppt_w/2"/>
                                          </p:val>
                                        </p:tav>
                                        <p:tav tm="100000">
                                          <p:val>
                                            <p:strVal val="#ppt_x"/>
                                          </p:val>
                                        </p:tav>
                                      </p:tavLst>
                                    </p:anim>
                                    <p:anim calcmode="lin" valueType="num">
                                      <p:cBhvr additive="base">
                                        <p:cTn id="44" dur="500" fill="hold"/>
                                        <p:tgtEl>
                                          <p:spTgt spid="402"/>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406"/>
                                        </p:tgtEl>
                                        <p:attrNameLst>
                                          <p:attrName>style.visibility</p:attrName>
                                        </p:attrNameLst>
                                      </p:cBhvr>
                                      <p:to>
                                        <p:strVal val="visible"/>
                                      </p:to>
                                    </p:set>
                                    <p:anim calcmode="lin" valueType="num">
                                      <p:cBhvr additive="base">
                                        <p:cTn id="49" dur="500" fill="hold"/>
                                        <p:tgtEl>
                                          <p:spTgt spid="406"/>
                                        </p:tgtEl>
                                        <p:attrNameLst>
                                          <p:attrName>ppt_x</p:attrName>
                                        </p:attrNameLst>
                                      </p:cBhvr>
                                      <p:tavLst>
                                        <p:tav tm="0">
                                          <p:val>
                                            <p:strVal val="0-#ppt_w/2"/>
                                          </p:val>
                                        </p:tav>
                                        <p:tav tm="100000">
                                          <p:val>
                                            <p:strVal val="#ppt_x"/>
                                          </p:val>
                                        </p:tav>
                                      </p:tavLst>
                                    </p:anim>
                                    <p:anim calcmode="lin" valueType="num">
                                      <p:cBhvr additive="base">
                                        <p:cTn id="50" dur="500" fill="hold"/>
                                        <p:tgtEl>
                                          <p:spTgt spid="406"/>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91"/>
                                        </p:tgtEl>
                                        <p:attrNameLst>
                                          <p:attrName>style.visibility</p:attrName>
                                        </p:attrNameLst>
                                      </p:cBhvr>
                                      <p:to>
                                        <p:strVal val="visible"/>
                                      </p:to>
                                    </p:set>
                                    <p:anim calcmode="lin" valueType="num">
                                      <p:cBhvr additive="base">
                                        <p:cTn id="55" dur="500" fill="hold"/>
                                        <p:tgtEl>
                                          <p:spTgt spid="391"/>
                                        </p:tgtEl>
                                        <p:attrNameLst>
                                          <p:attrName>ppt_x</p:attrName>
                                        </p:attrNameLst>
                                      </p:cBhvr>
                                      <p:tavLst>
                                        <p:tav tm="0">
                                          <p:val>
                                            <p:strVal val="0-#ppt_w/2"/>
                                          </p:val>
                                        </p:tav>
                                        <p:tav tm="100000">
                                          <p:val>
                                            <p:strVal val="#ppt_x"/>
                                          </p:val>
                                        </p:tav>
                                      </p:tavLst>
                                    </p:anim>
                                    <p:anim calcmode="lin" valueType="num">
                                      <p:cBhvr additive="base">
                                        <p:cTn id="56" dur="500" fill="hold"/>
                                        <p:tgtEl>
                                          <p:spTgt spid="391"/>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395"/>
                                        </p:tgtEl>
                                        <p:attrNameLst>
                                          <p:attrName>style.visibility</p:attrName>
                                        </p:attrNameLst>
                                      </p:cBhvr>
                                      <p:to>
                                        <p:strVal val="visible"/>
                                      </p:to>
                                    </p:set>
                                    <p:anim calcmode="lin" valueType="num">
                                      <p:cBhvr additive="base">
                                        <p:cTn id="61" dur="500" fill="hold"/>
                                        <p:tgtEl>
                                          <p:spTgt spid="395"/>
                                        </p:tgtEl>
                                        <p:attrNameLst>
                                          <p:attrName>ppt_x</p:attrName>
                                        </p:attrNameLst>
                                      </p:cBhvr>
                                      <p:tavLst>
                                        <p:tav tm="0">
                                          <p:val>
                                            <p:strVal val="1+#ppt_w/2"/>
                                          </p:val>
                                        </p:tav>
                                        <p:tav tm="100000">
                                          <p:val>
                                            <p:strVal val="#ppt_x"/>
                                          </p:val>
                                        </p:tav>
                                      </p:tavLst>
                                    </p:anim>
                                    <p:anim calcmode="lin" valueType="num">
                                      <p:cBhvr additive="base">
                                        <p:cTn id="62" dur="500" fill="hold"/>
                                        <p:tgtEl>
                                          <p:spTgt spid="395"/>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407"/>
                                        </p:tgtEl>
                                        <p:attrNameLst>
                                          <p:attrName>style.visibility</p:attrName>
                                        </p:attrNameLst>
                                      </p:cBhvr>
                                      <p:to>
                                        <p:strVal val="visible"/>
                                      </p:to>
                                    </p:set>
                                    <p:anim calcmode="lin" valueType="num">
                                      <p:cBhvr additive="base">
                                        <p:cTn id="67" dur="500" fill="hold"/>
                                        <p:tgtEl>
                                          <p:spTgt spid="407"/>
                                        </p:tgtEl>
                                        <p:attrNameLst>
                                          <p:attrName>ppt_x</p:attrName>
                                        </p:attrNameLst>
                                      </p:cBhvr>
                                      <p:tavLst>
                                        <p:tav tm="0">
                                          <p:val>
                                            <p:strVal val="1+#ppt_w/2"/>
                                          </p:val>
                                        </p:tav>
                                        <p:tav tm="100000">
                                          <p:val>
                                            <p:strVal val="#ppt_x"/>
                                          </p:val>
                                        </p:tav>
                                      </p:tavLst>
                                    </p:anim>
                                    <p:anim calcmode="lin" valueType="num">
                                      <p:cBhvr additive="base">
                                        <p:cTn id="68" dur="500" fill="hold"/>
                                        <p:tgtEl>
                                          <p:spTgt spid="407"/>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403"/>
                                        </p:tgtEl>
                                        <p:attrNameLst>
                                          <p:attrName>style.visibility</p:attrName>
                                        </p:attrNameLst>
                                      </p:cBhvr>
                                      <p:to>
                                        <p:strVal val="visible"/>
                                      </p:to>
                                    </p:set>
                                    <p:anim calcmode="lin" valueType="num">
                                      <p:cBhvr additive="base">
                                        <p:cTn id="73" dur="500" fill="hold"/>
                                        <p:tgtEl>
                                          <p:spTgt spid="403"/>
                                        </p:tgtEl>
                                        <p:attrNameLst>
                                          <p:attrName>ppt_x</p:attrName>
                                        </p:attrNameLst>
                                      </p:cBhvr>
                                      <p:tavLst>
                                        <p:tav tm="0">
                                          <p:val>
                                            <p:strVal val="1+#ppt_w/2"/>
                                          </p:val>
                                        </p:tav>
                                        <p:tav tm="100000">
                                          <p:val>
                                            <p:strVal val="#ppt_x"/>
                                          </p:val>
                                        </p:tav>
                                      </p:tavLst>
                                    </p:anim>
                                    <p:anim calcmode="lin" valueType="num">
                                      <p:cBhvr additive="base">
                                        <p:cTn id="74" dur="500" fill="hold"/>
                                        <p:tgtEl>
                                          <p:spTgt spid="403"/>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405"/>
                                        </p:tgtEl>
                                        <p:attrNameLst>
                                          <p:attrName>style.visibility</p:attrName>
                                        </p:attrNameLst>
                                      </p:cBhvr>
                                      <p:to>
                                        <p:strVal val="visible"/>
                                      </p:to>
                                    </p:set>
                                    <p:anim calcmode="lin" valueType="num">
                                      <p:cBhvr additive="base">
                                        <p:cTn id="79" dur="500" fill="hold"/>
                                        <p:tgtEl>
                                          <p:spTgt spid="405"/>
                                        </p:tgtEl>
                                        <p:attrNameLst>
                                          <p:attrName>ppt_x</p:attrName>
                                        </p:attrNameLst>
                                      </p:cBhvr>
                                      <p:tavLst>
                                        <p:tav tm="0">
                                          <p:val>
                                            <p:strVal val="1+#ppt_w/2"/>
                                          </p:val>
                                        </p:tav>
                                        <p:tav tm="100000">
                                          <p:val>
                                            <p:strVal val="#ppt_x"/>
                                          </p:val>
                                        </p:tav>
                                      </p:tavLst>
                                    </p:anim>
                                    <p:anim calcmode="lin" valueType="num">
                                      <p:cBhvr additive="base">
                                        <p:cTn id="80" dur="500" fill="hold"/>
                                        <p:tgtEl>
                                          <p:spTgt spid="405"/>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2" fill="hold" grpId="0" nodeType="clickEffect">
                                  <p:stCondLst>
                                    <p:cond delay="0"/>
                                  </p:stCondLst>
                                  <p:childTnLst>
                                    <p:set>
                                      <p:cBhvr>
                                        <p:cTn id="84" dur="1" fill="hold">
                                          <p:stCondLst>
                                            <p:cond delay="0"/>
                                          </p:stCondLst>
                                        </p:cTn>
                                        <p:tgtEl>
                                          <p:spTgt spid="401"/>
                                        </p:tgtEl>
                                        <p:attrNameLst>
                                          <p:attrName>style.visibility</p:attrName>
                                        </p:attrNameLst>
                                      </p:cBhvr>
                                      <p:to>
                                        <p:strVal val="visible"/>
                                      </p:to>
                                    </p:set>
                                    <p:anim calcmode="lin" valueType="num">
                                      <p:cBhvr additive="base">
                                        <p:cTn id="85" dur="500" fill="hold"/>
                                        <p:tgtEl>
                                          <p:spTgt spid="401"/>
                                        </p:tgtEl>
                                        <p:attrNameLst>
                                          <p:attrName>ppt_x</p:attrName>
                                        </p:attrNameLst>
                                      </p:cBhvr>
                                      <p:tavLst>
                                        <p:tav tm="0">
                                          <p:val>
                                            <p:strVal val="1+#ppt_w/2"/>
                                          </p:val>
                                        </p:tav>
                                        <p:tav tm="100000">
                                          <p:val>
                                            <p:strVal val="#ppt_x"/>
                                          </p:val>
                                        </p:tav>
                                      </p:tavLst>
                                    </p:anim>
                                    <p:anim calcmode="lin" valueType="num">
                                      <p:cBhvr additive="base">
                                        <p:cTn id="86" dur="500" fill="hold"/>
                                        <p:tgtEl>
                                          <p:spTgt spid="401"/>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2" fill="hold" grpId="0" nodeType="clickEffect">
                                  <p:stCondLst>
                                    <p:cond delay="0"/>
                                  </p:stCondLst>
                                  <p:childTnLst>
                                    <p:set>
                                      <p:cBhvr>
                                        <p:cTn id="90" dur="1" fill="hold">
                                          <p:stCondLst>
                                            <p:cond delay="0"/>
                                          </p:stCondLst>
                                        </p:cTn>
                                        <p:tgtEl>
                                          <p:spTgt spid="398"/>
                                        </p:tgtEl>
                                        <p:attrNameLst>
                                          <p:attrName>style.visibility</p:attrName>
                                        </p:attrNameLst>
                                      </p:cBhvr>
                                      <p:to>
                                        <p:strVal val="visible"/>
                                      </p:to>
                                    </p:set>
                                    <p:anim calcmode="lin" valueType="num">
                                      <p:cBhvr additive="base">
                                        <p:cTn id="91" dur="500" fill="hold"/>
                                        <p:tgtEl>
                                          <p:spTgt spid="398"/>
                                        </p:tgtEl>
                                        <p:attrNameLst>
                                          <p:attrName>ppt_x</p:attrName>
                                        </p:attrNameLst>
                                      </p:cBhvr>
                                      <p:tavLst>
                                        <p:tav tm="0">
                                          <p:val>
                                            <p:strVal val="1+#ppt_w/2"/>
                                          </p:val>
                                        </p:tav>
                                        <p:tav tm="100000">
                                          <p:val>
                                            <p:strVal val="#ppt_x"/>
                                          </p:val>
                                        </p:tav>
                                      </p:tavLst>
                                    </p:anim>
                                    <p:anim calcmode="lin" valueType="num">
                                      <p:cBhvr additive="base">
                                        <p:cTn id="92" dur="500" fill="hold"/>
                                        <p:tgtEl>
                                          <p:spTgt spid="398"/>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2" fill="hold" grpId="0" nodeType="clickEffect">
                                  <p:stCondLst>
                                    <p:cond delay="0"/>
                                  </p:stCondLst>
                                  <p:childTnLst>
                                    <p:set>
                                      <p:cBhvr>
                                        <p:cTn id="96" dur="1" fill="hold">
                                          <p:stCondLst>
                                            <p:cond delay="0"/>
                                          </p:stCondLst>
                                        </p:cTn>
                                        <p:tgtEl>
                                          <p:spTgt spid="397"/>
                                        </p:tgtEl>
                                        <p:attrNameLst>
                                          <p:attrName>style.visibility</p:attrName>
                                        </p:attrNameLst>
                                      </p:cBhvr>
                                      <p:to>
                                        <p:strVal val="visible"/>
                                      </p:to>
                                    </p:set>
                                    <p:anim calcmode="lin" valueType="num">
                                      <p:cBhvr additive="base">
                                        <p:cTn id="97" dur="500" fill="hold"/>
                                        <p:tgtEl>
                                          <p:spTgt spid="397"/>
                                        </p:tgtEl>
                                        <p:attrNameLst>
                                          <p:attrName>ppt_x</p:attrName>
                                        </p:attrNameLst>
                                      </p:cBhvr>
                                      <p:tavLst>
                                        <p:tav tm="0">
                                          <p:val>
                                            <p:strVal val="1+#ppt_w/2"/>
                                          </p:val>
                                        </p:tav>
                                        <p:tav tm="100000">
                                          <p:val>
                                            <p:strVal val="#ppt_x"/>
                                          </p:val>
                                        </p:tav>
                                      </p:tavLst>
                                    </p:anim>
                                    <p:anim calcmode="lin" valueType="num">
                                      <p:cBhvr additive="base">
                                        <p:cTn id="98" dur="500" fill="hold"/>
                                        <p:tgtEl>
                                          <p:spTgt spid="397"/>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2" fill="hold" grpId="0" nodeType="clickEffect">
                                  <p:stCondLst>
                                    <p:cond delay="0"/>
                                  </p:stCondLst>
                                  <p:childTnLst>
                                    <p:set>
                                      <p:cBhvr>
                                        <p:cTn id="102" dur="1" fill="hold">
                                          <p:stCondLst>
                                            <p:cond delay="0"/>
                                          </p:stCondLst>
                                        </p:cTn>
                                        <p:tgtEl>
                                          <p:spTgt spid="399"/>
                                        </p:tgtEl>
                                        <p:attrNameLst>
                                          <p:attrName>style.visibility</p:attrName>
                                        </p:attrNameLst>
                                      </p:cBhvr>
                                      <p:to>
                                        <p:strVal val="visible"/>
                                      </p:to>
                                    </p:set>
                                    <p:anim calcmode="lin" valueType="num">
                                      <p:cBhvr additive="base">
                                        <p:cTn id="103" dur="500" fill="hold"/>
                                        <p:tgtEl>
                                          <p:spTgt spid="399"/>
                                        </p:tgtEl>
                                        <p:attrNameLst>
                                          <p:attrName>ppt_x</p:attrName>
                                        </p:attrNameLst>
                                      </p:cBhvr>
                                      <p:tavLst>
                                        <p:tav tm="0">
                                          <p:val>
                                            <p:strVal val="1+#ppt_w/2"/>
                                          </p:val>
                                        </p:tav>
                                        <p:tav tm="100000">
                                          <p:val>
                                            <p:strVal val="#ppt_x"/>
                                          </p:val>
                                        </p:tav>
                                      </p:tavLst>
                                    </p:anim>
                                    <p:anim calcmode="lin" valueType="num">
                                      <p:cBhvr additive="base">
                                        <p:cTn id="104" dur="500" fill="hold"/>
                                        <p:tgtEl>
                                          <p:spTgt spid="399"/>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2" fill="hold" grpId="0" nodeType="clickEffect">
                                  <p:stCondLst>
                                    <p:cond delay="0"/>
                                  </p:stCondLst>
                                  <p:childTnLst>
                                    <p:set>
                                      <p:cBhvr>
                                        <p:cTn id="108" dur="1" fill="hold">
                                          <p:stCondLst>
                                            <p:cond delay="0"/>
                                          </p:stCondLst>
                                        </p:cTn>
                                        <p:tgtEl>
                                          <p:spTgt spid="393"/>
                                        </p:tgtEl>
                                        <p:attrNameLst>
                                          <p:attrName>style.visibility</p:attrName>
                                        </p:attrNameLst>
                                      </p:cBhvr>
                                      <p:to>
                                        <p:strVal val="visible"/>
                                      </p:to>
                                    </p:set>
                                    <p:anim calcmode="lin" valueType="num">
                                      <p:cBhvr additive="base">
                                        <p:cTn id="109" dur="500" fill="hold"/>
                                        <p:tgtEl>
                                          <p:spTgt spid="393"/>
                                        </p:tgtEl>
                                        <p:attrNameLst>
                                          <p:attrName>ppt_x</p:attrName>
                                        </p:attrNameLst>
                                      </p:cBhvr>
                                      <p:tavLst>
                                        <p:tav tm="0">
                                          <p:val>
                                            <p:strVal val="1+#ppt_w/2"/>
                                          </p:val>
                                        </p:tav>
                                        <p:tav tm="100000">
                                          <p:val>
                                            <p:strVal val="#ppt_x"/>
                                          </p:val>
                                        </p:tav>
                                      </p:tavLst>
                                    </p:anim>
                                    <p:anim calcmode="lin" valueType="num">
                                      <p:cBhvr additive="base">
                                        <p:cTn id="110" dur="500" fill="hold"/>
                                        <p:tgtEl>
                                          <p:spTgt spid="393"/>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305"/>
                                        </p:tgtEl>
                                        <p:attrNameLst>
                                          <p:attrName>style.visibility</p:attrName>
                                        </p:attrNameLst>
                                      </p:cBhvr>
                                      <p:to>
                                        <p:strVal val="visible"/>
                                      </p:to>
                                    </p:set>
                                    <p:anim calcmode="lin" valueType="num">
                                      <p:cBhvr additive="base">
                                        <p:cTn id="115" dur="500" fill="hold"/>
                                        <p:tgtEl>
                                          <p:spTgt spid="305"/>
                                        </p:tgtEl>
                                        <p:attrNameLst>
                                          <p:attrName>ppt_x</p:attrName>
                                        </p:attrNameLst>
                                      </p:cBhvr>
                                      <p:tavLst>
                                        <p:tav tm="0">
                                          <p:val>
                                            <p:strVal val="0-#ppt_w/2"/>
                                          </p:val>
                                        </p:tav>
                                        <p:tav tm="100000">
                                          <p:val>
                                            <p:strVal val="#ppt_x"/>
                                          </p:val>
                                        </p:tav>
                                      </p:tavLst>
                                    </p:anim>
                                    <p:anim calcmode="lin" valueType="num">
                                      <p:cBhvr additive="base">
                                        <p:cTn id="116" dur="500" fill="hold"/>
                                        <p:tgtEl>
                                          <p:spTgt spid="305"/>
                                        </p:tgtEl>
                                        <p:attrNameLst>
                                          <p:attrName>ppt_y</p:attrName>
                                        </p:attrNameLst>
                                      </p:cBhvr>
                                      <p:tavLst>
                                        <p:tav tm="0">
                                          <p:val>
                                            <p:strVal val="#ppt_y"/>
                                          </p:val>
                                        </p:tav>
                                        <p:tav tm="100000">
                                          <p:val>
                                            <p:strVal val="#ppt_y"/>
                                          </p:val>
                                        </p:tav>
                                      </p:tavLst>
                                    </p:anim>
                                  </p:childTnLst>
                                </p:cTn>
                              </p:par>
                              <p:par>
                                <p:cTn id="117" presetID="1" presetClass="exit" presetSubtype="0" fill="hold" nodeType="withEffect">
                                  <p:stCondLst>
                                    <p:cond delay="0"/>
                                  </p:stCondLst>
                                  <p:childTnLst>
                                    <p:set>
                                      <p:cBhvr>
                                        <p:cTn id="118" dur="1" fill="hold">
                                          <p:stCondLst>
                                            <p:cond delay="0"/>
                                          </p:stCondLst>
                                        </p:cTn>
                                        <p:tgtEl>
                                          <p:spTgt spid="49"/>
                                        </p:tgtEl>
                                        <p:attrNameLst>
                                          <p:attrName>style.visibility</p:attrName>
                                        </p:attrNameLst>
                                      </p:cBhvr>
                                      <p:to>
                                        <p:strVal val="hidden"/>
                                      </p:to>
                                    </p:set>
                                  </p:childTnLst>
                                </p:cTn>
                              </p:par>
                              <p:par>
                                <p:cTn id="119" presetID="1" presetClass="exit" presetSubtype="0" fill="hold" nodeType="withEffect">
                                  <p:stCondLst>
                                    <p:cond delay="0"/>
                                  </p:stCondLst>
                                  <p:childTnLst>
                                    <p:set>
                                      <p:cBhvr>
                                        <p:cTn id="120" dur="1" fill="hold">
                                          <p:stCondLst>
                                            <p:cond delay="0"/>
                                          </p:stCondLst>
                                        </p:cTn>
                                        <p:tgtEl>
                                          <p:spTgt spid="392"/>
                                        </p:tgtEl>
                                        <p:attrNameLst>
                                          <p:attrName>style.visibility</p:attrName>
                                        </p:attrNameLst>
                                      </p:cBhvr>
                                      <p:to>
                                        <p:strVal val="hidden"/>
                                      </p:to>
                                    </p:set>
                                  </p:childTnLst>
                                </p:cTn>
                              </p:par>
                              <p:par>
                                <p:cTn id="121" presetID="1" presetClass="exit" presetSubtype="0" fill="hold" nodeType="withEffect">
                                  <p:stCondLst>
                                    <p:cond delay="0"/>
                                  </p:stCondLst>
                                  <p:childTnLst>
                                    <p:set>
                                      <p:cBhvr>
                                        <p:cTn id="122" dur="1" fill="hold">
                                          <p:stCondLst>
                                            <p:cond delay="0"/>
                                          </p:stCondLst>
                                        </p:cTn>
                                        <p:tgtEl>
                                          <p:spTgt spid="394"/>
                                        </p:tgtEl>
                                        <p:attrNameLst>
                                          <p:attrName>style.visibility</p:attrName>
                                        </p:attrNameLst>
                                      </p:cBhvr>
                                      <p:to>
                                        <p:strVal val="hidden"/>
                                      </p:to>
                                    </p:set>
                                  </p:childTnLst>
                                </p:cTn>
                              </p:par>
                              <p:par>
                                <p:cTn id="123" presetID="1" presetClass="exit" presetSubtype="0" fill="hold" nodeType="withEffect">
                                  <p:stCondLst>
                                    <p:cond delay="0"/>
                                  </p:stCondLst>
                                  <p:childTnLst>
                                    <p:set>
                                      <p:cBhvr>
                                        <p:cTn id="124" dur="1" fill="hold">
                                          <p:stCondLst>
                                            <p:cond delay="0"/>
                                          </p:stCondLst>
                                        </p:cTn>
                                        <p:tgtEl>
                                          <p:spTgt spid="396"/>
                                        </p:tgtEl>
                                        <p:attrNameLst>
                                          <p:attrName>style.visibility</p:attrName>
                                        </p:attrNameLst>
                                      </p:cBhvr>
                                      <p:to>
                                        <p:strVal val="hidden"/>
                                      </p:to>
                                    </p:set>
                                  </p:childTnLst>
                                </p:cTn>
                              </p:par>
                              <p:par>
                                <p:cTn id="125" presetID="1" presetClass="exit" presetSubtype="0" fill="hold" nodeType="withEffect">
                                  <p:stCondLst>
                                    <p:cond delay="0"/>
                                  </p:stCondLst>
                                  <p:childTnLst>
                                    <p:set>
                                      <p:cBhvr>
                                        <p:cTn id="126" dur="1" fill="hold">
                                          <p:stCondLst>
                                            <p:cond delay="0"/>
                                          </p:stCondLst>
                                        </p:cTn>
                                        <p:tgtEl>
                                          <p:spTgt spid="400"/>
                                        </p:tgtEl>
                                        <p:attrNameLst>
                                          <p:attrName>style.visibility</p:attrName>
                                        </p:attrNameLst>
                                      </p:cBhvr>
                                      <p:to>
                                        <p:strVal val="hidden"/>
                                      </p:to>
                                    </p:set>
                                  </p:childTnLst>
                                </p:cTn>
                              </p:par>
                              <p:par>
                                <p:cTn id="127" presetID="1" presetClass="exit" presetSubtype="0" fill="hold" nodeType="withEffect">
                                  <p:stCondLst>
                                    <p:cond delay="0"/>
                                  </p:stCondLst>
                                  <p:childTnLst>
                                    <p:set>
                                      <p:cBhvr>
                                        <p:cTn id="128" dur="1" fill="hold">
                                          <p:stCondLst>
                                            <p:cond delay="0"/>
                                          </p:stCondLst>
                                        </p:cTn>
                                        <p:tgtEl>
                                          <p:spTgt spid="404"/>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402"/>
                                        </p:tgtEl>
                                        <p:attrNameLst>
                                          <p:attrName>style.visibility</p:attrName>
                                        </p:attrNameLst>
                                      </p:cBhvr>
                                      <p:to>
                                        <p:strVal val="hidden"/>
                                      </p:to>
                                    </p:set>
                                  </p:childTnLst>
                                </p:cTn>
                              </p:par>
                              <p:par>
                                <p:cTn id="131" presetID="1" presetClass="exit" presetSubtype="0" fill="hold" nodeType="withEffect">
                                  <p:stCondLst>
                                    <p:cond delay="0"/>
                                  </p:stCondLst>
                                  <p:childTnLst>
                                    <p:set>
                                      <p:cBhvr>
                                        <p:cTn id="132" dur="1" fill="hold">
                                          <p:stCondLst>
                                            <p:cond delay="0"/>
                                          </p:stCondLst>
                                        </p:cTn>
                                        <p:tgtEl>
                                          <p:spTgt spid="406"/>
                                        </p:tgtEl>
                                        <p:attrNameLst>
                                          <p:attrName>style.visibility</p:attrName>
                                        </p:attrNameLst>
                                      </p:cBhvr>
                                      <p:to>
                                        <p:strVal val="hidden"/>
                                      </p:to>
                                    </p:set>
                                  </p:childTnLst>
                                </p:cTn>
                              </p:par>
                              <p:par>
                                <p:cTn id="133" presetID="1" presetClass="exit" presetSubtype="0" fill="hold" nodeType="withEffect">
                                  <p:stCondLst>
                                    <p:cond delay="0"/>
                                  </p:stCondLst>
                                  <p:childTnLst>
                                    <p:set>
                                      <p:cBhvr>
                                        <p:cTn id="134" dur="1" fill="hold">
                                          <p:stCondLst>
                                            <p:cond delay="0"/>
                                          </p:stCondLst>
                                        </p:cTn>
                                        <p:tgtEl>
                                          <p:spTgt spid="391"/>
                                        </p:tgtEl>
                                        <p:attrNameLst>
                                          <p:attrName>style.visibility</p:attrName>
                                        </p:attrNameLst>
                                      </p:cBhvr>
                                      <p:to>
                                        <p:strVal val="hidden"/>
                                      </p:to>
                                    </p:set>
                                  </p:childTnLst>
                                </p:cTn>
                              </p:par>
                              <p:par>
                                <p:cTn id="135" presetID="1" presetClass="exit" presetSubtype="0" fill="hold" grpId="1" nodeType="withEffect">
                                  <p:stCondLst>
                                    <p:cond delay="0"/>
                                  </p:stCondLst>
                                  <p:childTnLst>
                                    <p:set>
                                      <p:cBhvr>
                                        <p:cTn id="136" dur="1" fill="hold">
                                          <p:stCondLst>
                                            <p:cond delay="0"/>
                                          </p:stCondLst>
                                        </p:cTn>
                                        <p:tgtEl>
                                          <p:spTgt spid="395"/>
                                        </p:tgtEl>
                                        <p:attrNameLst>
                                          <p:attrName>style.visibility</p:attrName>
                                        </p:attrNameLst>
                                      </p:cBhvr>
                                      <p:to>
                                        <p:strVal val="hidden"/>
                                      </p:to>
                                    </p:set>
                                  </p:childTnLst>
                                </p:cTn>
                              </p:par>
                              <p:par>
                                <p:cTn id="137" presetID="1" presetClass="exit" presetSubtype="0" fill="hold" grpId="1" nodeType="withEffect">
                                  <p:stCondLst>
                                    <p:cond delay="0"/>
                                  </p:stCondLst>
                                  <p:childTnLst>
                                    <p:set>
                                      <p:cBhvr>
                                        <p:cTn id="138" dur="1" fill="hold">
                                          <p:stCondLst>
                                            <p:cond delay="0"/>
                                          </p:stCondLst>
                                        </p:cTn>
                                        <p:tgtEl>
                                          <p:spTgt spid="407"/>
                                        </p:tgtEl>
                                        <p:attrNameLst>
                                          <p:attrName>style.visibility</p:attrName>
                                        </p:attrNameLst>
                                      </p:cBhvr>
                                      <p:to>
                                        <p:strVal val="hidden"/>
                                      </p:to>
                                    </p:set>
                                  </p:childTnLst>
                                </p:cTn>
                              </p:par>
                              <p:par>
                                <p:cTn id="139" presetID="1" presetClass="exit" presetSubtype="0" fill="hold" grpId="1" nodeType="withEffect">
                                  <p:stCondLst>
                                    <p:cond delay="0"/>
                                  </p:stCondLst>
                                  <p:childTnLst>
                                    <p:set>
                                      <p:cBhvr>
                                        <p:cTn id="140" dur="1" fill="hold">
                                          <p:stCondLst>
                                            <p:cond delay="0"/>
                                          </p:stCondLst>
                                        </p:cTn>
                                        <p:tgtEl>
                                          <p:spTgt spid="403"/>
                                        </p:tgtEl>
                                        <p:attrNameLst>
                                          <p:attrName>style.visibility</p:attrName>
                                        </p:attrNameLst>
                                      </p:cBhvr>
                                      <p:to>
                                        <p:strVal val="hidden"/>
                                      </p:to>
                                    </p:set>
                                  </p:childTnLst>
                                </p:cTn>
                              </p:par>
                              <p:par>
                                <p:cTn id="141" presetID="1" presetClass="exit" presetSubtype="0" fill="hold" grpId="1" nodeType="withEffect">
                                  <p:stCondLst>
                                    <p:cond delay="0"/>
                                  </p:stCondLst>
                                  <p:childTnLst>
                                    <p:set>
                                      <p:cBhvr>
                                        <p:cTn id="142" dur="1" fill="hold">
                                          <p:stCondLst>
                                            <p:cond delay="0"/>
                                          </p:stCondLst>
                                        </p:cTn>
                                        <p:tgtEl>
                                          <p:spTgt spid="405"/>
                                        </p:tgtEl>
                                        <p:attrNameLst>
                                          <p:attrName>style.visibility</p:attrName>
                                        </p:attrNameLst>
                                      </p:cBhvr>
                                      <p:to>
                                        <p:strVal val="hidden"/>
                                      </p:to>
                                    </p:set>
                                  </p:childTnLst>
                                </p:cTn>
                              </p:par>
                              <p:par>
                                <p:cTn id="143" presetID="1" presetClass="exit" presetSubtype="0" fill="hold" grpId="1" nodeType="withEffect">
                                  <p:stCondLst>
                                    <p:cond delay="0"/>
                                  </p:stCondLst>
                                  <p:childTnLst>
                                    <p:set>
                                      <p:cBhvr>
                                        <p:cTn id="144" dur="1" fill="hold">
                                          <p:stCondLst>
                                            <p:cond delay="0"/>
                                          </p:stCondLst>
                                        </p:cTn>
                                        <p:tgtEl>
                                          <p:spTgt spid="401"/>
                                        </p:tgtEl>
                                        <p:attrNameLst>
                                          <p:attrName>style.visibility</p:attrName>
                                        </p:attrNameLst>
                                      </p:cBhvr>
                                      <p:to>
                                        <p:strVal val="hidden"/>
                                      </p:to>
                                    </p:set>
                                  </p:childTnLst>
                                </p:cTn>
                              </p:par>
                              <p:par>
                                <p:cTn id="145" presetID="1" presetClass="exit" presetSubtype="0" fill="hold" grpId="1" nodeType="withEffect">
                                  <p:stCondLst>
                                    <p:cond delay="0"/>
                                  </p:stCondLst>
                                  <p:childTnLst>
                                    <p:set>
                                      <p:cBhvr>
                                        <p:cTn id="146" dur="1" fill="hold">
                                          <p:stCondLst>
                                            <p:cond delay="0"/>
                                          </p:stCondLst>
                                        </p:cTn>
                                        <p:tgtEl>
                                          <p:spTgt spid="398"/>
                                        </p:tgtEl>
                                        <p:attrNameLst>
                                          <p:attrName>style.visibility</p:attrName>
                                        </p:attrNameLst>
                                      </p:cBhvr>
                                      <p:to>
                                        <p:strVal val="hidden"/>
                                      </p:to>
                                    </p:set>
                                  </p:childTnLst>
                                </p:cTn>
                              </p:par>
                              <p:par>
                                <p:cTn id="147" presetID="1" presetClass="exit" presetSubtype="0" fill="hold" grpId="1" nodeType="withEffect">
                                  <p:stCondLst>
                                    <p:cond delay="0"/>
                                  </p:stCondLst>
                                  <p:childTnLst>
                                    <p:set>
                                      <p:cBhvr>
                                        <p:cTn id="148" dur="1" fill="hold">
                                          <p:stCondLst>
                                            <p:cond delay="0"/>
                                          </p:stCondLst>
                                        </p:cTn>
                                        <p:tgtEl>
                                          <p:spTgt spid="397"/>
                                        </p:tgtEl>
                                        <p:attrNameLst>
                                          <p:attrName>style.visibility</p:attrName>
                                        </p:attrNameLst>
                                      </p:cBhvr>
                                      <p:to>
                                        <p:strVal val="hidden"/>
                                      </p:to>
                                    </p:set>
                                  </p:childTnLst>
                                </p:cTn>
                              </p:par>
                              <p:par>
                                <p:cTn id="149" presetID="1" presetClass="exit" presetSubtype="0" fill="hold" grpId="1" nodeType="withEffect">
                                  <p:stCondLst>
                                    <p:cond delay="0"/>
                                  </p:stCondLst>
                                  <p:childTnLst>
                                    <p:set>
                                      <p:cBhvr>
                                        <p:cTn id="150" dur="1" fill="hold">
                                          <p:stCondLst>
                                            <p:cond delay="0"/>
                                          </p:stCondLst>
                                        </p:cTn>
                                        <p:tgtEl>
                                          <p:spTgt spid="399"/>
                                        </p:tgtEl>
                                        <p:attrNameLst>
                                          <p:attrName>style.visibility</p:attrName>
                                        </p:attrNameLst>
                                      </p:cBhvr>
                                      <p:to>
                                        <p:strVal val="hidden"/>
                                      </p:to>
                                    </p:set>
                                  </p:childTnLst>
                                </p:cTn>
                              </p:par>
                              <p:par>
                                <p:cTn id="151" presetID="1" presetClass="exit" presetSubtype="0" fill="hold" grpId="1" nodeType="withEffect">
                                  <p:stCondLst>
                                    <p:cond delay="0"/>
                                  </p:stCondLst>
                                  <p:childTnLst>
                                    <p:set>
                                      <p:cBhvr>
                                        <p:cTn id="152" dur="1" fill="hold">
                                          <p:stCondLst>
                                            <p:cond delay="0"/>
                                          </p:stCondLst>
                                        </p:cTn>
                                        <p:tgtEl>
                                          <p:spTgt spid="393"/>
                                        </p:tgtEl>
                                        <p:attrNameLst>
                                          <p:attrName>style.visibility</p:attrName>
                                        </p:attrNameLst>
                                      </p:cBhvr>
                                      <p:to>
                                        <p:strVal val="hidden"/>
                                      </p:to>
                                    </p:set>
                                  </p:childTnLst>
                                </p:cTn>
                              </p:par>
                            </p:childTnLst>
                          </p:cTn>
                        </p:par>
                      </p:childTnLst>
                    </p:cTn>
                  </p:par>
                  <p:par>
                    <p:cTn id="153" fill="hold">
                      <p:stCondLst>
                        <p:cond delay="indefinite"/>
                      </p:stCondLst>
                      <p:childTnLst>
                        <p:par>
                          <p:cTn id="154" fill="hold">
                            <p:stCondLst>
                              <p:cond delay="0"/>
                            </p:stCondLst>
                            <p:childTnLst>
                              <p:par>
                                <p:cTn id="155" presetID="2" presetClass="entr" presetSubtype="8" fill="hold" nodeType="clickEffect">
                                  <p:stCondLst>
                                    <p:cond delay="0"/>
                                  </p:stCondLst>
                                  <p:childTnLst>
                                    <p:set>
                                      <p:cBhvr>
                                        <p:cTn id="156" dur="1" fill="hold">
                                          <p:stCondLst>
                                            <p:cond delay="0"/>
                                          </p:stCondLst>
                                        </p:cTn>
                                        <p:tgtEl>
                                          <p:spTgt spid="319"/>
                                        </p:tgtEl>
                                        <p:attrNameLst>
                                          <p:attrName>style.visibility</p:attrName>
                                        </p:attrNameLst>
                                      </p:cBhvr>
                                      <p:to>
                                        <p:strVal val="visible"/>
                                      </p:to>
                                    </p:set>
                                    <p:anim calcmode="lin" valueType="num">
                                      <p:cBhvr additive="base">
                                        <p:cTn id="157" dur="500" fill="hold"/>
                                        <p:tgtEl>
                                          <p:spTgt spid="319"/>
                                        </p:tgtEl>
                                        <p:attrNameLst>
                                          <p:attrName>ppt_x</p:attrName>
                                        </p:attrNameLst>
                                      </p:cBhvr>
                                      <p:tavLst>
                                        <p:tav tm="0">
                                          <p:val>
                                            <p:strVal val="0-#ppt_w/2"/>
                                          </p:val>
                                        </p:tav>
                                        <p:tav tm="100000">
                                          <p:val>
                                            <p:strVal val="#ppt_x"/>
                                          </p:val>
                                        </p:tav>
                                      </p:tavLst>
                                    </p:anim>
                                    <p:anim calcmode="lin" valueType="num">
                                      <p:cBhvr additive="base">
                                        <p:cTn id="158" dur="500" fill="hold"/>
                                        <p:tgtEl>
                                          <p:spTgt spid="319"/>
                                        </p:tgtEl>
                                        <p:attrNameLst>
                                          <p:attrName>ppt_y</p:attrName>
                                        </p:attrNameLst>
                                      </p:cBhvr>
                                      <p:tavLst>
                                        <p:tav tm="0">
                                          <p:val>
                                            <p:strVal val="#ppt_y"/>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2" presetClass="entr" presetSubtype="8" fill="hold" nodeType="clickEffect">
                                  <p:stCondLst>
                                    <p:cond delay="0"/>
                                  </p:stCondLst>
                                  <p:childTnLst>
                                    <p:set>
                                      <p:cBhvr>
                                        <p:cTn id="162" dur="1" fill="hold">
                                          <p:stCondLst>
                                            <p:cond delay="0"/>
                                          </p:stCondLst>
                                        </p:cTn>
                                        <p:tgtEl>
                                          <p:spTgt spid="325"/>
                                        </p:tgtEl>
                                        <p:attrNameLst>
                                          <p:attrName>style.visibility</p:attrName>
                                        </p:attrNameLst>
                                      </p:cBhvr>
                                      <p:to>
                                        <p:strVal val="visible"/>
                                      </p:to>
                                    </p:set>
                                    <p:anim calcmode="lin" valueType="num">
                                      <p:cBhvr additive="base">
                                        <p:cTn id="163" dur="500" fill="hold"/>
                                        <p:tgtEl>
                                          <p:spTgt spid="325"/>
                                        </p:tgtEl>
                                        <p:attrNameLst>
                                          <p:attrName>ppt_x</p:attrName>
                                        </p:attrNameLst>
                                      </p:cBhvr>
                                      <p:tavLst>
                                        <p:tav tm="0">
                                          <p:val>
                                            <p:strVal val="0-#ppt_w/2"/>
                                          </p:val>
                                        </p:tav>
                                        <p:tav tm="100000">
                                          <p:val>
                                            <p:strVal val="#ppt_x"/>
                                          </p:val>
                                        </p:tav>
                                      </p:tavLst>
                                    </p:anim>
                                    <p:anim calcmode="lin" valueType="num">
                                      <p:cBhvr additive="base">
                                        <p:cTn id="164" dur="500" fill="hold"/>
                                        <p:tgtEl>
                                          <p:spTgt spid="325"/>
                                        </p:tgtEl>
                                        <p:attrNameLst>
                                          <p:attrName>ppt_y</p:attrName>
                                        </p:attrNameLst>
                                      </p:cBhvr>
                                      <p:tavLst>
                                        <p:tav tm="0">
                                          <p:val>
                                            <p:strVal val="#ppt_y"/>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8" fill="hold" nodeType="clickEffect">
                                  <p:stCondLst>
                                    <p:cond delay="0"/>
                                  </p:stCondLst>
                                  <p:childTnLst>
                                    <p:set>
                                      <p:cBhvr>
                                        <p:cTn id="168" dur="1" fill="hold">
                                          <p:stCondLst>
                                            <p:cond delay="0"/>
                                          </p:stCondLst>
                                        </p:cTn>
                                        <p:tgtEl>
                                          <p:spTgt spid="341"/>
                                        </p:tgtEl>
                                        <p:attrNameLst>
                                          <p:attrName>style.visibility</p:attrName>
                                        </p:attrNameLst>
                                      </p:cBhvr>
                                      <p:to>
                                        <p:strVal val="visible"/>
                                      </p:to>
                                    </p:set>
                                    <p:anim calcmode="lin" valueType="num">
                                      <p:cBhvr additive="base">
                                        <p:cTn id="169" dur="500" fill="hold"/>
                                        <p:tgtEl>
                                          <p:spTgt spid="341"/>
                                        </p:tgtEl>
                                        <p:attrNameLst>
                                          <p:attrName>ppt_x</p:attrName>
                                        </p:attrNameLst>
                                      </p:cBhvr>
                                      <p:tavLst>
                                        <p:tav tm="0">
                                          <p:val>
                                            <p:strVal val="0-#ppt_w/2"/>
                                          </p:val>
                                        </p:tav>
                                        <p:tav tm="100000">
                                          <p:val>
                                            <p:strVal val="#ppt_x"/>
                                          </p:val>
                                        </p:tav>
                                      </p:tavLst>
                                    </p:anim>
                                    <p:anim calcmode="lin" valueType="num">
                                      <p:cBhvr additive="base">
                                        <p:cTn id="170" dur="500" fill="hold"/>
                                        <p:tgtEl>
                                          <p:spTgt spid="341"/>
                                        </p:tgtEl>
                                        <p:attrNameLst>
                                          <p:attrName>ppt_y</p:attrName>
                                        </p:attrNameLst>
                                      </p:cBhvr>
                                      <p:tavLst>
                                        <p:tav tm="0">
                                          <p:val>
                                            <p:strVal val="#ppt_y"/>
                                          </p:val>
                                        </p:tav>
                                        <p:tav tm="100000">
                                          <p:val>
                                            <p:strVal val="#ppt_y"/>
                                          </p:val>
                                        </p:tav>
                                      </p:tavLst>
                                    </p:anim>
                                  </p:childTnLst>
                                </p:cTn>
                              </p:par>
                            </p:childTnLst>
                          </p:cTn>
                        </p:par>
                      </p:childTnLst>
                    </p:cTn>
                  </p:par>
                  <p:par>
                    <p:cTn id="171" fill="hold">
                      <p:stCondLst>
                        <p:cond delay="indefinite"/>
                      </p:stCondLst>
                      <p:childTnLst>
                        <p:par>
                          <p:cTn id="172" fill="hold">
                            <p:stCondLst>
                              <p:cond delay="0"/>
                            </p:stCondLst>
                            <p:childTnLst>
                              <p:par>
                                <p:cTn id="173" presetID="2" presetClass="entr" presetSubtype="8" fill="hold" nodeType="clickEffect">
                                  <p:stCondLst>
                                    <p:cond delay="0"/>
                                  </p:stCondLst>
                                  <p:childTnLst>
                                    <p:set>
                                      <p:cBhvr>
                                        <p:cTn id="174" dur="1" fill="hold">
                                          <p:stCondLst>
                                            <p:cond delay="0"/>
                                          </p:stCondLst>
                                        </p:cTn>
                                        <p:tgtEl>
                                          <p:spTgt spid="347"/>
                                        </p:tgtEl>
                                        <p:attrNameLst>
                                          <p:attrName>style.visibility</p:attrName>
                                        </p:attrNameLst>
                                      </p:cBhvr>
                                      <p:to>
                                        <p:strVal val="visible"/>
                                      </p:to>
                                    </p:set>
                                    <p:anim calcmode="lin" valueType="num">
                                      <p:cBhvr additive="base">
                                        <p:cTn id="175" dur="500" fill="hold"/>
                                        <p:tgtEl>
                                          <p:spTgt spid="347"/>
                                        </p:tgtEl>
                                        <p:attrNameLst>
                                          <p:attrName>ppt_x</p:attrName>
                                        </p:attrNameLst>
                                      </p:cBhvr>
                                      <p:tavLst>
                                        <p:tav tm="0">
                                          <p:val>
                                            <p:strVal val="0-#ppt_w/2"/>
                                          </p:val>
                                        </p:tav>
                                        <p:tav tm="100000">
                                          <p:val>
                                            <p:strVal val="#ppt_x"/>
                                          </p:val>
                                        </p:tav>
                                      </p:tavLst>
                                    </p:anim>
                                    <p:anim calcmode="lin" valueType="num">
                                      <p:cBhvr additive="base">
                                        <p:cTn id="176" dur="500" fill="hold"/>
                                        <p:tgtEl>
                                          <p:spTgt spid="347"/>
                                        </p:tgtEl>
                                        <p:attrNameLst>
                                          <p:attrName>ppt_y</p:attrName>
                                        </p:attrNameLst>
                                      </p:cBhvr>
                                      <p:tavLst>
                                        <p:tav tm="0">
                                          <p:val>
                                            <p:strVal val="#ppt_y"/>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8" fill="hold" nodeType="clickEffect">
                                  <p:stCondLst>
                                    <p:cond delay="0"/>
                                  </p:stCondLst>
                                  <p:childTnLst>
                                    <p:set>
                                      <p:cBhvr>
                                        <p:cTn id="180" dur="1" fill="hold">
                                          <p:stCondLst>
                                            <p:cond delay="0"/>
                                          </p:stCondLst>
                                        </p:cTn>
                                        <p:tgtEl>
                                          <p:spTgt spid="363"/>
                                        </p:tgtEl>
                                        <p:attrNameLst>
                                          <p:attrName>style.visibility</p:attrName>
                                        </p:attrNameLst>
                                      </p:cBhvr>
                                      <p:to>
                                        <p:strVal val="visible"/>
                                      </p:to>
                                    </p:set>
                                    <p:anim calcmode="lin" valueType="num">
                                      <p:cBhvr additive="base">
                                        <p:cTn id="181" dur="500" fill="hold"/>
                                        <p:tgtEl>
                                          <p:spTgt spid="363"/>
                                        </p:tgtEl>
                                        <p:attrNameLst>
                                          <p:attrName>ppt_x</p:attrName>
                                        </p:attrNameLst>
                                      </p:cBhvr>
                                      <p:tavLst>
                                        <p:tav tm="0">
                                          <p:val>
                                            <p:strVal val="0-#ppt_w/2"/>
                                          </p:val>
                                        </p:tav>
                                        <p:tav tm="100000">
                                          <p:val>
                                            <p:strVal val="#ppt_x"/>
                                          </p:val>
                                        </p:tav>
                                      </p:tavLst>
                                    </p:anim>
                                    <p:anim calcmode="lin" valueType="num">
                                      <p:cBhvr additive="base">
                                        <p:cTn id="182" dur="500" fill="hold"/>
                                        <p:tgtEl>
                                          <p:spTgt spid="363"/>
                                        </p:tgtEl>
                                        <p:attrNameLst>
                                          <p:attrName>ppt_y</p:attrName>
                                        </p:attrNameLst>
                                      </p:cBhvr>
                                      <p:tavLst>
                                        <p:tav tm="0">
                                          <p:val>
                                            <p:strVal val="#ppt_y"/>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8" fill="hold" nodeType="clickEffect">
                                  <p:stCondLst>
                                    <p:cond delay="0"/>
                                  </p:stCondLst>
                                  <p:childTnLst>
                                    <p:set>
                                      <p:cBhvr>
                                        <p:cTn id="186" dur="1" fill="hold">
                                          <p:stCondLst>
                                            <p:cond delay="0"/>
                                          </p:stCondLst>
                                        </p:cTn>
                                        <p:tgtEl>
                                          <p:spTgt spid="369"/>
                                        </p:tgtEl>
                                        <p:attrNameLst>
                                          <p:attrName>style.visibility</p:attrName>
                                        </p:attrNameLst>
                                      </p:cBhvr>
                                      <p:to>
                                        <p:strVal val="visible"/>
                                      </p:to>
                                    </p:set>
                                    <p:anim calcmode="lin" valueType="num">
                                      <p:cBhvr additive="base">
                                        <p:cTn id="187" dur="500" fill="hold"/>
                                        <p:tgtEl>
                                          <p:spTgt spid="369"/>
                                        </p:tgtEl>
                                        <p:attrNameLst>
                                          <p:attrName>ppt_x</p:attrName>
                                        </p:attrNameLst>
                                      </p:cBhvr>
                                      <p:tavLst>
                                        <p:tav tm="0">
                                          <p:val>
                                            <p:strVal val="0-#ppt_w/2"/>
                                          </p:val>
                                        </p:tav>
                                        <p:tav tm="100000">
                                          <p:val>
                                            <p:strVal val="#ppt_x"/>
                                          </p:val>
                                        </p:tav>
                                      </p:tavLst>
                                    </p:anim>
                                    <p:anim calcmode="lin" valueType="num">
                                      <p:cBhvr additive="base">
                                        <p:cTn id="188" dur="500" fill="hold"/>
                                        <p:tgtEl>
                                          <p:spTgt spid="369"/>
                                        </p:tgtEl>
                                        <p:attrNameLst>
                                          <p:attrName>ppt_y</p:attrName>
                                        </p:attrNameLst>
                                      </p:cBhvr>
                                      <p:tavLst>
                                        <p:tav tm="0">
                                          <p:val>
                                            <p:strVal val="#ppt_y"/>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2" fill="hold" grpId="0" nodeType="clickEffect">
                                  <p:stCondLst>
                                    <p:cond delay="0"/>
                                  </p:stCondLst>
                                  <p:childTnLst>
                                    <p:set>
                                      <p:cBhvr>
                                        <p:cTn id="192" dur="1" fill="hold">
                                          <p:stCondLst>
                                            <p:cond delay="0"/>
                                          </p:stCondLst>
                                        </p:cTn>
                                        <p:tgtEl>
                                          <p:spTgt spid="374"/>
                                        </p:tgtEl>
                                        <p:attrNameLst>
                                          <p:attrName>style.visibility</p:attrName>
                                        </p:attrNameLst>
                                      </p:cBhvr>
                                      <p:to>
                                        <p:strVal val="visible"/>
                                      </p:to>
                                    </p:set>
                                    <p:anim calcmode="lin" valueType="num">
                                      <p:cBhvr additive="base">
                                        <p:cTn id="193" dur="500" fill="hold"/>
                                        <p:tgtEl>
                                          <p:spTgt spid="374"/>
                                        </p:tgtEl>
                                        <p:attrNameLst>
                                          <p:attrName>ppt_x</p:attrName>
                                        </p:attrNameLst>
                                      </p:cBhvr>
                                      <p:tavLst>
                                        <p:tav tm="0">
                                          <p:val>
                                            <p:strVal val="1+#ppt_w/2"/>
                                          </p:val>
                                        </p:tav>
                                        <p:tav tm="100000">
                                          <p:val>
                                            <p:strVal val="#ppt_x"/>
                                          </p:val>
                                        </p:tav>
                                      </p:tavLst>
                                    </p:anim>
                                    <p:anim calcmode="lin" valueType="num">
                                      <p:cBhvr additive="base">
                                        <p:cTn id="194" dur="500" fill="hold"/>
                                        <p:tgtEl>
                                          <p:spTgt spid="374"/>
                                        </p:tgtEl>
                                        <p:attrNameLst>
                                          <p:attrName>ppt_y</p:attrName>
                                        </p:attrNameLst>
                                      </p:cBhvr>
                                      <p:tavLst>
                                        <p:tav tm="0">
                                          <p:val>
                                            <p:strVal val="#ppt_y"/>
                                          </p:val>
                                        </p:tav>
                                        <p:tav tm="100000">
                                          <p:val>
                                            <p:strVal val="#ppt_y"/>
                                          </p:val>
                                        </p:tav>
                                      </p:tavLst>
                                    </p:anim>
                                  </p:childTnLst>
                                </p:cTn>
                              </p:par>
                            </p:childTnLst>
                          </p:cTn>
                        </p:par>
                      </p:childTnLst>
                    </p:cTn>
                  </p:par>
                  <p:par>
                    <p:cTn id="195" fill="hold">
                      <p:stCondLst>
                        <p:cond delay="indefinite"/>
                      </p:stCondLst>
                      <p:childTnLst>
                        <p:par>
                          <p:cTn id="196" fill="hold">
                            <p:stCondLst>
                              <p:cond delay="0"/>
                            </p:stCondLst>
                            <p:childTnLst>
                              <p:par>
                                <p:cTn id="197" presetID="2" presetClass="entr" presetSubtype="2" fill="hold" grpId="0" nodeType="clickEffect">
                                  <p:stCondLst>
                                    <p:cond delay="0"/>
                                  </p:stCondLst>
                                  <p:childTnLst>
                                    <p:set>
                                      <p:cBhvr>
                                        <p:cTn id="198" dur="1" fill="hold">
                                          <p:stCondLst>
                                            <p:cond delay="0"/>
                                          </p:stCondLst>
                                        </p:cTn>
                                        <p:tgtEl>
                                          <p:spTgt spid="368"/>
                                        </p:tgtEl>
                                        <p:attrNameLst>
                                          <p:attrName>style.visibility</p:attrName>
                                        </p:attrNameLst>
                                      </p:cBhvr>
                                      <p:to>
                                        <p:strVal val="visible"/>
                                      </p:to>
                                    </p:set>
                                    <p:anim calcmode="lin" valueType="num">
                                      <p:cBhvr additive="base">
                                        <p:cTn id="199" dur="500" fill="hold"/>
                                        <p:tgtEl>
                                          <p:spTgt spid="368"/>
                                        </p:tgtEl>
                                        <p:attrNameLst>
                                          <p:attrName>ppt_x</p:attrName>
                                        </p:attrNameLst>
                                      </p:cBhvr>
                                      <p:tavLst>
                                        <p:tav tm="0">
                                          <p:val>
                                            <p:strVal val="1+#ppt_w/2"/>
                                          </p:val>
                                        </p:tav>
                                        <p:tav tm="100000">
                                          <p:val>
                                            <p:strVal val="#ppt_x"/>
                                          </p:val>
                                        </p:tav>
                                      </p:tavLst>
                                    </p:anim>
                                    <p:anim calcmode="lin" valueType="num">
                                      <p:cBhvr additive="base">
                                        <p:cTn id="200" dur="500" fill="hold"/>
                                        <p:tgtEl>
                                          <p:spTgt spid="368"/>
                                        </p:tgtEl>
                                        <p:attrNameLst>
                                          <p:attrName>ppt_y</p:attrName>
                                        </p:attrNameLst>
                                      </p:cBhvr>
                                      <p:tavLst>
                                        <p:tav tm="0">
                                          <p:val>
                                            <p:strVal val="#ppt_y"/>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2" presetClass="entr" presetSubtype="2" fill="hold" grpId="0" nodeType="clickEffect">
                                  <p:stCondLst>
                                    <p:cond delay="0"/>
                                  </p:stCondLst>
                                  <p:childTnLst>
                                    <p:set>
                                      <p:cBhvr>
                                        <p:cTn id="204" dur="1" fill="hold">
                                          <p:stCondLst>
                                            <p:cond delay="0"/>
                                          </p:stCondLst>
                                        </p:cTn>
                                        <p:tgtEl>
                                          <p:spTgt spid="362"/>
                                        </p:tgtEl>
                                        <p:attrNameLst>
                                          <p:attrName>style.visibility</p:attrName>
                                        </p:attrNameLst>
                                      </p:cBhvr>
                                      <p:to>
                                        <p:strVal val="visible"/>
                                      </p:to>
                                    </p:set>
                                    <p:anim calcmode="lin" valueType="num">
                                      <p:cBhvr additive="base">
                                        <p:cTn id="205" dur="500" fill="hold"/>
                                        <p:tgtEl>
                                          <p:spTgt spid="362"/>
                                        </p:tgtEl>
                                        <p:attrNameLst>
                                          <p:attrName>ppt_x</p:attrName>
                                        </p:attrNameLst>
                                      </p:cBhvr>
                                      <p:tavLst>
                                        <p:tav tm="0">
                                          <p:val>
                                            <p:strVal val="1+#ppt_w/2"/>
                                          </p:val>
                                        </p:tav>
                                        <p:tav tm="100000">
                                          <p:val>
                                            <p:strVal val="#ppt_x"/>
                                          </p:val>
                                        </p:tav>
                                      </p:tavLst>
                                    </p:anim>
                                    <p:anim calcmode="lin" valueType="num">
                                      <p:cBhvr additive="base">
                                        <p:cTn id="206" dur="500" fill="hold"/>
                                        <p:tgtEl>
                                          <p:spTgt spid="362"/>
                                        </p:tgtEl>
                                        <p:attrNameLst>
                                          <p:attrName>ppt_y</p:attrName>
                                        </p:attrNameLst>
                                      </p:cBhvr>
                                      <p:tavLst>
                                        <p:tav tm="0">
                                          <p:val>
                                            <p:strVal val="#ppt_y"/>
                                          </p:val>
                                        </p:tav>
                                        <p:tav tm="100000">
                                          <p:val>
                                            <p:strVal val="#ppt_y"/>
                                          </p:val>
                                        </p:tav>
                                      </p:tavLst>
                                    </p:anim>
                                  </p:childTnLst>
                                </p:cTn>
                              </p:par>
                            </p:childTnLst>
                          </p:cTn>
                        </p:par>
                      </p:childTnLst>
                    </p:cTn>
                  </p:par>
                  <p:par>
                    <p:cTn id="207" fill="hold">
                      <p:stCondLst>
                        <p:cond delay="indefinite"/>
                      </p:stCondLst>
                      <p:childTnLst>
                        <p:par>
                          <p:cTn id="208" fill="hold">
                            <p:stCondLst>
                              <p:cond delay="0"/>
                            </p:stCondLst>
                            <p:childTnLst>
                              <p:par>
                                <p:cTn id="209" presetID="2" presetClass="entr" presetSubtype="2" fill="hold" grpId="0" nodeType="clickEffect">
                                  <p:stCondLst>
                                    <p:cond delay="0"/>
                                  </p:stCondLst>
                                  <p:childTnLst>
                                    <p:set>
                                      <p:cBhvr>
                                        <p:cTn id="210" dur="1" fill="hold">
                                          <p:stCondLst>
                                            <p:cond delay="0"/>
                                          </p:stCondLst>
                                        </p:cTn>
                                        <p:tgtEl>
                                          <p:spTgt spid="346"/>
                                        </p:tgtEl>
                                        <p:attrNameLst>
                                          <p:attrName>style.visibility</p:attrName>
                                        </p:attrNameLst>
                                      </p:cBhvr>
                                      <p:to>
                                        <p:strVal val="visible"/>
                                      </p:to>
                                    </p:set>
                                    <p:anim calcmode="lin" valueType="num">
                                      <p:cBhvr additive="base">
                                        <p:cTn id="211" dur="500" fill="hold"/>
                                        <p:tgtEl>
                                          <p:spTgt spid="346"/>
                                        </p:tgtEl>
                                        <p:attrNameLst>
                                          <p:attrName>ppt_x</p:attrName>
                                        </p:attrNameLst>
                                      </p:cBhvr>
                                      <p:tavLst>
                                        <p:tav tm="0">
                                          <p:val>
                                            <p:strVal val="1+#ppt_w/2"/>
                                          </p:val>
                                        </p:tav>
                                        <p:tav tm="100000">
                                          <p:val>
                                            <p:strVal val="#ppt_x"/>
                                          </p:val>
                                        </p:tav>
                                      </p:tavLst>
                                    </p:anim>
                                    <p:anim calcmode="lin" valueType="num">
                                      <p:cBhvr additive="base">
                                        <p:cTn id="212" dur="500" fill="hold"/>
                                        <p:tgtEl>
                                          <p:spTgt spid="346"/>
                                        </p:tgtEl>
                                        <p:attrNameLst>
                                          <p:attrName>ppt_y</p:attrName>
                                        </p:attrNameLst>
                                      </p:cBhvr>
                                      <p:tavLst>
                                        <p:tav tm="0">
                                          <p:val>
                                            <p:strVal val="#ppt_y"/>
                                          </p:val>
                                        </p:tav>
                                        <p:tav tm="100000">
                                          <p:val>
                                            <p:strVal val="#ppt_y"/>
                                          </p:val>
                                        </p:tav>
                                      </p:tavLst>
                                    </p:anim>
                                  </p:childTnLst>
                                </p:cTn>
                              </p:par>
                            </p:childTnLst>
                          </p:cTn>
                        </p:par>
                      </p:childTnLst>
                    </p:cTn>
                  </p:par>
                  <p:par>
                    <p:cTn id="213" fill="hold">
                      <p:stCondLst>
                        <p:cond delay="indefinite"/>
                      </p:stCondLst>
                      <p:childTnLst>
                        <p:par>
                          <p:cTn id="214" fill="hold">
                            <p:stCondLst>
                              <p:cond delay="0"/>
                            </p:stCondLst>
                            <p:childTnLst>
                              <p:par>
                                <p:cTn id="215" presetID="2" presetClass="entr" presetSubtype="2" fill="hold" grpId="0" nodeType="clickEffect">
                                  <p:stCondLst>
                                    <p:cond delay="0"/>
                                  </p:stCondLst>
                                  <p:childTnLst>
                                    <p:set>
                                      <p:cBhvr>
                                        <p:cTn id="216" dur="1" fill="hold">
                                          <p:stCondLst>
                                            <p:cond delay="0"/>
                                          </p:stCondLst>
                                        </p:cTn>
                                        <p:tgtEl>
                                          <p:spTgt spid="340"/>
                                        </p:tgtEl>
                                        <p:attrNameLst>
                                          <p:attrName>style.visibility</p:attrName>
                                        </p:attrNameLst>
                                      </p:cBhvr>
                                      <p:to>
                                        <p:strVal val="visible"/>
                                      </p:to>
                                    </p:set>
                                    <p:anim calcmode="lin" valueType="num">
                                      <p:cBhvr additive="base">
                                        <p:cTn id="217" dur="500" fill="hold"/>
                                        <p:tgtEl>
                                          <p:spTgt spid="340"/>
                                        </p:tgtEl>
                                        <p:attrNameLst>
                                          <p:attrName>ppt_x</p:attrName>
                                        </p:attrNameLst>
                                      </p:cBhvr>
                                      <p:tavLst>
                                        <p:tav tm="0">
                                          <p:val>
                                            <p:strVal val="1+#ppt_w/2"/>
                                          </p:val>
                                        </p:tav>
                                        <p:tav tm="100000">
                                          <p:val>
                                            <p:strVal val="#ppt_x"/>
                                          </p:val>
                                        </p:tav>
                                      </p:tavLst>
                                    </p:anim>
                                    <p:anim calcmode="lin" valueType="num">
                                      <p:cBhvr additive="base">
                                        <p:cTn id="218" dur="500" fill="hold"/>
                                        <p:tgtEl>
                                          <p:spTgt spid="340"/>
                                        </p:tgtEl>
                                        <p:attrNameLst>
                                          <p:attrName>ppt_y</p:attrName>
                                        </p:attrNameLst>
                                      </p:cBhvr>
                                      <p:tavLst>
                                        <p:tav tm="0">
                                          <p:val>
                                            <p:strVal val="#ppt_y"/>
                                          </p:val>
                                        </p:tav>
                                        <p:tav tm="100000">
                                          <p:val>
                                            <p:strVal val="#ppt_y"/>
                                          </p:val>
                                        </p:tav>
                                      </p:tavLst>
                                    </p:anim>
                                  </p:childTnLst>
                                </p:cTn>
                              </p:par>
                            </p:childTnLst>
                          </p:cTn>
                        </p:par>
                      </p:childTnLst>
                    </p:cTn>
                  </p:par>
                  <p:par>
                    <p:cTn id="219" fill="hold">
                      <p:stCondLst>
                        <p:cond delay="indefinite"/>
                      </p:stCondLst>
                      <p:childTnLst>
                        <p:par>
                          <p:cTn id="220" fill="hold">
                            <p:stCondLst>
                              <p:cond delay="0"/>
                            </p:stCondLst>
                            <p:childTnLst>
                              <p:par>
                                <p:cTn id="221" presetID="2" presetClass="entr" presetSubtype="2" fill="hold" grpId="0" nodeType="clickEffect">
                                  <p:stCondLst>
                                    <p:cond delay="0"/>
                                  </p:stCondLst>
                                  <p:childTnLst>
                                    <p:set>
                                      <p:cBhvr>
                                        <p:cTn id="222" dur="1" fill="hold">
                                          <p:stCondLst>
                                            <p:cond delay="0"/>
                                          </p:stCondLst>
                                        </p:cTn>
                                        <p:tgtEl>
                                          <p:spTgt spid="324"/>
                                        </p:tgtEl>
                                        <p:attrNameLst>
                                          <p:attrName>style.visibility</p:attrName>
                                        </p:attrNameLst>
                                      </p:cBhvr>
                                      <p:to>
                                        <p:strVal val="visible"/>
                                      </p:to>
                                    </p:set>
                                    <p:anim calcmode="lin" valueType="num">
                                      <p:cBhvr additive="base">
                                        <p:cTn id="223" dur="500" fill="hold"/>
                                        <p:tgtEl>
                                          <p:spTgt spid="324"/>
                                        </p:tgtEl>
                                        <p:attrNameLst>
                                          <p:attrName>ppt_x</p:attrName>
                                        </p:attrNameLst>
                                      </p:cBhvr>
                                      <p:tavLst>
                                        <p:tav tm="0">
                                          <p:val>
                                            <p:strVal val="1+#ppt_w/2"/>
                                          </p:val>
                                        </p:tav>
                                        <p:tav tm="100000">
                                          <p:val>
                                            <p:strVal val="#ppt_x"/>
                                          </p:val>
                                        </p:tav>
                                      </p:tavLst>
                                    </p:anim>
                                    <p:anim calcmode="lin" valueType="num">
                                      <p:cBhvr additive="base">
                                        <p:cTn id="224" dur="500" fill="hold"/>
                                        <p:tgtEl>
                                          <p:spTgt spid="324"/>
                                        </p:tgtEl>
                                        <p:attrNameLst>
                                          <p:attrName>ppt_y</p:attrName>
                                        </p:attrNameLst>
                                      </p:cBhvr>
                                      <p:tavLst>
                                        <p:tav tm="0">
                                          <p:val>
                                            <p:strVal val="#ppt_y"/>
                                          </p:val>
                                        </p:tav>
                                        <p:tav tm="100000">
                                          <p:val>
                                            <p:strVal val="#ppt_y"/>
                                          </p:val>
                                        </p:tav>
                                      </p:tavLst>
                                    </p:anim>
                                  </p:childTnLst>
                                </p:cTn>
                              </p:par>
                            </p:childTnLst>
                          </p:cTn>
                        </p:par>
                      </p:childTnLst>
                    </p:cTn>
                  </p:par>
                  <p:par>
                    <p:cTn id="225" fill="hold">
                      <p:stCondLst>
                        <p:cond delay="indefinite"/>
                      </p:stCondLst>
                      <p:childTnLst>
                        <p:par>
                          <p:cTn id="226" fill="hold">
                            <p:stCondLst>
                              <p:cond delay="0"/>
                            </p:stCondLst>
                            <p:childTnLst>
                              <p:par>
                                <p:cTn id="227" presetID="2" presetClass="entr" presetSubtype="2" fill="hold" grpId="0" nodeType="clickEffect">
                                  <p:stCondLst>
                                    <p:cond delay="0"/>
                                  </p:stCondLst>
                                  <p:childTnLst>
                                    <p:set>
                                      <p:cBhvr>
                                        <p:cTn id="228" dur="1" fill="hold">
                                          <p:stCondLst>
                                            <p:cond delay="0"/>
                                          </p:stCondLst>
                                        </p:cTn>
                                        <p:tgtEl>
                                          <p:spTgt spid="318"/>
                                        </p:tgtEl>
                                        <p:attrNameLst>
                                          <p:attrName>style.visibility</p:attrName>
                                        </p:attrNameLst>
                                      </p:cBhvr>
                                      <p:to>
                                        <p:strVal val="visible"/>
                                      </p:to>
                                    </p:set>
                                    <p:anim calcmode="lin" valueType="num">
                                      <p:cBhvr additive="base">
                                        <p:cTn id="229" dur="500" fill="hold"/>
                                        <p:tgtEl>
                                          <p:spTgt spid="318"/>
                                        </p:tgtEl>
                                        <p:attrNameLst>
                                          <p:attrName>ppt_x</p:attrName>
                                        </p:attrNameLst>
                                      </p:cBhvr>
                                      <p:tavLst>
                                        <p:tav tm="0">
                                          <p:val>
                                            <p:strVal val="1+#ppt_w/2"/>
                                          </p:val>
                                        </p:tav>
                                        <p:tav tm="100000">
                                          <p:val>
                                            <p:strVal val="#ppt_x"/>
                                          </p:val>
                                        </p:tav>
                                      </p:tavLst>
                                    </p:anim>
                                    <p:anim calcmode="lin" valueType="num">
                                      <p:cBhvr additive="base">
                                        <p:cTn id="230" dur="500" fill="hold"/>
                                        <p:tgtEl>
                                          <p:spTgt spid="318"/>
                                        </p:tgtEl>
                                        <p:attrNameLst>
                                          <p:attrName>ppt_y</p:attrName>
                                        </p:attrNameLst>
                                      </p:cBhvr>
                                      <p:tavLst>
                                        <p:tav tm="0">
                                          <p:val>
                                            <p:strVal val="#ppt_y"/>
                                          </p:val>
                                        </p:tav>
                                        <p:tav tm="100000">
                                          <p:val>
                                            <p:strVal val="#ppt_y"/>
                                          </p:val>
                                        </p:tav>
                                      </p:tavLst>
                                    </p:anim>
                                  </p:childTnLst>
                                </p:cTn>
                              </p:par>
                            </p:childTnLst>
                          </p:cTn>
                        </p:par>
                      </p:childTnLst>
                    </p:cTn>
                  </p:par>
                  <p:par>
                    <p:cTn id="231" fill="hold">
                      <p:stCondLst>
                        <p:cond delay="indefinite"/>
                      </p:stCondLst>
                      <p:childTnLst>
                        <p:par>
                          <p:cTn id="232" fill="hold">
                            <p:stCondLst>
                              <p:cond delay="0"/>
                            </p:stCondLst>
                            <p:childTnLst>
                              <p:par>
                                <p:cTn id="233" presetID="2" presetClass="entr" presetSubtype="8" fill="hold" nodeType="clickEffect">
                                  <p:stCondLst>
                                    <p:cond delay="0"/>
                                  </p:stCondLst>
                                  <p:childTnLst>
                                    <p:set>
                                      <p:cBhvr>
                                        <p:cTn id="234" dur="1" fill="hold">
                                          <p:stCondLst>
                                            <p:cond delay="0"/>
                                          </p:stCondLst>
                                        </p:cTn>
                                        <p:tgtEl>
                                          <p:spTgt spid="375"/>
                                        </p:tgtEl>
                                        <p:attrNameLst>
                                          <p:attrName>style.visibility</p:attrName>
                                        </p:attrNameLst>
                                      </p:cBhvr>
                                      <p:to>
                                        <p:strVal val="visible"/>
                                      </p:to>
                                    </p:set>
                                    <p:anim calcmode="lin" valueType="num">
                                      <p:cBhvr additive="base">
                                        <p:cTn id="235" dur="500" fill="hold"/>
                                        <p:tgtEl>
                                          <p:spTgt spid="375"/>
                                        </p:tgtEl>
                                        <p:attrNameLst>
                                          <p:attrName>ppt_x</p:attrName>
                                        </p:attrNameLst>
                                      </p:cBhvr>
                                      <p:tavLst>
                                        <p:tav tm="0">
                                          <p:val>
                                            <p:strVal val="0-#ppt_w/2"/>
                                          </p:val>
                                        </p:tav>
                                        <p:tav tm="100000">
                                          <p:val>
                                            <p:strVal val="#ppt_x"/>
                                          </p:val>
                                        </p:tav>
                                      </p:tavLst>
                                    </p:anim>
                                    <p:anim calcmode="lin" valueType="num">
                                      <p:cBhvr additive="base">
                                        <p:cTn id="236" dur="500" fill="hold"/>
                                        <p:tgtEl>
                                          <p:spTgt spid="375"/>
                                        </p:tgtEl>
                                        <p:attrNameLst>
                                          <p:attrName>ppt_y</p:attrName>
                                        </p:attrNameLst>
                                      </p:cBhvr>
                                      <p:tavLst>
                                        <p:tav tm="0">
                                          <p:val>
                                            <p:strVal val="#ppt_y"/>
                                          </p:val>
                                        </p:tav>
                                        <p:tav tm="100000">
                                          <p:val>
                                            <p:strVal val="#ppt_y"/>
                                          </p:val>
                                        </p:tav>
                                      </p:tavLst>
                                    </p:anim>
                                  </p:childTnLst>
                                </p:cTn>
                              </p:par>
                              <p:par>
                                <p:cTn id="237" presetID="1" presetClass="exit" presetSubtype="0" fill="hold" nodeType="withEffect">
                                  <p:stCondLst>
                                    <p:cond delay="0"/>
                                  </p:stCondLst>
                                  <p:childTnLst>
                                    <p:set>
                                      <p:cBhvr>
                                        <p:cTn id="238" dur="1" fill="hold">
                                          <p:stCondLst>
                                            <p:cond delay="0"/>
                                          </p:stCondLst>
                                        </p:cTn>
                                        <p:tgtEl>
                                          <p:spTgt spid="305"/>
                                        </p:tgtEl>
                                        <p:attrNameLst>
                                          <p:attrName>style.visibility</p:attrName>
                                        </p:attrNameLst>
                                      </p:cBhvr>
                                      <p:to>
                                        <p:strVal val="hidden"/>
                                      </p:to>
                                    </p:set>
                                  </p:childTnLst>
                                </p:cTn>
                              </p:par>
                              <p:par>
                                <p:cTn id="239" presetID="1" presetClass="exit" presetSubtype="0" fill="hold" nodeType="withEffect">
                                  <p:stCondLst>
                                    <p:cond delay="0"/>
                                  </p:stCondLst>
                                  <p:childTnLst>
                                    <p:set>
                                      <p:cBhvr>
                                        <p:cTn id="240" dur="1" fill="hold">
                                          <p:stCondLst>
                                            <p:cond delay="0"/>
                                          </p:stCondLst>
                                        </p:cTn>
                                        <p:tgtEl>
                                          <p:spTgt spid="319"/>
                                        </p:tgtEl>
                                        <p:attrNameLst>
                                          <p:attrName>style.visibility</p:attrName>
                                        </p:attrNameLst>
                                      </p:cBhvr>
                                      <p:to>
                                        <p:strVal val="hidden"/>
                                      </p:to>
                                    </p:set>
                                  </p:childTnLst>
                                </p:cTn>
                              </p:par>
                              <p:par>
                                <p:cTn id="241" presetID="1" presetClass="exit" presetSubtype="0" fill="hold" nodeType="withEffect">
                                  <p:stCondLst>
                                    <p:cond delay="0"/>
                                  </p:stCondLst>
                                  <p:childTnLst>
                                    <p:set>
                                      <p:cBhvr>
                                        <p:cTn id="242" dur="1" fill="hold">
                                          <p:stCondLst>
                                            <p:cond delay="0"/>
                                          </p:stCondLst>
                                        </p:cTn>
                                        <p:tgtEl>
                                          <p:spTgt spid="325"/>
                                        </p:tgtEl>
                                        <p:attrNameLst>
                                          <p:attrName>style.visibility</p:attrName>
                                        </p:attrNameLst>
                                      </p:cBhvr>
                                      <p:to>
                                        <p:strVal val="hidden"/>
                                      </p:to>
                                    </p:set>
                                  </p:childTnLst>
                                </p:cTn>
                              </p:par>
                              <p:par>
                                <p:cTn id="243" presetID="1" presetClass="exit" presetSubtype="0" fill="hold" nodeType="withEffect">
                                  <p:stCondLst>
                                    <p:cond delay="0"/>
                                  </p:stCondLst>
                                  <p:childTnLst>
                                    <p:set>
                                      <p:cBhvr>
                                        <p:cTn id="244" dur="1" fill="hold">
                                          <p:stCondLst>
                                            <p:cond delay="0"/>
                                          </p:stCondLst>
                                        </p:cTn>
                                        <p:tgtEl>
                                          <p:spTgt spid="341"/>
                                        </p:tgtEl>
                                        <p:attrNameLst>
                                          <p:attrName>style.visibility</p:attrName>
                                        </p:attrNameLst>
                                      </p:cBhvr>
                                      <p:to>
                                        <p:strVal val="hidden"/>
                                      </p:to>
                                    </p:set>
                                  </p:childTnLst>
                                </p:cTn>
                              </p:par>
                              <p:par>
                                <p:cTn id="245" presetID="1" presetClass="exit" presetSubtype="0" fill="hold" nodeType="withEffect">
                                  <p:stCondLst>
                                    <p:cond delay="0"/>
                                  </p:stCondLst>
                                  <p:childTnLst>
                                    <p:set>
                                      <p:cBhvr>
                                        <p:cTn id="246" dur="1" fill="hold">
                                          <p:stCondLst>
                                            <p:cond delay="0"/>
                                          </p:stCondLst>
                                        </p:cTn>
                                        <p:tgtEl>
                                          <p:spTgt spid="347"/>
                                        </p:tgtEl>
                                        <p:attrNameLst>
                                          <p:attrName>style.visibility</p:attrName>
                                        </p:attrNameLst>
                                      </p:cBhvr>
                                      <p:to>
                                        <p:strVal val="hidden"/>
                                      </p:to>
                                    </p:set>
                                  </p:childTnLst>
                                </p:cTn>
                              </p:par>
                              <p:par>
                                <p:cTn id="247" presetID="1" presetClass="exit" presetSubtype="0" fill="hold" nodeType="withEffect">
                                  <p:stCondLst>
                                    <p:cond delay="0"/>
                                  </p:stCondLst>
                                  <p:childTnLst>
                                    <p:set>
                                      <p:cBhvr>
                                        <p:cTn id="248" dur="1" fill="hold">
                                          <p:stCondLst>
                                            <p:cond delay="0"/>
                                          </p:stCondLst>
                                        </p:cTn>
                                        <p:tgtEl>
                                          <p:spTgt spid="363"/>
                                        </p:tgtEl>
                                        <p:attrNameLst>
                                          <p:attrName>style.visibility</p:attrName>
                                        </p:attrNameLst>
                                      </p:cBhvr>
                                      <p:to>
                                        <p:strVal val="hidden"/>
                                      </p:to>
                                    </p:set>
                                  </p:childTnLst>
                                </p:cTn>
                              </p:par>
                              <p:par>
                                <p:cTn id="249" presetID="1" presetClass="exit" presetSubtype="0" fill="hold" nodeType="withEffect">
                                  <p:stCondLst>
                                    <p:cond delay="0"/>
                                  </p:stCondLst>
                                  <p:childTnLst>
                                    <p:set>
                                      <p:cBhvr>
                                        <p:cTn id="250" dur="1" fill="hold">
                                          <p:stCondLst>
                                            <p:cond delay="0"/>
                                          </p:stCondLst>
                                        </p:cTn>
                                        <p:tgtEl>
                                          <p:spTgt spid="369"/>
                                        </p:tgtEl>
                                        <p:attrNameLst>
                                          <p:attrName>style.visibility</p:attrName>
                                        </p:attrNameLst>
                                      </p:cBhvr>
                                      <p:to>
                                        <p:strVal val="hidden"/>
                                      </p:to>
                                    </p:set>
                                  </p:childTnLst>
                                </p:cTn>
                              </p:par>
                              <p:par>
                                <p:cTn id="251" presetID="1" presetClass="exit" presetSubtype="0" fill="hold" grpId="1" nodeType="withEffect">
                                  <p:stCondLst>
                                    <p:cond delay="0"/>
                                  </p:stCondLst>
                                  <p:childTnLst>
                                    <p:set>
                                      <p:cBhvr>
                                        <p:cTn id="252" dur="1" fill="hold">
                                          <p:stCondLst>
                                            <p:cond delay="0"/>
                                          </p:stCondLst>
                                        </p:cTn>
                                        <p:tgtEl>
                                          <p:spTgt spid="374"/>
                                        </p:tgtEl>
                                        <p:attrNameLst>
                                          <p:attrName>style.visibility</p:attrName>
                                        </p:attrNameLst>
                                      </p:cBhvr>
                                      <p:to>
                                        <p:strVal val="hidden"/>
                                      </p:to>
                                    </p:set>
                                  </p:childTnLst>
                                </p:cTn>
                              </p:par>
                              <p:par>
                                <p:cTn id="253" presetID="1" presetClass="exit" presetSubtype="0" fill="hold" grpId="1" nodeType="withEffect">
                                  <p:stCondLst>
                                    <p:cond delay="0"/>
                                  </p:stCondLst>
                                  <p:childTnLst>
                                    <p:set>
                                      <p:cBhvr>
                                        <p:cTn id="254" dur="1" fill="hold">
                                          <p:stCondLst>
                                            <p:cond delay="0"/>
                                          </p:stCondLst>
                                        </p:cTn>
                                        <p:tgtEl>
                                          <p:spTgt spid="368"/>
                                        </p:tgtEl>
                                        <p:attrNameLst>
                                          <p:attrName>style.visibility</p:attrName>
                                        </p:attrNameLst>
                                      </p:cBhvr>
                                      <p:to>
                                        <p:strVal val="hidden"/>
                                      </p:to>
                                    </p:set>
                                  </p:childTnLst>
                                </p:cTn>
                              </p:par>
                              <p:par>
                                <p:cTn id="255" presetID="1" presetClass="exit" presetSubtype="0" fill="hold" grpId="1" nodeType="withEffect">
                                  <p:stCondLst>
                                    <p:cond delay="0"/>
                                  </p:stCondLst>
                                  <p:childTnLst>
                                    <p:set>
                                      <p:cBhvr>
                                        <p:cTn id="256" dur="1" fill="hold">
                                          <p:stCondLst>
                                            <p:cond delay="0"/>
                                          </p:stCondLst>
                                        </p:cTn>
                                        <p:tgtEl>
                                          <p:spTgt spid="362"/>
                                        </p:tgtEl>
                                        <p:attrNameLst>
                                          <p:attrName>style.visibility</p:attrName>
                                        </p:attrNameLst>
                                      </p:cBhvr>
                                      <p:to>
                                        <p:strVal val="hidden"/>
                                      </p:to>
                                    </p:set>
                                  </p:childTnLst>
                                </p:cTn>
                              </p:par>
                              <p:par>
                                <p:cTn id="257" presetID="1" presetClass="exit" presetSubtype="0" fill="hold" grpId="1" nodeType="withEffect">
                                  <p:stCondLst>
                                    <p:cond delay="0"/>
                                  </p:stCondLst>
                                  <p:childTnLst>
                                    <p:set>
                                      <p:cBhvr>
                                        <p:cTn id="258" dur="1" fill="hold">
                                          <p:stCondLst>
                                            <p:cond delay="0"/>
                                          </p:stCondLst>
                                        </p:cTn>
                                        <p:tgtEl>
                                          <p:spTgt spid="346"/>
                                        </p:tgtEl>
                                        <p:attrNameLst>
                                          <p:attrName>style.visibility</p:attrName>
                                        </p:attrNameLst>
                                      </p:cBhvr>
                                      <p:to>
                                        <p:strVal val="hidden"/>
                                      </p:to>
                                    </p:set>
                                  </p:childTnLst>
                                </p:cTn>
                              </p:par>
                              <p:par>
                                <p:cTn id="259" presetID="1" presetClass="exit" presetSubtype="0" fill="hold" grpId="1" nodeType="withEffect">
                                  <p:stCondLst>
                                    <p:cond delay="0"/>
                                  </p:stCondLst>
                                  <p:childTnLst>
                                    <p:set>
                                      <p:cBhvr>
                                        <p:cTn id="260" dur="1" fill="hold">
                                          <p:stCondLst>
                                            <p:cond delay="0"/>
                                          </p:stCondLst>
                                        </p:cTn>
                                        <p:tgtEl>
                                          <p:spTgt spid="340"/>
                                        </p:tgtEl>
                                        <p:attrNameLst>
                                          <p:attrName>style.visibility</p:attrName>
                                        </p:attrNameLst>
                                      </p:cBhvr>
                                      <p:to>
                                        <p:strVal val="hidden"/>
                                      </p:to>
                                    </p:set>
                                  </p:childTnLst>
                                </p:cTn>
                              </p:par>
                              <p:par>
                                <p:cTn id="261" presetID="1" presetClass="exit" presetSubtype="0" fill="hold" grpId="1" nodeType="withEffect">
                                  <p:stCondLst>
                                    <p:cond delay="0"/>
                                  </p:stCondLst>
                                  <p:childTnLst>
                                    <p:set>
                                      <p:cBhvr>
                                        <p:cTn id="262" dur="1" fill="hold">
                                          <p:stCondLst>
                                            <p:cond delay="0"/>
                                          </p:stCondLst>
                                        </p:cTn>
                                        <p:tgtEl>
                                          <p:spTgt spid="324"/>
                                        </p:tgtEl>
                                        <p:attrNameLst>
                                          <p:attrName>style.visibility</p:attrName>
                                        </p:attrNameLst>
                                      </p:cBhvr>
                                      <p:to>
                                        <p:strVal val="hidden"/>
                                      </p:to>
                                    </p:set>
                                  </p:childTnLst>
                                </p:cTn>
                              </p:par>
                              <p:par>
                                <p:cTn id="263" presetID="1" presetClass="exit" presetSubtype="0" fill="hold" grpId="1" nodeType="withEffect">
                                  <p:stCondLst>
                                    <p:cond delay="0"/>
                                  </p:stCondLst>
                                  <p:childTnLst>
                                    <p:set>
                                      <p:cBhvr>
                                        <p:cTn id="264" dur="1" fill="hold">
                                          <p:stCondLst>
                                            <p:cond delay="0"/>
                                          </p:stCondLst>
                                        </p:cTn>
                                        <p:tgtEl>
                                          <p:spTgt spid="318"/>
                                        </p:tgtEl>
                                        <p:attrNameLst>
                                          <p:attrName>style.visibility</p:attrName>
                                        </p:attrNameLst>
                                      </p:cBhvr>
                                      <p:to>
                                        <p:strVal val="hidden"/>
                                      </p:to>
                                    </p:set>
                                  </p:childTnLst>
                                </p:cTn>
                              </p:par>
                            </p:childTnLst>
                          </p:cTn>
                        </p:par>
                      </p:childTnLst>
                    </p:cTn>
                  </p:par>
                  <p:par>
                    <p:cTn id="265" fill="hold">
                      <p:stCondLst>
                        <p:cond delay="indefinite"/>
                      </p:stCondLst>
                      <p:childTnLst>
                        <p:par>
                          <p:cTn id="266" fill="hold">
                            <p:stCondLst>
                              <p:cond delay="0"/>
                            </p:stCondLst>
                            <p:childTnLst>
                              <p:par>
                                <p:cTn id="267" presetID="2" presetClass="entr" presetSubtype="8" fill="hold" nodeType="clickEffect">
                                  <p:stCondLst>
                                    <p:cond delay="0"/>
                                  </p:stCondLst>
                                  <p:childTnLst>
                                    <p:set>
                                      <p:cBhvr>
                                        <p:cTn id="268" dur="1" fill="hold">
                                          <p:stCondLst>
                                            <p:cond delay="0"/>
                                          </p:stCondLst>
                                        </p:cTn>
                                        <p:tgtEl>
                                          <p:spTgt spid="379"/>
                                        </p:tgtEl>
                                        <p:attrNameLst>
                                          <p:attrName>style.visibility</p:attrName>
                                        </p:attrNameLst>
                                      </p:cBhvr>
                                      <p:to>
                                        <p:strVal val="visible"/>
                                      </p:to>
                                    </p:set>
                                    <p:anim calcmode="lin" valueType="num">
                                      <p:cBhvr additive="base">
                                        <p:cTn id="269" dur="500" fill="hold"/>
                                        <p:tgtEl>
                                          <p:spTgt spid="379"/>
                                        </p:tgtEl>
                                        <p:attrNameLst>
                                          <p:attrName>ppt_x</p:attrName>
                                        </p:attrNameLst>
                                      </p:cBhvr>
                                      <p:tavLst>
                                        <p:tav tm="0">
                                          <p:val>
                                            <p:strVal val="0-#ppt_w/2"/>
                                          </p:val>
                                        </p:tav>
                                        <p:tav tm="100000">
                                          <p:val>
                                            <p:strVal val="#ppt_x"/>
                                          </p:val>
                                        </p:tav>
                                      </p:tavLst>
                                    </p:anim>
                                    <p:anim calcmode="lin" valueType="num">
                                      <p:cBhvr additive="base">
                                        <p:cTn id="270" dur="500" fill="hold"/>
                                        <p:tgtEl>
                                          <p:spTgt spid="379"/>
                                        </p:tgtEl>
                                        <p:attrNameLst>
                                          <p:attrName>ppt_y</p:attrName>
                                        </p:attrNameLst>
                                      </p:cBhvr>
                                      <p:tavLst>
                                        <p:tav tm="0">
                                          <p:val>
                                            <p:strVal val="#ppt_y"/>
                                          </p:val>
                                        </p:tav>
                                        <p:tav tm="100000">
                                          <p:val>
                                            <p:strVal val="#ppt_y"/>
                                          </p:val>
                                        </p:tav>
                                      </p:tavLst>
                                    </p:anim>
                                  </p:childTnLst>
                                </p:cTn>
                              </p:par>
                            </p:childTnLst>
                          </p:cTn>
                        </p:par>
                      </p:childTnLst>
                    </p:cTn>
                  </p:par>
                  <p:par>
                    <p:cTn id="271" fill="hold">
                      <p:stCondLst>
                        <p:cond delay="indefinite"/>
                      </p:stCondLst>
                      <p:childTnLst>
                        <p:par>
                          <p:cTn id="272" fill="hold">
                            <p:stCondLst>
                              <p:cond delay="0"/>
                            </p:stCondLst>
                            <p:childTnLst>
                              <p:par>
                                <p:cTn id="273" presetID="2" presetClass="entr" presetSubtype="8" fill="hold" nodeType="clickEffect">
                                  <p:stCondLst>
                                    <p:cond delay="0"/>
                                  </p:stCondLst>
                                  <p:childTnLst>
                                    <p:set>
                                      <p:cBhvr>
                                        <p:cTn id="274" dur="1" fill="hold">
                                          <p:stCondLst>
                                            <p:cond delay="0"/>
                                          </p:stCondLst>
                                        </p:cTn>
                                        <p:tgtEl>
                                          <p:spTgt spid="486"/>
                                        </p:tgtEl>
                                        <p:attrNameLst>
                                          <p:attrName>style.visibility</p:attrName>
                                        </p:attrNameLst>
                                      </p:cBhvr>
                                      <p:to>
                                        <p:strVal val="visible"/>
                                      </p:to>
                                    </p:set>
                                    <p:anim calcmode="lin" valueType="num">
                                      <p:cBhvr additive="base">
                                        <p:cTn id="275" dur="500" fill="hold"/>
                                        <p:tgtEl>
                                          <p:spTgt spid="486"/>
                                        </p:tgtEl>
                                        <p:attrNameLst>
                                          <p:attrName>ppt_x</p:attrName>
                                        </p:attrNameLst>
                                      </p:cBhvr>
                                      <p:tavLst>
                                        <p:tav tm="0">
                                          <p:val>
                                            <p:strVal val="0-#ppt_w/2"/>
                                          </p:val>
                                        </p:tav>
                                        <p:tav tm="100000">
                                          <p:val>
                                            <p:strVal val="#ppt_x"/>
                                          </p:val>
                                        </p:tav>
                                      </p:tavLst>
                                    </p:anim>
                                    <p:anim calcmode="lin" valueType="num">
                                      <p:cBhvr additive="base">
                                        <p:cTn id="276" dur="500" fill="hold"/>
                                        <p:tgtEl>
                                          <p:spTgt spid="486"/>
                                        </p:tgtEl>
                                        <p:attrNameLst>
                                          <p:attrName>ppt_y</p:attrName>
                                        </p:attrNameLst>
                                      </p:cBhvr>
                                      <p:tavLst>
                                        <p:tav tm="0">
                                          <p:val>
                                            <p:strVal val="#ppt_y"/>
                                          </p:val>
                                        </p:tav>
                                        <p:tav tm="100000">
                                          <p:val>
                                            <p:strVal val="#ppt_y"/>
                                          </p:val>
                                        </p:tav>
                                      </p:tavLst>
                                    </p:anim>
                                  </p:childTnLst>
                                </p:cTn>
                              </p:par>
                            </p:childTnLst>
                          </p:cTn>
                        </p:par>
                      </p:childTnLst>
                    </p:cTn>
                  </p:par>
                  <p:par>
                    <p:cTn id="277" fill="hold">
                      <p:stCondLst>
                        <p:cond delay="indefinite"/>
                      </p:stCondLst>
                      <p:childTnLst>
                        <p:par>
                          <p:cTn id="278" fill="hold">
                            <p:stCondLst>
                              <p:cond delay="0"/>
                            </p:stCondLst>
                            <p:childTnLst>
                              <p:par>
                                <p:cTn id="279" presetID="2" presetClass="entr" presetSubtype="8" fill="hold" nodeType="clickEffect">
                                  <p:stCondLst>
                                    <p:cond delay="0"/>
                                  </p:stCondLst>
                                  <p:childTnLst>
                                    <p:set>
                                      <p:cBhvr>
                                        <p:cTn id="280" dur="1" fill="hold">
                                          <p:stCondLst>
                                            <p:cond delay="0"/>
                                          </p:stCondLst>
                                        </p:cTn>
                                        <p:tgtEl>
                                          <p:spTgt spid="492"/>
                                        </p:tgtEl>
                                        <p:attrNameLst>
                                          <p:attrName>style.visibility</p:attrName>
                                        </p:attrNameLst>
                                      </p:cBhvr>
                                      <p:to>
                                        <p:strVal val="visible"/>
                                      </p:to>
                                    </p:set>
                                    <p:anim calcmode="lin" valueType="num">
                                      <p:cBhvr additive="base">
                                        <p:cTn id="281" dur="500" fill="hold"/>
                                        <p:tgtEl>
                                          <p:spTgt spid="492"/>
                                        </p:tgtEl>
                                        <p:attrNameLst>
                                          <p:attrName>ppt_x</p:attrName>
                                        </p:attrNameLst>
                                      </p:cBhvr>
                                      <p:tavLst>
                                        <p:tav tm="0">
                                          <p:val>
                                            <p:strVal val="0-#ppt_w/2"/>
                                          </p:val>
                                        </p:tav>
                                        <p:tav tm="100000">
                                          <p:val>
                                            <p:strVal val="#ppt_x"/>
                                          </p:val>
                                        </p:tav>
                                      </p:tavLst>
                                    </p:anim>
                                    <p:anim calcmode="lin" valueType="num">
                                      <p:cBhvr additive="base">
                                        <p:cTn id="282" dur="500" fill="hold"/>
                                        <p:tgtEl>
                                          <p:spTgt spid="492"/>
                                        </p:tgtEl>
                                        <p:attrNameLst>
                                          <p:attrName>ppt_y</p:attrName>
                                        </p:attrNameLst>
                                      </p:cBhvr>
                                      <p:tavLst>
                                        <p:tav tm="0">
                                          <p:val>
                                            <p:strVal val="#ppt_y"/>
                                          </p:val>
                                        </p:tav>
                                        <p:tav tm="100000">
                                          <p:val>
                                            <p:strVal val="#ppt_y"/>
                                          </p:val>
                                        </p:tav>
                                      </p:tavLst>
                                    </p:anim>
                                  </p:childTnLst>
                                </p:cTn>
                              </p:par>
                            </p:childTnLst>
                          </p:cTn>
                        </p:par>
                      </p:childTnLst>
                    </p:cTn>
                  </p:par>
                  <p:par>
                    <p:cTn id="283" fill="hold">
                      <p:stCondLst>
                        <p:cond delay="indefinite"/>
                      </p:stCondLst>
                      <p:childTnLst>
                        <p:par>
                          <p:cTn id="284" fill="hold">
                            <p:stCondLst>
                              <p:cond delay="0"/>
                            </p:stCondLst>
                            <p:childTnLst>
                              <p:par>
                                <p:cTn id="285" presetID="2" presetClass="entr" presetSubtype="8" fill="hold" nodeType="clickEffect">
                                  <p:stCondLst>
                                    <p:cond delay="0"/>
                                  </p:stCondLst>
                                  <p:childTnLst>
                                    <p:set>
                                      <p:cBhvr>
                                        <p:cTn id="286" dur="1" fill="hold">
                                          <p:stCondLst>
                                            <p:cond delay="0"/>
                                          </p:stCondLst>
                                        </p:cTn>
                                        <p:tgtEl>
                                          <p:spTgt spid="508"/>
                                        </p:tgtEl>
                                        <p:attrNameLst>
                                          <p:attrName>style.visibility</p:attrName>
                                        </p:attrNameLst>
                                      </p:cBhvr>
                                      <p:to>
                                        <p:strVal val="visible"/>
                                      </p:to>
                                    </p:set>
                                    <p:anim calcmode="lin" valueType="num">
                                      <p:cBhvr additive="base">
                                        <p:cTn id="287" dur="500" fill="hold"/>
                                        <p:tgtEl>
                                          <p:spTgt spid="508"/>
                                        </p:tgtEl>
                                        <p:attrNameLst>
                                          <p:attrName>ppt_x</p:attrName>
                                        </p:attrNameLst>
                                      </p:cBhvr>
                                      <p:tavLst>
                                        <p:tav tm="0">
                                          <p:val>
                                            <p:strVal val="0-#ppt_w/2"/>
                                          </p:val>
                                        </p:tav>
                                        <p:tav tm="100000">
                                          <p:val>
                                            <p:strVal val="#ppt_x"/>
                                          </p:val>
                                        </p:tav>
                                      </p:tavLst>
                                    </p:anim>
                                    <p:anim calcmode="lin" valueType="num">
                                      <p:cBhvr additive="base">
                                        <p:cTn id="288" dur="500" fill="hold"/>
                                        <p:tgtEl>
                                          <p:spTgt spid="508"/>
                                        </p:tgtEl>
                                        <p:attrNameLst>
                                          <p:attrName>ppt_y</p:attrName>
                                        </p:attrNameLst>
                                      </p:cBhvr>
                                      <p:tavLst>
                                        <p:tav tm="0">
                                          <p:val>
                                            <p:strVal val="#ppt_y"/>
                                          </p:val>
                                        </p:tav>
                                        <p:tav tm="100000">
                                          <p:val>
                                            <p:strVal val="#ppt_y"/>
                                          </p:val>
                                        </p:tav>
                                      </p:tavLst>
                                    </p:anim>
                                  </p:childTnLst>
                                </p:cTn>
                              </p:par>
                            </p:childTnLst>
                          </p:cTn>
                        </p:par>
                      </p:childTnLst>
                    </p:cTn>
                  </p:par>
                  <p:par>
                    <p:cTn id="289" fill="hold">
                      <p:stCondLst>
                        <p:cond delay="indefinite"/>
                      </p:stCondLst>
                      <p:childTnLst>
                        <p:par>
                          <p:cTn id="290" fill="hold">
                            <p:stCondLst>
                              <p:cond delay="0"/>
                            </p:stCondLst>
                            <p:childTnLst>
                              <p:par>
                                <p:cTn id="291" presetID="2" presetClass="entr" presetSubtype="8" fill="hold" nodeType="clickEffect">
                                  <p:stCondLst>
                                    <p:cond delay="0"/>
                                  </p:stCondLst>
                                  <p:childTnLst>
                                    <p:set>
                                      <p:cBhvr>
                                        <p:cTn id="292" dur="1" fill="hold">
                                          <p:stCondLst>
                                            <p:cond delay="0"/>
                                          </p:stCondLst>
                                        </p:cTn>
                                        <p:tgtEl>
                                          <p:spTgt spid="514"/>
                                        </p:tgtEl>
                                        <p:attrNameLst>
                                          <p:attrName>style.visibility</p:attrName>
                                        </p:attrNameLst>
                                      </p:cBhvr>
                                      <p:to>
                                        <p:strVal val="visible"/>
                                      </p:to>
                                    </p:set>
                                    <p:anim calcmode="lin" valueType="num">
                                      <p:cBhvr additive="base">
                                        <p:cTn id="293" dur="500" fill="hold"/>
                                        <p:tgtEl>
                                          <p:spTgt spid="514"/>
                                        </p:tgtEl>
                                        <p:attrNameLst>
                                          <p:attrName>ppt_x</p:attrName>
                                        </p:attrNameLst>
                                      </p:cBhvr>
                                      <p:tavLst>
                                        <p:tav tm="0">
                                          <p:val>
                                            <p:strVal val="0-#ppt_w/2"/>
                                          </p:val>
                                        </p:tav>
                                        <p:tav tm="100000">
                                          <p:val>
                                            <p:strVal val="#ppt_x"/>
                                          </p:val>
                                        </p:tav>
                                      </p:tavLst>
                                    </p:anim>
                                    <p:anim calcmode="lin" valueType="num">
                                      <p:cBhvr additive="base">
                                        <p:cTn id="294" dur="500" fill="hold"/>
                                        <p:tgtEl>
                                          <p:spTgt spid="514"/>
                                        </p:tgtEl>
                                        <p:attrNameLst>
                                          <p:attrName>ppt_y</p:attrName>
                                        </p:attrNameLst>
                                      </p:cBhvr>
                                      <p:tavLst>
                                        <p:tav tm="0">
                                          <p:val>
                                            <p:strVal val="#ppt_y"/>
                                          </p:val>
                                        </p:tav>
                                        <p:tav tm="100000">
                                          <p:val>
                                            <p:strVal val="#ppt_y"/>
                                          </p:val>
                                        </p:tav>
                                      </p:tavLst>
                                    </p:anim>
                                  </p:childTnLst>
                                </p:cTn>
                              </p:par>
                            </p:childTnLst>
                          </p:cTn>
                        </p:par>
                      </p:childTnLst>
                    </p:cTn>
                  </p:par>
                  <p:par>
                    <p:cTn id="295" fill="hold">
                      <p:stCondLst>
                        <p:cond delay="indefinite"/>
                      </p:stCondLst>
                      <p:childTnLst>
                        <p:par>
                          <p:cTn id="296" fill="hold">
                            <p:stCondLst>
                              <p:cond delay="0"/>
                            </p:stCondLst>
                            <p:childTnLst>
                              <p:par>
                                <p:cTn id="297" presetID="2" presetClass="entr" presetSubtype="8" fill="hold" nodeType="clickEffect">
                                  <p:stCondLst>
                                    <p:cond delay="0"/>
                                  </p:stCondLst>
                                  <p:childTnLst>
                                    <p:set>
                                      <p:cBhvr>
                                        <p:cTn id="298" dur="1" fill="hold">
                                          <p:stCondLst>
                                            <p:cond delay="0"/>
                                          </p:stCondLst>
                                        </p:cTn>
                                        <p:tgtEl>
                                          <p:spTgt spid="530"/>
                                        </p:tgtEl>
                                        <p:attrNameLst>
                                          <p:attrName>style.visibility</p:attrName>
                                        </p:attrNameLst>
                                      </p:cBhvr>
                                      <p:to>
                                        <p:strVal val="visible"/>
                                      </p:to>
                                    </p:set>
                                    <p:anim calcmode="lin" valueType="num">
                                      <p:cBhvr additive="base">
                                        <p:cTn id="299" dur="500" fill="hold"/>
                                        <p:tgtEl>
                                          <p:spTgt spid="530"/>
                                        </p:tgtEl>
                                        <p:attrNameLst>
                                          <p:attrName>ppt_x</p:attrName>
                                        </p:attrNameLst>
                                      </p:cBhvr>
                                      <p:tavLst>
                                        <p:tav tm="0">
                                          <p:val>
                                            <p:strVal val="0-#ppt_w/2"/>
                                          </p:val>
                                        </p:tav>
                                        <p:tav tm="100000">
                                          <p:val>
                                            <p:strVal val="#ppt_x"/>
                                          </p:val>
                                        </p:tav>
                                      </p:tavLst>
                                    </p:anim>
                                    <p:anim calcmode="lin" valueType="num">
                                      <p:cBhvr additive="base">
                                        <p:cTn id="300" dur="500" fill="hold"/>
                                        <p:tgtEl>
                                          <p:spTgt spid="530"/>
                                        </p:tgtEl>
                                        <p:attrNameLst>
                                          <p:attrName>ppt_y</p:attrName>
                                        </p:attrNameLst>
                                      </p:cBhvr>
                                      <p:tavLst>
                                        <p:tav tm="0">
                                          <p:val>
                                            <p:strVal val="#ppt_y"/>
                                          </p:val>
                                        </p:tav>
                                        <p:tav tm="100000">
                                          <p:val>
                                            <p:strVal val="#ppt_y"/>
                                          </p:val>
                                        </p:tav>
                                      </p:tavLst>
                                    </p:anim>
                                  </p:childTnLst>
                                </p:cTn>
                              </p:par>
                            </p:childTnLst>
                          </p:cTn>
                        </p:par>
                      </p:childTnLst>
                    </p:cTn>
                  </p:par>
                  <p:par>
                    <p:cTn id="301" fill="hold">
                      <p:stCondLst>
                        <p:cond delay="indefinite"/>
                      </p:stCondLst>
                      <p:childTnLst>
                        <p:par>
                          <p:cTn id="302" fill="hold">
                            <p:stCondLst>
                              <p:cond delay="0"/>
                            </p:stCondLst>
                            <p:childTnLst>
                              <p:par>
                                <p:cTn id="303" presetID="2" presetClass="entr" presetSubtype="8" fill="hold" nodeType="clickEffect">
                                  <p:stCondLst>
                                    <p:cond delay="0"/>
                                  </p:stCondLst>
                                  <p:childTnLst>
                                    <p:set>
                                      <p:cBhvr>
                                        <p:cTn id="304" dur="1" fill="hold">
                                          <p:stCondLst>
                                            <p:cond delay="0"/>
                                          </p:stCondLst>
                                        </p:cTn>
                                        <p:tgtEl>
                                          <p:spTgt spid="531"/>
                                        </p:tgtEl>
                                        <p:attrNameLst>
                                          <p:attrName>style.visibility</p:attrName>
                                        </p:attrNameLst>
                                      </p:cBhvr>
                                      <p:to>
                                        <p:strVal val="visible"/>
                                      </p:to>
                                    </p:set>
                                    <p:anim calcmode="lin" valueType="num">
                                      <p:cBhvr additive="base">
                                        <p:cTn id="305" dur="500" fill="hold"/>
                                        <p:tgtEl>
                                          <p:spTgt spid="531"/>
                                        </p:tgtEl>
                                        <p:attrNameLst>
                                          <p:attrName>ppt_x</p:attrName>
                                        </p:attrNameLst>
                                      </p:cBhvr>
                                      <p:tavLst>
                                        <p:tav tm="0">
                                          <p:val>
                                            <p:strVal val="0-#ppt_w/2"/>
                                          </p:val>
                                        </p:tav>
                                        <p:tav tm="100000">
                                          <p:val>
                                            <p:strVal val="#ppt_x"/>
                                          </p:val>
                                        </p:tav>
                                      </p:tavLst>
                                    </p:anim>
                                    <p:anim calcmode="lin" valueType="num">
                                      <p:cBhvr additive="base">
                                        <p:cTn id="306" dur="500" fill="hold"/>
                                        <p:tgtEl>
                                          <p:spTgt spid="531"/>
                                        </p:tgtEl>
                                        <p:attrNameLst>
                                          <p:attrName>ppt_y</p:attrName>
                                        </p:attrNameLst>
                                      </p:cBhvr>
                                      <p:tavLst>
                                        <p:tav tm="0">
                                          <p:val>
                                            <p:strVal val="#ppt_y"/>
                                          </p:val>
                                        </p:tav>
                                        <p:tav tm="100000">
                                          <p:val>
                                            <p:strVal val="#ppt_y"/>
                                          </p:val>
                                        </p:tav>
                                      </p:tavLst>
                                    </p:anim>
                                  </p:childTnLst>
                                </p:cTn>
                              </p:par>
                            </p:childTnLst>
                          </p:cTn>
                        </p:par>
                      </p:childTnLst>
                    </p:cTn>
                  </p:par>
                  <p:par>
                    <p:cTn id="307" fill="hold">
                      <p:stCondLst>
                        <p:cond delay="indefinite"/>
                      </p:stCondLst>
                      <p:childTnLst>
                        <p:par>
                          <p:cTn id="308" fill="hold">
                            <p:stCondLst>
                              <p:cond delay="0"/>
                            </p:stCondLst>
                            <p:childTnLst>
                              <p:par>
                                <p:cTn id="309" presetID="2" presetClass="entr" presetSubtype="8" fill="hold" nodeType="clickEffect">
                                  <p:stCondLst>
                                    <p:cond delay="0"/>
                                  </p:stCondLst>
                                  <p:childTnLst>
                                    <p:set>
                                      <p:cBhvr>
                                        <p:cTn id="310" dur="1" fill="hold">
                                          <p:stCondLst>
                                            <p:cond delay="0"/>
                                          </p:stCondLst>
                                        </p:cTn>
                                        <p:tgtEl>
                                          <p:spTgt spid="547"/>
                                        </p:tgtEl>
                                        <p:attrNameLst>
                                          <p:attrName>style.visibility</p:attrName>
                                        </p:attrNameLst>
                                      </p:cBhvr>
                                      <p:to>
                                        <p:strVal val="visible"/>
                                      </p:to>
                                    </p:set>
                                    <p:anim calcmode="lin" valueType="num">
                                      <p:cBhvr additive="base">
                                        <p:cTn id="311" dur="500" fill="hold"/>
                                        <p:tgtEl>
                                          <p:spTgt spid="547"/>
                                        </p:tgtEl>
                                        <p:attrNameLst>
                                          <p:attrName>ppt_x</p:attrName>
                                        </p:attrNameLst>
                                      </p:cBhvr>
                                      <p:tavLst>
                                        <p:tav tm="0">
                                          <p:val>
                                            <p:strVal val="0-#ppt_w/2"/>
                                          </p:val>
                                        </p:tav>
                                        <p:tav tm="100000">
                                          <p:val>
                                            <p:strVal val="#ppt_x"/>
                                          </p:val>
                                        </p:tav>
                                      </p:tavLst>
                                    </p:anim>
                                    <p:anim calcmode="lin" valueType="num">
                                      <p:cBhvr additive="base">
                                        <p:cTn id="312" dur="500" fill="hold"/>
                                        <p:tgtEl>
                                          <p:spTgt spid="547"/>
                                        </p:tgtEl>
                                        <p:attrNameLst>
                                          <p:attrName>ppt_y</p:attrName>
                                        </p:attrNameLst>
                                      </p:cBhvr>
                                      <p:tavLst>
                                        <p:tav tm="0">
                                          <p:val>
                                            <p:strVal val="#ppt_y"/>
                                          </p:val>
                                        </p:tav>
                                        <p:tav tm="100000">
                                          <p:val>
                                            <p:strVal val="#ppt_y"/>
                                          </p:val>
                                        </p:tav>
                                      </p:tavLst>
                                    </p:anim>
                                  </p:childTnLst>
                                </p:cTn>
                              </p:par>
                            </p:childTnLst>
                          </p:cTn>
                        </p:par>
                      </p:childTnLst>
                    </p:cTn>
                  </p:par>
                  <p:par>
                    <p:cTn id="313" fill="hold">
                      <p:stCondLst>
                        <p:cond delay="indefinite"/>
                      </p:stCondLst>
                      <p:childTnLst>
                        <p:par>
                          <p:cTn id="314" fill="hold">
                            <p:stCondLst>
                              <p:cond delay="0"/>
                            </p:stCondLst>
                            <p:childTnLst>
                              <p:par>
                                <p:cTn id="315" presetID="2" presetClass="entr" presetSubtype="8" fill="hold" nodeType="clickEffect">
                                  <p:stCondLst>
                                    <p:cond delay="0"/>
                                  </p:stCondLst>
                                  <p:childTnLst>
                                    <p:set>
                                      <p:cBhvr>
                                        <p:cTn id="316" dur="1" fill="hold">
                                          <p:stCondLst>
                                            <p:cond delay="0"/>
                                          </p:stCondLst>
                                        </p:cTn>
                                        <p:tgtEl>
                                          <p:spTgt spid="553"/>
                                        </p:tgtEl>
                                        <p:attrNameLst>
                                          <p:attrName>style.visibility</p:attrName>
                                        </p:attrNameLst>
                                      </p:cBhvr>
                                      <p:to>
                                        <p:strVal val="visible"/>
                                      </p:to>
                                    </p:set>
                                    <p:anim calcmode="lin" valueType="num">
                                      <p:cBhvr additive="base">
                                        <p:cTn id="317" dur="500" fill="hold"/>
                                        <p:tgtEl>
                                          <p:spTgt spid="553"/>
                                        </p:tgtEl>
                                        <p:attrNameLst>
                                          <p:attrName>ppt_x</p:attrName>
                                        </p:attrNameLst>
                                      </p:cBhvr>
                                      <p:tavLst>
                                        <p:tav tm="0">
                                          <p:val>
                                            <p:strVal val="0-#ppt_w/2"/>
                                          </p:val>
                                        </p:tav>
                                        <p:tav tm="100000">
                                          <p:val>
                                            <p:strVal val="#ppt_x"/>
                                          </p:val>
                                        </p:tav>
                                      </p:tavLst>
                                    </p:anim>
                                    <p:anim calcmode="lin" valueType="num">
                                      <p:cBhvr additive="base">
                                        <p:cTn id="318" dur="500" fill="hold"/>
                                        <p:tgtEl>
                                          <p:spTgt spid="553"/>
                                        </p:tgtEl>
                                        <p:attrNameLst>
                                          <p:attrName>ppt_y</p:attrName>
                                        </p:attrNameLst>
                                      </p:cBhvr>
                                      <p:tavLst>
                                        <p:tav tm="0">
                                          <p:val>
                                            <p:strVal val="#ppt_y"/>
                                          </p:val>
                                        </p:tav>
                                        <p:tav tm="100000">
                                          <p:val>
                                            <p:strVal val="#ppt_y"/>
                                          </p:val>
                                        </p:tav>
                                      </p:tavLst>
                                    </p:anim>
                                  </p:childTnLst>
                                </p:cTn>
                              </p:par>
                            </p:childTnLst>
                          </p:cTn>
                        </p:par>
                      </p:childTnLst>
                    </p:cTn>
                  </p:par>
                  <p:par>
                    <p:cTn id="319" fill="hold">
                      <p:stCondLst>
                        <p:cond delay="indefinite"/>
                      </p:stCondLst>
                      <p:childTnLst>
                        <p:par>
                          <p:cTn id="320" fill="hold">
                            <p:stCondLst>
                              <p:cond delay="0"/>
                            </p:stCondLst>
                            <p:childTnLst>
                              <p:par>
                                <p:cTn id="321" presetID="2" presetClass="entr" presetSubtype="8" fill="hold" nodeType="clickEffect">
                                  <p:stCondLst>
                                    <p:cond delay="0"/>
                                  </p:stCondLst>
                                  <p:childTnLst>
                                    <p:set>
                                      <p:cBhvr>
                                        <p:cTn id="322" dur="1" fill="hold">
                                          <p:stCondLst>
                                            <p:cond delay="0"/>
                                          </p:stCondLst>
                                        </p:cTn>
                                        <p:tgtEl>
                                          <p:spTgt spid="569"/>
                                        </p:tgtEl>
                                        <p:attrNameLst>
                                          <p:attrName>style.visibility</p:attrName>
                                        </p:attrNameLst>
                                      </p:cBhvr>
                                      <p:to>
                                        <p:strVal val="visible"/>
                                      </p:to>
                                    </p:set>
                                    <p:anim calcmode="lin" valueType="num">
                                      <p:cBhvr additive="base">
                                        <p:cTn id="323" dur="500" fill="hold"/>
                                        <p:tgtEl>
                                          <p:spTgt spid="569"/>
                                        </p:tgtEl>
                                        <p:attrNameLst>
                                          <p:attrName>ppt_x</p:attrName>
                                        </p:attrNameLst>
                                      </p:cBhvr>
                                      <p:tavLst>
                                        <p:tav tm="0">
                                          <p:val>
                                            <p:strVal val="0-#ppt_w/2"/>
                                          </p:val>
                                        </p:tav>
                                        <p:tav tm="100000">
                                          <p:val>
                                            <p:strVal val="#ppt_x"/>
                                          </p:val>
                                        </p:tav>
                                      </p:tavLst>
                                    </p:anim>
                                    <p:anim calcmode="lin" valueType="num">
                                      <p:cBhvr additive="base">
                                        <p:cTn id="324" dur="500" fill="hold"/>
                                        <p:tgtEl>
                                          <p:spTgt spid="569"/>
                                        </p:tgtEl>
                                        <p:attrNameLst>
                                          <p:attrName>ppt_y</p:attrName>
                                        </p:attrNameLst>
                                      </p:cBhvr>
                                      <p:tavLst>
                                        <p:tav tm="0">
                                          <p:val>
                                            <p:strVal val="#ppt_y"/>
                                          </p:val>
                                        </p:tav>
                                        <p:tav tm="100000">
                                          <p:val>
                                            <p:strVal val="#ppt_y"/>
                                          </p:val>
                                        </p:tav>
                                      </p:tavLst>
                                    </p:anim>
                                  </p:childTnLst>
                                </p:cTn>
                              </p:par>
                            </p:childTnLst>
                          </p:cTn>
                        </p:par>
                      </p:childTnLst>
                    </p:cTn>
                  </p:par>
                  <p:par>
                    <p:cTn id="325" fill="hold">
                      <p:stCondLst>
                        <p:cond delay="indefinite"/>
                      </p:stCondLst>
                      <p:childTnLst>
                        <p:par>
                          <p:cTn id="326" fill="hold">
                            <p:stCondLst>
                              <p:cond delay="0"/>
                            </p:stCondLst>
                            <p:childTnLst>
                              <p:par>
                                <p:cTn id="327" presetID="2" presetClass="entr" presetSubtype="8" fill="hold" nodeType="clickEffect">
                                  <p:stCondLst>
                                    <p:cond delay="0"/>
                                  </p:stCondLst>
                                  <p:childTnLst>
                                    <p:set>
                                      <p:cBhvr>
                                        <p:cTn id="328" dur="1" fill="hold">
                                          <p:stCondLst>
                                            <p:cond delay="0"/>
                                          </p:stCondLst>
                                        </p:cTn>
                                        <p:tgtEl>
                                          <p:spTgt spid="575"/>
                                        </p:tgtEl>
                                        <p:attrNameLst>
                                          <p:attrName>style.visibility</p:attrName>
                                        </p:attrNameLst>
                                      </p:cBhvr>
                                      <p:to>
                                        <p:strVal val="visible"/>
                                      </p:to>
                                    </p:set>
                                    <p:anim calcmode="lin" valueType="num">
                                      <p:cBhvr additive="base">
                                        <p:cTn id="329" dur="500" fill="hold"/>
                                        <p:tgtEl>
                                          <p:spTgt spid="575"/>
                                        </p:tgtEl>
                                        <p:attrNameLst>
                                          <p:attrName>ppt_x</p:attrName>
                                        </p:attrNameLst>
                                      </p:cBhvr>
                                      <p:tavLst>
                                        <p:tav tm="0">
                                          <p:val>
                                            <p:strVal val="0-#ppt_w/2"/>
                                          </p:val>
                                        </p:tav>
                                        <p:tav tm="100000">
                                          <p:val>
                                            <p:strVal val="#ppt_x"/>
                                          </p:val>
                                        </p:tav>
                                      </p:tavLst>
                                    </p:anim>
                                    <p:anim calcmode="lin" valueType="num">
                                      <p:cBhvr additive="base">
                                        <p:cTn id="330" dur="500" fill="hold"/>
                                        <p:tgtEl>
                                          <p:spTgt spid="575"/>
                                        </p:tgtEl>
                                        <p:attrNameLst>
                                          <p:attrName>ppt_y</p:attrName>
                                        </p:attrNameLst>
                                      </p:cBhvr>
                                      <p:tavLst>
                                        <p:tav tm="0">
                                          <p:val>
                                            <p:strVal val="#ppt_y"/>
                                          </p:val>
                                        </p:tav>
                                        <p:tav tm="100000">
                                          <p:val>
                                            <p:strVal val="#ppt_y"/>
                                          </p:val>
                                        </p:tav>
                                      </p:tavLst>
                                    </p:anim>
                                  </p:childTnLst>
                                </p:cTn>
                              </p:par>
                            </p:childTnLst>
                          </p:cTn>
                        </p:par>
                      </p:childTnLst>
                    </p:cTn>
                  </p:par>
                  <p:par>
                    <p:cTn id="331" fill="hold">
                      <p:stCondLst>
                        <p:cond delay="indefinite"/>
                      </p:stCondLst>
                      <p:childTnLst>
                        <p:par>
                          <p:cTn id="332" fill="hold">
                            <p:stCondLst>
                              <p:cond delay="0"/>
                            </p:stCondLst>
                            <p:childTnLst>
                              <p:par>
                                <p:cTn id="333" presetID="2" presetClass="entr" presetSubtype="8" fill="hold" nodeType="clickEffect">
                                  <p:stCondLst>
                                    <p:cond delay="0"/>
                                  </p:stCondLst>
                                  <p:childTnLst>
                                    <p:set>
                                      <p:cBhvr>
                                        <p:cTn id="334" dur="1" fill="hold">
                                          <p:stCondLst>
                                            <p:cond delay="0"/>
                                          </p:stCondLst>
                                        </p:cTn>
                                        <p:tgtEl>
                                          <p:spTgt spid="591"/>
                                        </p:tgtEl>
                                        <p:attrNameLst>
                                          <p:attrName>style.visibility</p:attrName>
                                        </p:attrNameLst>
                                      </p:cBhvr>
                                      <p:to>
                                        <p:strVal val="visible"/>
                                      </p:to>
                                    </p:set>
                                    <p:anim calcmode="lin" valueType="num">
                                      <p:cBhvr additive="base">
                                        <p:cTn id="335" dur="500" fill="hold"/>
                                        <p:tgtEl>
                                          <p:spTgt spid="591"/>
                                        </p:tgtEl>
                                        <p:attrNameLst>
                                          <p:attrName>ppt_x</p:attrName>
                                        </p:attrNameLst>
                                      </p:cBhvr>
                                      <p:tavLst>
                                        <p:tav tm="0">
                                          <p:val>
                                            <p:strVal val="0-#ppt_w/2"/>
                                          </p:val>
                                        </p:tav>
                                        <p:tav tm="100000">
                                          <p:val>
                                            <p:strVal val="#ppt_x"/>
                                          </p:val>
                                        </p:tav>
                                      </p:tavLst>
                                    </p:anim>
                                    <p:anim calcmode="lin" valueType="num">
                                      <p:cBhvr additive="base">
                                        <p:cTn id="336" dur="500" fill="hold"/>
                                        <p:tgtEl>
                                          <p:spTgt spid="591"/>
                                        </p:tgtEl>
                                        <p:attrNameLst>
                                          <p:attrName>ppt_y</p:attrName>
                                        </p:attrNameLst>
                                      </p:cBhvr>
                                      <p:tavLst>
                                        <p:tav tm="0">
                                          <p:val>
                                            <p:strVal val="#ppt_y"/>
                                          </p:val>
                                        </p:tav>
                                        <p:tav tm="100000">
                                          <p:val>
                                            <p:strVal val="#ppt_y"/>
                                          </p:val>
                                        </p:tav>
                                      </p:tavLst>
                                    </p:anim>
                                  </p:childTnLst>
                                </p:cTn>
                              </p:par>
                            </p:childTnLst>
                          </p:cTn>
                        </p:par>
                      </p:childTnLst>
                    </p:cTn>
                  </p:par>
                  <p:par>
                    <p:cTn id="337" fill="hold">
                      <p:stCondLst>
                        <p:cond delay="indefinite"/>
                      </p:stCondLst>
                      <p:childTnLst>
                        <p:par>
                          <p:cTn id="338" fill="hold">
                            <p:stCondLst>
                              <p:cond delay="0"/>
                            </p:stCondLst>
                            <p:childTnLst>
                              <p:par>
                                <p:cTn id="339" presetID="2" presetClass="entr" presetSubtype="2" fill="hold" grpId="0" nodeType="clickEffect">
                                  <p:stCondLst>
                                    <p:cond delay="0"/>
                                  </p:stCondLst>
                                  <p:childTnLst>
                                    <p:set>
                                      <p:cBhvr>
                                        <p:cTn id="340" dur="1" fill="hold">
                                          <p:stCondLst>
                                            <p:cond delay="0"/>
                                          </p:stCondLst>
                                        </p:cTn>
                                        <p:tgtEl>
                                          <p:spTgt spid="596"/>
                                        </p:tgtEl>
                                        <p:attrNameLst>
                                          <p:attrName>style.visibility</p:attrName>
                                        </p:attrNameLst>
                                      </p:cBhvr>
                                      <p:to>
                                        <p:strVal val="visible"/>
                                      </p:to>
                                    </p:set>
                                    <p:anim calcmode="lin" valueType="num">
                                      <p:cBhvr additive="base">
                                        <p:cTn id="341" dur="500" fill="hold"/>
                                        <p:tgtEl>
                                          <p:spTgt spid="596"/>
                                        </p:tgtEl>
                                        <p:attrNameLst>
                                          <p:attrName>ppt_x</p:attrName>
                                        </p:attrNameLst>
                                      </p:cBhvr>
                                      <p:tavLst>
                                        <p:tav tm="0">
                                          <p:val>
                                            <p:strVal val="1+#ppt_w/2"/>
                                          </p:val>
                                        </p:tav>
                                        <p:tav tm="100000">
                                          <p:val>
                                            <p:strVal val="#ppt_x"/>
                                          </p:val>
                                        </p:tav>
                                      </p:tavLst>
                                    </p:anim>
                                    <p:anim calcmode="lin" valueType="num">
                                      <p:cBhvr additive="base">
                                        <p:cTn id="342" dur="500" fill="hold"/>
                                        <p:tgtEl>
                                          <p:spTgt spid="596"/>
                                        </p:tgtEl>
                                        <p:attrNameLst>
                                          <p:attrName>ppt_y</p:attrName>
                                        </p:attrNameLst>
                                      </p:cBhvr>
                                      <p:tavLst>
                                        <p:tav tm="0">
                                          <p:val>
                                            <p:strVal val="#ppt_y"/>
                                          </p:val>
                                        </p:tav>
                                        <p:tav tm="100000">
                                          <p:val>
                                            <p:strVal val="#ppt_y"/>
                                          </p:val>
                                        </p:tav>
                                      </p:tavLst>
                                    </p:anim>
                                  </p:childTnLst>
                                </p:cTn>
                              </p:par>
                            </p:childTnLst>
                          </p:cTn>
                        </p:par>
                      </p:childTnLst>
                    </p:cTn>
                  </p:par>
                  <p:par>
                    <p:cTn id="343" fill="hold">
                      <p:stCondLst>
                        <p:cond delay="indefinite"/>
                      </p:stCondLst>
                      <p:childTnLst>
                        <p:par>
                          <p:cTn id="344" fill="hold">
                            <p:stCondLst>
                              <p:cond delay="0"/>
                            </p:stCondLst>
                            <p:childTnLst>
                              <p:par>
                                <p:cTn id="345" presetID="2" presetClass="entr" presetSubtype="2" fill="hold" grpId="0" nodeType="clickEffect">
                                  <p:stCondLst>
                                    <p:cond delay="0"/>
                                  </p:stCondLst>
                                  <p:childTnLst>
                                    <p:set>
                                      <p:cBhvr>
                                        <p:cTn id="346" dur="1" fill="hold">
                                          <p:stCondLst>
                                            <p:cond delay="0"/>
                                          </p:stCondLst>
                                        </p:cTn>
                                        <p:tgtEl>
                                          <p:spTgt spid="590"/>
                                        </p:tgtEl>
                                        <p:attrNameLst>
                                          <p:attrName>style.visibility</p:attrName>
                                        </p:attrNameLst>
                                      </p:cBhvr>
                                      <p:to>
                                        <p:strVal val="visible"/>
                                      </p:to>
                                    </p:set>
                                    <p:anim calcmode="lin" valueType="num">
                                      <p:cBhvr additive="base">
                                        <p:cTn id="347" dur="500" fill="hold"/>
                                        <p:tgtEl>
                                          <p:spTgt spid="590"/>
                                        </p:tgtEl>
                                        <p:attrNameLst>
                                          <p:attrName>ppt_x</p:attrName>
                                        </p:attrNameLst>
                                      </p:cBhvr>
                                      <p:tavLst>
                                        <p:tav tm="0">
                                          <p:val>
                                            <p:strVal val="1+#ppt_w/2"/>
                                          </p:val>
                                        </p:tav>
                                        <p:tav tm="100000">
                                          <p:val>
                                            <p:strVal val="#ppt_x"/>
                                          </p:val>
                                        </p:tav>
                                      </p:tavLst>
                                    </p:anim>
                                    <p:anim calcmode="lin" valueType="num">
                                      <p:cBhvr additive="base">
                                        <p:cTn id="348" dur="500" fill="hold"/>
                                        <p:tgtEl>
                                          <p:spTgt spid="590"/>
                                        </p:tgtEl>
                                        <p:attrNameLst>
                                          <p:attrName>ppt_y</p:attrName>
                                        </p:attrNameLst>
                                      </p:cBhvr>
                                      <p:tavLst>
                                        <p:tav tm="0">
                                          <p:val>
                                            <p:strVal val="#ppt_y"/>
                                          </p:val>
                                        </p:tav>
                                        <p:tav tm="100000">
                                          <p:val>
                                            <p:strVal val="#ppt_y"/>
                                          </p:val>
                                        </p:tav>
                                      </p:tavLst>
                                    </p:anim>
                                  </p:childTnLst>
                                </p:cTn>
                              </p:par>
                            </p:childTnLst>
                          </p:cTn>
                        </p:par>
                      </p:childTnLst>
                    </p:cTn>
                  </p:par>
                  <p:par>
                    <p:cTn id="349" fill="hold">
                      <p:stCondLst>
                        <p:cond delay="indefinite"/>
                      </p:stCondLst>
                      <p:childTnLst>
                        <p:par>
                          <p:cTn id="350" fill="hold">
                            <p:stCondLst>
                              <p:cond delay="0"/>
                            </p:stCondLst>
                            <p:childTnLst>
                              <p:par>
                                <p:cTn id="351" presetID="2" presetClass="entr" presetSubtype="2" fill="hold" grpId="0" nodeType="clickEffect">
                                  <p:stCondLst>
                                    <p:cond delay="0"/>
                                  </p:stCondLst>
                                  <p:childTnLst>
                                    <p:set>
                                      <p:cBhvr>
                                        <p:cTn id="352" dur="1" fill="hold">
                                          <p:stCondLst>
                                            <p:cond delay="0"/>
                                          </p:stCondLst>
                                        </p:cTn>
                                        <p:tgtEl>
                                          <p:spTgt spid="574"/>
                                        </p:tgtEl>
                                        <p:attrNameLst>
                                          <p:attrName>style.visibility</p:attrName>
                                        </p:attrNameLst>
                                      </p:cBhvr>
                                      <p:to>
                                        <p:strVal val="visible"/>
                                      </p:to>
                                    </p:set>
                                    <p:anim calcmode="lin" valueType="num">
                                      <p:cBhvr additive="base">
                                        <p:cTn id="353" dur="500" fill="hold"/>
                                        <p:tgtEl>
                                          <p:spTgt spid="574"/>
                                        </p:tgtEl>
                                        <p:attrNameLst>
                                          <p:attrName>ppt_x</p:attrName>
                                        </p:attrNameLst>
                                      </p:cBhvr>
                                      <p:tavLst>
                                        <p:tav tm="0">
                                          <p:val>
                                            <p:strVal val="1+#ppt_w/2"/>
                                          </p:val>
                                        </p:tav>
                                        <p:tav tm="100000">
                                          <p:val>
                                            <p:strVal val="#ppt_x"/>
                                          </p:val>
                                        </p:tav>
                                      </p:tavLst>
                                    </p:anim>
                                    <p:anim calcmode="lin" valueType="num">
                                      <p:cBhvr additive="base">
                                        <p:cTn id="354" dur="500" fill="hold"/>
                                        <p:tgtEl>
                                          <p:spTgt spid="574"/>
                                        </p:tgtEl>
                                        <p:attrNameLst>
                                          <p:attrName>ppt_y</p:attrName>
                                        </p:attrNameLst>
                                      </p:cBhvr>
                                      <p:tavLst>
                                        <p:tav tm="0">
                                          <p:val>
                                            <p:strVal val="#ppt_y"/>
                                          </p:val>
                                        </p:tav>
                                        <p:tav tm="100000">
                                          <p:val>
                                            <p:strVal val="#ppt_y"/>
                                          </p:val>
                                        </p:tav>
                                      </p:tavLst>
                                    </p:anim>
                                  </p:childTnLst>
                                </p:cTn>
                              </p:par>
                            </p:childTnLst>
                          </p:cTn>
                        </p:par>
                      </p:childTnLst>
                    </p:cTn>
                  </p:par>
                  <p:par>
                    <p:cTn id="355" fill="hold">
                      <p:stCondLst>
                        <p:cond delay="indefinite"/>
                      </p:stCondLst>
                      <p:childTnLst>
                        <p:par>
                          <p:cTn id="356" fill="hold">
                            <p:stCondLst>
                              <p:cond delay="0"/>
                            </p:stCondLst>
                            <p:childTnLst>
                              <p:par>
                                <p:cTn id="357" presetID="2" presetClass="entr" presetSubtype="2" fill="hold" grpId="0" nodeType="clickEffect">
                                  <p:stCondLst>
                                    <p:cond delay="0"/>
                                  </p:stCondLst>
                                  <p:childTnLst>
                                    <p:set>
                                      <p:cBhvr>
                                        <p:cTn id="358" dur="1" fill="hold">
                                          <p:stCondLst>
                                            <p:cond delay="0"/>
                                          </p:stCondLst>
                                        </p:cTn>
                                        <p:tgtEl>
                                          <p:spTgt spid="568"/>
                                        </p:tgtEl>
                                        <p:attrNameLst>
                                          <p:attrName>style.visibility</p:attrName>
                                        </p:attrNameLst>
                                      </p:cBhvr>
                                      <p:to>
                                        <p:strVal val="visible"/>
                                      </p:to>
                                    </p:set>
                                    <p:anim calcmode="lin" valueType="num">
                                      <p:cBhvr additive="base">
                                        <p:cTn id="359" dur="500" fill="hold"/>
                                        <p:tgtEl>
                                          <p:spTgt spid="568"/>
                                        </p:tgtEl>
                                        <p:attrNameLst>
                                          <p:attrName>ppt_x</p:attrName>
                                        </p:attrNameLst>
                                      </p:cBhvr>
                                      <p:tavLst>
                                        <p:tav tm="0">
                                          <p:val>
                                            <p:strVal val="1+#ppt_w/2"/>
                                          </p:val>
                                        </p:tav>
                                        <p:tav tm="100000">
                                          <p:val>
                                            <p:strVal val="#ppt_x"/>
                                          </p:val>
                                        </p:tav>
                                      </p:tavLst>
                                    </p:anim>
                                    <p:anim calcmode="lin" valueType="num">
                                      <p:cBhvr additive="base">
                                        <p:cTn id="360" dur="500" fill="hold"/>
                                        <p:tgtEl>
                                          <p:spTgt spid="568"/>
                                        </p:tgtEl>
                                        <p:attrNameLst>
                                          <p:attrName>ppt_y</p:attrName>
                                        </p:attrNameLst>
                                      </p:cBhvr>
                                      <p:tavLst>
                                        <p:tav tm="0">
                                          <p:val>
                                            <p:strVal val="#ppt_y"/>
                                          </p:val>
                                        </p:tav>
                                        <p:tav tm="100000">
                                          <p:val>
                                            <p:strVal val="#ppt_y"/>
                                          </p:val>
                                        </p:tav>
                                      </p:tavLst>
                                    </p:anim>
                                  </p:childTnLst>
                                </p:cTn>
                              </p:par>
                            </p:childTnLst>
                          </p:cTn>
                        </p:par>
                      </p:childTnLst>
                    </p:cTn>
                  </p:par>
                  <p:par>
                    <p:cTn id="361" fill="hold">
                      <p:stCondLst>
                        <p:cond delay="indefinite"/>
                      </p:stCondLst>
                      <p:childTnLst>
                        <p:par>
                          <p:cTn id="362" fill="hold">
                            <p:stCondLst>
                              <p:cond delay="0"/>
                            </p:stCondLst>
                            <p:childTnLst>
                              <p:par>
                                <p:cTn id="363" presetID="2" presetClass="entr" presetSubtype="2" fill="hold" grpId="0" nodeType="clickEffect">
                                  <p:stCondLst>
                                    <p:cond delay="0"/>
                                  </p:stCondLst>
                                  <p:childTnLst>
                                    <p:set>
                                      <p:cBhvr>
                                        <p:cTn id="364" dur="1" fill="hold">
                                          <p:stCondLst>
                                            <p:cond delay="0"/>
                                          </p:stCondLst>
                                        </p:cTn>
                                        <p:tgtEl>
                                          <p:spTgt spid="552"/>
                                        </p:tgtEl>
                                        <p:attrNameLst>
                                          <p:attrName>style.visibility</p:attrName>
                                        </p:attrNameLst>
                                      </p:cBhvr>
                                      <p:to>
                                        <p:strVal val="visible"/>
                                      </p:to>
                                    </p:set>
                                    <p:anim calcmode="lin" valueType="num">
                                      <p:cBhvr additive="base">
                                        <p:cTn id="365" dur="500" fill="hold"/>
                                        <p:tgtEl>
                                          <p:spTgt spid="552"/>
                                        </p:tgtEl>
                                        <p:attrNameLst>
                                          <p:attrName>ppt_x</p:attrName>
                                        </p:attrNameLst>
                                      </p:cBhvr>
                                      <p:tavLst>
                                        <p:tav tm="0">
                                          <p:val>
                                            <p:strVal val="1+#ppt_w/2"/>
                                          </p:val>
                                        </p:tav>
                                        <p:tav tm="100000">
                                          <p:val>
                                            <p:strVal val="#ppt_x"/>
                                          </p:val>
                                        </p:tav>
                                      </p:tavLst>
                                    </p:anim>
                                    <p:anim calcmode="lin" valueType="num">
                                      <p:cBhvr additive="base">
                                        <p:cTn id="366" dur="500" fill="hold"/>
                                        <p:tgtEl>
                                          <p:spTgt spid="552"/>
                                        </p:tgtEl>
                                        <p:attrNameLst>
                                          <p:attrName>ppt_y</p:attrName>
                                        </p:attrNameLst>
                                      </p:cBhvr>
                                      <p:tavLst>
                                        <p:tav tm="0">
                                          <p:val>
                                            <p:strVal val="#ppt_y"/>
                                          </p:val>
                                        </p:tav>
                                        <p:tav tm="100000">
                                          <p:val>
                                            <p:strVal val="#ppt_y"/>
                                          </p:val>
                                        </p:tav>
                                      </p:tavLst>
                                    </p:anim>
                                  </p:childTnLst>
                                </p:cTn>
                              </p:par>
                            </p:childTnLst>
                          </p:cTn>
                        </p:par>
                      </p:childTnLst>
                    </p:cTn>
                  </p:par>
                  <p:par>
                    <p:cTn id="367" fill="hold">
                      <p:stCondLst>
                        <p:cond delay="indefinite"/>
                      </p:stCondLst>
                      <p:childTnLst>
                        <p:par>
                          <p:cTn id="368" fill="hold">
                            <p:stCondLst>
                              <p:cond delay="0"/>
                            </p:stCondLst>
                            <p:childTnLst>
                              <p:par>
                                <p:cTn id="369" presetID="2" presetClass="entr" presetSubtype="2" fill="hold" grpId="0" nodeType="clickEffect">
                                  <p:stCondLst>
                                    <p:cond delay="0"/>
                                  </p:stCondLst>
                                  <p:childTnLst>
                                    <p:set>
                                      <p:cBhvr>
                                        <p:cTn id="370" dur="1" fill="hold">
                                          <p:stCondLst>
                                            <p:cond delay="0"/>
                                          </p:stCondLst>
                                        </p:cTn>
                                        <p:tgtEl>
                                          <p:spTgt spid="546"/>
                                        </p:tgtEl>
                                        <p:attrNameLst>
                                          <p:attrName>style.visibility</p:attrName>
                                        </p:attrNameLst>
                                      </p:cBhvr>
                                      <p:to>
                                        <p:strVal val="visible"/>
                                      </p:to>
                                    </p:set>
                                    <p:anim calcmode="lin" valueType="num">
                                      <p:cBhvr additive="base">
                                        <p:cTn id="371" dur="500" fill="hold"/>
                                        <p:tgtEl>
                                          <p:spTgt spid="546"/>
                                        </p:tgtEl>
                                        <p:attrNameLst>
                                          <p:attrName>ppt_x</p:attrName>
                                        </p:attrNameLst>
                                      </p:cBhvr>
                                      <p:tavLst>
                                        <p:tav tm="0">
                                          <p:val>
                                            <p:strVal val="1+#ppt_w/2"/>
                                          </p:val>
                                        </p:tav>
                                        <p:tav tm="100000">
                                          <p:val>
                                            <p:strVal val="#ppt_x"/>
                                          </p:val>
                                        </p:tav>
                                      </p:tavLst>
                                    </p:anim>
                                    <p:anim calcmode="lin" valueType="num">
                                      <p:cBhvr additive="base">
                                        <p:cTn id="372" dur="500" fill="hold"/>
                                        <p:tgtEl>
                                          <p:spTgt spid="546"/>
                                        </p:tgtEl>
                                        <p:attrNameLst>
                                          <p:attrName>ppt_y</p:attrName>
                                        </p:attrNameLst>
                                      </p:cBhvr>
                                      <p:tavLst>
                                        <p:tav tm="0">
                                          <p:val>
                                            <p:strVal val="#ppt_y"/>
                                          </p:val>
                                        </p:tav>
                                        <p:tav tm="100000">
                                          <p:val>
                                            <p:strVal val="#ppt_y"/>
                                          </p:val>
                                        </p:tav>
                                      </p:tavLst>
                                    </p:anim>
                                  </p:childTnLst>
                                </p:cTn>
                              </p:par>
                            </p:childTnLst>
                          </p:cTn>
                        </p:par>
                      </p:childTnLst>
                    </p:cTn>
                  </p:par>
                  <p:par>
                    <p:cTn id="373" fill="hold">
                      <p:stCondLst>
                        <p:cond delay="indefinite"/>
                      </p:stCondLst>
                      <p:childTnLst>
                        <p:par>
                          <p:cTn id="374" fill="hold">
                            <p:stCondLst>
                              <p:cond delay="0"/>
                            </p:stCondLst>
                            <p:childTnLst>
                              <p:par>
                                <p:cTn id="375" presetID="2" presetClass="entr" presetSubtype="2" fill="hold" grpId="0" nodeType="clickEffect">
                                  <p:stCondLst>
                                    <p:cond delay="0"/>
                                  </p:stCondLst>
                                  <p:childTnLst>
                                    <p:set>
                                      <p:cBhvr>
                                        <p:cTn id="376" dur="1" fill="hold">
                                          <p:stCondLst>
                                            <p:cond delay="0"/>
                                          </p:stCondLst>
                                        </p:cTn>
                                        <p:tgtEl>
                                          <p:spTgt spid="491"/>
                                        </p:tgtEl>
                                        <p:attrNameLst>
                                          <p:attrName>style.visibility</p:attrName>
                                        </p:attrNameLst>
                                      </p:cBhvr>
                                      <p:to>
                                        <p:strVal val="visible"/>
                                      </p:to>
                                    </p:set>
                                    <p:anim calcmode="lin" valueType="num">
                                      <p:cBhvr additive="base">
                                        <p:cTn id="377" dur="500" fill="hold"/>
                                        <p:tgtEl>
                                          <p:spTgt spid="491"/>
                                        </p:tgtEl>
                                        <p:attrNameLst>
                                          <p:attrName>ppt_x</p:attrName>
                                        </p:attrNameLst>
                                      </p:cBhvr>
                                      <p:tavLst>
                                        <p:tav tm="0">
                                          <p:val>
                                            <p:strVal val="1+#ppt_w/2"/>
                                          </p:val>
                                        </p:tav>
                                        <p:tav tm="100000">
                                          <p:val>
                                            <p:strVal val="#ppt_x"/>
                                          </p:val>
                                        </p:tav>
                                      </p:tavLst>
                                    </p:anim>
                                    <p:anim calcmode="lin" valueType="num">
                                      <p:cBhvr additive="base">
                                        <p:cTn id="378" dur="500" fill="hold"/>
                                        <p:tgtEl>
                                          <p:spTgt spid="491"/>
                                        </p:tgtEl>
                                        <p:attrNameLst>
                                          <p:attrName>ppt_y</p:attrName>
                                        </p:attrNameLst>
                                      </p:cBhvr>
                                      <p:tavLst>
                                        <p:tav tm="0">
                                          <p:val>
                                            <p:strVal val="#ppt_y"/>
                                          </p:val>
                                        </p:tav>
                                        <p:tav tm="100000">
                                          <p:val>
                                            <p:strVal val="#ppt_y"/>
                                          </p:val>
                                        </p:tav>
                                      </p:tavLst>
                                    </p:anim>
                                  </p:childTnLst>
                                </p:cTn>
                              </p:par>
                            </p:childTnLst>
                          </p:cTn>
                        </p:par>
                      </p:childTnLst>
                    </p:cTn>
                  </p:par>
                  <p:par>
                    <p:cTn id="379" fill="hold">
                      <p:stCondLst>
                        <p:cond delay="indefinite"/>
                      </p:stCondLst>
                      <p:childTnLst>
                        <p:par>
                          <p:cTn id="380" fill="hold">
                            <p:stCondLst>
                              <p:cond delay="0"/>
                            </p:stCondLst>
                            <p:childTnLst>
                              <p:par>
                                <p:cTn id="381" presetID="2" presetClass="entr" presetSubtype="2" fill="hold" grpId="0" nodeType="clickEffect">
                                  <p:stCondLst>
                                    <p:cond delay="0"/>
                                  </p:stCondLst>
                                  <p:childTnLst>
                                    <p:set>
                                      <p:cBhvr>
                                        <p:cTn id="382" dur="1" fill="hold">
                                          <p:stCondLst>
                                            <p:cond delay="0"/>
                                          </p:stCondLst>
                                        </p:cTn>
                                        <p:tgtEl>
                                          <p:spTgt spid="529"/>
                                        </p:tgtEl>
                                        <p:attrNameLst>
                                          <p:attrName>style.visibility</p:attrName>
                                        </p:attrNameLst>
                                      </p:cBhvr>
                                      <p:to>
                                        <p:strVal val="visible"/>
                                      </p:to>
                                    </p:set>
                                    <p:anim calcmode="lin" valueType="num">
                                      <p:cBhvr additive="base">
                                        <p:cTn id="383" dur="500" fill="hold"/>
                                        <p:tgtEl>
                                          <p:spTgt spid="529"/>
                                        </p:tgtEl>
                                        <p:attrNameLst>
                                          <p:attrName>ppt_x</p:attrName>
                                        </p:attrNameLst>
                                      </p:cBhvr>
                                      <p:tavLst>
                                        <p:tav tm="0">
                                          <p:val>
                                            <p:strVal val="1+#ppt_w/2"/>
                                          </p:val>
                                        </p:tav>
                                        <p:tav tm="100000">
                                          <p:val>
                                            <p:strVal val="#ppt_x"/>
                                          </p:val>
                                        </p:tav>
                                      </p:tavLst>
                                    </p:anim>
                                    <p:anim calcmode="lin" valueType="num">
                                      <p:cBhvr additive="base">
                                        <p:cTn id="384" dur="500" fill="hold"/>
                                        <p:tgtEl>
                                          <p:spTgt spid="529"/>
                                        </p:tgtEl>
                                        <p:attrNameLst>
                                          <p:attrName>ppt_y</p:attrName>
                                        </p:attrNameLst>
                                      </p:cBhvr>
                                      <p:tavLst>
                                        <p:tav tm="0">
                                          <p:val>
                                            <p:strVal val="#ppt_y"/>
                                          </p:val>
                                        </p:tav>
                                        <p:tav tm="100000">
                                          <p:val>
                                            <p:strVal val="#ppt_y"/>
                                          </p:val>
                                        </p:tav>
                                      </p:tavLst>
                                    </p:anim>
                                  </p:childTnLst>
                                </p:cTn>
                              </p:par>
                            </p:childTnLst>
                          </p:cTn>
                        </p:par>
                      </p:childTnLst>
                    </p:cTn>
                  </p:par>
                  <p:par>
                    <p:cTn id="385" fill="hold">
                      <p:stCondLst>
                        <p:cond delay="indefinite"/>
                      </p:stCondLst>
                      <p:childTnLst>
                        <p:par>
                          <p:cTn id="386" fill="hold">
                            <p:stCondLst>
                              <p:cond delay="0"/>
                            </p:stCondLst>
                            <p:childTnLst>
                              <p:par>
                                <p:cTn id="387" presetID="2" presetClass="entr" presetSubtype="2" fill="hold" grpId="0" nodeType="clickEffect">
                                  <p:stCondLst>
                                    <p:cond delay="0"/>
                                  </p:stCondLst>
                                  <p:childTnLst>
                                    <p:set>
                                      <p:cBhvr>
                                        <p:cTn id="388" dur="1" fill="hold">
                                          <p:stCondLst>
                                            <p:cond delay="0"/>
                                          </p:stCondLst>
                                        </p:cTn>
                                        <p:tgtEl>
                                          <p:spTgt spid="513"/>
                                        </p:tgtEl>
                                        <p:attrNameLst>
                                          <p:attrName>style.visibility</p:attrName>
                                        </p:attrNameLst>
                                      </p:cBhvr>
                                      <p:to>
                                        <p:strVal val="visible"/>
                                      </p:to>
                                    </p:set>
                                    <p:anim calcmode="lin" valueType="num">
                                      <p:cBhvr additive="base">
                                        <p:cTn id="389" dur="500" fill="hold"/>
                                        <p:tgtEl>
                                          <p:spTgt spid="513"/>
                                        </p:tgtEl>
                                        <p:attrNameLst>
                                          <p:attrName>ppt_x</p:attrName>
                                        </p:attrNameLst>
                                      </p:cBhvr>
                                      <p:tavLst>
                                        <p:tav tm="0">
                                          <p:val>
                                            <p:strVal val="1+#ppt_w/2"/>
                                          </p:val>
                                        </p:tav>
                                        <p:tav tm="100000">
                                          <p:val>
                                            <p:strVal val="#ppt_x"/>
                                          </p:val>
                                        </p:tav>
                                      </p:tavLst>
                                    </p:anim>
                                    <p:anim calcmode="lin" valueType="num">
                                      <p:cBhvr additive="base">
                                        <p:cTn id="390" dur="500" fill="hold"/>
                                        <p:tgtEl>
                                          <p:spTgt spid="513"/>
                                        </p:tgtEl>
                                        <p:attrNameLst>
                                          <p:attrName>ppt_y</p:attrName>
                                        </p:attrNameLst>
                                      </p:cBhvr>
                                      <p:tavLst>
                                        <p:tav tm="0">
                                          <p:val>
                                            <p:strVal val="#ppt_y"/>
                                          </p:val>
                                        </p:tav>
                                        <p:tav tm="100000">
                                          <p:val>
                                            <p:strVal val="#ppt_y"/>
                                          </p:val>
                                        </p:tav>
                                      </p:tavLst>
                                    </p:anim>
                                  </p:childTnLst>
                                </p:cTn>
                              </p:par>
                            </p:childTnLst>
                          </p:cTn>
                        </p:par>
                      </p:childTnLst>
                    </p:cTn>
                  </p:par>
                  <p:par>
                    <p:cTn id="391" fill="hold">
                      <p:stCondLst>
                        <p:cond delay="indefinite"/>
                      </p:stCondLst>
                      <p:childTnLst>
                        <p:par>
                          <p:cTn id="392" fill="hold">
                            <p:stCondLst>
                              <p:cond delay="0"/>
                            </p:stCondLst>
                            <p:childTnLst>
                              <p:par>
                                <p:cTn id="393" presetID="2" presetClass="entr" presetSubtype="2" fill="hold" grpId="0" nodeType="clickEffect">
                                  <p:stCondLst>
                                    <p:cond delay="0"/>
                                  </p:stCondLst>
                                  <p:childTnLst>
                                    <p:set>
                                      <p:cBhvr>
                                        <p:cTn id="394" dur="1" fill="hold">
                                          <p:stCondLst>
                                            <p:cond delay="0"/>
                                          </p:stCondLst>
                                        </p:cTn>
                                        <p:tgtEl>
                                          <p:spTgt spid="507"/>
                                        </p:tgtEl>
                                        <p:attrNameLst>
                                          <p:attrName>style.visibility</p:attrName>
                                        </p:attrNameLst>
                                      </p:cBhvr>
                                      <p:to>
                                        <p:strVal val="visible"/>
                                      </p:to>
                                    </p:set>
                                    <p:anim calcmode="lin" valueType="num">
                                      <p:cBhvr additive="base">
                                        <p:cTn id="395" dur="500" fill="hold"/>
                                        <p:tgtEl>
                                          <p:spTgt spid="507"/>
                                        </p:tgtEl>
                                        <p:attrNameLst>
                                          <p:attrName>ppt_x</p:attrName>
                                        </p:attrNameLst>
                                      </p:cBhvr>
                                      <p:tavLst>
                                        <p:tav tm="0">
                                          <p:val>
                                            <p:strVal val="1+#ppt_w/2"/>
                                          </p:val>
                                        </p:tav>
                                        <p:tav tm="100000">
                                          <p:val>
                                            <p:strVal val="#ppt_x"/>
                                          </p:val>
                                        </p:tav>
                                      </p:tavLst>
                                    </p:anim>
                                    <p:anim calcmode="lin" valueType="num">
                                      <p:cBhvr additive="base">
                                        <p:cTn id="396" dur="500" fill="hold"/>
                                        <p:tgtEl>
                                          <p:spTgt spid="507"/>
                                        </p:tgtEl>
                                        <p:attrNameLst>
                                          <p:attrName>ppt_y</p:attrName>
                                        </p:attrNameLst>
                                      </p:cBhvr>
                                      <p:tavLst>
                                        <p:tav tm="0">
                                          <p:val>
                                            <p:strVal val="#ppt_y"/>
                                          </p:val>
                                        </p:tav>
                                        <p:tav tm="100000">
                                          <p:val>
                                            <p:strVal val="#ppt_y"/>
                                          </p:val>
                                        </p:tav>
                                      </p:tavLst>
                                    </p:anim>
                                  </p:childTnLst>
                                </p:cTn>
                              </p:par>
                            </p:childTnLst>
                          </p:cTn>
                        </p:par>
                      </p:childTnLst>
                    </p:cTn>
                  </p:par>
                  <p:par>
                    <p:cTn id="397" fill="hold">
                      <p:stCondLst>
                        <p:cond delay="indefinite"/>
                      </p:stCondLst>
                      <p:childTnLst>
                        <p:par>
                          <p:cTn id="398" fill="hold">
                            <p:stCondLst>
                              <p:cond delay="0"/>
                            </p:stCondLst>
                            <p:childTnLst>
                              <p:par>
                                <p:cTn id="399" presetID="2" presetClass="entr" presetSubtype="2" fill="hold" grpId="1" nodeType="clickEffect">
                                  <p:stCondLst>
                                    <p:cond delay="0"/>
                                  </p:stCondLst>
                                  <p:childTnLst>
                                    <p:set>
                                      <p:cBhvr>
                                        <p:cTn id="400" dur="1" fill="hold">
                                          <p:stCondLst>
                                            <p:cond delay="0"/>
                                          </p:stCondLst>
                                        </p:cTn>
                                        <p:tgtEl>
                                          <p:spTgt spid="491"/>
                                        </p:tgtEl>
                                        <p:attrNameLst>
                                          <p:attrName>style.visibility</p:attrName>
                                        </p:attrNameLst>
                                      </p:cBhvr>
                                      <p:to>
                                        <p:strVal val="visible"/>
                                      </p:to>
                                    </p:set>
                                    <p:anim calcmode="lin" valueType="num">
                                      <p:cBhvr additive="base">
                                        <p:cTn id="401" dur="500" fill="hold"/>
                                        <p:tgtEl>
                                          <p:spTgt spid="491"/>
                                        </p:tgtEl>
                                        <p:attrNameLst>
                                          <p:attrName>ppt_x</p:attrName>
                                        </p:attrNameLst>
                                      </p:cBhvr>
                                      <p:tavLst>
                                        <p:tav tm="0">
                                          <p:val>
                                            <p:strVal val="1+#ppt_w/2"/>
                                          </p:val>
                                        </p:tav>
                                        <p:tav tm="100000">
                                          <p:val>
                                            <p:strVal val="#ppt_x"/>
                                          </p:val>
                                        </p:tav>
                                      </p:tavLst>
                                    </p:anim>
                                    <p:anim calcmode="lin" valueType="num">
                                      <p:cBhvr additive="base">
                                        <p:cTn id="402" dur="500" fill="hold"/>
                                        <p:tgtEl>
                                          <p:spTgt spid="491"/>
                                        </p:tgtEl>
                                        <p:attrNameLst>
                                          <p:attrName>ppt_y</p:attrName>
                                        </p:attrNameLst>
                                      </p:cBhvr>
                                      <p:tavLst>
                                        <p:tav tm="0">
                                          <p:val>
                                            <p:strVal val="#ppt_y"/>
                                          </p:val>
                                        </p:tav>
                                        <p:tav tm="100000">
                                          <p:val>
                                            <p:strVal val="#ppt_y"/>
                                          </p:val>
                                        </p:tav>
                                      </p:tavLst>
                                    </p:anim>
                                  </p:childTnLst>
                                </p:cTn>
                              </p:par>
                            </p:childTnLst>
                          </p:cTn>
                        </p:par>
                      </p:childTnLst>
                    </p:cTn>
                  </p:par>
                  <p:par>
                    <p:cTn id="403" fill="hold">
                      <p:stCondLst>
                        <p:cond delay="indefinite"/>
                      </p:stCondLst>
                      <p:childTnLst>
                        <p:par>
                          <p:cTn id="404" fill="hold">
                            <p:stCondLst>
                              <p:cond delay="0"/>
                            </p:stCondLst>
                            <p:childTnLst>
                              <p:par>
                                <p:cTn id="405" presetID="2" presetClass="entr" presetSubtype="2" fill="hold" grpId="0" nodeType="clickEffect">
                                  <p:stCondLst>
                                    <p:cond delay="0"/>
                                  </p:stCondLst>
                                  <p:childTnLst>
                                    <p:set>
                                      <p:cBhvr>
                                        <p:cTn id="406" dur="1" fill="hold">
                                          <p:stCondLst>
                                            <p:cond delay="0"/>
                                          </p:stCondLst>
                                        </p:cTn>
                                        <p:tgtEl>
                                          <p:spTgt spid="485"/>
                                        </p:tgtEl>
                                        <p:attrNameLst>
                                          <p:attrName>style.visibility</p:attrName>
                                        </p:attrNameLst>
                                      </p:cBhvr>
                                      <p:to>
                                        <p:strVal val="visible"/>
                                      </p:to>
                                    </p:set>
                                    <p:anim calcmode="lin" valueType="num">
                                      <p:cBhvr additive="base">
                                        <p:cTn id="407" dur="500" fill="hold"/>
                                        <p:tgtEl>
                                          <p:spTgt spid="485"/>
                                        </p:tgtEl>
                                        <p:attrNameLst>
                                          <p:attrName>ppt_x</p:attrName>
                                        </p:attrNameLst>
                                      </p:cBhvr>
                                      <p:tavLst>
                                        <p:tav tm="0">
                                          <p:val>
                                            <p:strVal val="1+#ppt_w/2"/>
                                          </p:val>
                                        </p:tav>
                                        <p:tav tm="100000">
                                          <p:val>
                                            <p:strVal val="#ppt_x"/>
                                          </p:val>
                                        </p:tav>
                                      </p:tavLst>
                                    </p:anim>
                                    <p:anim calcmode="lin" valueType="num">
                                      <p:cBhvr additive="base">
                                        <p:cTn id="408" dur="500" fill="hold"/>
                                        <p:tgtEl>
                                          <p:spTgt spid="485"/>
                                        </p:tgtEl>
                                        <p:attrNameLst>
                                          <p:attrName>ppt_y</p:attrName>
                                        </p:attrNameLst>
                                      </p:cBhvr>
                                      <p:tavLst>
                                        <p:tav tm="0">
                                          <p:val>
                                            <p:strVal val="#ppt_y"/>
                                          </p:val>
                                        </p:tav>
                                        <p:tav tm="100000">
                                          <p:val>
                                            <p:strVal val="#ppt_y"/>
                                          </p:val>
                                        </p:tav>
                                      </p:tavLst>
                                    </p:anim>
                                  </p:childTnLst>
                                </p:cTn>
                              </p:par>
                            </p:childTnLst>
                          </p:cTn>
                        </p:par>
                      </p:childTnLst>
                    </p:cTn>
                  </p:par>
                  <p:par>
                    <p:cTn id="409" fill="hold">
                      <p:stCondLst>
                        <p:cond delay="indefinite"/>
                      </p:stCondLst>
                      <p:childTnLst>
                        <p:par>
                          <p:cTn id="410" fill="hold">
                            <p:stCondLst>
                              <p:cond delay="0"/>
                            </p:stCondLst>
                            <p:childTnLst>
                              <p:par>
                                <p:cTn id="411" presetID="2" presetClass="entr" presetSubtype="2" fill="hold" grpId="0" nodeType="clickEffect">
                                  <p:stCondLst>
                                    <p:cond delay="0"/>
                                  </p:stCondLst>
                                  <p:childTnLst>
                                    <p:set>
                                      <p:cBhvr>
                                        <p:cTn id="412" dur="1" fill="hold">
                                          <p:stCondLst>
                                            <p:cond delay="0"/>
                                          </p:stCondLst>
                                        </p:cTn>
                                        <p:tgtEl>
                                          <p:spTgt spid="378"/>
                                        </p:tgtEl>
                                        <p:attrNameLst>
                                          <p:attrName>style.visibility</p:attrName>
                                        </p:attrNameLst>
                                      </p:cBhvr>
                                      <p:to>
                                        <p:strVal val="visible"/>
                                      </p:to>
                                    </p:set>
                                    <p:anim calcmode="lin" valueType="num">
                                      <p:cBhvr additive="base">
                                        <p:cTn id="413" dur="500" fill="hold"/>
                                        <p:tgtEl>
                                          <p:spTgt spid="378"/>
                                        </p:tgtEl>
                                        <p:attrNameLst>
                                          <p:attrName>ppt_x</p:attrName>
                                        </p:attrNameLst>
                                      </p:cBhvr>
                                      <p:tavLst>
                                        <p:tav tm="0">
                                          <p:val>
                                            <p:strVal val="1+#ppt_w/2"/>
                                          </p:val>
                                        </p:tav>
                                        <p:tav tm="100000">
                                          <p:val>
                                            <p:strVal val="#ppt_x"/>
                                          </p:val>
                                        </p:tav>
                                      </p:tavLst>
                                    </p:anim>
                                    <p:anim calcmode="lin" valueType="num">
                                      <p:cBhvr additive="base">
                                        <p:cTn id="414" dur="500" fill="hold"/>
                                        <p:tgtEl>
                                          <p:spTgt spid="378"/>
                                        </p:tgtEl>
                                        <p:attrNameLst>
                                          <p:attrName>ppt_y</p:attrName>
                                        </p:attrNameLst>
                                      </p:cBhvr>
                                      <p:tavLst>
                                        <p:tav tm="0">
                                          <p:val>
                                            <p:strVal val="#ppt_y"/>
                                          </p:val>
                                        </p:tav>
                                        <p:tav tm="100000">
                                          <p:val>
                                            <p:strVal val="#ppt_y"/>
                                          </p:val>
                                        </p:tav>
                                      </p:tavLst>
                                    </p:anim>
                                  </p:childTnLst>
                                </p:cTn>
                              </p:par>
                            </p:childTnLst>
                          </p:cTn>
                        </p:par>
                      </p:childTnLst>
                    </p:cTn>
                  </p:par>
                  <p:par>
                    <p:cTn id="415" fill="hold">
                      <p:stCondLst>
                        <p:cond delay="indefinite"/>
                      </p:stCondLst>
                      <p:childTnLst>
                        <p:par>
                          <p:cTn id="416" fill="hold">
                            <p:stCondLst>
                              <p:cond delay="0"/>
                            </p:stCondLst>
                            <p:childTnLst>
                              <p:par>
                                <p:cTn id="417" presetID="2" presetClass="entr" presetSubtype="8" fill="hold" grpId="0" nodeType="clickEffect">
                                  <p:stCondLst>
                                    <p:cond delay="0"/>
                                  </p:stCondLst>
                                  <p:childTnLst>
                                    <p:set>
                                      <p:cBhvr>
                                        <p:cTn id="418" dur="1" fill="hold">
                                          <p:stCondLst>
                                            <p:cond delay="0"/>
                                          </p:stCondLst>
                                        </p:cTn>
                                        <p:tgtEl>
                                          <p:spTgt spid="2"/>
                                        </p:tgtEl>
                                        <p:attrNameLst>
                                          <p:attrName>style.visibility</p:attrName>
                                        </p:attrNameLst>
                                      </p:cBhvr>
                                      <p:to>
                                        <p:strVal val="visible"/>
                                      </p:to>
                                    </p:set>
                                    <p:anim calcmode="lin" valueType="num">
                                      <p:cBhvr additive="base">
                                        <p:cTn id="419" dur="500" fill="hold"/>
                                        <p:tgtEl>
                                          <p:spTgt spid="2"/>
                                        </p:tgtEl>
                                        <p:attrNameLst>
                                          <p:attrName>ppt_x</p:attrName>
                                        </p:attrNameLst>
                                      </p:cBhvr>
                                      <p:tavLst>
                                        <p:tav tm="0">
                                          <p:val>
                                            <p:strVal val="0-#ppt_w/2"/>
                                          </p:val>
                                        </p:tav>
                                        <p:tav tm="100000">
                                          <p:val>
                                            <p:strVal val="#ppt_x"/>
                                          </p:val>
                                        </p:tav>
                                      </p:tavLst>
                                    </p:anim>
                                    <p:anim calcmode="lin" valueType="num">
                                      <p:cBhvr additive="base">
                                        <p:cTn id="420" dur="500" fill="hold"/>
                                        <p:tgtEl>
                                          <p:spTgt spid="2"/>
                                        </p:tgtEl>
                                        <p:attrNameLst>
                                          <p:attrName>ppt_y</p:attrName>
                                        </p:attrNameLst>
                                      </p:cBhvr>
                                      <p:tavLst>
                                        <p:tav tm="0">
                                          <p:val>
                                            <p:strVal val="#ppt_y"/>
                                          </p:val>
                                        </p:tav>
                                        <p:tav tm="100000">
                                          <p:val>
                                            <p:strVal val="#ppt_y"/>
                                          </p:val>
                                        </p:tav>
                                      </p:tavLst>
                                    </p:anim>
                                  </p:childTnLst>
                                </p:cTn>
                              </p:par>
                              <p:par>
                                <p:cTn id="421" presetID="2" presetClass="entr" presetSubtype="8" fill="hold" nodeType="withEffect">
                                  <p:stCondLst>
                                    <p:cond delay="0"/>
                                  </p:stCondLst>
                                  <p:childTnLst>
                                    <p:set>
                                      <p:cBhvr>
                                        <p:cTn id="422" dur="1" fill="hold">
                                          <p:stCondLst>
                                            <p:cond delay="0"/>
                                          </p:stCondLst>
                                        </p:cTn>
                                        <p:tgtEl>
                                          <p:spTgt spid="2">
                                            <p:txEl>
                                              <p:pRg st="0" end="0"/>
                                            </p:txEl>
                                          </p:spTgt>
                                        </p:tgtEl>
                                        <p:attrNameLst>
                                          <p:attrName>style.visibility</p:attrName>
                                        </p:attrNameLst>
                                      </p:cBhvr>
                                      <p:to>
                                        <p:strVal val="visible"/>
                                      </p:to>
                                    </p:set>
                                    <p:anim calcmode="lin" valueType="num">
                                      <p:cBhvr additive="base">
                                        <p:cTn id="423"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424" dur="500" fill="hold"/>
                                        <p:tgtEl>
                                          <p:spTgt spid="2">
                                            <p:txEl>
                                              <p:pRg st="0" end="0"/>
                                            </p:txEl>
                                          </p:spTgt>
                                        </p:tgtEl>
                                        <p:attrNameLst>
                                          <p:attrName>ppt_y</p:attrName>
                                        </p:attrNameLst>
                                      </p:cBhvr>
                                      <p:tavLst>
                                        <p:tav tm="0">
                                          <p:val>
                                            <p:strVal val="#ppt_y"/>
                                          </p:val>
                                        </p:tav>
                                        <p:tav tm="100000">
                                          <p:val>
                                            <p:strVal val="#ppt_y"/>
                                          </p:val>
                                        </p:tav>
                                      </p:tavLst>
                                    </p:anim>
                                  </p:childTnLst>
                                </p:cTn>
                              </p:par>
                              <p:par>
                                <p:cTn id="425" presetID="2" presetClass="entr" presetSubtype="8" fill="hold" nodeType="withEffect">
                                  <p:stCondLst>
                                    <p:cond delay="0"/>
                                  </p:stCondLst>
                                  <p:childTnLst>
                                    <p:set>
                                      <p:cBhvr>
                                        <p:cTn id="426" dur="1" fill="hold">
                                          <p:stCondLst>
                                            <p:cond delay="0"/>
                                          </p:stCondLst>
                                        </p:cTn>
                                        <p:tgtEl>
                                          <p:spTgt spid="2">
                                            <p:txEl>
                                              <p:pRg st="1" end="1"/>
                                            </p:txEl>
                                          </p:spTgt>
                                        </p:tgtEl>
                                        <p:attrNameLst>
                                          <p:attrName>style.visibility</p:attrName>
                                        </p:attrNameLst>
                                      </p:cBhvr>
                                      <p:to>
                                        <p:strVal val="visible"/>
                                      </p:to>
                                    </p:set>
                                    <p:anim calcmode="lin" valueType="num">
                                      <p:cBhvr additive="base">
                                        <p:cTn id="427"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428"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29" fill="hold">
                      <p:stCondLst>
                        <p:cond delay="indefinite"/>
                      </p:stCondLst>
                      <p:childTnLst>
                        <p:par>
                          <p:cTn id="430" fill="hold">
                            <p:stCondLst>
                              <p:cond delay="0"/>
                            </p:stCondLst>
                            <p:childTnLst>
                              <p:par>
                                <p:cTn id="431" presetID="2" presetClass="entr" presetSubtype="8" fill="hold" nodeType="clickEffect">
                                  <p:stCondLst>
                                    <p:cond delay="0"/>
                                  </p:stCondLst>
                                  <p:childTnLst>
                                    <p:set>
                                      <p:cBhvr>
                                        <p:cTn id="432" dur="1" fill="hold">
                                          <p:stCondLst>
                                            <p:cond delay="0"/>
                                          </p:stCondLst>
                                        </p:cTn>
                                        <p:tgtEl>
                                          <p:spTgt spid="2">
                                            <p:txEl>
                                              <p:pRg st="2" end="2"/>
                                            </p:txEl>
                                          </p:spTgt>
                                        </p:tgtEl>
                                        <p:attrNameLst>
                                          <p:attrName>style.visibility</p:attrName>
                                        </p:attrNameLst>
                                      </p:cBhvr>
                                      <p:to>
                                        <p:strVal val="visible"/>
                                      </p:to>
                                    </p:set>
                                    <p:anim calcmode="lin" valueType="num">
                                      <p:cBhvr additive="base">
                                        <p:cTn id="433"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434"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3" grpId="0"/>
      <p:bldP spid="393" grpId="1"/>
      <p:bldP spid="395" grpId="0"/>
      <p:bldP spid="395" grpId="1"/>
      <p:bldP spid="397" grpId="0"/>
      <p:bldP spid="397" grpId="1"/>
      <p:bldP spid="398" grpId="0"/>
      <p:bldP spid="398" grpId="1"/>
      <p:bldP spid="399" grpId="0"/>
      <p:bldP spid="399" grpId="1"/>
      <p:bldP spid="401" grpId="0"/>
      <p:bldP spid="401" grpId="1"/>
      <p:bldP spid="403" grpId="0"/>
      <p:bldP spid="403" grpId="1"/>
      <p:bldP spid="405" grpId="0"/>
      <p:bldP spid="405" grpId="1"/>
      <p:bldP spid="407" grpId="0"/>
      <p:bldP spid="407" grpId="1"/>
      <p:bldP spid="318" grpId="0"/>
      <p:bldP spid="318" grpId="1"/>
      <p:bldP spid="324" grpId="0"/>
      <p:bldP spid="324" grpId="1"/>
      <p:bldP spid="340" grpId="0"/>
      <p:bldP spid="340" grpId="1"/>
      <p:bldP spid="346" grpId="0"/>
      <p:bldP spid="346" grpId="1"/>
      <p:bldP spid="362" grpId="0"/>
      <p:bldP spid="362" grpId="1"/>
      <p:bldP spid="368" grpId="0"/>
      <p:bldP spid="368" grpId="1"/>
      <p:bldP spid="374" grpId="0"/>
      <p:bldP spid="374" grpId="1"/>
      <p:bldP spid="378" grpId="0"/>
      <p:bldP spid="485" grpId="0"/>
      <p:bldP spid="491" grpId="0"/>
      <p:bldP spid="491" grpId="1"/>
      <p:bldP spid="507" grpId="0"/>
      <p:bldP spid="513" grpId="0"/>
      <p:bldP spid="529" grpId="0"/>
      <p:bldP spid="546" grpId="0"/>
      <p:bldP spid="552" grpId="0"/>
      <p:bldP spid="568" grpId="0"/>
      <p:bldP spid="574" grpId="0"/>
      <p:bldP spid="590" grpId="0"/>
      <p:bldP spid="596" grpId="0"/>
      <p:bldP spid="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Reinforcement Learning</a:t>
            </a:r>
            <a:b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b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grpSp>
        <p:nvGrpSpPr>
          <p:cNvPr id="49" name="Group 48">
            <a:extLst>
              <a:ext uri="{FF2B5EF4-FFF2-40B4-BE49-F238E27FC236}">
                <a16:creationId xmlns:a16="http://schemas.microsoft.com/office/drawing/2014/main" id="{8A3D63B0-D8CD-4206-869C-82ABD18FF5E1}"/>
              </a:ext>
            </a:extLst>
          </p:cNvPr>
          <p:cNvGrpSpPr/>
          <p:nvPr/>
        </p:nvGrpSpPr>
        <p:grpSpPr>
          <a:xfrm>
            <a:off x="507630" y="3936787"/>
            <a:ext cx="457200" cy="457200"/>
            <a:chOff x="507630" y="2852058"/>
            <a:chExt cx="457200" cy="457200"/>
          </a:xfrm>
        </p:grpSpPr>
        <p:sp>
          <p:nvSpPr>
            <p:cNvPr id="389" name="Oval 388">
              <a:extLst>
                <a:ext uri="{FF2B5EF4-FFF2-40B4-BE49-F238E27FC236}">
                  <a16:creationId xmlns:a16="http://schemas.microsoft.com/office/drawing/2014/main" id="{C3AC329B-ED4C-4BEE-B2E1-40F8F0D40C93}"/>
                </a:ext>
              </a:extLst>
            </p:cNvPr>
            <p:cNvSpPr/>
            <p:nvPr/>
          </p:nvSpPr>
          <p:spPr>
            <a:xfrm>
              <a:off x="507630" y="285205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90" name="Picture 389">
              <a:extLst>
                <a:ext uri="{FF2B5EF4-FFF2-40B4-BE49-F238E27FC236}">
                  <a16:creationId xmlns:a16="http://schemas.microsoft.com/office/drawing/2014/main" id="{287BC488-21E0-427E-8AA2-56DD5FC8C20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65741" y="2852058"/>
              <a:ext cx="361526" cy="457200"/>
            </a:xfrm>
            <a:prstGeom prst="rect">
              <a:avLst/>
            </a:prstGeom>
          </p:spPr>
        </p:pic>
      </p:grpSp>
      <p:grpSp>
        <p:nvGrpSpPr>
          <p:cNvPr id="391" name="Group 390">
            <a:extLst>
              <a:ext uri="{FF2B5EF4-FFF2-40B4-BE49-F238E27FC236}">
                <a16:creationId xmlns:a16="http://schemas.microsoft.com/office/drawing/2014/main" id="{D62DD3C5-A7E0-4C62-AA00-31F6BCA370FD}"/>
              </a:ext>
            </a:extLst>
          </p:cNvPr>
          <p:cNvGrpSpPr/>
          <p:nvPr/>
        </p:nvGrpSpPr>
        <p:grpSpPr>
          <a:xfrm>
            <a:off x="7139000" y="3610436"/>
            <a:ext cx="1043992" cy="457200"/>
            <a:chOff x="5433008" y="6553200"/>
            <a:chExt cx="1043992" cy="457200"/>
          </a:xfrm>
        </p:grpSpPr>
        <p:sp>
          <p:nvSpPr>
            <p:cNvPr id="476" name="Oval 475">
              <a:extLst>
                <a:ext uri="{FF2B5EF4-FFF2-40B4-BE49-F238E27FC236}">
                  <a16:creationId xmlns:a16="http://schemas.microsoft.com/office/drawing/2014/main" id="{B3B7DAE0-0876-4484-98BA-6029DB79B575}"/>
                </a:ext>
              </a:extLst>
            </p:cNvPr>
            <p:cNvSpPr/>
            <p:nvPr/>
          </p:nvSpPr>
          <p:spPr>
            <a:xfrm>
              <a:off x="6019800" y="6553200"/>
              <a:ext cx="457200" cy="457200"/>
            </a:xfrm>
            <a:prstGeom prst="ellipse">
              <a:avLst/>
            </a:prstGeom>
            <a:solidFill>
              <a:schemeClr val="accent2"/>
            </a:solidFill>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77" name="Group 476">
              <a:extLst>
                <a:ext uri="{FF2B5EF4-FFF2-40B4-BE49-F238E27FC236}">
                  <a16:creationId xmlns:a16="http://schemas.microsoft.com/office/drawing/2014/main" id="{8B5C79CC-3BC5-4FD1-9256-DE3473E9073D}"/>
                </a:ext>
              </a:extLst>
            </p:cNvPr>
            <p:cNvGrpSpPr/>
            <p:nvPr/>
          </p:nvGrpSpPr>
          <p:grpSpPr>
            <a:xfrm>
              <a:off x="5433008" y="6610350"/>
              <a:ext cx="1015417" cy="400050"/>
              <a:chOff x="5433008" y="6610350"/>
              <a:chExt cx="1015417" cy="400050"/>
            </a:xfrm>
          </p:grpSpPr>
          <p:cxnSp>
            <p:nvCxnSpPr>
              <p:cNvPr id="478" name="Straight Arrow Connector 477">
                <a:extLst>
                  <a:ext uri="{FF2B5EF4-FFF2-40B4-BE49-F238E27FC236}">
                    <a16:creationId xmlns:a16="http://schemas.microsoft.com/office/drawing/2014/main" id="{FE0D0EE1-9EBC-49B5-B5C4-EDB958EAF5BD}"/>
                  </a:ext>
                </a:extLst>
              </p:cNvPr>
              <p:cNvCxnSpPr>
                <a:cxnSpLocks/>
              </p:cNvCxnSpPr>
              <p:nvPr/>
            </p:nvCxnSpPr>
            <p:spPr bwMode="auto">
              <a:xfrm>
                <a:off x="5433008" y="6629400"/>
                <a:ext cx="594055" cy="116896"/>
              </a:xfrm>
              <a:prstGeom prst="straightConnector1">
                <a:avLst/>
              </a:prstGeom>
              <a:noFill/>
              <a:ln w="38100" cap="sq" cmpd="sng" algn="ctr">
                <a:solidFill>
                  <a:schemeClr val="accent2"/>
                </a:solidFill>
                <a:prstDash val="solid"/>
                <a:round/>
                <a:headEnd type="none" w="med" len="med"/>
                <a:tailEnd type="triangle"/>
              </a:ln>
              <a:effectLst/>
            </p:spPr>
          </p:cxnSp>
          <p:pic>
            <p:nvPicPr>
              <p:cNvPr id="479" name="Picture 4" descr="Finish Line Icon of Line style - Available in SVG, PNG, EPS, AI &amp; Icon fonts">
                <a:extLst>
                  <a:ext uri="{FF2B5EF4-FFF2-40B4-BE49-F238E27FC236}">
                    <a16:creationId xmlns:a16="http://schemas.microsoft.com/office/drawing/2014/main" id="{C740E610-E5B4-4671-B2B7-201DFD600F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48375" y="6610350"/>
                <a:ext cx="400050" cy="400050"/>
              </a:xfrm>
              <a:prstGeom prst="rect">
                <a:avLst/>
              </a:prstGeom>
              <a:noFill/>
              <a:ln>
                <a:noFill/>
              </a:ln>
            </p:spPr>
          </p:pic>
        </p:grpSp>
      </p:grpSp>
      <p:grpSp>
        <p:nvGrpSpPr>
          <p:cNvPr id="392" name="Group 391">
            <a:extLst>
              <a:ext uri="{FF2B5EF4-FFF2-40B4-BE49-F238E27FC236}">
                <a16:creationId xmlns:a16="http://schemas.microsoft.com/office/drawing/2014/main" id="{74687DD4-214A-45E7-B314-C57E0AD61B6D}"/>
              </a:ext>
            </a:extLst>
          </p:cNvPr>
          <p:cNvGrpSpPr/>
          <p:nvPr/>
        </p:nvGrpSpPr>
        <p:grpSpPr>
          <a:xfrm>
            <a:off x="989008" y="3769990"/>
            <a:ext cx="846277" cy="494837"/>
            <a:chOff x="1241423" y="5386277"/>
            <a:chExt cx="846277" cy="494837"/>
          </a:xfrm>
        </p:grpSpPr>
        <p:cxnSp>
          <p:nvCxnSpPr>
            <p:cNvPr id="462" name="Straight Arrow Connector 461">
              <a:extLst>
                <a:ext uri="{FF2B5EF4-FFF2-40B4-BE49-F238E27FC236}">
                  <a16:creationId xmlns:a16="http://schemas.microsoft.com/office/drawing/2014/main" id="{D41D0076-9603-4F06-8A4A-87A5BCF5A00A}"/>
                </a:ext>
              </a:extLst>
            </p:cNvPr>
            <p:cNvCxnSpPr>
              <a:cxnSpLocks/>
              <a:endCxn id="464" idx="2"/>
            </p:cNvCxnSpPr>
            <p:nvPr/>
          </p:nvCxnSpPr>
          <p:spPr bwMode="auto">
            <a:xfrm flipV="1">
              <a:off x="1241423" y="5652514"/>
              <a:ext cx="389077" cy="72737"/>
            </a:xfrm>
            <a:prstGeom prst="straightConnector1">
              <a:avLst/>
            </a:prstGeom>
            <a:noFill/>
            <a:ln w="38100" cap="sq" cmpd="sng" algn="ctr">
              <a:solidFill>
                <a:schemeClr val="accent2"/>
              </a:solidFill>
              <a:prstDash val="solid"/>
              <a:round/>
              <a:headEnd type="none" w="med" len="med"/>
              <a:tailEnd type="triangle"/>
            </a:ln>
            <a:effectLst/>
          </p:spPr>
        </p:cxnSp>
        <p:grpSp>
          <p:nvGrpSpPr>
            <p:cNvPr id="463" name="Group 462">
              <a:extLst>
                <a:ext uri="{FF2B5EF4-FFF2-40B4-BE49-F238E27FC236}">
                  <a16:creationId xmlns:a16="http://schemas.microsoft.com/office/drawing/2014/main" id="{07CF5C12-F2C2-4E63-930D-BD5E399D9F08}"/>
                </a:ext>
              </a:extLst>
            </p:cNvPr>
            <p:cNvGrpSpPr/>
            <p:nvPr/>
          </p:nvGrpSpPr>
          <p:grpSpPr>
            <a:xfrm>
              <a:off x="1630500" y="5386277"/>
              <a:ext cx="457200" cy="494837"/>
              <a:chOff x="1630500" y="5386277"/>
              <a:chExt cx="457200" cy="494837"/>
            </a:xfrm>
          </p:grpSpPr>
          <p:sp>
            <p:nvSpPr>
              <p:cNvPr id="464" name="Oval 463">
                <a:extLst>
                  <a:ext uri="{FF2B5EF4-FFF2-40B4-BE49-F238E27FC236}">
                    <a16:creationId xmlns:a16="http://schemas.microsoft.com/office/drawing/2014/main" id="{ABDC047A-817E-4080-A456-40D5252C73EA}"/>
                  </a:ext>
                </a:extLst>
              </p:cNvPr>
              <p:cNvSpPr/>
              <p:nvPr/>
            </p:nvSpPr>
            <p:spPr>
              <a:xfrm>
                <a:off x="1630500" y="542391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65" name="Group 45">
                <a:extLst>
                  <a:ext uri="{FF2B5EF4-FFF2-40B4-BE49-F238E27FC236}">
                    <a16:creationId xmlns:a16="http://schemas.microsoft.com/office/drawing/2014/main" id="{988ADF5F-018A-4A36-9975-0FB27FB8B7A9}"/>
                  </a:ext>
                </a:extLst>
              </p:cNvPr>
              <p:cNvGrpSpPr>
                <a:grpSpLocks/>
              </p:cNvGrpSpPr>
              <p:nvPr/>
            </p:nvGrpSpPr>
            <p:grpSpPr bwMode="auto">
              <a:xfrm>
                <a:off x="1643379" y="5386277"/>
                <a:ext cx="309174" cy="452001"/>
                <a:chOff x="2593" y="768"/>
                <a:chExt cx="849" cy="1475"/>
              </a:xfrm>
            </p:grpSpPr>
            <p:sp>
              <p:nvSpPr>
                <p:cNvPr id="466" name="Freeform 46">
                  <a:extLst>
                    <a:ext uri="{FF2B5EF4-FFF2-40B4-BE49-F238E27FC236}">
                      <a16:creationId xmlns:a16="http://schemas.microsoft.com/office/drawing/2014/main" id="{EDA10251-1D56-4EFA-BF13-0C0F478CE6C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67" name="Freeform 47">
                  <a:extLst>
                    <a:ext uri="{FF2B5EF4-FFF2-40B4-BE49-F238E27FC236}">
                      <a16:creationId xmlns:a16="http://schemas.microsoft.com/office/drawing/2014/main" id="{E7913C16-DAC1-48B8-844E-7C099D5F4D73}"/>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68" name="Freeform 48">
                  <a:extLst>
                    <a:ext uri="{FF2B5EF4-FFF2-40B4-BE49-F238E27FC236}">
                      <a16:creationId xmlns:a16="http://schemas.microsoft.com/office/drawing/2014/main" id="{9D0547CF-2022-422C-B965-04E6E82AE6A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69" name="Freeform 49">
                  <a:extLst>
                    <a:ext uri="{FF2B5EF4-FFF2-40B4-BE49-F238E27FC236}">
                      <a16:creationId xmlns:a16="http://schemas.microsoft.com/office/drawing/2014/main" id="{CAC517E5-7900-42E3-BE79-940498F63FB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70" name="Freeform 50">
                  <a:extLst>
                    <a:ext uri="{FF2B5EF4-FFF2-40B4-BE49-F238E27FC236}">
                      <a16:creationId xmlns:a16="http://schemas.microsoft.com/office/drawing/2014/main" id="{32243E5B-4F36-47F8-AE1F-3D3E029C46B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71" name="Freeform 51">
                  <a:extLst>
                    <a:ext uri="{FF2B5EF4-FFF2-40B4-BE49-F238E27FC236}">
                      <a16:creationId xmlns:a16="http://schemas.microsoft.com/office/drawing/2014/main" id="{63F41903-4B35-4B5F-9AD8-444D9C45C93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72" name="Freeform 52">
                  <a:extLst>
                    <a:ext uri="{FF2B5EF4-FFF2-40B4-BE49-F238E27FC236}">
                      <a16:creationId xmlns:a16="http://schemas.microsoft.com/office/drawing/2014/main" id="{24D90B37-3D50-4720-83F2-82B4ACD966C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473" name="Group 53">
                  <a:extLst>
                    <a:ext uri="{FF2B5EF4-FFF2-40B4-BE49-F238E27FC236}">
                      <a16:creationId xmlns:a16="http://schemas.microsoft.com/office/drawing/2014/main" id="{3EFD18CB-2852-406B-82DB-818D43A8F0E6}"/>
                    </a:ext>
                  </a:extLst>
                </p:cNvPr>
                <p:cNvGrpSpPr>
                  <a:grpSpLocks/>
                </p:cNvGrpSpPr>
                <p:nvPr/>
              </p:nvGrpSpPr>
              <p:grpSpPr bwMode="auto">
                <a:xfrm>
                  <a:off x="2720" y="768"/>
                  <a:ext cx="230" cy="1456"/>
                  <a:chOff x="2720" y="768"/>
                  <a:chExt cx="230" cy="1456"/>
                </a:xfrm>
              </p:grpSpPr>
              <p:sp>
                <p:nvSpPr>
                  <p:cNvPr id="474" name="Freeform 54">
                    <a:extLst>
                      <a:ext uri="{FF2B5EF4-FFF2-40B4-BE49-F238E27FC236}">
                        <a16:creationId xmlns:a16="http://schemas.microsoft.com/office/drawing/2014/main" id="{45AAC045-A8C2-4F4E-AC6B-DF00C59DE65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75" name="Freeform 55">
                    <a:extLst>
                      <a:ext uri="{FF2B5EF4-FFF2-40B4-BE49-F238E27FC236}">
                        <a16:creationId xmlns:a16="http://schemas.microsoft.com/office/drawing/2014/main" id="{2B2039C3-2269-45BE-95F4-4621C3454F63}"/>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393" name="Rectangle 392">
            <a:extLst>
              <a:ext uri="{FF2B5EF4-FFF2-40B4-BE49-F238E27FC236}">
                <a16:creationId xmlns:a16="http://schemas.microsoft.com/office/drawing/2014/main" id="{B10950F2-AF94-4B33-BF89-5085D29AE99E}"/>
              </a:ext>
            </a:extLst>
          </p:cNvPr>
          <p:cNvSpPr/>
          <p:nvPr/>
        </p:nvSpPr>
        <p:spPr>
          <a:xfrm>
            <a:off x="751180" y="3595902"/>
            <a:ext cx="76979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v=0</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394" name="Group 393">
            <a:extLst>
              <a:ext uri="{FF2B5EF4-FFF2-40B4-BE49-F238E27FC236}">
                <a16:creationId xmlns:a16="http://schemas.microsoft.com/office/drawing/2014/main" id="{0F302734-D8C7-489C-90E4-5AB05C1A4C03}"/>
              </a:ext>
            </a:extLst>
          </p:cNvPr>
          <p:cNvGrpSpPr/>
          <p:nvPr/>
        </p:nvGrpSpPr>
        <p:grpSpPr>
          <a:xfrm>
            <a:off x="1822193" y="3247517"/>
            <a:ext cx="967266" cy="650876"/>
            <a:chOff x="2146053" y="4830463"/>
            <a:chExt cx="967266" cy="650876"/>
          </a:xfrm>
        </p:grpSpPr>
        <p:cxnSp>
          <p:nvCxnSpPr>
            <p:cNvPr id="458" name="Straight Arrow Connector 457">
              <a:extLst>
                <a:ext uri="{FF2B5EF4-FFF2-40B4-BE49-F238E27FC236}">
                  <a16:creationId xmlns:a16="http://schemas.microsoft.com/office/drawing/2014/main" id="{CD3382AB-C06B-4FD0-B123-E7A945FA0BEC}"/>
                </a:ext>
              </a:extLst>
            </p:cNvPr>
            <p:cNvCxnSpPr>
              <a:cxnSpLocks/>
            </p:cNvCxnSpPr>
            <p:nvPr/>
          </p:nvCxnSpPr>
          <p:spPr bwMode="auto">
            <a:xfrm flipV="1">
              <a:off x="2146053" y="5195798"/>
              <a:ext cx="505641" cy="285541"/>
            </a:xfrm>
            <a:prstGeom prst="straightConnector1">
              <a:avLst/>
            </a:prstGeom>
            <a:noFill/>
            <a:ln w="38100" cap="sq" cmpd="sng" algn="ctr">
              <a:solidFill>
                <a:schemeClr val="accent2"/>
              </a:solidFill>
              <a:prstDash val="solid"/>
              <a:round/>
              <a:headEnd type="none" w="med" len="med"/>
              <a:tailEnd type="triangle"/>
            </a:ln>
            <a:effectLst/>
          </p:spPr>
        </p:cxnSp>
        <p:grpSp>
          <p:nvGrpSpPr>
            <p:cNvPr id="459" name="Group 458">
              <a:extLst>
                <a:ext uri="{FF2B5EF4-FFF2-40B4-BE49-F238E27FC236}">
                  <a16:creationId xmlns:a16="http://schemas.microsoft.com/office/drawing/2014/main" id="{46186816-81D3-419E-92FE-CC3AFB2B017B}"/>
                </a:ext>
              </a:extLst>
            </p:cNvPr>
            <p:cNvGrpSpPr/>
            <p:nvPr/>
          </p:nvGrpSpPr>
          <p:grpSpPr>
            <a:xfrm>
              <a:off x="2627091" y="4830463"/>
              <a:ext cx="486228" cy="460830"/>
              <a:chOff x="2627091" y="4830463"/>
              <a:chExt cx="486228" cy="460830"/>
            </a:xfrm>
          </p:grpSpPr>
          <p:sp>
            <p:nvSpPr>
              <p:cNvPr id="460" name="Oval 459">
                <a:extLst>
                  <a:ext uri="{FF2B5EF4-FFF2-40B4-BE49-F238E27FC236}">
                    <a16:creationId xmlns:a16="http://schemas.microsoft.com/office/drawing/2014/main" id="{329083C5-F9D1-42A7-A5F2-C7237FEDB7E8}"/>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61" name="Picture 460">
                <a:extLst>
                  <a:ext uri="{FF2B5EF4-FFF2-40B4-BE49-F238E27FC236}">
                    <a16:creationId xmlns:a16="http://schemas.microsoft.com/office/drawing/2014/main" id="{C725DDD5-10AC-4348-8C2C-BB54E63DFD6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396" name="Group 395">
            <a:extLst>
              <a:ext uri="{FF2B5EF4-FFF2-40B4-BE49-F238E27FC236}">
                <a16:creationId xmlns:a16="http://schemas.microsoft.com/office/drawing/2014/main" id="{FEB1BCE8-990B-4958-A8F6-3FCE332AFA65}"/>
              </a:ext>
            </a:extLst>
          </p:cNvPr>
          <p:cNvGrpSpPr/>
          <p:nvPr/>
        </p:nvGrpSpPr>
        <p:grpSpPr>
          <a:xfrm>
            <a:off x="2776102" y="3574432"/>
            <a:ext cx="1009858" cy="538562"/>
            <a:chOff x="3090436" y="5252638"/>
            <a:chExt cx="1009858" cy="538562"/>
          </a:xfrm>
        </p:grpSpPr>
        <p:cxnSp>
          <p:nvCxnSpPr>
            <p:cNvPr id="444" name="Straight Arrow Connector 443">
              <a:extLst>
                <a:ext uri="{FF2B5EF4-FFF2-40B4-BE49-F238E27FC236}">
                  <a16:creationId xmlns:a16="http://schemas.microsoft.com/office/drawing/2014/main" id="{84385FC6-8696-4EAB-BAE3-37094112BBD1}"/>
                </a:ext>
              </a:extLst>
            </p:cNvPr>
            <p:cNvCxnSpPr>
              <a:cxnSpLocks/>
            </p:cNvCxnSpPr>
            <p:nvPr/>
          </p:nvCxnSpPr>
          <p:spPr bwMode="auto">
            <a:xfrm>
              <a:off x="3090436" y="5252638"/>
              <a:ext cx="561741" cy="220340"/>
            </a:xfrm>
            <a:prstGeom prst="straightConnector1">
              <a:avLst/>
            </a:prstGeom>
            <a:noFill/>
            <a:ln w="38100" cap="sq" cmpd="sng" algn="ctr">
              <a:solidFill>
                <a:schemeClr val="accent2"/>
              </a:solidFill>
              <a:prstDash val="solid"/>
              <a:round/>
              <a:headEnd type="none" w="med" len="med"/>
              <a:tailEnd type="triangle"/>
            </a:ln>
            <a:effectLst/>
          </p:spPr>
        </p:cxnSp>
        <p:grpSp>
          <p:nvGrpSpPr>
            <p:cNvPr id="445" name="Group 444">
              <a:extLst>
                <a:ext uri="{FF2B5EF4-FFF2-40B4-BE49-F238E27FC236}">
                  <a16:creationId xmlns:a16="http://schemas.microsoft.com/office/drawing/2014/main" id="{DDE729FA-055A-4EB9-8F0A-0CDDD4C02DCF}"/>
                </a:ext>
              </a:extLst>
            </p:cNvPr>
            <p:cNvGrpSpPr/>
            <p:nvPr/>
          </p:nvGrpSpPr>
          <p:grpSpPr>
            <a:xfrm>
              <a:off x="3643094" y="5273250"/>
              <a:ext cx="457200" cy="517950"/>
              <a:chOff x="4267200" y="5590929"/>
              <a:chExt cx="457200" cy="517950"/>
            </a:xfrm>
          </p:grpSpPr>
          <p:sp>
            <p:nvSpPr>
              <p:cNvPr id="446" name="Oval 445">
                <a:extLst>
                  <a:ext uri="{FF2B5EF4-FFF2-40B4-BE49-F238E27FC236}">
                    <a16:creationId xmlns:a16="http://schemas.microsoft.com/office/drawing/2014/main" id="{7F65E8B2-376B-461A-86A9-E32FE49759C1}"/>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47" name="Group 45">
                <a:extLst>
                  <a:ext uri="{FF2B5EF4-FFF2-40B4-BE49-F238E27FC236}">
                    <a16:creationId xmlns:a16="http://schemas.microsoft.com/office/drawing/2014/main" id="{FEBC86ED-9D2F-43D0-9E7F-3A2292CE02A7}"/>
                  </a:ext>
                </a:extLst>
              </p:cNvPr>
              <p:cNvGrpSpPr>
                <a:grpSpLocks/>
              </p:cNvGrpSpPr>
              <p:nvPr/>
            </p:nvGrpSpPr>
            <p:grpSpPr bwMode="auto">
              <a:xfrm>
                <a:off x="4288596" y="5590929"/>
                <a:ext cx="309174" cy="452001"/>
                <a:chOff x="2593" y="768"/>
                <a:chExt cx="849" cy="1475"/>
              </a:xfrm>
            </p:grpSpPr>
            <p:sp>
              <p:nvSpPr>
                <p:cNvPr id="448" name="Freeform 46">
                  <a:extLst>
                    <a:ext uri="{FF2B5EF4-FFF2-40B4-BE49-F238E27FC236}">
                      <a16:creationId xmlns:a16="http://schemas.microsoft.com/office/drawing/2014/main" id="{969E67CB-AB2B-4CFA-8D61-72E4ACE851C3}"/>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49" name="Freeform 47">
                  <a:extLst>
                    <a:ext uri="{FF2B5EF4-FFF2-40B4-BE49-F238E27FC236}">
                      <a16:creationId xmlns:a16="http://schemas.microsoft.com/office/drawing/2014/main" id="{6F2BBACE-F84D-41A3-94BD-3E8A4DAA1C9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0" name="Freeform 48">
                  <a:extLst>
                    <a:ext uri="{FF2B5EF4-FFF2-40B4-BE49-F238E27FC236}">
                      <a16:creationId xmlns:a16="http://schemas.microsoft.com/office/drawing/2014/main" id="{D0EACD6C-948B-4751-8892-D995788D96B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1" name="Freeform 49">
                  <a:extLst>
                    <a:ext uri="{FF2B5EF4-FFF2-40B4-BE49-F238E27FC236}">
                      <a16:creationId xmlns:a16="http://schemas.microsoft.com/office/drawing/2014/main" id="{C7A13171-3C71-41CC-B16F-E940B858C9D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2" name="Freeform 50">
                  <a:extLst>
                    <a:ext uri="{FF2B5EF4-FFF2-40B4-BE49-F238E27FC236}">
                      <a16:creationId xmlns:a16="http://schemas.microsoft.com/office/drawing/2014/main" id="{8D490E84-153D-4A1E-9D31-2B4A02885D4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3" name="Freeform 51">
                  <a:extLst>
                    <a:ext uri="{FF2B5EF4-FFF2-40B4-BE49-F238E27FC236}">
                      <a16:creationId xmlns:a16="http://schemas.microsoft.com/office/drawing/2014/main" id="{6434A9AF-EEF8-462E-BAE5-ADC9C0AD18E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4" name="Freeform 52">
                  <a:extLst>
                    <a:ext uri="{FF2B5EF4-FFF2-40B4-BE49-F238E27FC236}">
                      <a16:creationId xmlns:a16="http://schemas.microsoft.com/office/drawing/2014/main" id="{7AE18B2C-7F05-4E4D-804F-30F531BD7178}"/>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455" name="Group 53">
                  <a:extLst>
                    <a:ext uri="{FF2B5EF4-FFF2-40B4-BE49-F238E27FC236}">
                      <a16:creationId xmlns:a16="http://schemas.microsoft.com/office/drawing/2014/main" id="{C7C419CF-1B38-4879-A678-45934566C83D}"/>
                    </a:ext>
                  </a:extLst>
                </p:cNvPr>
                <p:cNvGrpSpPr>
                  <a:grpSpLocks/>
                </p:cNvGrpSpPr>
                <p:nvPr/>
              </p:nvGrpSpPr>
              <p:grpSpPr bwMode="auto">
                <a:xfrm>
                  <a:off x="2720" y="768"/>
                  <a:ext cx="230" cy="1456"/>
                  <a:chOff x="2720" y="768"/>
                  <a:chExt cx="230" cy="1456"/>
                </a:xfrm>
              </p:grpSpPr>
              <p:sp>
                <p:nvSpPr>
                  <p:cNvPr id="456" name="Freeform 54">
                    <a:extLst>
                      <a:ext uri="{FF2B5EF4-FFF2-40B4-BE49-F238E27FC236}">
                        <a16:creationId xmlns:a16="http://schemas.microsoft.com/office/drawing/2014/main" id="{6C7F38BD-0F90-4D73-A02B-8881F1FEA7D5}"/>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7" name="Freeform 55">
                    <a:extLst>
                      <a:ext uri="{FF2B5EF4-FFF2-40B4-BE49-F238E27FC236}">
                        <a16:creationId xmlns:a16="http://schemas.microsoft.com/office/drawing/2014/main" id="{FD6D3BEB-EE30-4F31-834E-AE117627A03F}"/>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399" name="Rectangle 398">
            <a:extLst>
              <a:ext uri="{FF2B5EF4-FFF2-40B4-BE49-F238E27FC236}">
                <a16:creationId xmlns:a16="http://schemas.microsoft.com/office/drawing/2014/main" id="{6224718C-C0FC-4D53-97B7-99F7A1DE8A8A}"/>
              </a:ext>
            </a:extLst>
          </p:cNvPr>
          <p:cNvSpPr/>
          <p:nvPr/>
        </p:nvSpPr>
        <p:spPr>
          <a:xfrm>
            <a:off x="1531263" y="3403387"/>
            <a:ext cx="796571"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v=0</a:t>
            </a:r>
            <a:endParaRPr kumimoji="0" lang="en-CA" sz="2400" b="0" i="0" u="none" strike="noStrike" kern="1200" cap="none" spc="0" normalizeH="0" baseline="-25000" noProof="0" dirty="0">
              <a:ln>
                <a:noFill/>
              </a:ln>
              <a:solidFill>
                <a:srgbClr val="66FF33"/>
              </a:solidFill>
              <a:effectLst/>
              <a:uLnTx/>
              <a:uFillTx/>
              <a:latin typeface="Times New Roman" pitchFamily="18" charset="0"/>
              <a:ea typeface="+mn-ea"/>
              <a:cs typeface="Arial" charset="0"/>
            </a:endParaRPr>
          </a:p>
        </p:txBody>
      </p:sp>
      <p:grpSp>
        <p:nvGrpSpPr>
          <p:cNvPr id="400" name="Group 399">
            <a:extLst>
              <a:ext uri="{FF2B5EF4-FFF2-40B4-BE49-F238E27FC236}">
                <a16:creationId xmlns:a16="http://schemas.microsoft.com/office/drawing/2014/main" id="{E3615326-2B8C-4C49-ABE7-7A931496A50E}"/>
              </a:ext>
            </a:extLst>
          </p:cNvPr>
          <p:cNvGrpSpPr/>
          <p:nvPr/>
        </p:nvGrpSpPr>
        <p:grpSpPr>
          <a:xfrm>
            <a:off x="3802928" y="3871975"/>
            <a:ext cx="972510" cy="460830"/>
            <a:chOff x="2140809" y="4830463"/>
            <a:chExt cx="972510" cy="460830"/>
          </a:xfrm>
        </p:grpSpPr>
        <p:cxnSp>
          <p:nvCxnSpPr>
            <p:cNvPr id="440" name="Straight Arrow Connector 439">
              <a:extLst>
                <a:ext uri="{FF2B5EF4-FFF2-40B4-BE49-F238E27FC236}">
                  <a16:creationId xmlns:a16="http://schemas.microsoft.com/office/drawing/2014/main" id="{B041E162-232E-4C6C-A8D5-D26555245493}"/>
                </a:ext>
              </a:extLst>
            </p:cNvPr>
            <p:cNvCxnSpPr>
              <a:cxnSpLocks/>
            </p:cNvCxnSpPr>
            <p:nvPr/>
          </p:nvCxnSpPr>
          <p:spPr bwMode="auto">
            <a:xfrm>
              <a:off x="2140809" y="4920319"/>
              <a:ext cx="496646" cy="111944"/>
            </a:xfrm>
            <a:prstGeom prst="straightConnector1">
              <a:avLst/>
            </a:prstGeom>
            <a:noFill/>
            <a:ln w="38100" cap="sq" cmpd="sng" algn="ctr">
              <a:solidFill>
                <a:schemeClr val="accent2"/>
              </a:solidFill>
              <a:prstDash val="solid"/>
              <a:round/>
              <a:headEnd type="none" w="med" len="med"/>
              <a:tailEnd type="triangle"/>
            </a:ln>
            <a:effectLst/>
          </p:spPr>
        </p:cxnSp>
        <p:grpSp>
          <p:nvGrpSpPr>
            <p:cNvPr id="441" name="Group 440">
              <a:extLst>
                <a:ext uri="{FF2B5EF4-FFF2-40B4-BE49-F238E27FC236}">
                  <a16:creationId xmlns:a16="http://schemas.microsoft.com/office/drawing/2014/main" id="{785DCAFA-EA31-4B0D-9E43-013105818588}"/>
                </a:ext>
              </a:extLst>
            </p:cNvPr>
            <p:cNvGrpSpPr/>
            <p:nvPr/>
          </p:nvGrpSpPr>
          <p:grpSpPr>
            <a:xfrm>
              <a:off x="2627091" y="4830463"/>
              <a:ext cx="486228" cy="460830"/>
              <a:chOff x="2627091" y="4830463"/>
              <a:chExt cx="486228" cy="460830"/>
            </a:xfrm>
          </p:grpSpPr>
          <p:sp>
            <p:nvSpPr>
              <p:cNvPr id="442" name="Oval 441">
                <a:extLst>
                  <a:ext uri="{FF2B5EF4-FFF2-40B4-BE49-F238E27FC236}">
                    <a16:creationId xmlns:a16="http://schemas.microsoft.com/office/drawing/2014/main" id="{769DDB19-2BF6-4C2E-9618-54A548E5256F}"/>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43" name="Picture 442">
                <a:extLst>
                  <a:ext uri="{FF2B5EF4-FFF2-40B4-BE49-F238E27FC236}">
                    <a16:creationId xmlns:a16="http://schemas.microsoft.com/office/drawing/2014/main" id="{B13803B8-D398-4A1F-90A9-4C62A4A113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402" name="Group 401">
            <a:extLst>
              <a:ext uri="{FF2B5EF4-FFF2-40B4-BE49-F238E27FC236}">
                <a16:creationId xmlns:a16="http://schemas.microsoft.com/office/drawing/2014/main" id="{DC4A49A6-E1A4-4CB2-9FD7-542121013847}"/>
              </a:ext>
            </a:extLst>
          </p:cNvPr>
          <p:cNvGrpSpPr/>
          <p:nvPr/>
        </p:nvGrpSpPr>
        <p:grpSpPr>
          <a:xfrm>
            <a:off x="5661629" y="3758326"/>
            <a:ext cx="842586" cy="679248"/>
            <a:chOff x="2270733" y="4612045"/>
            <a:chExt cx="842586" cy="679248"/>
          </a:xfrm>
        </p:grpSpPr>
        <p:cxnSp>
          <p:nvCxnSpPr>
            <p:cNvPr id="436" name="Straight Arrow Connector 435">
              <a:extLst>
                <a:ext uri="{FF2B5EF4-FFF2-40B4-BE49-F238E27FC236}">
                  <a16:creationId xmlns:a16="http://schemas.microsoft.com/office/drawing/2014/main" id="{9EF1D9CA-D8EA-4B59-8510-6A256D5803CA}"/>
                </a:ext>
              </a:extLst>
            </p:cNvPr>
            <p:cNvCxnSpPr>
              <a:cxnSpLocks/>
            </p:cNvCxnSpPr>
            <p:nvPr/>
          </p:nvCxnSpPr>
          <p:spPr bwMode="auto">
            <a:xfrm>
              <a:off x="2270733" y="4612045"/>
              <a:ext cx="413514" cy="298248"/>
            </a:xfrm>
            <a:prstGeom prst="straightConnector1">
              <a:avLst/>
            </a:prstGeom>
            <a:noFill/>
            <a:ln w="38100" cap="sq" cmpd="sng" algn="ctr">
              <a:solidFill>
                <a:schemeClr val="accent2"/>
              </a:solidFill>
              <a:prstDash val="solid"/>
              <a:round/>
              <a:headEnd type="none" w="med" len="med"/>
              <a:tailEnd type="triangle"/>
            </a:ln>
            <a:effectLst/>
          </p:spPr>
        </p:cxnSp>
        <p:grpSp>
          <p:nvGrpSpPr>
            <p:cNvPr id="437" name="Group 436">
              <a:extLst>
                <a:ext uri="{FF2B5EF4-FFF2-40B4-BE49-F238E27FC236}">
                  <a16:creationId xmlns:a16="http://schemas.microsoft.com/office/drawing/2014/main" id="{412BF344-054D-4E10-B42C-6F915E4E57EE}"/>
                </a:ext>
              </a:extLst>
            </p:cNvPr>
            <p:cNvGrpSpPr/>
            <p:nvPr/>
          </p:nvGrpSpPr>
          <p:grpSpPr>
            <a:xfrm>
              <a:off x="2627091" y="4830463"/>
              <a:ext cx="486228" cy="460830"/>
              <a:chOff x="2627091" y="4830463"/>
              <a:chExt cx="486228" cy="460830"/>
            </a:xfrm>
          </p:grpSpPr>
          <p:sp>
            <p:nvSpPr>
              <p:cNvPr id="438" name="Oval 437">
                <a:extLst>
                  <a:ext uri="{FF2B5EF4-FFF2-40B4-BE49-F238E27FC236}">
                    <a16:creationId xmlns:a16="http://schemas.microsoft.com/office/drawing/2014/main" id="{A5CA3193-0F2D-44EE-8EA7-EA9144BFA93C}"/>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39" name="Picture 438">
                <a:extLst>
                  <a:ext uri="{FF2B5EF4-FFF2-40B4-BE49-F238E27FC236}">
                    <a16:creationId xmlns:a16="http://schemas.microsoft.com/office/drawing/2014/main" id="{3521D170-CAE9-4BB4-BDCF-9725D3991ED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404" name="Group 403">
            <a:extLst>
              <a:ext uri="{FF2B5EF4-FFF2-40B4-BE49-F238E27FC236}">
                <a16:creationId xmlns:a16="http://schemas.microsoft.com/office/drawing/2014/main" id="{ED7DD4A4-6484-4149-B952-C3D7D5EEEF49}"/>
              </a:ext>
            </a:extLst>
          </p:cNvPr>
          <p:cNvGrpSpPr/>
          <p:nvPr/>
        </p:nvGrpSpPr>
        <p:grpSpPr>
          <a:xfrm>
            <a:off x="4743724" y="3304533"/>
            <a:ext cx="944365" cy="676557"/>
            <a:chOff x="3155929" y="5273250"/>
            <a:chExt cx="944365" cy="676557"/>
          </a:xfrm>
        </p:grpSpPr>
        <p:cxnSp>
          <p:nvCxnSpPr>
            <p:cNvPr id="422" name="Straight Arrow Connector 421">
              <a:extLst>
                <a:ext uri="{FF2B5EF4-FFF2-40B4-BE49-F238E27FC236}">
                  <a16:creationId xmlns:a16="http://schemas.microsoft.com/office/drawing/2014/main" id="{287A8CE3-9132-4DF8-9A29-A30ED91E1C52}"/>
                </a:ext>
              </a:extLst>
            </p:cNvPr>
            <p:cNvCxnSpPr>
              <a:cxnSpLocks/>
            </p:cNvCxnSpPr>
            <p:nvPr/>
          </p:nvCxnSpPr>
          <p:spPr bwMode="auto">
            <a:xfrm flipV="1">
              <a:off x="3155929" y="5670650"/>
              <a:ext cx="506715" cy="279157"/>
            </a:xfrm>
            <a:prstGeom prst="straightConnector1">
              <a:avLst/>
            </a:prstGeom>
            <a:noFill/>
            <a:ln w="38100" cap="sq" cmpd="sng" algn="ctr">
              <a:solidFill>
                <a:schemeClr val="accent2"/>
              </a:solidFill>
              <a:prstDash val="solid"/>
              <a:round/>
              <a:headEnd type="none" w="med" len="med"/>
              <a:tailEnd type="triangle"/>
            </a:ln>
            <a:effectLst/>
          </p:spPr>
        </p:cxnSp>
        <p:grpSp>
          <p:nvGrpSpPr>
            <p:cNvPr id="423" name="Group 422">
              <a:extLst>
                <a:ext uri="{FF2B5EF4-FFF2-40B4-BE49-F238E27FC236}">
                  <a16:creationId xmlns:a16="http://schemas.microsoft.com/office/drawing/2014/main" id="{EFB6D5A4-5661-44FA-99A4-89BE7A55B2DF}"/>
                </a:ext>
              </a:extLst>
            </p:cNvPr>
            <p:cNvGrpSpPr/>
            <p:nvPr/>
          </p:nvGrpSpPr>
          <p:grpSpPr>
            <a:xfrm>
              <a:off x="3643094" y="5273250"/>
              <a:ext cx="457200" cy="517950"/>
              <a:chOff x="4267200" y="5590929"/>
              <a:chExt cx="457200" cy="517950"/>
            </a:xfrm>
          </p:grpSpPr>
          <p:sp>
            <p:nvSpPr>
              <p:cNvPr id="424" name="Oval 423">
                <a:extLst>
                  <a:ext uri="{FF2B5EF4-FFF2-40B4-BE49-F238E27FC236}">
                    <a16:creationId xmlns:a16="http://schemas.microsoft.com/office/drawing/2014/main" id="{84EF97B7-1566-43C0-B6F1-4CB6E25C6400}"/>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25" name="Group 45">
                <a:extLst>
                  <a:ext uri="{FF2B5EF4-FFF2-40B4-BE49-F238E27FC236}">
                    <a16:creationId xmlns:a16="http://schemas.microsoft.com/office/drawing/2014/main" id="{88147A1C-C82C-4FF9-B3AC-0EF8E69885A6}"/>
                  </a:ext>
                </a:extLst>
              </p:cNvPr>
              <p:cNvGrpSpPr>
                <a:grpSpLocks/>
              </p:cNvGrpSpPr>
              <p:nvPr/>
            </p:nvGrpSpPr>
            <p:grpSpPr bwMode="auto">
              <a:xfrm>
                <a:off x="4288596" y="5590929"/>
                <a:ext cx="309174" cy="452001"/>
                <a:chOff x="2593" y="768"/>
                <a:chExt cx="849" cy="1475"/>
              </a:xfrm>
            </p:grpSpPr>
            <p:sp>
              <p:nvSpPr>
                <p:cNvPr id="426" name="Freeform 46">
                  <a:extLst>
                    <a:ext uri="{FF2B5EF4-FFF2-40B4-BE49-F238E27FC236}">
                      <a16:creationId xmlns:a16="http://schemas.microsoft.com/office/drawing/2014/main" id="{63A0BAC5-8925-4CFB-8A96-294A7C3AA2A9}"/>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27" name="Freeform 47">
                  <a:extLst>
                    <a:ext uri="{FF2B5EF4-FFF2-40B4-BE49-F238E27FC236}">
                      <a16:creationId xmlns:a16="http://schemas.microsoft.com/office/drawing/2014/main" id="{DCB94CAF-CC11-47EF-9586-67B8125FB42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28" name="Freeform 48">
                  <a:extLst>
                    <a:ext uri="{FF2B5EF4-FFF2-40B4-BE49-F238E27FC236}">
                      <a16:creationId xmlns:a16="http://schemas.microsoft.com/office/drawing/2014/main" id="{66B5F0F1-4AF1-4540-B71E-1BA0E165A5F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29" name="Freeform 49">
                  <a:extLst>
                    <a:ext uri="{FF2B5EF4-FFF2-40B4-BE49-F238E27FC236}">
                      <a16:creationId xmlns:a16="http://schemas.microsoft.com/office/drawing/2014/main" id="{E14999EE-BA2D-49E5-B094-90AB8086A161}"/>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30" name="Freeform 50">
                  <a:extLst>
                    <a:ext uri="{FF2B5EF4-FFF2-40B4-BE49-F238E27FC236}">
                      <a16:creationId xmlns:a16="http://schemas.microsoft.com/office/drawing/2014/main" id="{B2AE79F8-AFE4-48D0-8EE1-7F3FB3E05214}"/>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31" name="Freeform 51">
                  <a:extLst>
                    <a:ext uri="{FF2B5EF4-FFF2-40B4-BE49-F238E27FC236}">
                      <a16:creationId xmlns:a16="http://schemas.microsoft.com/office/drawing/2014/main" id="{31264C7F-BCF3-4CC1-A4EE-765AB0A4212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32" name="Freeform 52">
                  <a:extLst>
                    <a:ext uri="{FF2B5EF4-FFF2-40B4-BE49-F238E27FC236}">
                      <a16:creationId xmlns:a16="http://schemas.microsoft.com/office/drawing/2014/main" id="{C8339468-34F4-43EB-8FD1-9F6869B165F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433" name="Group 53">
                  <a:extLst>
                    <a:ext uri="{FF2B5EF4-FFF2-40B4-BE49-F238E27FC236}">
                      <a16:creationId xmlns:a16="http://schemas.microsoft.com/office/drawing/2014/main" id="{F0975265-0DE4-444D-8D60-03637CBFFEAC}"/>
                    </a:ext>
                  </a:extLst>
                </p:cNvPr>
                <p:cNvGrpSpPr>
                  <a:grpSpLocks/>
                </p:cNvGrpSpPr>
                <p:nvPr/>
              </p:nvGrpSpPr>
              <p:grpSpPr bwMode="auto">
                <a:xfrm>
                  <a:off x="2720" y="768"/>
                  <a:ext cx="230" cy="1456"/>
                  <a:chOff x="2720" y="768"/>
                  <a:chExt cx="230" cy="1456"/>
                </a:xfrm>
              </p:grpSpPr>
              <p:sp>
                <p:nvSpPr>
                  <p:cNvPr id="434" name="Freeform 54">
                    <a:extLst>
                      <a:ext uri="{FF2B5EF4-FFF2-40B4-BE49-F238E27FC236}">
                        <a16:creationId xmlns:a16="http://schemas.microsoft.com/office/drawing/2014/main" id="{8D3B3D55-3E8E-44AC-B77C-C66086EBCDE7}"/>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35" name="Freeform 55">
                    <a:extLst>
                      <a:ext uri="{FF2B5EF4-FFF2-40B4-BE49-F238E27FC236}">
                        <a16:creationId xmlns:a16="http://schemas.microsoft.com/office/drawing/2014/main" id="{635D2624-AC9D-4054-A6CB-1648ADCB163D}"/>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nvGrpSpPr>
          <p:cNvPr id="406" name="Group 405">
            <a:extLst>
              <a:ext uri="{FF2B5EF4-FFF2-40B4-BE49-F238E27FC236}">
                <a16:creationId xmlns:a16="http://schemas.microsoft.com/office/drawing/2014/main" id="{EB65D630-79E6-4C86-9FDA-0EBECBF31724}"/>
              </a:ext>
            </a:extLst>
          </p:cNvPr>
          <p:cNvGrpSpPr/>
          <p:nvPr/>
        </p:nvGrpSpPr>
        <p:grpSpPr>
          <a:xfrm>
            <a:off x="6421049" y="3344137"/>
            <a:ext cx="710073" cy="698726"/>
            <a:chOff x="3390221" y="5273250"/>
            <a:chExt cx="710073" cy="698726"/>
          </a:xfrm>
        </p:grpSpPr>
        <p:cxnSp>
          <p:nvCxnSpPr>
            <p:cNvPr id="408" name="Straight Arrow Connector 407">
              <a:extLst>
                <a:ext uri="{FF2B5EF4-FFF2-40B4-BE49-F238E27FC236}">
                  <a16:creationId xmlns:a16="http://schemas.microsoft.com/office/drawing/2014/main" id="{9F215EF6-9E88-4DE1-A530-DCF26B07EB72}"/>
                </a:ext>
              </a:extLst>
            </p:cNvPr>
            <p:cNvCxnSpPr>
              <a:cxnSpLocks/>
            </p:cNvCxnSpPr>
            <p:nvPr/>
          </p:nvCxnSpPr>
          <p:spPr bwMode="auto">
            <a:xfrm flipV="1">
              <a:off x="3390221" y="5705763"/>
              <a:ext cx="319828" cy="266213"/>
            </a:xfrm>
            <a:prstGeom prst="straightConnector1">
              <a:avLst/>
            </a:prstGeom>
            <a:noFill/>
            <a:ln w="38100" cap="sq" cmpd="sng" algn="ctr">
              <a:solidFill>
                <a:schemeClr val="accent2"/>
              </a:solidFill>
              <a:prstDash val="solid"/>
              <a:round/>
              <a:headEnd type="none" w="med" len="med"/>
              <a:tailEnd type="triangle"/>
            </a:ln>
            <a:effectLst/>
          </p:spPr>
        </p:cxnSp>
        <p:grpSp>
          <p:nvGrpSpPr>
            <p:cNvPr id="409" name="Group 408">
              <a:extLst>
                <a:ext uri="{FF2B5EF4-FFF2-40B4-BE49-F238E27FC236}">
                  <a16:creationId xmlns:a16="http://schemas.microsoft.com/office/drawing/2014/main" id="{846A8631-E99A-4657-ADE5-71AFD4590D6C}"/>
                </a:ext>
              </a:extLst>
            </p:cNvPr>
            <p:cNvGrpSpPr/>
            <p:nvPr/>
          </p:nvGrpSpPr>
          <p:grpSpPr>
            <a:xfrm>
              <a:off x="3643094" y="5273250"/>
              <a:ext cx="457200" cy="517950"/>
              <a:chOff x="4267200" y="5590929"/>
              <a:chExt cx="457200" cy="517950"/>
            </a:xfrm>
          </p:grpSpPr>
          <p:sp>
            <p:nvSpPr>
              <p:cNvPr id="410" name="Oval 409">
                <a:extLst>
                  <a:ext uri="{FF2B5EF4-FFF2-40B4-BE49-F238E27FC236}">
                    <a16:creationId xmlns:a16="http://schemas.microsoft.com/office/drawing/2014/main" id="{A7E8D39A-55F6-44DA-82CB-8B87B176D5C9}"/>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11" name="Group 45">
                <a:extLst>
                  <a:ext uri="{FF2B5EF4-FFF2-40B4-BE49-F238E27FC236}">
                    <a16:creationId xmlns:a16="http://schemas.microsoft.com/office/drawing/2014/main" id="{8AA7B046-ABD8-4A6D-93E0-5AA439F2603A}"/>
                  </a:ext>
                </a:extLst>
              </p:cNvPr>
              <p:cNvGrpSpPr>
                <a:grpSpLocks/>
              </p:cNvGrpSpPr>
              <p:nvPr/>
            </p:nvGrpSpPr>
            <p:grpSpPr bwMode="auto">
              <a:xfrm>
                <a:off x="4288596" y="5590929"/>
                <a:ext cx="309174" cy="452001"/>
                <a:chOff x="2593" y="768"/>
                <a:chExt cx="849" cy="1475"/>
              </a:xfrm>
            </p:grpSpPr>
            <p:sp>
              <p:nvSpPr>
                <p:cNvPr id="412" name="Freeform 46">
                  <a:extLst>
                    <a:ext uri="{FF2B5EF4-FFF2-40B4-BE49-F238E27FC236}">
                      <a16:creationId xmlns:a16="http://schemas.microsoft.com/office/drawing/2014/main" id="{7945213C-FD0A-41C5-86F1-66DF9D1795FE}"/>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3" name="Freeform 47">
                  <a:extLst>
                    <a:ext uri="{FF2B5EF4-FFF2-40B4-BE49-F238E27FC236}">
                      <a16:creationId xmlns:a16="http://schemas.microsoft.com/office/drawing/2014/main" id="{94BB58CE-5BD0-4183-94BC-AA9BE9956A09}"/>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4" name="Freeform 48">
                  <a:extLst>
                    <a:ext uri="{FF2B5EF4-FFF2-40B4-BE49-F238E27FC236}">
                      <a16:creationId xmlns:a16="http://schemas.microsoft.com/office/drawing/2014/main" id="{BBC0050D-B434-484E-AC91-C3D9FB1E63DB}"/>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5" name="Freeform 49">
                  <a:extLst>
                    <a:ext uri="{FF2B5EF4-FFF2-40B4-BE49-F238E27FC236}">
                      <a16:creationId xmlns:a16="http://schemas.microsoft.com/office/drawing/2014/main" id="{DA1D5667-B216-4665-BF63-376E9EAB93A4}"/>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6" name="Freeform 50">
                  <a:extLst>
                    <a:ext uri="{FF2B5EF4-FFF2-40B4-BE49-F238E27FC236}">
                      <a16:creationId xmlns:a16="http://schemas.microsoft.com/office/drawing/2014/main" id="{1A7DD620-AA65-4B39-81EF-5FC0A23D8040}"/>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7" name="Freeform 51">
                  <a:extLst>
                    <a:ext uri="{FF2B5EF4-FFF2-40B4-BE49-F238E27FC236}">
                      <a16:creationId xmlns:a16="http://schemas.microsoft.com/office/drawing/2014/main" id="{23456621-C252-4B8D-B460-B13194F9F67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8" name="Freeform 52">
                  <a:extLst>
                    <a:ext uri="{FF2B5EF4-FFF2-40B4-BE49-F238E27FC236}">
                      <a16:creationId xmlns:a16="http://schemas.microsoft.com/office/drawing/2014/main" id="{13D604C3-E9D6-46FC-BA56-38C30B6C8D3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419" name="Group 53">
                  <a:extLst>
                    <a:ext uri="{FF2B5EF4-FFF2-40B4-BE49-F238E27FC236}">
                      <a16:creationId xmlns:a16="http://schemas.microsoft.com/office/drawing/2014/main" id="{67AD8BE8-31E4-40DE-9DB4-496C2405A93B}"/>
                    </a:ext>
                  </a:extLst>
                </p:cNvPr>
                <p:cNvGrpSpPr>
                  <a:grpSpLocks/>
                </p:cNvGrpSpPr>
                <p:nvPr/>
              </p:nvGrpSpPr>
              <p:grpSpPr bwMode="auto">
                <a:xfrm>
                  <a:off x="2720" y="768"/>
                  <a:ext cx="230" cy="1456"/>
                  <a:chOff x="2720" y="768"/>
                  <a:chExt cx="230" cy="1456"/>
                </a:xfrm>
              </p:grpSpPr>
              <p:sp>
                <p:nvSpPr>
                  <p:cNvPr id="420" name="Freeform 54">
                    <a:extLst>
                      <a:ext uri="{FF2B5EF4-FFF2-40B4-BE49-F238E27FC236}">
                        <a16:creationId xmlns:a16="http://schemas.microsoft.com/office/drawing/2014/main" id="{3EED25B8-D0BD-4B67-B85A-3E955986AEE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21" name="Freeform 55">
                    <a:extLst>
                      <a:ext uri="{FF2B5EF4-FFF2-40B4-BE49-F238E27FC236}">
                        <a16:creationId xmlns:a16="http://schemas.microsoft.com/office/drawing/2014/main" id="{D097626D-1C19-4D9C-82FF-69B03494FEA1}"/>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pic>
        <p:nvPicPr>
          <p:cNvPr id="2" name="Picture 809" descr="Image may contain: 1 person, indoor">
            <a:extLst>
              <a:ext uri="{FF2B5EF4-FFF2-40B4-BE49-F238E27FC236}">
                <a16:creationId xmlns:a16="http://schemas.microsoft.com/office/drawing/2014/main" id="{AEF3ED78-0672-F24B-0B2E-9A840F2C144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18062"/>
          <a:stretch/>
        </p:blipFill>
        <p:spPr bwMode="auto">
          <a:xfrm>
            <a:off x="190625" y="215935"/>
            <a:ext cx="1186373" cy="1034945"/>
          </a:xfrm>
          <a:prstGeom prst="rect">
            <a:avLst/>
          </a:prstGeom>
          <a:noFill/>
          <a:extLst>
            <a:ext uri="{909E8E84-426E-40DD-AFC4-6F175D3DCCD1}">
              <a14:hiddenFill xmlns:a14="http://schemas.microsoft.com/office/drawing/2010/main">
                <a:solidFill>
                  <a:srgbClr val="FFFFFF"/>
                </a:solidFill>
              </a14:hiddenFill>
            </a:ext>
          </a:extLst>
        </p:spPr>
      </p:pic>
      <p:sp>
        <p:nvSpPr>
          <p:cNvPr id="3" name="Rounded Rectangular Callout 97">
            <a:extLst>
              <a:ext uri="{FF2B5EF4-FFF2-40B4-BE49-F238E27FC236}">
                <a16:creationId xmlns:a16="http://schemas.microsoft.com/office/drawing/2014/main" id="{FC1DD380-06CC-4D05-2802-8DEA1C2A0E3D}"/>
              </a:ext>
            </a:extLst>
          </p:cNvPr>
          <p:cNvSpPr/>
          <p:nvPr/>
        </p:nvSpPr>
        <p:spPr>
          <a:xfrm>
            <a:off x="259260" y="1526536"/>
            <a:ext cx="2655169" cy="817245"/>
          </a:xfrm>
          <a:prstGeom prst="wedgeRoundRectCallout">
            <a:avLst>
              <a:gd name="adj1" fmla="val -31502"/>
              <a:gd name="adj2" fmla="val -98141"/>
              <a:gd name="adj3" fmla="val 16667"/>
            </a:avLst>
          </a:prstGeom>
          <a:ln w="25400">
            <a:solidFill>
              <a:schemeClr val="tx2"/>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This is the algorithm I read about.</a:t>
            </a:r>
            <a:endParaRPr lang="en-CA" sz="2400" baseline="-25000" dirty="0">
              <a:solidFill>
                <a:srgbClr val="FF00FF"/>
              </a:solidFill>
            </a:endParaRPr>
          </a:p>
        </p:txBody>
      </p:sp>
      <p:sp>
        <p:nvSpPr>
          <p:cNvPr id="4" name="Rectangle 3">
            <a:extLst>
              <a:ext uri="{FF2B5EF4-FFF2-40B4-BE49-F238E27FC236}">
                <a16:creationId xmlns:a16="http://schemas.microsoft.com/office/drawing/2014/main" id="{B556DE93-E6F3-F3A1-9F39-991A3013C457}"/>
              </a:ext>
            </a:extLst>
          </p:cNvPr>
          <p:cNvSpPr/>
          <p:nvPr/>
        </p:nvSpPr>
        <p:spPr>
          <a:xfrm>
            <a:off x="1390964" y="4300135"/>
            <a:ext cx="1470121" cy="848353"/>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effectLst/>
                <a:uLnTx/>
                <a:uFillTx/>
                <a:latin typeface="Times New Roman" pitchFamily="18" charset="0"/>
                <a:ea typeface="+mn-ea"/>
                <a:cs typeface="Arial" charset="0"/>
              </a:rPr>
              <a:t>Use </a:t>
            </a:r>
            <a:r>
              <a:rPr kumimoji="0" 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old</a:t>
            </a:r>
            <a:r>
              <a:rPr kumimoji="0" lang="en-US" sz="2400" b="0" i="0" u="none" strike="noStrike" kern="1200" cap="none" spc="0" normalizeH="0" baseline="0" noProof="0" dirty="0">
                <a:ln>
                  <a:noFill/>
                </a:ln>
                <a:effectLst/>
                <a:uLnTx/>
                <a:uFillTx/>
                <a:latin typeface="Times New Roman" pitchFamily="18" charset="0"/>
                <a:ea typeface="+mn-ea"/>
                <a:cs typeface="Arial" charset="0"/>
              </a:rPr>
              <a:t> value of</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 v</a:t>
            </a:r>
            <a:r>
              <a:rPr lang="en-US" sz="2400" dirty="0"/>
              <a:t>.</a:t>
            </a:r>
            <a:endParaRPr kumimoji="0" lang="en-US" sz="2400" b="0" i="0" u="none" strike="noStrike" kern="1200" cap="none" spc="0" normalizeH="0" baseline="0" noProof="0" dirty="0">
              <a:ln>
                <a:noFill/>
              </a:ln>
              <a:effectLst/>
              <a:uLnTx/>
              <a:uFillTx/>
            </a:endParaRPr>
          </a:p>
        </p:txBody>
      </p:sp>
      <p:sp>
        <p:nvSpPr>
          <p:cNvPr id="5" name="Rectangle 4">
            <a:extLst>
              <a:ext uri="{FF2B5EF4-FFF2-40B4-BE49-F238E27FC236}">
                <a16:creationId xmlns:a16="http://schemas.microsoft.com/office/drawing/2014/main" id="{22F05534-AEE2-AB47-4E24-A5DBC8ADE19E}"/>
              </a:ext>
            </a:extLst>
          </p:cNvPr>
          <p:cNvSpPr/>
          <p:nvPr/>
        </p:nvSpPr>
        <p:spPr>
          <a:xfrm>
            <a:off x="68310" y="4312373"/>
            <a:ext cx="1368903"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effectLst/>
                <a:uLnTx/>
                <a:uFillTx/>
                <a:latin typeface="Times New Roman" pitchFamily="18" charset="0"/>
                <a:ea typeface="+mn-ea"/>
                <a:cs typeface="Arial" charset="0"/>
              </a:rPr>
              <a:t>Update</a:t>
            </a:r>
            <a:r>
              <a:rPr kumimoji="0" lang="en-US" sz="2400" b="0" i="0" u="none" strike="noStrike" kern="1200" cap="none" spc="0" normalizeH="0" noProof="0" dirty="0">
                <a:ln>
                  <a:noFill/>
                </a:ln>
                <a:effectLst/>
                <a:uLnTx/>
                <a:uFillTx/>
                <a:latin typeface="Times New Roman" pitchFamily="18" charset="0"/>
                <a:ea typeface="+mn-ea"/>
                <a:cs typeface="Arial" charset="0"/>
              </a:rPr>
              <a:t> </a:t>
            </a:r>
            <a:r>
              <a:rPr lang="en-US" sz="2400" baseline="0" dirty="0">
                <a:solidFill>
                  <a:srgbClr val="FF00FF"/>
                </a:solidFill>
              </a:rPr>
              <a:t>v</a:t>
            </a:r>
            <a:endParaRPr kumimoji="0" lang="en-US" sz="2400" b="0" i="0" u="none" strike="noStrike" kern="1200" cap="none" spc="0" normalizeH="0" baseline="0" noProof="0" dirty="0">
              <a:ln>
                <a:noFill/>
              </a:ln>
              <a:solidFill>
                <a:srgbClr val="FF00FF"/>
              </a:solidFill>
              <a:effectLst/>
              <a:uLnTx/>
              <a:uFillTx/>
            </a:endParaRPr>
          </a:p>
        </p:txBody>
      </p:sp>
      <p:sp>
        <p:nvSpPr>
          <p:cNvPr id="6" name="Rectangle 5">
            <a:extLst>
              <a:ext uri="{FF2B5EF4-FFF2-40B4-BE49-F238E27FC236}">
                <a16:creationId xmlns:a16="http://schemas.microsoft.com/office/drawing/2014/main" id="{19CC8F37-60F8-CE62-9518-252AB4F4C190}"/>
              </a:ext>
            </a:extLst>
          </p:cNvPr>
          <p:cNvSpPr/>
          <p:nvPr/>
        </p:nvSpPr>
        <p:spPr>
          <a:xfrm>
            <a:off x="1584380" y="3401227"/>
            <a:ext cx="76979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v=0</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7" name="Rectangle 6">
            <a:extLst>
              <a:ext uri="{FF2B5EF4-FFF2-40B4-BE49-F238E27FC236}">
                <a16:creationId xmlns:a16="http://schemas.microsoft.com/office/drawing/2014/main" id="{6826B928-F3ED-1EF6-A6A4-9DB740C1EF87}"/>
              </a:ext>
            </a:extLst>
          </p:cNvPr>
          <p:cNvSpPr/>
          <p:nvPr/>
        </p:nvSpPr>
        <p:spPr>
          <a:xfrm>
            <a:off x="2701516" y="3108929"/>
            <a:ext cx="796571"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v=0</a:t>
            </a:r>
            <a:endParaRPr kumimoji="0" lang="en-CA" sz="2400" b="0" i="0" u="none" strike="noStrike" kern="1200" cap="none" spc="0" normalizeH="0" baseline="-25000" noProof="0" dirty="0">
              <a:ln>
                <a:noFill/>
              </a:ln>
              <a:solidFill>
                <a:srgbClr val="66FF33"/>
              </a:solidFill>
              <a:effectLst/>
              <a:uLnTx/>
              <a:uFillTx/>
              <a:latin typeface="Times New Roman" pitchFamily="18" charset="0"/>
              <a:ea typeface="+mn-ea"/>
              <a:cs typeface="Arial" charset="0"/>
            </a:endParaRPr>
          </a:p>
        </p:txBody>
      </p:sp>
      <p:sp>
        <p:nvSpPr>
          <p:cNvPr id="8" name="Rectangle 7">
            <a:extLst>
              <a:ext uri="{FF2B5EF4-FFF2-40B4-BE49-F238E27FC236}">
                <a16:creationId xmlns:a16="http://schemas.microsoft.com/office/drawing/2014/main" id="{07F7C1A4-487F-FEAE-BF2C-935549170442}"/>
              </a:ext>
            </a:extLst>
          </p:cNvPr>
          <p:cNvSpPr/>
          <p:nvPr/>
        </p:nvSpPr>
        <p:spPr>
          <a:xfrm>
            <a:off x="2077332" y="3865190"/>
            <a:ext cx="1470121" cy="848353"/>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effectLst/>
                <a:uLnTx/>
                <a:uFillTx/>
                <a:latin typeface="Times New Roman" pitchFamily="18" charset="0"/>
                <a:ea typeface="+mn-ea"/>
                <a:cs typeface="Arial" charset="0"/>
              </a:rPr>
              <a:t>Use </a:t>
            </a:r>
            <a:r>
              <a:rPr kumimoji="0" 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old</a:t>
            </a:r>
            <a:r>
              <a:rPr kumimoji="0" lang="en-US" sz="2400" b="0" i="0" u="none" strike="noStrike" kern="1200" cap="none" spc="0" normalizeH="0" baseline="0" noProof="0" dirty="0">
                <a:ln>
                  <a:noFill/>
                </a:ln>
                <a:effectLst/>
                <a:uLnTx/>
                <a:uFillTx/>
                <a:latin typeface="Times New Roman" pitchFamily="18" charset="0"/>
                <a:ea typeface="+mn-ea"/>
                <a:cs typeface="Arial" charset="0"/>
              </a:rPr>
              <a:t> value of</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 v</a:t>
            </a:r>
            <a:r>
              <a:rPr lang="en-US" sz="2400" dirty="0"/>
              <a:t>.</a:t>
            </a:r>
            <a:endParaRPr kumimoji="0" lang="en-US" sz="2400" b="0" i="0" u="none" strike="noStrike" kern="1200" cap="none" spc="0" normalizeH="0" baseline="0" noProof="0" dirty="0">
              <a:ln>
                <a:noFill/>
              </a:ln>
              <a:effectLst/>
              <a:uLnTx/>
              <a:uFillTx/>
            </a:endParaRPr>
          </a:p>
        </p:txBody>
      </p:sp>
      <p:sp>
        <p:nvSpPr>
          <p:cNvPr id="9" name="Rectangle 8">
            <a:extLst>
              <a:ext uri="{FF2B5EF4-FFF2-40B4-BE49-F238E27FC236}">
                <a16:creationId xmlns:a16="http://schemas.microsoft.com/office/drawing/2014/main" id="{410BF884-60EF-274E-65F5-98C0008161E9}"/>
              </a:ext>
            </a:extLst>
          </p:cNvPr>
          <p:cNvSpPr/>
          <p:nvPr/>
        </p:nvSpPr>
        <p:spPr>
          <a:xfrm>
            <a:off x="901510" y="4117698"/>
            <a:ext cx="1368903"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effectLst/>
                <a:uLnTx/>
                <a:uFillTx/>
                <a:latin typeface="Times New Roman" pitchFamily="18" charset="0"/>
                <a:ea typeface="+mn-ea"/>
                <a:cs typeface="Arial" charset="0"/>
              </a:rPr>
              <a:t>Update</a:t>
            </a:r>
            <a:r>
              <a:rPr kumimoji="0" lang="en-US" sz="2400" b="0" i="0" u="none" strike="noStrike" kern="1200" cap="none" spc="0" normalizeH="0" noProof="0" dirty="0">
                <a:ln>
                  <a:noFill/>
                </a:ln>
                <a:effectLst/>
                <a:uLnTx/>
                <a:uFillTx/>
                <a:latin typeface="Times New Roman" pitchFamily="18" charset="0"/>
                <a:ea typeface="+mn-ea"/>
                <a:cs typeface="Arial" charset="0"/>
              </a:rPr>
              <a:t> </a:t>
            </a:r>
            <a:r>
              <a:rPr lang="en-US" sz="2400" baseline="0" dirty="0">
                <a:solidFill>
                  <a:srgbClr val="FF00FF"/>
                </a:solidFill>
              </a:rPr>
              <a:t>v</a:t>
            </a:r>
            <a:endParaRPr kumimoji="0" lang="en-US" sz="2400" b="0" i="0" u="none" strike="noStrike" kern="1200" cap="none" spc="0" normalizeH="0" baseline="0" noProof="0" dirty="0">
              <a:ln>
                <a:noFill/>
              </a:ln>
              <a:solidFill>
                <a:srgbClr val="FF00FF"/>
              </a:solidFill>
              <a:effectLst/>
              <a:uLnTx/>
              <a:uFillTx/>
            </a:endParaRPr>
          </a:p>
        </p:txBody>
      </p:sp>
      <p:sp>
        <p:nvSpPr>
          <p:cNvPr id="12" name="Rectangle 11">
            <a:extLst>
              <a:ext uri="{FF2B5EF4-FFF2-40B4-BE49-F238E27FC236}">
                <a16:creationId xmlns:a16="http://schemas.microsoft.com/office/drawing/2014/main" id="{A0A1C4B3-6C03-1BEC-51CD-A2F36FE1B21A}"/>
              </a:ext>
            </a:extLst>
          </p:cNvPr>
          <p:cNvSpPr/>
          <p:nvPr/>
        </p:nvSpPr>
        <p:spPr>
          <a:xfrm>
            <a:off x="7057455" y="3060832"/>
            <a:ext cx="1008598"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v=100</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3" name="Rectangle 12">
            <a:extLst>
              <a:ext uri="{FF2B5EF4-FFF2-40B4-BE49-F238E27FC236}">
                <a16:creationId xmlns:a16="http://schemas.microsoft.com/office/drawing/2014/main" id="{E0A8DB12-E3F7-79AD-24CB-608C262D9DDF}"/>
              </a:ext>
            </a:extLst>
          </p:cNvPr>
          <p:cNvSpPr/>
          <p:nvPr/>
        </p:nvSpPr>
        <p:spPr>
          <a:xfrm>
            <a:off x="7904278" y="3302154"/>
            <a:ext cx="968748"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v=100</a:t>
            </a:r>
            <a:endParaRPr kumimoji="0" lang="en-CA" sz="2400" b="0" i="0" u="none" strike="noStrike" kern="1200" cap="none" spc="0" normalizeH="0" baseline="-25000" noProof="0" dirty="0">
              <a:ln>
                <a:noFill/>
              </a:ln>
              <a:solidFill>
                <a:srgbClr val="66FF33"/>
              </a:solidFill>
              <a:effectLst/>
              <a:uLnTx/>
              <a:uFillTx/>
              <a:latin typeface="Times New Roman" pitchFamily="18" charset="0"/>
              <a:ea typeface="+mn-ea"/>
              <a:cs typeface="Arial" charset="0"/>
            </a:endParaRPr>
          </a:p>
        </p:txBody>
      </p:sp>
      <p:sp>
        <p:nvSpPr>
          <p:cNvPr id="14" name="Rectangle 13">
            <a:extLst>
              <a:ext uri="{FF2B5EF4-FFF2-40B4-BE49-F238E27FC236}">
                <a16:creationId xmlns:a16="http://schemas.microsoft.com/office/drawing/2014/main" id="{AC86A802-0E2A-0B0D-0AEF-2218E824D2A5}"/>
              </a:ext>
            </a:extLst>
          </p:cNvPr>
          <p:cNvSpPr/>
          <p:nvPr/>
        </p:nvSpPr>
        <p:spPr>
          <a:xfrm>
            <a:off x="7697239" y="3791761"/>
            <a:ext cx="1470121" cy="848353"/>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effectLst/>
                <a:uLnTx/>
                <a:uFillTx/>
                <a:latin typeface="Times New Roman" pitchFamily="18" charset="0"/>
                <a:ea typeface="+mn-ea"/>
                <a:cs typeface="Arial" charset="0"/>
              </a:rPr>
              <a:t>Use </a:t>
            </a:r>
            <a:r>
              <a:rPr kumimoji="0" 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old</a:t>
            </a:r>
            <a:r>
              <a:rPr kumimoji="0" lang="en-US" sz="2400" b="0" i="0" u="none" strike="noStrike" kern="1200" cap="none" spc="0" normalizeH="0" baseline="0" noProof="0" dirty="0">
                <a:ln>
                  <a:noFill/>
                </a:ln>
                <a:effectLst/>
                <a:uLnTx/>
                <a:uFillTx/>
                <a:latin typeface="Times New Roman" pitchFamily="18" charset="0"/>
                <a:ea typeface="+mn-ea"/>
                <a:cs typeface="Arial" charset="0"/>
              </a:rPr>
              <a:t> value of</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 v</a:t>
            </a:r>
            <a:r>
              <a:rPr lang="en-US" sz="2400" dirty="0"/>
              <a:t>.</a:t>
            </a:r>
            <a:endParaRPr kumimoji="0" lang="en-US" sz="2400" b="0" i="0" u="none" strike="noStrike" kern="1200" cap="none" spc="0" normalizeH="0" baseline="0" noProof="0" dirty="0">
              <a:ln>
                <a:noFill/>
              </a:ln>
              <a:effectLst/>
              <a:uLnTx/>
              <a:uFillTx/>
            </a:endParaRPr>
          </a:p>
        </p:txBody>
      </p:sp>
      <p:sp>
        <p:nvSpPr>
          <p:cNvPr id="15" name="Rectangle 14">
            <a:extLst>
              <a:ext uri="{FF2B5EF4-FFF2-40B4-BE49-F238E27FC236}">
                <a16:creationId xmlns:a16="http://schemas.microsoft.com/office/drawing/2014/main" id="{ADD11E65-38F0-13FA-378A-7877C220EFCF}"/>
              </a:ext>
            </a:extLst>
          </p:cNvPr>
          <p:cNvSpPr/>
          <p:nvPr/>
        </p:nvSpPr>
        <p:spPr>
          <a:xfrm>
            <a:off x="6374585" y="3777303"/>
            <a:ext cx="1368903"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effectLst/>
                <a:uLnTx/>
                <a:uFillTx/>
                <a:latin typeface="Times New Roman" pitchFamily="18" charset="0"/>
                <a:ea typeface="+mn-ea"/>
                <a:cs typeface="Arial" charset="0"/>
              </a:rPr>
              <a:t>Update</a:t>
            </a:r>
            <a:r>
              <a:rPr kumimoji="0" lang="en-US" sz="2400" b="0" i="0" u="none" strike="noStrike" kern="1200" cap="none" spc="0" normalizeH="0" noProof="0" dirty="0">
                <a:ln>
                  <a:noFill/>
                </a:ln>
                <a:effectLst/>
                <a:uLnTx/>
                <a:uFillTx/>
                <a:latin typeface="Times New Roman" pitchFamily="18" charset="0"/>
                <a:ea typeface="+mn-ea"/>
                <a:cs typeface="Arial" charset="0"/>
              </a:rPr>
              <a:t> </a:t>
            </a:r>
            <a:r>
              <a:rPr lang="en-US" sz="2400" baseline="0" dirty="0">
                <a:solidFill>
                  <a:srgbClr val="FF00FF"/>
                </a:solidFill>
              </a:rPr>
              <a:t>v</a:t>
            </a:r>
            <a:endParaRPr kumimoji="0" lang="en-US" sz="2400" b="0" i="0" u="none" strike="noStrike" kern="1200" cap="none" spc="0" normalizeH="0" baseline="0" noProof="0" dirty="0">
              <a:ln>
                <a:noFill/>
              </a:ln>
              <a:solidFill>
                <a:srgbClr val="FF00FF"/>
              </a:solidFill>
              <a:effectLst/>
              <a:uLnTx/>
              <a:uFillTx/>
            </a:endParaRPr>
          </a:p>
        </p:txBody>
      </p:sp>
      <p:sp>
        <p:nvSpPr>
          <p:cNvPr id="16" name="Rectangle 15">
            <a:extLst>
              <a:ext uri="{FF2B5EF4-FFF2-40B4-BE49-F238E27FC236}">
                <a16:creationId xmlns:a16="http://schemas.microsoft.com/office/drawing/2014/main" id="{14AA9B9A-F93D-018D-20FF-764383FC5A45}"/>
              </a:ext>
            </a:extLst>
          </p:cNvPr>
          <p:cNvSpPr/>
          <p:nvPr/>
        </p:nvSpPr>
        <p:spPr>
          <a:xfrm>
            <a:off x="2683862" y="3140090"/>
            <a:ext cx="76979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v=0</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7" name="Rectangle 16">
            <a:extLst>
              <a:ext uri="{FF2B5EF4-FFF2-40B4-BE49-F238E27FC236}">
                <a16:creationId xmlns:a16="http://schemas.microsoft.com/office/drawing/2014/main" id="{F0C8C306-8EF1-43B5-1BA3-B6EE8FBB67A6}"/>
              </a:ext>
            </a:extLst>
          </p:cNvPr>
          <p:cNvSpPr/>
          <p:nvPr/>
        </p:nvSpPr>
        <p:spPr>
          <a:xfrm>
            <a:off x="3685285" y="3348015"/>
            <a:ext cx="796571"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v=0</a:t>
            </a:r>
            <a:endParaRPr kumimoji="0" lang="en-CA" sz="2400" b="0" i="0" u="none" strike="noStrike" kern="1200" cap="none" spc="0" normalizeH="0" baseline="-25000" noProof="0" dirty="0">
              <a:ln>
                <a:noFill/>
              </a:ln>
              <a:solidFill>
                <a:srgbClr val="66FF33"/>
              </a:solidFill>
              <a:effectLst/>
              <a:uLnTx/>
              <a:uFillTx/>
              <a:latin typeface="Times New Roman" pitchFamily="18" charset="0"/>
              <a:ea typeface="+mn-ea"/>
              <a:cs typeface="Arial" charset="0"/>
            </a:endParaRPr>
          </a:p>
        </p:txBody>
      </p:sp>
      <p:sp>
        <p:nvSpPr>
          <p:cNvPr id="18" name="Rectangle 17">
            <a:extLst>
              <a:ext uri="{FF2B5EF4-FFF2-40B4-BE49-F238E27FC236}">
                <a16:creationId xmlns:a16="http://schemas.microsoft.com/office/drawing/2014/main" id="{AE632D8D-1AAB-6032-539B-6D78DDBE3D9D}"/>
              </a:ext>
            </a:extLst>
          </p:cNvPr>
          <p:cNvSpPr/>
          <p:nvPr/>
        </p:nvSpPr>
        <p:spPr>
          <a:xfrm>
            <a:off x="3330732" y="4092937"/>
            <a:ext cx="1470121" cy="848353"/>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effectLst/>
                <a:uLnTx/>
                <a:uFillTx/>
                <a:latin typeface="Times New Roman" pitchFamily="18" charset="0"/>
                <a:ea typeface="+mn-ea"/>
                <a:cs typeface="Arial" charset="0"/>
              </a:rPr>
              <a:t>Use </a:t>
            </a:r>
            <a:r>
              <a:rPr kumimoji="0" 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old</a:t>
            </a:r>
            <a:r>
              <a:rPr kumimoji="0" lang="en-US" sz="2400" b="0" i="0" u="none" strike="noStrike" kern="1200" cap="none" spc="0" normalizeH="0" baseline="0" noProof="0" dirty="0">
                <a:ln>
                  <a:noFill/>
                </a:ln>
                <a:effectLst/>
                <a:uLnTx/>
                <a:uFillTx/>
                <a:latin typeface="Times New Roman" pitchFamily="18" charset="0"/>
                <a:ea typeface="+mn-ea"/>
                <a:cs typeface="Arial" charset="0"/>
              </a:rPr>
              <a:t> value of</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 v</a:t>
            </a:r>
            <a:r>
              <a:rPr lang="en-US" sz="2400" dirty="0"/>
              <a:t>.</a:t>
            </a:r>
            <a:endParaRPr kumimoji="0" lang="en-US" sz="2400" b="0" i="0" u="none" strike="noStrike" kern="1200" cap="none" spc="0" normalizeH="0" baseline="0" noProof="0" dirty="0">
              <a:ln>
                <a:noFill/>
              </a:ln>
              <a:effectLst/>
              <a:uLnTx/>
              <a:uFillTx/>
            </a:endParaRPr>
          </a:p>
        </p:txBody>
      </p:sp>
      <p:sp>
        <p:nvSpPr>
          <p:cNvPr id="19" name="Rectangle 18">
            <a:extLst>
              <a:ext uri="{FF2B5EF4-FFF2-40B4-BE49-F238E27FC236}">
                <a16:creationId xmlns:a16="http://schemas.microsoft.com/office/drawing/2014/main" id="{2312FFDF-1C0C-B92C-EEAF-F826DFCA6307}"/>
              </a:ext>
            </a:extLst>
          </p:cNvPr>
          <p:cNvSpPr/>
          <p:nvPr/>
        </p:nvSpPr>
        <p:spPr>
          <a:xfrm>
            <a:off x="2047887" y="3782168"/>
            <a:ext cx="1368903"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effectLst/>
                <a:uLnTx/>
                <a:uFillTx/>
                <a:latin typeface="Times New Roman" pitchFamily="18" charset="0"/>
                <a:ea typeface="+mn-ea"/>
                <a:cs typeface="Arial" charset="0"/>
              </a:rPr>
              <a:t>Update</a:t>
            </a:r>
            <a:r>
              <a:rPr kumimoji="0" lang="en-US" sz="2400" b="0" i="0" u="none" strike="noStrike" kern="1200" cap="none" spc="0" normalizeH="0" noProof="0" dirty="0">
                <a:ln>
                  <a:noFill/>
                </a:ln>
                <a:effectLst/>
                <a:uLnTx/>
                <a:uFillTx/>
                <a:latin typeface="Times New Roman" pitchFamily="18" charset="0"/>
                <a:ea typeface="+mn-ea"/>
                <a:cs typeface="Arial" charset="0"/>
              </a:rPr>
              <a:t> </a:t>
            </a:r>
            <a:r>
              <a:rPr lang="en-US" sz="2400" baseline="0" dirty="0">
                <a:solidFill>
                  <a:srgbClr val="FF00FF"/>
                </a:solidFill>
              </a:rPr>
              <a:t>v</a:t>
            </a:r>
            <a:endParaRPr kumimoji="0" lang="en-US" sz="2400" b="0" i="0" u="none" strike="noStrike" kern="1200" cap="none" spc="0" normalizeH="0" baseline="0" noProof="0" dirty="0">
              <a:ln>
                <a:noFill/>
              </a:ln>
              <a:solidFill>
                <a:srgbClr val="FF00FF"/>
              </a:solidFill>
              <a:effectLst/>
              <a:uLnTx/>
              <a:uFillTx/>
            </a:endParaRPr>
          </a:p>
        </p:txBody>
      </p:sp>
      <p:sp>
        <p:nvSpPr>
          <p:cNvPr id="21" name="Rounded Rectangular Callout 97">
            <a:extLst>
              <a:ext uri="{FF2B5EF4-FFF2-40B4-BE49-F238E27FC236}">
                <a16:creationId xmlns:a16="http://schemas.microsoft.com/office/drawing/2014/main" id="{EC39CC21-F71B-3155-7119-61380F35DDED}"/>
              </a:ext>
            </a:extLst>
          </p:cNvPr>
          <p:cNvSpPr/>
          <p:nvPr/>
        </p:nvSpPr>
        <p:spPr>
          <a:xfrm>
            <a:off x="2971989" y="1131079"/>
            <a:ext cx="3257584" cy="1634490"/>
          </a:xfrm>
          <a:prstGeom prst="wedgeRoundRectCallout">
            <a:avLst>
              <a:gd name="adj1" fmla="val -46082"/>
              <a:gd name="adj2" fmla="val -68740"/>
              <a:gd name="adj3" fmla="val 16667"/>
            </a:avLst>
          </a:prstGeom>
          <a:ln w="25400">
            <a:solidFill>
              <a:schemeClr val="tx2"/>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That took time n</a:t>
            </a:r>
          </a:p>
          <a:p>
            <a:pPr algn="ctr"/>
            <a:r>
              <a:rPr lang="en-CA" sz="2400" dirty="0">
                <a:cs typeface="Times New Roman" panose="02020603050405020304" pitchFamily="18" charset="0"/>
                <a:sym typeface="Symbol" panose="05050102010706020507" pitchFamily="18" charset="2"/>
              </a:rPr>
              <a:t>and only moved the 100 back one step.</a:t>
            </a:r>
          </a:p>
          <a:p>
            <a:pPr algn="ctr"/>
            <a:r>
              <a:rPr lang="en-CA" sz="2400" dirty="0">
                <a:cs typeface="Times New Roman" panose="02020603050405020304" pitchFamily="18" charset="0"/>
                <a:sym typeface="Symbol" panose="05050102010706020507" pitchFamily="18" charset="2"/>
              </a:rPr>
              <a:t>So the total time is O(n</a:t>
            </a:r>
            <a:r>
              <a:rPr lang="en-CA" sz="2400" baseline="30000" dirty="0">
                <a:cs typeface="Times New Roman" panose="02020603050405020304" pitchFamily="18" charset="0"/>
                <a:sym typeface="Symbol" panose="05050102010706020507" pitchFamily="18" charset="2"/>
              </a:rPr>
              <a:t>2</a:t>
            </a:r>
            <a:r>
              <a:rPr lang="en-CA" sz="2400" dirty="0">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407481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fill="hold"/>
                                        <p:tgtEl>
                                          <p:spTgt spid="49"/>
                                        </p:tgtEl>
                                        <p:attrNameLst>
                                          <p:attrName>ppt_x</p:attrName>
                                        </p:attrNameLst>
                                      </p:cBhvr>
                                      <p:tavLst>
                                        <p:tav tm="0">
                                          <p:val>
                                            <p:strVal val="0-#ppt_w/2"/>
                                          </p:val>
                                        </p:tav>
                                        <p:tav tm="100000">
                                          <p:val>
                                            <p:strVal val="#ppt_x"/>
                                          </p:val>
                                        </p:tav>
                                      </p:tavLst>
                                    </p:anim>
                                    <p:anim calcmode="lin" valueType="num">
                                      <p:cBhvr additive="base">
                                        <p:cTn id="18"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92"/>
                                        </p:tgtEl>
                                        <p:attrNameLst>
                                          <p:attrName>style.visibility</p:attrName>
                                        </p:attrNameLst>
                                      </p:cBhvr>
                                      <p:to>
                                        <p:strVal val="visible"/>
                                      </p:to>
                                    </p:set>
                                    <p:anim calcmode="lin" valueType="num">
                                      <p:cBhvr additive="base">
                                        <p:cTn id="23" dur="500" fill="hold"/>
                                        <p:tgtEl>
                                          <p:spTgt spid="392"/>
                                        </p:tgtEl>
                                        <p:attrNameLst>
                                          <p:attrName>ppt_x</p:attrName>
                                        </p:attrNameLst>
                                      </p:cBhvr>
                                      <p:tavLst>
                                        <p:tav tm="0">
                                          <p:val>
                                            <p:strVal val="0-#ppt_w/2"/>
                                          </p:val>
                                        </p:tav>
                                        <p:tav tm="100000">
                                          <p:val>
                                            <p:strVal val="#ppt_x"/>
                                          </p:val>
                                        </p:tav>
                                      </p:tavLst>
                                    </p:anim>
                                    <p:anim calcmode="lin" valueType="num">
                                      <p:cBhvr additive="base">
                                        <p:cTn id="24" dur="500" fill="hold"/>
                                        <p:tgtEl>
                                          <p:spTgt spid="39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ppt_x"/>
                                          </p:val>
                                        </p:tav>
                                        <p:tav tm="100000">
                                          <p:val>
                                            <p:strVal val="#ppt_x"/>
                                          </p:val>
                                        </p:tav>
                                      </p:tavLst>
                                    </p:anim>
                                    <p:anim calcmode="lin" valueType="num">
                                      <p:cBhvr additive="base">
                                        <p:cTn id="3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399"/>
                                        </p:tgtEl>
                                        <p:attrNameLst>
                                          <p:attrName>style.visibility</p:attrName>
                                        </p:attrNameLst>
                                      </p:cBhvr>
                                      <p:to>
                                        <p:strVal val="visible"/>
                                      </p:to>
                                    </p:set>
                                    <p:anim calcmode="lin" valueType="num">
                                      <p:cBhvr additive="base">
                                        <p:cTn id="41" dur="500" fill="hold"/>
                                        <p:tgtEl>
                                          <p:spTgt spid="399"/>
                                        </p:tgtEl>
                                        <p:attrNameLst>
                                          <p:attrName>ppt_x</p:attrName>
                                        </p:attrNameLst>
                                      </p:cBhvr>
                                      <p:tavLst>
                                        <p:tav tm="0">
                                          <p:val>
                                            <p:strVal val="1+#ppt_w/2"/>
                                          </p:val>
                                        </p:tav>
                                        <p:tav tm="100000">
                                          <p:val>
                                            <p:strVal val="#ppt_x"/>
                                          </p:val>
                                        </p:tav>
                                      </p:tavLst>
                                    </p:anim>
                                    <p:anim calcmode="lin" valueType="num">
                                      <p:cBhvr additive="base">
                                        <p:cTn id="42" dur="500" fill="hold"/>
                                        <p:tgtEl>
                                          <p:spTgt spid="399"/>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393"/>
                                        </p:tgtEl>
                                        <p:attrNameLst>
                                          <p:attrName>style.visibility</p:attrName>
                                        </p:attrNameLst>
                                      </p:cBhvr>
                                      <p:to>
                                        <p:strVal val="visible"/>
                                      </p:to>
                                    </p:set>
                                    <p:anim calcmode="lin" valueType="num">
                                      <p:cBhvr additive="base">
                                        <p:cTn id="47" dur="500" fill="hold"/>
                                        <p:tgtEl>
                                          <p:spTgt spid="393"/>
                                        </p:tgtEl>
                                        <p:attrNameLst>
                                          <p:attrName>ppt_x</p:attrName>
                                        </p:attrNameLst>
                                      </p:cBhvr>
                                      <p:tavLst>
                                        <p:tav tm="0">
                                          <p:val>
                                            <p:strVal val="1+#ppt_w/2"/>
                                          </p:val>
                                        </p:tav>
                                        <p:tav tm="100000">
                                          <p:val>
                                            <p:strVal val="#ppt_x"/>
                                          </p:val>
                                        </p:tav>
                                      </p:tavLst>
                                    </p:anim>
                                    <p:anim calcmode="lin" valueType="num">
                                      <p:cBhvr additive="base">
                                        <p:cTn id="48" dur="500" fill="hold"/>
                                        <p:tgtEl>
                                          <p:spTgt spid="393"/>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394"/>
                                        </p:tgtEl>
                                        <p:attrNameLst>
                                          <p:attrName>style.visibility</p:attrName>
                                        </p:attrNameLst>
                                      </p:cBhvr>
                                      <p:to>
                                        <p:strVal val="visible"/>
                                      </p:to>
                                    </p:set>
                                    <p:anim calcmode="lin" valueType="num">
                                      <p:cBhvr additive="base">
                                        <p:cTn id="53" dur="500" fill="hold"/>
                                        <p:tgtEl>
                                          <p:spTgt spid="394"/>
                                        </p:tgtEl>
                                        <p:attrNameLst>
                                          <p:attrName>ppt_x</p:attrName>
                                        </p:attrNameLst>
                                      </p:cBhvr>
                                      <p:tavLst>
                                        <p:tav tm="0">
                                          <p:val>
                                            <p:strVal val="0-#ppt_w/2"/>
                                          </p:val>
                                        </p:tav>
                                        <p:tav tm="100000">
                                          <p:val>
                                            <p:strVal val="#ppt_x"/>
                                          </p:val>
                                        </p:tav>
                                      </p:tavLst>
                                    </p:anim>
                                    <p:anim calcmode="lin" valueType="num">
                                      <p:cBhvr additive="base">
                                        <p:cTn id="54" dur="500" fill="hold"/>
                                        <p:tgtEl>
                                          <p:spTgt spid="394"/>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399"/>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393"/>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5"/>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4"/>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additive="base">
                                        <p:cTn id="67" dur="500" fill="hold"/>
                                        <p:tgtEl>
                                          <p:spTgt spid="9"/>
                                        </p:tgtEl>
                                        <p:attrNameLst>
                                          <p:attrName>ppt_x</p:attrName>
                                        </p:attrNameLst>
                                      </p:cBhvr>
                                      <p:tavLst>
                                        <p:tav tm="0">
                                          <p:val>
                                            <p:strVal val="#ppt_x"/>
                                          </p:val>
                                        </p:tav>
                                        <p:tav tm="100000">
                                          <p:val>
                                            <p:strVal val="#ppt_x"/>
                                          </p:val>
                                        </p:tav>
                                      </p:tavLst>
                                    </p:anim>
                                    <p:anim calcmode="lin" valueType="num">
                                      <p:cBhvr additive="base">
                                        <p:cTn id="6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8"/>
                                        </p:tgtEl>
                                        <p:attrNameLst>
                                          <p:attrName>style.visibility</p:attrName>
                                        </p:attrNameLst>
                                      </p:cBhvr>
                                      <p:to>
                                        <p:strVal val="visible"/>
                                      </p:to>
                                    </p:set>
                                    <p:anim calcmode="lin" valueType="num">
                                      <p:cBhvr additive="base">
                                        <p:cTn id="73" dur="500" fill="hold"/>
                                        <p:tgtEl>
                                          <p:spTgt spid="8"/>
                                        </p:tgtEl>
                                        <p:attrNameLst>
                                          <p:attrName>ppt_x</p:attrName>
                                        </p:attrNameLst>
                                      </p:cBhvr>
                                      <p:tavLst>
                                        <p:tav tm="0">
                                          <p:val>
                                            <p:strVal val="#ppt_x"/>
                                          </p:val>
                                        </p:tav>
                                        <p:tav tm="100000">
                                          <p:val>
                                            <p:strVal val="#ppt_x"/>
                                          </p:val>
                                        </p:tav>
                                      </p:tavLst>
                                    </p:anim>
                                    <p:anim calcmode="lin" valueType="num">
                                      <p:cBhvr additive="base">
                                        <p:cTn id="7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7"/>
                                        </p:tgtEl>
                                        <p:attrNameLst>
                                          <p:attrName>style.visibility</p:attrName>
                                        </p:attrNameLst>
                                      </p:cBhvr>
                                      <p:to>
                                        <p:strVal val="visible"/>
                                      </p:to>
                                    </p:set>
                                    <p:anim calcmode="lin" valueType="num">
                                      <p:cBhvr additive="base">
                                        <p:cTn id="79" dur="500" fill="hold"/>
                                        <p:tgtEl>
                                          <p:spTgt spid="7"/>
                                        </p:tgtEl>
                                        <p:attrNameLst>
                                          <p:attrName>ppt_x</p:attrName>
                                        </p:attrNameLst>
                                      </p:cBhvr>
                                      <p:tavLst>
                                        <p:tav tm="0">
                                          <p:val>
                                            <p:strVal val="1+#ppt_w/2"/>
                                          </p:val>
                                        </p:tav>
                                        <p:tav tm="100000">
                                          <p:val>
                                            <p:strVal val="#ppt_x"/>
                                          </p:val>
                                        </p:tav>
                                      </p:tavLst>
                                    </p:anim>
                                    <p:anim calcmode="lin" valueType="num">
                                      <p:cBhvr additive="base">
                                        <p:cTn id="8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2" fill="hold" grpId="0" nodeType="clickEffect">
                                  <p:stCondLst>
                                    <p:cond delay="0"/>
                                  </p:stCondLst>
                                  <p:childTnLst>
                                    <p:set>
                                      <p:cBhvr>
                                        <p:cTn id="84" dur="1" fill="hold">
                                          <p:stCondLst>
                                            <p:cond delay="0"/>
                                          </p:stCondLst>
                                        </p:cTn>
                                        <p:tgtEl>
                                          <p:spTgt spid="6"/>
                                        </p:tgtEl>
                                        <p:attrNameLst>
                                          <p:attrName>style.visibility</p:attrName>
                                        </p:attrNameLst>
                                      </p:cBhvr>
                                      <p:to>
                                        <p:strVal val="visible"/>
                                      </p:to>
                                    </p:set>
                                    <p:anim calcmode="lin" valueType="num">
                                      <p:cBhvr additive="base">
                                        <p:cTn id="85" dur="500" fill="hold"/>
                                        <p:tgtEl>
                                          <p:spTgt spid="6"/>
                                        </p:tgtEl>
                                        <p:attrNameLst>
                                          <p:attrName>ppt_x</p:attrName>
                                        </p:attrNameLst>
                                      </p:cBhvr>
                                      <p:tavLst>
                                        <p:tav tm="0">
                                          <p:val>
                                            <p:strVal val="1+#ppt_w/2"/>
                                          </p:val>
                                        </p:tav>
                                        <p:tav tm="100000">
                                          <p:val>
                                            <p:strVal val="#ppt_x"/>
                                          </p:val>
                                        </p:tav>
                                      </p:tavLst>
                                    </p:anim>
                                    <p:anim calcmode="lin" valueType="num">
                                      <p:cBhvr additive="base">
                                        <p:cTn id="8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396"/>
                                        </p:tgtEl>
                                        <p:attrNameLst>
                                          <p:attrName>style.visibility</p:attrName>
                                        </p:attrNameLst>
                                      </p:cBhvr>
                                      <p:to>
                                        <p:strVal val="visible"/>
                                      </p:to>
                                    </p:set>
                                    <p:anim calcmode="lin" valueType="num">
                                      <p:cBhvr additive="base">
                                        <p:cTn id="91" dur="500" fill="hold"/>
                                        <p:tgtEl>
                                          <p:spTgt spid="396"/>
                                        </p:tgtEl>
                                        <p:attrNameLst>
                                          <p:attrName>ppt_x</p:attrName>
                                        </p:attrNameLst>
                                      </p:cBhvr>
                                      <p:tavLst>
                                        <p:tav tm="0">
                                          <p:val>
                                            <p:strVal val="0-#ppt_w/2"/>
                                          </p:val>
                                        </p:tav>
                                        <p:tav tm="100000">
                                          <p:val>
                                            <p:strVal val="#ppt_x"/>
                                          </p:val>
                                        </p:tav>
                                      </p:tavLst>
                                    </p:anim>
                                    <p:anim calcmode="lin" valueType="num">
                                      <p:cBhvr additive="base">
                                        <p:cTn id="92" dur="500" fill="hold"/>
                                        <p:tgtEl>
                                          <p:spTgt spid="396"/>
                                        </p:tgtEl>
                                        <p:attrNameLst>
                                          <p:attrName>ppt_y</p:attrName>
                                        </p:attrNameLst>
                                      </p:cBhvr>
                                      <p:tavLst>
                                        <p:tav tm="0">
                                          <p:val>
                                            <p:strVal val="#ppt_y"/>
                                          </p:val>
                                        </p:tav>
                                        <p:tav tm="100000">
                                          <p:val>
                                            <p:strVal val="#ppt_y"/>
                                          </p:val>
                                        </p:tav>
                                      </p:tavLst>
                                    </p:anim>
                                  </p:childTnLst>
                                </p:cTn>
                              </p:par>
                              <p:par>
                                <p:cTn id="93" presetID="1" presetClass="exit" presetSubtype="0" fill="hold" grpId="1" nodeType="withEffect">
                                  <p:stCondLst>
                                    <p:cond delay="0"/>
                                  </p:stCondLst>
                                  <p:childTnLst>
                                    <p:set>
                                      <p:cBhvr>
                                        <p:cTn id="94" dur="1" fill="hold">
                                          <p:stCondLst>
                                            <p:cond delay="0"/>
                                          </p:stCondLst>
                                        </p:cTn>
                                        <p:tgtEl>
                                          <p:spTgt spid="7"/>
                                        </p:tgtEl>
                                        <p:attrNameLst>
                                          <p:attrName>style.visibility</p:attrName>
                                        </p:attrNameLst>
                                      </p:cBhvr>
                                      <p:to>
                                        <p:strVal val="hidden"/>
                                      </p:to>
                                    </p:set>
                                  </p:childTnLst>
                                </p:cTn>
                              </p:par>
                              <p:par>
                                <p:cTn id="95" presetID="1" presetClass="exit" presetSubtype="0" fill="hold" grpId="1" nodeType="withEffect">
                                  <p:stCondLst>
                                    <p:cond delay="0"/>
                                  </p:stCondLst>
                                  <p:childTnLst>
                                    <p:set>
                                      <p:cBhvr>
                                        <p:cTn id="96" dur="1" fill="hold">
                                          <p:stCondLst>
                                            <p:cond delay="0"/>
                                          </p:stCondLst>
                                        </p:cTn>
                                        <p:tgtEl>
                                          <p:spTgt spid="6"/>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9"/>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8"/>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19"/>
                                        </p:tgtEl>
                                        <p:attrNameLst>
                                          <p:attrName>style.visibility</p:attrName>
                                        </p:attrNameLst>
                                      </p:cBhvr>
                                      <p:to>
                                        <p:strVal val="visible"/>
                                      </p:to>
                                    </p:set>
                                    <p:anim calcmode="lin" valueType="num">
                                      <p:cBhvr additive="base">
                                        <p:cTn id="105" dur="500" fill="hold"/>
                                        <p:tgtEl>
                                          <p:spTgt spid="19"/>
                                        </p:tgtEl>
                                        <p:attrNameLst>
                                          <p:attrName>ppt_x</p:attrName>
                                        </p:attrNameLst>
                                      </p:cBhvr>
                                      <p:tavLst>
                                        <p:tav tm="0">
                                          <p:val>
                                            <p:strVal val="#ppt_x"/>
                                          </p:val>
                                        </p:tav>
                                        <p:tav tm="100000">
                                          <p:val>
                                            <p:strVal val="#ppt_x"/>
                                          </p:val>
                                        </p:tav>
                                      </p:tavLst>
                                    </p:anim>
                                    <p:anim calcmode="lin" valueType="num">
                                      <p:cBhvr additive="base">
                                        <p:cTn id="10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18"/>
                                        </p:tgtEl>
                                        <p:attrNameLst>
                                          <p:attrName>style.visibility</p:attrName>
                                        </p:attrNameLst>
                                      </p:cBhvr>
                                      <p:to>
                                        <p:strVal val="visible"/>
                                      </p:to>
                                    </p:set>
                                    <p:anim calcmode="lin" valueType="num">
                                      <p:cBhvr additive="base">
                                        <p:cTn id="111" dur="500" fill="hold"/>
                                        <p:tgtEl>
                                          <p:spTgt spid="18"/>
                                        </p:tgtEl>
                                        <p:attrNameLst>
                                          <p:attrName>ppt_x</p:attrName>
                                        </p:attrNameLst>
                                      </p:cBhvr>
                                      <p:tavLst>
                                        <p:tav tm="0">
                                          <p:val>
                                            <p:strVal val="#ppt_x"/>
                                          </p:val>
                                        </p:tav>
                                        <p:tav tm="100000">
                                          <p:val>
                                            <p:strVal val="#ppt_x"/>
                                          </p:val>
                                        </p:tav>
                                      </p:tavLst>
                                    </p:anim>
                                    <p:anim calcmode="lin" valueType="num">
                                      <p:cBhvr additive="base">
                                        <p:cTn id="11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2" fill="hold" grpId="0" nodeType="clickEffect">
                                  <p:stCondLst>
                                    <p:cond delay="0"/>
                                  </p:stCondLst>
                                  <p:childTnLst>
                                    <p:set>
                                      <p:cBhvr>
                                        <p:cTn id="116" dur="1" fill="hold">
                                          <p:stCondLst>
                                            <p:cond delay="0"/>
                                          </p:stCondLst>
                                        </p:cTn>
                                        <p:tgtEl>
                                          <p:spTgt spid="17"/>
                                        </p:tgtEl>
                                        <p:attrNameLst>
                                          <p:attrName>style.visibility</p:attrName>
                                        </p:attrNameLst>
                                      </p:cBhvr>
                                      <p:to>
                                        <p:strVal val="visible"/>
                                      </p:to>
                                    </p:set>
                                    <p:anim calcmode="lin" valueType="num">
                                      <p:cBhvr additive="base">
                                        <p:cTn id="117" dur="500" fill="hold"/>
                                        <p:tgtEl>
                                          <p:spTgt spid="17"/>
                                        </p:tgtEl>
                                        <p:attrNameLst>
                                          <p:attrName>ppt_x</p:attrName>
                                        </p:attrNameLst>
                                      </p:cBhvr>
                                      <p:tavLst>
                                        <p:tav tm="0">
                                          <p:val>
                                            <p:strVal val="1+#ppt_w/2"/>
                                          </p:val>
                                        </p:tav>
                                        <p:tav tm="100000">
                                          <p:val>
                                            <p:strVal val="#ppt_x"/>
                                          </p:val>
                                        </p:tav>
                                      </p:tavLst>
                                    </p:anim>
                                    <p:anim calcmode="lin" valueType="num">
                                      <p:cBhvr additive="base">
                                        <p:cTn id="11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2" fill="hold" grpId="0" nodeType="clickEffect">
                                  <p:stCondLst>
                                    <p:cond delay="0"/>
                                  </p:stCondLst>
                                  <p:childTnLst>
                                    <p:set>
                                      <p:cBhvr>
                                        <p:cTn id="122" dur="1" fill="hold">
                                          <p:stCondLst>
                                            <p:cond delay="0"/>
                                          </p:stCondLst>
                                        </p:cTn>
                                        <p:tgtEl>
                                          <p:spTgt spid="16"/>
                                        </p:tgtEl>
                                        <p:attrNameLst>
                                          <p:attrName>style.visibility</p:attrName>
                                        </p:attrNameLst>
                                      </p:cBhvr>
                                      <p:to>
                                        <p:strVal val="visible"/>
                                      </p:to>
                                    </p:set>
                                    <p:anim calcmode="lin" valueType="num">
                                      <p:cBhvr additive="base">
                                        <p:cTn id="123" dur="500" fill="hold"/>
                                        <p:tgtEl>
                                          <p:spTgt spid="16"/>
                                        </p:tgtEl>
                                        <p:attrNameLst>
                                          <p:attrName>ppt_x</p:attrName>
                                        </p:attrNameLst>
                                      </p:cBhvr>
                                      <p:tavLst>
                                        <p:tav tm="0">
                                          <p:val>
                                            <p:strVal val="1+#ppt_w/2"/>
                                          </p:val>
                                        </p:tav>
                                        <p:tav tm="100000">
                                          <p:val>
                                            <p:strVal val="#ppt_x"/>
                                          </p:val>
                                        </p:tav>
                                      </p:tavLst>
                                    </p:anim>
                                    <p:anim calcmode="lin" valueType="num">
                                      <p:cBhvr additive="base">
                                        <p:cTn id="124"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400"/>
                                        </p:tgtEl>
                                        <p:attrNameLst>
                                          <p:attrName>style.visibility</p:attrName>
                                        </p:attrNameLst>
                                      </p:cBhvr>
                                      <p:to>
                                        <p:strVal val="visible"/>
                                      </p:to>
                                    </p:set>
                                    <p:anim calcmode="lin" valueType="num">
                                      <p:cBhvr additive="base">
                                        <p:cTn id="129" dur="500" fill="hold"/>
                                        <p:tgtEl>
                                          <p:spTgt spid="400"/>
                                        </p:tgtEl>
                                        <p:attrNameLst>
                                          <p:attrName>ppt_x</p:attrName>
                                        </p:attrNameLst>
                                      </p:cBhvr>
                                      <p:tavLst>
                                        <p:tav tm="0">
                                          <p:val>
                                            <p:strVal val="0-#ppt_w/2"/>
                                          </p:val>
                                        </p:tav>
                                        <p:tav tm="100000">
                                          <p:val>
                                            <p:strVal val="#ppt_x"/>
                                          </p:val>
                                        </p:tav>
                                      </p:tavLst>
                                    </p:anim>
                                    <p:anim calcmode="lin" valueType="num">
                                      <p:cBhvr additive="base">
                                        <p:cTn id="130" dur="500" fill="hold"/>
                                        <p:tgtEl>
                                          <p:spTgt spid="400"/>
                                        </p:tgtEl>
                                        <p:attrNameLst>
                                          <p:attrName>ppt_y</p:attrName>
                                        </p:attrNameLst>
                                      </p:cBhvr>
                                      <p:tavLst>
                                        <p:tav tm="0">
                                          <p:val>
                                            <p:strVal val="#ppt_y"/>
                                          </p:val>
                                        </p:tav>
                                        <p:tav tm="100000">
                                          <p:val>
                                            <p:strVal val="#ppt_y"/>
                                          </p:val>
                                        </p:tav>
                                      </p:tavLst>
                                    </p:anim>
                                  </p:childTnLst>
                                </p:cTn>
                              </p:par>
                              <p:par>
                                <p:cTn id="131" presetID="1" presetClass="exit" presetSubtype="0" fill="hold" grpId="1" nodeType="withEffect">
                                  <p:stCondLst>
                                    <p:cond delay="0"/>
                                  </p:stCondLst>
                                  <p:childTnLst>
                                    <p:set>
                                      <p:cBhvr>
                                        <p:cTn id="132" dur="1" fill="hold">
                                          <p:stCondLst>
                                            <p:cond delay="0"/>
                                          </p:stCondLst>
                                        </p:cTn>
                                        <p:tgtEl>
                                          <p:spTgt spid="17"/>
                                        </p:tgtEl>
                                        <p:attrNameLst>
                                          <p:attrName>style.visibility</p:attrName>
                                        </p:attrNameLst>
                                      </p:cBhvr>
                                      <p:to>
                                        <p:strVal val="hidden"/>
                                      </p:to>
                                    </p:set>
                                  </p:childTnLst>
                                </p:cTn>
                              </p:par>
                              <p:par>
                                <p:cTn id="133" presetID="1" presetClass="exit" presetSubtype="0" fill="hold" grpId="1" nodeType="withEffect">
                                  <p:stCondLst>
                                    <p:cond delay="0"/>
                                  </p:stCondLst>
                                  <p:childTnLst>
                                    <p:set>
                                      <p:cBhvr>
                                        <p:cTn id="134" dur="1" fill="hold">
                                          <p:stCondLst>
                                            <p:cond delay="0"/>
                                          </p:stCondLst>
                                        </p:cTn>
                                        <p:tgtEl>
                                          <p:spTgt spid="16"/>
                                        </p:tgtEl>
                                        <p:attrNameLst>
                                          <p:attrName>style.visibility</p:attrName>
                                        </p:attrNameLst>
                                      </p:cBhvr>
                                      <p:to>
                                        <p:strVal val="hidden"/>
                                      </p:to>
                                    </p:set>
                                  </p:childTnLst>
                                </p:cTn>
                              </p:par>
                              <p:par>
                                <p:cTn id="135" presetID="1" presetClass="exit" presetSubtype="0" fill="hold" grpId="1" nodeType="withEffect">
                                  <p:stCondLst>
                                    <p:cond delay="0"/>
                                  </p:stCondLst>
                                  <p:childTnLst>
                                    <p:set>
                                      <p:cBhvr>
                                        <p:cTn id="136" dur="1" fill="hold">
                                          <p:stCondLst>
                                            <p:cond delay="0"/>
                                          </p:stCondLst>
                                        </p:cTn>
                                        <p:tgtEl>
                                          <p:spTgt spid="19"/>
                                        </p:tgtEl>
                                        <p:attrNameLst>
                                          <p:attrName>style.visibility</p:attrName>
                                        </p:attrNameLst>
                                      </p:cBhvr>
                                      <p:to>
                                        <p:strVal val="hidden"/>
                                      </p:to>
                                    </p:set>
                                  </p:childTnLst>
                                </p:cTn>
                              </p:par>
                              <p:par>
                                <p:cTn id="137" presetID="1" presetClass="exit" presetSubtype="0" fill="hold" grpId="1" nodeType="withEffect">
                                  <p:stCondLst>
                                    <p:cond delay="0"/>
                                  </p:stCondLst>
                                  <p:childTnLst>
                                    <p:set>
                                      <p:cBhvr>
                                        <p:cTn id="138" dur="1" fill="hold">
                                          <p:stCondLst>
                                            <p:cond delay="0"/>
                                          </p:stCondLst>
                                        </p:cTn>
                                        <p:tgtEl>
                                          <p:spTgt spid="18"/>
                                        </p:tgtEl>
                                        <p:attrNameLst>
                                          <p:attrName>style.visibility</p:attrName>
                                        </p:attrNameLst>
                                      </p:cBhvr>
                                      <p:to>
                                        <p:strVal val="hidden"/>
                                      </p:to>
                                    </p:set>
                                  </p:childTnLst>
                                </p:cTn>
                              </p:par>
                            </p:childTnLst>
                          </p:cTn>
                        </p:par>
                      </p:childTnLst>
                    </p:cTn>
                  </p:par>
                  <p:par>
                    <p:cTn id="139" fill="hold">
                      <p:stCondLst>
                        <p:cond delay="indefinite"/>
                      </p:stCondLst>
                      <p:childTnLst>
                        <p:par>
                          <p:cTn id="140" fill="hold">
                            <p:stCondLst>
                              <p:cond delay="0"/>
                            </p:stCondLst>
                            <p:childTnLst>
                              <p:par>
                                <p:cTn id="141" presetID="2" presetClass="entr" presetSubtype="8" fill="hold" nodeType="clickEffect">
                                  <p:stCondLst>
                                    <p:cond delay="0"/>
                                  </p:stCondLst>
                                  <p:childTnLst>
                                    <p:set>
                                      <p:cBhvr>
                                        <p:cTn id="142" dur="1" fill="hold">
                                          <p:stCondLst>
                                            <p:cond delay="0"/>
                                          </p:stCondLst>
                                        </p:cTn>
                                        <p:tgtEl>
                                          <p:spTgt spid="404"/>
                                        </p:tgtEl>
                                        <p:attrNameLst>
                                          <p:attrName>style.visibility</p:attrName>
                                        </p:attrNameLst>
                                      </p:cBhvr>
                                      <p:to>
                                        <p:strVal val="visible"/>
                                      </p:to>
                                    </p:set>
                                    <p:anim calcmode="lin" valueType="num">
                                      <p:cBhvr additive="base">
                                        <p:cTn id="143" dur="500" fill="hold"/>
                                        <p:tgtEl>
                                          <p:spTgt spid="404"/>
                                        </p:tgtEl>
                                        <p:attrNameLst>
                                          <p:attrName>ppt_x</p:attrName>
                                        </p:attrNameLst>
                                      </p:cBhvr>
                                      <p:tavLst>
                                        <p:tav tm="0">
                                          <p:val>
                                            <p:strVal val="0-#ppt_w/2"/>
                                          </p:val>
                                        </p:tav>
                                        <p:tav tm="100000">
                                          <p:val>
                                            <p:strVal val="#ppt_x"/>
                                          </p:val>
                                        </p:tav>
                                      </p:tavLst>
                                    </p:anim>
                                    <p:anim calcmode="lin" valueType="num">
                                      <p:cBhvr additive="base">
                                        <p:cTn id="144" dur="500" fill="hold"/>
                                        <p:tgtEl>
                                          <p:spTgt spid="404"/>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8" fill="hold" nodeType="clickEffect">
                                  <p:stCondLst>
                                    <p:cond delay="0"/>
                                  </p:stCondLst>
                                  <p:childTnLst>
                                    <p:set>
                                      <p:cBhvr>
                                        <p:cTn id="148" dur="1" fill="hold">
                                          <p:stCondLst>
                                            <p:cond delay="0"/>
                                          </p:stCondLst>
                                        </p:cTn>
                                        <p:tgtEl>
                                          <p:spTgt spid="402"/>
                                        </p:tgtEl>
                                        <p:attrNameLst>
                                          <p:attrName>style.visibility</p:attrName>
                                        </p:attrNameLst>
                                      </p:cBhvr>
                                      <p:to>
                                        <p:strVal val="visible"/>
                                      </p:to>
                                    </p:set>
                                    <p:anim calcmode="lin" valueType="num">
                                      <p:cBhvr additive="base">
                                        <p:cTn id="149" dur="500" fill="hold"/>
                                        <p:tgtEl>
                                          <p:spTgt spid="402"/>
                                        </p:tgtEl>
                                        <p:attrNameLst>
                                          <p:attrName>ppt_x</p:attrName>
                                        </p:attrNameLst>
                                      </p:cBhvr>
                                      <p:tavLst>
                                        <p:tav tm="0">
                                          <p:val>
                                            <p:strVal val="0-#ppt_w/2"/>
                                          </p:val>
                                        </p:tav>
                                        <p:tav tm="100000">
                                          <p:val>
                                            <p:strVal val="#ppt_x"/>
                                          </p:val>
                                        </p:tav>
                                      </p:tavLst>
                                    </p:anim>
                                    <p:anim calcmode="lin" valueType="num">
                                      <p:cBhvr additive="base">
                                        <p:cTn id="150" dur="500" fill="hold"/>
                                        <p:tgtEl>
                                          <p:spTgt spid="402"/>
                                        </p:tgtEl>
                                        <p:attrNameLst>
                                          <p:attrName>ppt_y</p:attrName>
                                        </p:attrNameLst>
                                      </p:cBhvr>
                                      <p:tavLst>
                                        <p:tav tm="0">
                                          <p:val>
                                            <p:strVal val="#ppt_y"/>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8" fill="hold" nodeType="clickEffect">
                                  <p:stCondLst>
                                    <p:cond delay="0"/>
                                  </p:stCondLst>
                                  <p:childTnLst>
                                    <p:set>
                                      <p:cBhvr>
                                        <p:cTn id="154" dur="1" fill="hold">
                                          <p:stCondLst>
                                            <p:cond delay="0"/>
                                          </p:stCondLst>
                                        </p:cTn>
                                        <p:tgtEl>
                                          <p:spTgt spid="406"/>
                                        </p:tgtEl>
                                        <p:attrNameLst>
                                          <p:attrName>style.visibility</p:attrName>
                                        </p:attrNameLst>
                                      </p:cBhvr>
                                      <p:to>
                                        <p:strVal val="visible"/>
                                      </p:to>
                                    </p:set>
                                    <p:anim calcmode="lin" valueType="num">
                                      <p:cBhvr additive="base">
                                        <p:cTn id="155" dur="500" fill="hold"/>
                                        <p:tgtEl>
                                          <p:spTgt spid="406"/>
                                        </p:tgtEl>
                                        <p:attrNameLst>
                                          <p:attrName>ppt_x</p:attrName>
                                        </p:attrNameLst>
                                      </p:cBhvr>
                                      <p:tavLst>
                                        <p:tav tm="0">
                                          <p:val>
                                            <p:strVal val="0-#ppt_w/2"/>
                                          </p:val>
                                        </p:tav>
                                        <p:tav tm="100000">
                                          <p:val>
                                            <p:strVal val="#ppt_x"/>
                                          </p:val>
                                        </p:tav>
                                      </p:tavLst>
                                    </p:anim>
                                    <p:anim calcmode="lin" valueType="num">
                                      <p:cBhvr additive="base">
                                        <p:cTn id="156" dur="500" fill="hold"/>
                                        <p:tgtEl>
                                          <p:spTgt spid="406"/>
                                        </p:tgtEl>
                                        <p:attrNameLst>
                                          <p:attrName>ppt_y</p:attrName>
                                        </p:attrNameLst>
                                      </p:cBhvr>
                                      <p:tavLst>
                                        <p:tav tm="0">
                                          <p:val>
                                            <p:strVal val="#ppt_y"/>
                                          </p:val>
                                        </p:tav>
                                        <p:tav tm="100000">
                                          <p:val>
                                            <p:strVal val="#ppt_y"/>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8" fill="hold" nodeType="clickEffect">
                                  <p:stCondLst>
                                    <p:cond delay="0"/>
                                  </p:stCondLst>
                                  <p:childTnLst>
                                    <p:set>
                                      <p:cBhvr>
                                        <p:cTn id="160" dur="1" fill="hold">
                                          <p:stCondLst>
                                            <p:cond delay="0"/>
                                          </p:stCondLst>
                                        </p:cTn>
                                        <p:tgtEl>
                                          <p:spTgt spid="391"/>
                                        </p:tgtEl>
                                        <p:attrNameLst>
                                          <p:attrName>style.visibility</p:attrName>
                                        </p:attrNameLst>
                                      </p:cBhvr>
                                      <p:to>
                                        <p:strVal val="visible"/>
                                      </p:to>
                                    </p:set>
                                    <p:anim calcmode="lin" valueType="num">
                                      <p:cBhvr additive="base">
                                        <p:cTn id="161" dur="500" fill="hold"/>
                                        <p:tgtEl>
                                          <p:spTgt spid="391"/>
                                        </p:tgtEl>
                                        <p:attrNameLst>
                                          <p:attrName>ppt_x</p:attrName>
                                        </p:attrNameLst>
                                      </p:cBhvr>
                                      <p:tavLst>
                                        <p:tav tm="0">
                                          <p:val>
                                            <p:strVal val="0-#ppt_w/2"/>
                                          </p:val>
                                        </p:tav>
                                        <p:tav tm="100000">
                                          <p:val>
                                            <p:strVal val="#ppt_x"/>
                                          </p:val>
                                        </p:tav>
                                      </p:tavLst>
                                    </p:anim>
                                    <p:anim calcmode="lin" valueType="num">
                                      <p:cBhvr additive="base">
                                        <p:cTn id="162" dur="500" fill="hold"/>
                                        <p:tgtEl>
                                          <p:spTgt spid="391"/>
                                        </p:tgtEl>
                                        <p:attrNameLst>
                                          <p:attrName>ppt_y</p:attrName>
                                        </p:attrNameLst>
                                      </p:cBhvr>
                                      <p:tavLst>
                                        <p:tav tm="0">
                                          <p:val>
                                            <p:strVal val="#ppt_y"/>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4" fill="hold" grpId="0" nodeType="clickEffect">
                                  <p:stCondLst>
                                    <p:cond delay="0"/>
                                  </p:stCondLst>
                                  <p:childTnLst>
                                    <p:set>
                                      <p:cBhvr>
                                        <p:cTn id="166" dur="1" fill="hold">
                                          <p:stCondLst>
                                            <p:cond delay="0"/>
                                          </p:stCondLst>
                                        </p:cTn>
                                        <p:tgtEl>
                                          <p:spTgt spid="15"/>
                                        </p:tgtEl>
                                        <p:attrNameLst>
                                          <p:attrName>style.visibility</p:attrName>
                                        </p:attrNameLst>
                                      </p:cBhvr>
                                      <p:to>
                                        <p:strVal val="visible"/>
                                      </p:to>
                                    </p:set>
                                    <p:anim calcmode="lin" valueType="num">
                                      <p:cBhvr additive="base">
                                        <p:cTn id="167" dur="500" fill="hold"/>
                                        <p:tgtEl>
                                          <p:spTgt spid="15"/>
                                        </p:tgtEl>
                                        <p:attrNameLst>
                                          <p:attrName>ppt_x</p:attrName>
                                        </p:attrNameLst>
                                      </p:cBhvr>
                                      <p:tavLst>
                                        <p:tav tm="0">
                                          <p:val>
                                            <p:strVal val="#ppt_x"/>
                                          </p:val>
                                        </p:tav>
                                        <p:tav tm="100000">
                                          <p:val>
                                            <p:strVal val="#ppt_x"/>
                                          </p:val>
                                        </p:tav>
                                      </p:tavLst>
                                    </p:anim>
                                    <p:anim calcmode="lin" valueType="num">
                                      <p:cBhvr additive="base">
                                        <p:cTn id="16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4" fill="hold" grpId="0" nodeType="clickEffect">
                                  <p:stCondLst>
                                    <p:cond delay="0"/>
                                  </p:stCondLst>
                                  <p:childTnLst>
                                    <p:set>
                                      <p:cBhvr>
                                        <p:cTn id="172" dur="1" fill="hold">
                                          <p:stCondLst>
                                            <p:cond delay="0"/>
                                          </p:stCondLst>
                                        </p:cTn>
                                        <p:tgtEl>
                                          <p:spTgt spid="14"/>
                                        </p:tgtEl>
                                        <p:attrNameLst>
                                          <p:attrName>style.visibility</p:attrName>
                                        </p:attrNameLst>
                                      </p:cBhvr>
                                      <p:to>
                                        <p:strVal val="visible"/>
                                      </p:to>
                                    </p:set>
                                    <p:anim calcmode="lin" valueType="num">
                                      <p:cBhvr additive="base">
                                        <p:cTn id="173" dur="500" fill="hold"/>
                                        <p:tgtEl>
                                          <p:spTgt spid="14"/>
                                        </p:tgtEl>
                                        <p:attrNameLst>
                                          <p:attrName>ppt_x</p:attrName>
                                        </p:attrNameLst>
                                      </p:cBhvr>
                                      <p:tavLst>
                                        <p:tav tm="0">
                                          <p:val>
                                            <p:strVal val="#ppt_x"/>
                                          </p:val>
                                        </p:tav>
                                        <p:tav tm="100000">
                                          <p:val>
                                            <p:strVal val="#ppt_x"/>
                                          </p:val>
                                        </p:tav>
                                      </p:tavLst>
                                    </p:anim>
                                    <p:anim calcmode="lin" valueType="num">
                                      <p:cBhvr additive="base">
                                        <p:cTn id="17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2" fill="hold" grpId="0" nodeType="clickEffect">
                                  <p:stCondLst>
                                    <p:cond delay="0"/>
                                  </p:stCondLst>
                                  <p:childTnLst>
                                    <p:set>
                                      <p:cBhvr>
                                        <p:cTn id="178" dur="1" fill="hold">
                                          <p:stCondLst>
                                            <p:cond delay="0"/>
                                          </p:stCondLst>
                                        </p:cTn>
                                        <p:tgtEl>
                                          <p:spTgt spid="13"/>
                                        </p:tgtEl>
                                        <p:attrNameLst>
                                          <p:attrName>style.visibility</p:attrName>
                                        </p:attrNameLst>
                                      </p:cBhvr>
                                      <p:to>
                                        <p:strVal val="visible"/>
                                      </p:to>
                                    </p:set>
                                    <p:anim calcmode="lin" valueType="num">
                                      <p:cBhvr additive="base">
                                        <p:cTn id="179" dur="500" fill="hold"/>
                                        <p:tgtEl>
                                          <p:spTgt spid="13"/>
                                        </p:tgtEl>
                                        <p:attrNameLst>
                                          <p:attrName>ppt_x</p:attrName>
                                        </p:attrNameLst>
                                      </p:cBhvr>
                                      <p:tavLst>
                                        <p:tav tm="0">
                                          <p:val>
                                            <p:strVal val="1+#ppt_w/2"/>
                                          </p:val>
                                        </p:tav>
                                        <p:tav tm="100000">
                                          <p:val>
                                            <p:strVal val="#ppt_x"/>
                                          </p:val>
                                        </p:tav>
                                      </p:tavLst>
                                    </p:anim>
                                    <p:anim calcmode="lin" valueType="num">
                                      <p:cBhvr additive="base">
                                        <p:cTn id="18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81" fill="hold">
                      <p:stCondLst>
                        <p:cond delay="indefinite"/>
                      </p:stCondLst>
                      <p:childTnLst>
                        <p:par>
                          <p:cTn id="182" fill="hold">
                            <p:stCondLst>
                              <p:cond delay="0"/>
                            </p:stCondLst>
                            <p:childTnLst>
                              <p:par>
                                <p:cTn id="183" presetID="2" presetClass="entr" presetSubtype="2" fill="hold" grpId="0" nodeType="clickEffect">
                                  <p:stCondLst>
                                    <p:cond delay="0"/>
                                  </p:stCondLst>
                                  <p:childTnLst>
                                    <p:set>
                                      <p:cBhvr>
                                        <p:cTn id="184" dur="1" fill="hold">
                                          <p:stCondLst>
                                            <p:cond delay="0"/>
                                          </p:stCondLst>
                                        </p:cTn>
                                        <p:tgtEl>
                                          <p:spTgt spid="12"/>
                                        </p:tgtEl>
                                        <p:attrNameLst>
                                          <p:attrName>style.visibility</p:attrName>
                                        </p:attrNameLst>
                                      </p:cBhvr>
                                      <p:to>
                                        <p:strVal val="visible"/>
                                      </p:to>
                                    </p:set>
                                    <p:anim calcmode="lin" valueType="num">
                                      <p:cBhvr additive="base">
                                        <p:cTn id="185" dur="500" fill="hold"/>
                                        <p:tgtEl>
                                          <p:spTgt spid="12"/>
                                        </p:tgtEl>
                                        <p:attrNameLst>
                                          <p:attrName>ppt_x</p:attrName>
                                        </p:attrNameLst>
                                      </p:cBhvr>
                                      <p:tavLst>
                                        <p:tav tm="0">
                                          <p:val>
                                            <p:strVal val="1+#ppt_w/2"/>
                                          </p:val>
                                        </p:tav>
                                        <p:tav tm="100000">
                                          <p:val>
                                            <p:strVal val="#ppt_x"/>
                                          </p:val>
                                        </p:tav>
                                      </p:tavLst>
                                    </p:anim>
                                    <p:anim calcmode="lin" valueType="num">
                                      <p:cBhvr additive="base">
                                        <p:cTn id="186"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87" fill="hold">
                      <p:stCondLst>
                        <p:cond delay="indefinite"/>
                      </p:stCondLst>
                      <p:childTnLst>
                        <p:par>
                          <p:cTn id="188" fill="hold">
                            <p:stCondLst>
                              <p:cond delay="0"/>
                            </p:stCondLst>
                            <p:childTnLst>
                              <p:par>
                                <p:cTn id="189" presetID="2" presetClass="entr" presetSubtype="8" fill="hold" grpId="0" nodeType="clickEffect">
                                  <p:stCondLst>
                                    <p:cond delay="0"/>
                                  </p:stCondLst>
                                  <p:childTnLst>
                                    <p:set>
                                      <p:cBhvr>
                                        <p:cTn id="190" dur="1" fill="hold">
                                          <p:stCondLst>
                                            <p:cond delay="0"/>
                                          </p:stCondLst>
                                        </p:cTn>
                                        <p:tgtEl>
                                          <p:spTgt spid="21"/>
                                        </p:tgtEl>
                                        <p:attrNameLst>
                                          <p:attrName>style.visibility</p:attrName>
                                        </p:attrNameLst>
                                      </p:cBhvr>
                                      <p:to>
                                        <p:strVal val="visible"/>
                                      </p:to>
                                    </p:set>
                                    <p:anim calcmode="lin" valueType="num">
                                      <p:cBhvr additive="base">
                                        <p:cTn id="191" dur="500" fill="hold"/>
                                        <p:tgtEl>
                                          <p:spTgt spid="21"/>
                                        </p:tgtEl>
                                        <p:attrNameLst>
                                          <p:attrName>ppt_x</p:attrName>
                                        </p:attrNameLst>
                                      </p:cBhvr>
                                      <p:tavLst>
                                        <p:tav tm="0">
                                          <p:val>
                                            <p:strVal val="0-#ppt_w/2"/>
                                          </p:val>
                                        </p:tav>
                                        <p:tav tm="100000">
                                          <p:val>
                                            <p:strVal val="#ppt_x"/>
                                          </p:val>
                                        </p:tav>
                                      </p:tavLst>
                                    </p:anim>
                                    <p:anim calcmode="lin" valueType="num">
                                      <p:cBhvr additive="base">
                                        <p:cTn id="192" dur="500" fill="hold"/>
                                        <p:tgtEl>
                                          <p:spTgt spid="21"/>
                                        </p:tgtEl>
                                        <p:attrNameLst>
                                          <p:attrName>ppt_y</p:attrName>
                                        </p:attrNameLst>
                                      </p:cBhvr>
                                      <p:tavLst>
                                        <p:tav tm="0">
                                          <p:val>
                                            <p:strVal val="#ppt_y"/>
                                          </p:val>
                                        </p:tav>
                                        <p:tav tm="100000">
                                          <p:val>
                                            <p:strVal val="#ppt_y"/>
                                          </p:val>
                                        </p:tav>
                                      </p:tavLst>
                                    </p:anim>
                                  </p:childTnLst>
                                </p:cTn>
                              </p:par>
                              <p:par>
                                <p:cTn id="193" presetID="1" presetClass="exit" presetSubtype="0" fill="hold" grpId="1" nodeType="withEffect">
                                  <p:stCondLst>
                                    <p:cond delay="0"/>
                                  </p:stCondLst>
                                  <p:childTnLst>
                                    <p:set>
                                      <p:cBhvr>
                                        <p:cTn id="194" dur="1" fill="hold">
                                          <p:stCondLst>
                                            <p:cond delay="0"/>
                                          </p:stCondLst>
                                        </p:cTn>
                                        <p:tgtEl>
                                          <p:spTgt spid="15"/>
                                        </p:tgtEl>
                                        <p:attrNameLst>
                                          <p:attrName>style.visibility</p:attrName>
                                        </p:attrNameLst>
                                      </p:cBhvr>
                                      <p:to>
                                        <p:strVal val="hidden"/>
                                      </p:to>
                                    </p:set>
                                  </p:childTnLst>
                                </p:cTn>
                              </p:par>
                              <p:par>
                                <p:cTn id="195" presetID="1" presetClass="exit" presetSubtype="0" fill="hold" grpId="1" nodeType="withEffect">
                                  <p:stCondLst>
                                    <p:cond delay="0"/>
                                  </p:stCondLst>
                                  <p:childTnLst>
                                    <p:set>
                                      <p:cBhvr>
                                        <p:cTn id="196" dur="1" fill="hold">
                                          <p:stCondLst>
                                            <p:cond delay="0"/>
                                          </p:stCondLst>
                                        </p:cTn>
                                        <p:tgtEl>
                                          <p:spTgt spid="14"/>
                                        </p:tgtEl>
                                        <p:attrNameLst>
                                          <p:attrName>style.visibility</p:attrName>
                                        </p:attrNameLst>
                                      </p:cBhvr>
                                      <p:to>
                                        <p:strVal val="hidden"/>
                                      </p:to>
                                    </p:set>
                                  </p:childTnLst>
                                </p:cTn>
                              </p:par>
                              <p:par>
                                <p:cTn id="197" presetID="2" presetClass="entr" presetSubtype="8" fill="hold" nodeType="withEffect">
                                  <p:stCondLst>
                                    <p:cond delay="0"/>
                                  </p:stCondLst>
                                  <p:childTnLst>
                                    <p:set>
                                      <p:cBhvr>
                                        <p:cTn id="198" dur="1" fill="hold">
                                          <p:stCondLst>
                                            <p:cond delay="0"/>
                                          </p:stCondLst>
                                        </p:cTn>
                                        <p:tgtEl>
                                          <p:spTgt spid="21">
                                            <p:txEl>
                                              <p:pRg st="0" end="0"/>
                                            </p:txEl>
                                          </p:spTgt>
                                        </p:tgtEl>
                                        <p:attrNameLst>
                                          <p:attrName>style.visibility</p:attrName>
                                        </p:attrNameLst>
                                      </p:cBhvr>
                                      <p:to>
                                        <p:strVal val="visible"/>
                                      </p:to>
                                    </p:set>
                                    <p:anim calcmode="lin" valueType="num">
                                      <p:cBhvr additive="base">
                                        <p:cTn id="19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200"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2" presetClass="entr" presetSubtype="8" fill="hold" nodeType="clickEffect">
                                  <p:stCondLst>
                                    <p:cond delay="0"/>
                                  </p:stCondLst>
                                  <p:childTnLst>
                                    <p:set>
                                      <p:cBhvr>
                                        <p:cTn id="204" dur="1" fill="hold">
                                          <p:stCondLst>
                                            <p:cond delay="0"/>
                                          </p:stCondLst>
                                        </p:cTn>
                                        <p:tgtEl>
                                          <p:spTgt spid="21">
                                            <p:txEl>
                                              <p:pRg st="1" end="1"/>
                                            </p:txEl>
                                          </p:spTgt>
                                        </p:tgtEl>
                                        <p:attrNameLst>
                                          <p:attrName>style.visibility</p:attrName>
                                        </p:attrNameLst>
                                      </p:cBhvr>
                                      <p:to>
                                        <p:strVal val="visible"/>
                                      </p:to>
                                    </p:set>
                                    <p:anim calcmode="lin" valueType="num">
                                      <p:cBhvr additive="base">
                                        <p:cTn id="205" dur="500" fill="hold"/>
                                        <p:tgtEl>
                                          <p:spTgt spid="21">
                                            <p:txEl>
                                              <p:pRg st="1" end="1"/>
                                            </p:txEl>
                                          </p:spTgt>
                                        </p:tgtEl>
                                        <p:attrNameLst>
                                          <p:attrName>ppt_x</p:attrName>
                                        </p:attrNameLst>
                                      </p:cBhvr>
                                      <p:tavLst>
                                        <p:tav tm="0">
                                          <p:val>
                                            <p:strVal val="0-#ppt_w/2"/>
                                          </p:val>
                                        </p:tav>
                                        <p:tav tm="100000">
                                          <p:val>
                                            <p:strVal val="#ppt_x"/>
                                          </p:val>
                                        </p:tav>
                                      </p:tavLst>
                                    </p:anim>
                                    <p:anim calcmode="lin" valueType="num">
                                      <p:cBhvr additive="base">
                                        <p:cTn id="206" dur="500" fill="hold"/>
                                        <p:tgtEl>
                                          <p:spTgt spid="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07" fill="hold">
                      <p:stCondLst>
                        <p:cond delay="indefinite"/>
                      </p:stCondLst>
                      <p:childTnLst>
                        <p:par>
                          <p:cTn id="208" fill="hold">
                            <p:stCondLst>
                              <p:cond delay="0"/>
                            </p:stCondLst>
                            <p:childTnLst>
                              <p:par>
                                <p:cTn id="209" presetID="2" presetClass="entr" presetSubtype="8" fill="hold" nodeType="clickEffect">
                                  <p:stCondLst>
                                    <p:cond delay="0"/>
                                  </p:stCondLst>
                                  <p:childTnLst>
                                    <p:set>
                                      <p:cBhvr>
                                        <p:cTn id="210" dur="1" fill="hold">
                                          <p:stCondLst>
                                            <p:cond delay="0"/>
                                          </p:stCondLst>
                                        </p:cTn>
                                        <p:tgtEl>
                                          <p:spTgt spid="21">
                                            <p:txEl>
                                              <p:pRg st="2" end="2"/>
                                            </p:txEl>
                                          </p:spTgt>
                                        </p:tgtEl>
                                        <p:attrNameLst>
                                          <p:attrName>style.visibility</p:attrName>
                                        </p:attrNameLst>
                                      </p:cBhvr>
                                      <p:to>
                                        <p:strVal val="visible"/>
                                      </p:to>
                                    </p:set>
                                    <p:anim calcmode="lin" valueType="num">
                                      <p:cBhvr additive="base">
                                        <p:cTn id="211" dur="500" fill="hold"/>
                                        <p:tgtEl>
                                          <p:spTgt spid="21">
                                            <p:txEl>
                                              <p:pRg st="2" end="2"/>
                                            </p:txEl>
                                          </p:spTgt>
                                        </p:tgtEl>
                                        <p:attrNameLst>
                                          <p:attrName>ppt_x</p:attrName>
                                        </p:attrNameLst>
                                      </p:cBhvr>
                                      <p:tavLst>
                                        <p:tav tm="0">
                                          <p:val>
                                            <p:strVal val="0-#ppt_w/2"/>
                                          </p:val>
                                        </p:tav>
                                        <p:tav tm="100000">
                                          <p:val>
                                            <p:strVal val="#ppt_x"/>
                                          </p:val>
                                        </p:tav>
                                      </p:tavLst>
                                    </p:anim>
                                    <p:anim calcmode="lin" valueType="num">
                                      <p:cBhvr additive="base">
                                        <p:cTn id="212" dur="500" fill="hold"/>
                                        <p:tgtEl>
                                          <p:spTgt spid="2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3" grpId="0"/>
      <p:bldP spid="393" grpId="1"/>
      <p:bldP spid="399" grpId="0"/>
      <p:bldP spid="399" grpId="1"/>
      <p:bldP spid="3" grpId="0" animBg="1"/>
      <p:bldP spid="4" grpId="0"/>
      <p:bldP spid="4" grpId="1"/>
      <p:bldP spid="5" grpId="0"/>
      <p:bldP spid="5" grpId="1"/>
      <p:bldP spid="6" grpId="0"/>
      <p:bldP spid="6" grpId="1"/>
      <p:bldP spid="7" grpId="0"/>
      <p:bldP spid="7" grpId="1"/>
      <p:bldP spid="8" grpId="0"/>
      <p:bldP spid="8" grpId="1"/>
      <p:bldP spid="9" grpId="0"/>
      <p:bldP spid="9" grpId="1"/>
      <p:bldP spid="12" grpId="0"/>
      <p:bldP spid="13" grpId="0"/>
      <p:bldP spid="14" grpId="0"/>
      <p:bldP spid="14" grpId="1"/>
      <p:bldP spid="15" grpId="0"/>
      <p:bldP spid="15" grpId="1"/>
      <p:bldP spid="16" grpId="0"/>
      <p:bldP spid="16" grpId="1"/>
      <p:bldP spid="17" grpId="0"/>
      <p:bldP spid="17" grpId="1"/>
      <p:bldP spid="18" grpId="0"/>
      <p:bldP spid="18" grpId="1"/>
      <p:bldP spid="19" grpId="0"/>
      <p:bldP spid="19" grpId="1"/>
      <p:bldP spid="21"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Reinforcement Learning</a:t>
            </a:r>
            <a:b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b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pic>
        <p:nvPicPr>
          <p:cNvPr id="2" name="Picture 809" descr="Image may contain: 1 person, indoor">
            <a:extLst>
              <a:ext uri="{FF2B5EF4-FFF2-40B4-BE49-F238E27FC236}">
                <a16:creationId xmlns:a16="http://schemas.microsoft.com/office/drawing/2014/main" id="{AEF3ED78-0672-F24B-0B2E-9A840F2C144D}"/>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062"/>
          <a:stretch/>
        </p:blipFill>
        <p:spPr bwMode="auto">
          <a:xfrm>
            <a:off x="190625" y="215935"/>
            <a:ext cx="1186373" cy="1034945"/>
          </a:xfrm>
          <a:prstGeom prst="rect">
            <a:avLst/>
          </a:prstGeom>
          <a:noFill/>
          <a:extLst>
            <a:ext uri="{909E8E84-426E-40DD-AFC4-6F175D3DCCD1}">
              <a14:hiddenFill xmlns:a14="http://schemas.microsoft.com/office/drawing/2010/main">
                <a:solidFill>
                  <a:srgbClr val="FFFFFF"/>
                </a:solidFill>
              </a14:hiddenFill>
            </a:ext>
          </a:extLst>
        </p:spPr>
      </p:pic>
      <p:sp>
        <p:nvSpPr>
          <p:cNvPr id="3" name="Rounded Rectangular Callout 97">
            <a:extLst>
              <a:ext uri="{FF2B5EF4-FFF2-40B4-BE49-F238E27FC236}">
                <a16:creationId xmlns:a16="http://schemas.microsoft.com/office/drawing/2014/main" id="{FC1DD380-06CC-4D05-2802-8DEA1C2A0E3D}"/>
              </a:ext>
            </a:extLst>
          </p:cNvPr>
          <p:cNvSpPr/>
          <p:nvPr/>
        </p:nvSpPr>
        <p:spPr>
          <a:xfrm>
            <a:off x="259260" y="1526536"/>
            <a:ext cx="2655169" cy="817245"/>
          </a:xfrm>
          <a:prstGeom prst="wedgeRoundRectCallout">
            <a:avLst>
              <a:gd name="adj1" fmla="val -31502"/>
              <a:gd name="adj2" fmla="val -98141"/>
              <a:gd name="adj3" fmla="val 16667"/>
            </a:avLst>
          </a:prstGeom>
          <a:ln w="25400">
            <a:solidFill>
              <a:schemeClr val="tx2"/>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“My” algorithm is better.</a:t>
            </a:r>
            <a:endParaRPr lang="en-CA" sz="2400" baseline="-25000" dirty="0">
              <a:solidFill>
                <a:srgbClr val="FF00FF"/>
              </a:solidFill>
            </a:endParaRPr>
          </a:p>
        </p:txBody>
      </p:sp>
      <p:sp>
        <p:nvSpPr>
          <p:cNvPr id="21" name="Rounded Rectangular Callout 97">
            <a:extLst>
              <a:ext uri="{FF2B5EF4-FFF2-40B4-BE49-F238E27FC236}">
                <a16:creationId xmlns:a16="http://schemas.microsoft.com/office/drawing/2014/main" id="{EC39CC21-F71B-3155-7119-61380F35DDED}"/>
              </a:ext>
            </a:extLst>
          </p:cNvPr>
          <p:cNvSpPr/>
          <p:nvPr/>
        </p:nvSpPr>
        <p:spPr>
          <a:xfrm>
            <a:off x="2971989" y="1539702"/>
            <a:ext cx="3257584" cy="817245"/>
          </a:xfrm>
          <a:prstGeom prst="wedgeRoundRectCallout">
            <a:avLst>
              <a:gd name="adj1" fmla="val -46082"/>
              <a:gd name="adj2" fmla="val -68740"/>
              <a:gd name="adj3" fmla="val 16667"/>
            </a:avLst>
          </a:prstGeom>
          <a:ln w="25400">
            <a:solidFill>
              <a:schemeClr val="tx2"/>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The 100 moves to the front in O(n) time.</a:t>
            </a:r>
          </a:p>
        </p:txBody>
      </p:sp>
      <p:grpSp>
        <p:nvGrpSpPr>
          <p:cNvPr id="10" name="Group 9">
            <a:extLst>
              <a:ext uri="{FF2B5EF4-FFF2-40B4-BE49-F238E27FC236}">
                <a16:creationId xmlns:a16="http://schemas.microsoft.com/office/drawing/2014/main" id="{7AA2EFA6-D351-EC94-7EAF-B0DB950E5929}"/>
              </a:ext>
            </a:extLst>
          </p:cNvPr>
          <p:cNvGrpSpPr/>
          <p:nvPr/>
        </p:nvGrpSpPr>
        <p:grpSpPr>
          <a:xfrm>
            <a:off x="507630" y="3909895"/>
            <a:ext cx="457200" cy="457200"/>
            <a:chOff x="507630" y="2852058"/>
            <a:chExt cx="457200" cy="457200"/>
          </a:xfrm>
        </p:grpSpPr>
        <p:sp>
          <p:nvSpPr>
            <p:cNvPr id="11" name="Oval 10">
              <a:extLst>
                <a:ext uri="{FF2B5EF4-FFF2-40B4-BE49-F238E27FC236}">
                  <a16:creationId xmlns:a16="http://schemas.microsoft.com/office/drawing/2014/main" id="{EE2231E7-68DA-4282-92CD-1F0B65C136BC}"/>
                </a:ext>
              </a:extLst>
            </p:cNvPr>
            <p:cNvSpPr/>
            <p:nvPr/>
          </p:nvSpPr>
          <p:spPr>
            <a:xfrm>
              <a:off x="507630" y="285205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20" name="Picture 19">
              <a:extLst>
                <a:ext uri="{FF2B5EF4-FFF2-40B4-BE49-F238E27FC236}">
                  <a16:creationId xmlns:a16="http://schemas.microsoft.com/office/drawing/2014/main" id="{01445396-C506-7742-D2BC-32B83160839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5741" y="2852058"/>
              <a:ext cx="361526" cy="457200"/>
            </a:xfrm>
            <a:prstGeom prst="rect">
              <a:avLst/>
            </a:prstGeom>
          </p:spPr>
        </p:pic>
      </p:grpSp>
      <p:grpSp>
        <p:nvGrpSpPr>
          <p:cNvPr id="22" name="Group 21">
            <a:extLst>
              <a:ext uri="{FF2B5EF4-FFF2-40B4-BE49-F238E27FC236}">
                <a16:creationId xmlns:a16="http://schemas.microsoft.com/office/drawing/2014/main" id="{C843330D-85A9-9E54-EC5E-0B214CFA52D8}"/>
              </a:ext>
            </a:extLst>
          </p:cNvPr>
          <p:cNvGrpSpPr/>
          <p:nvPr/>
        </p:nvGrpSpPr>
        <p:grpSpPr>
          <a:xfrm>
            <a:off x="7139000" y="3583544"/>
            <a:ext cx="1043992" cy="457200"/>
            <a:chOff x="5433008" y="6553200"/>
            <a:chExt cx="1043992" cy="457200"/>
          </a:xfrm>
        </p:grpSpPr>
        <p:sp>
          <p:nvSpPr>
            <p:cNvPr id="23" name="Oval 22">
              <a:extLst>
                <a:ext uri="{FF2B5EF4-FFF2-40B4-BE49-F238E27FC236}">
                  <a16:creationId xmlns:a16="http://schemas.microsoft.com/office/drawing/2014/main" id="{07933D07-6E2A-FE98-67CB-2258D0E7C637}"/>
                </a:ext>
              </a:extLst>
            </p:cNvPr>
            <p:cNvSpPr/>
            <p:nvPr/>
          </p:nvSpPr>
          <p:spPr>
            <a:xfrm>
              <a:off x="6019800" y="6553200"/>
              <a:ext cx="457200" cy="457200"/>
            </a:xfrm>
            <a:prstGeom prst="ellipse">
              <a:avLst/>
            </a:prstGeom>
            <a:solidFill>
              <a:schemeClr val="accent2"/>
            </a:solidFill>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24" name="Group 23">
              <a:extLst>
                <a:ext uri="{FF2B5EF4-FFF2-40B4-BE49-F238E27FC236}">
                  <a16:creationId xmlns:a16="http://schemas.microsoft.com/office/drawing/2014/main" id="{592A269B-F013-77E7-89CD-7D69E9D6CC34}"/>
                </a:ext>
              </a:extLst>
            </p:cNvPr>
            <p:cNvGrpSpPr/>
            <p:nvPr/>
          </p:nvGrpSpPr>
          <p:grpSpPr>
            <a:xfrm>
              <a:off x="5433008" y="6610350"/>
              <a:ext cx="1015417" cy="400050"/>
              <a:chOff x="5433008" y="6610350"/>
              <a:chExt cx="1015417" cy="400050"/>
            </a:xfrm>
          </p:grpSpPr>
          <p:cxnSp>
            <p:nvCxnSpPr>
              <p:cNvPr id="25" name="Straight Arrow Connector 24">
                <a:extLst>
                  <a:ext uri="{FF2B5EF4-FFF2-40B4-BE49-F238E27FC236}">
                    <a16:creationId xmlns:a16="http://schemas.microsoft.com/office/drawing/2014/main" id="{3AED51F3-50A8-E8F6-F76C-F9F538E84285}"/>
                  </a:ext>
                </a:extLst>
              </p:cNvPr>
              <p:cNvCxnSpPr>
                <a:cxnSpLocks/>
              </p:cNvCxnSpPr>
              <p:nvPr/>
            </p:nvCxnSpPr>
            <p:spPr bwMode="auto">
              <a:xfrm>
                <a:off x="5433008" y="6629400"/>
                <a:ext cx="594055" cy="116896"/>
              </a:xfrm>
              <a:prstGeom prst="straightConnector1">
                <a:avLst/>
              </a:prstGeom>
              <a:noFill/>
              <a:ln w="38100" cap="sq" cmpd="sng" algn="ctr">
                <a:solidFill>
                  <a:schemeClr val="accent2"/>
                </a:solidFill>
                <a:prstDash val="solid"/>
                <a:round/>
                <a:headEnd type="none" w="med" len="med"/>
                <a:tailEnd type="triangle"/>
              </a:ln>
              <a:effectLst/>
            </p:spPr>
          </p:cxnSp>
          <p:pic>
            <p:nvPicPr>
              <p:cNvPr id="26" name="Picture 4" descr="Finish Line Icon of Line style - Available in SVG, PNG, EPS, AI &amp; Icon fonts">
                <a:extLst>
                  <a:ext uri="{FF2B5EF4-FFF2-40B4-BE49-F238E27FC236}">
                    <a16:creationId xmlns:a16="http://schemas.microsoft.com/office/drawing/2014/main" id="{CACCA1A2-2D4C-4BD8-BC0E-C0DC26D27E1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48375" y="6610350"/>
                <a:ext cx="400050" cy="400050"/>
              </a:xfrm>
              <a:prstGeom prst="rect">
                <a:avLst/>
              </a:prstGeom>
              <a:noFill/>
              <a:ln>
                <a:noFill/>
              </a:ln>
            </p:spPr>
          </p:pic>
        </p:grpSp>
      </p:grpSp>
      <p:grpSp>
        <p:nvGrpSpPr>
          <p:cNvPr id="27" name="Group 26">
            <a:extLst>
              <a:ext uri="{FF2B5EF4-FFF2-40B4-BE49-F238E27FC236}">
                <a16:creationId xmlns:a16="http://schemas.microsoft.com/office/drawing/2014/main" id="{32322400-E07A-54B0-2C9C-190EE00C4230}"/>
              </a:ext>
            </a:extLst>
          </p:cNvPr>
          <p:cNvGrpSpPr/>
          <p:nvPr/>
        </p:nvGrpSpPr>
        <p:grpSpPr>
          <a:xfrm>
            <a:off x="989008" y="3743098"/>
            <a:ext cx="846277" cy="494837"/>
            <a:chOff x="1241423" y="5386277"/>
            <a:chExt cx="846277" cy="494837"/>
          </a:xfrm>
        </p:grpSpPr>
        <p:cxnSp>
          <p:nvCxnSpPr>
            <p:cNvPr id="28" name="Straight Arrow Connector 27">
              <a:extLst>
                <a:ext uri="{FF2B5EF4-FFF2-40B4-BE49-F238E27FC236}">
                  <a16:creationId xmlns:a16="http://schemas.microsoft.com/office/drawing/2014/main" id="{A3C6E3A6-773D-3367-F34A-93DD884569D1}"/>
                </a:ext>
              </a:extLst>
            </p:cNvPr>
            <p:cNvCxnSpPr>
              <a:cxnSpLocks/>
              <a:endCxn id="30" idx="2"/>
            </p:cNvCxnSpPr>
            <p:nvPr/>
          </p:nvCxnSpPr>
          <p:spPr bwMode="auto">
            <a:xfrm flipV="1">
              <a:off x="1241423" y="5652514"/>
              <a:ext cx="389077" cy="72737"/>
            </a:xfrm>
            <a:prstGeom prst="straightConnector1">
              <a:avLst/>
            </a:prstGeom>
            <a:noFill/>
            <a:ln w="38100" cap="sq" cmpd="sng" algn="ctr">
              <a:solidFill>
                <a:schemeClr val="accent2"/>
              </a:solidFill>
              <a:prstDash val="solid"/>
              <a:round/>
              <a:headEnd type="none" w="med" len="med"/>
              <a:tailEnd type="triangle"/>
            </a:ln>
            <a:effectLst/>
          </p:spPr>
        </p:cxnSp>
        <p:grpSp>
          <p:nvGrpSpPr>
            <p:cNvPr id="29" name="Group 28">
              <a:extLst>
                <a:ext uri="{FF2B5EF4-FFF2-40B4-BE49-F238E27FC236}">
                  <a16:creationId xmlns:a16="http://schemas.microsoft.com/office/drawing/2014/main" id="{4C1C2787-EEC8-E5AD-7164-0E4CCF03FF53}"/>
                </a:ext>
              </a:extLst>
            </p:cNvPr>
            <p:cNvGrpSpPr/>
            <p:nvPr/>
          </p:nvGrpSpPr>
          <p:grpSpPr>
            <a:xfrm>
              <a:off x="1630500" y="5386277"/>
              <a:ext cx="457200" cy="494837"/>
              <a:chOff x="1630500" y="5386277"/>
              <a:chExt cx="457200" cy="494837"/>
            </a:xfrm>
          </p:grpSpPr>
          <p:sp>
            <p:nvSpPr>
              <p:cNvPr id="30" name="Oval 29">
                <a:extLst>
                  <a:ext uri="{FF2B5EF4-FFF2-40B4-BE49-F238E27FC236}">
                    <a16:creationId xmlns:a16="http://schemas.microsoft.com/office/drawing/2014/main" id="{01672DA5-E355-354F-34CD-C7127C76649E}"/>
                  </a:ext>
                </a:extLst>
              </p:cNvPr>
              <p:cNvSpPr/>
              <p:nvPr/>
            </p:nvSpPr>
            <p:spPr>
              <a:xfrm>
                <a:off x="1630500" y="542391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1" name="Group 45">
                <a:extLst>
                  <a:ext uri="{FF2B5EF4-FFF2-40B4-BE49-F238E27FC236}">
                    <a16:creationId xmlns:a16="http://schemas.microsoft.com/office/drawing/2014/main" id="{D91EDF2D-9BBE-C82D-4E7C-FB012776A54F}"/>
                  </a:ext>
                </a:extLst>
              </p:cNvPr>
              <p:cNvGrpSpPr>
                <a:grpSpLocks/>
              </p:cNvGrpSpPr>
              <p:nvPr/>
            </p:nvGrpSpPr>
            <p:grpSpPr bwMode="auto">
              <a:xfrm>
                <a:off x="1643379" y="5386277"/>
                <a:ext cx="309174" cy="452001"/>
                <a:chOff x="2593" y="768"/>
                <a:chExt cx="849" cy="1475"/>
              </a:xfrm>
            </p:grpSpPr>
            <p:sp>
              <p:nvSpPr>
                <p:cNvPr id="32" name="Freeform 46">
                  <a:extLst>
                    <a:ext uri="{FF2B5EF4-FFF2-40B4-BE49-F238E27FC236}">
                      <a16:creationId xmlns:a16="http://schemas.microsoft.com/office/drawing/2014/main" id="{D60020BF-9BF1-91BD-FB1A-BFE96734ECC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3" name="Freeform 47">
                  <a:extLst>
                    <a:ext uri="{FF2B5EF4-FFF2-40B4-BE49-F238E27FC236}">
                      <a16:creationId xmlns:a16="http://schemas.microsoft.com/office/drawing/2014/main" id="{BE39273A-097C-0D57-7351-EBF19167B8A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48">
                  <a:extLst>
                    <a:ext uri="{FF2B5EF4-FFF2-40B4-BE49-F238E27FC236}">
                      <a16:creationId xmlns:a16="http://schemas.microsoft.com/office/drawing/2014/main" id="{6E462CE7-2268-32F6-7879-8AF58FF8DB1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5" name="Freeform 49">
                  <a:extLst>
                    <a:ext uri="{FF2B5EF4-FFF2-40B4-BE49-F238E27FC236}">
                      <a16:creationId xmlns:a16="http://schemas.microsoft.com/office/drawing/2014/main" id="{AB3ABBA3-B878-7469-618D-465C9251E8B1}"/>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6" name="Freeform 50">
                  <a:extLst>
                    <a:ext uri="{FF2B5EF4-FFF2-40B4-BE49-F238E27FC236}">
                      <a16:creationId xmlns:a16="http://schemas.microsoft.com/office/drawing/2014/main" id="{D9DF440C-B0AD-6A9A-29C9-B389AB59D6AE}"/>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7" name="Freeform 51">
                  <a:extLst>
                    <a:ext uri="{FF2B5EF4-FFF2-40B4-BE49-F238E27FC236}">
                      <a16:creationId xmlns:a16="http://schemas.microsoft.com/office/drawing/2014/main" id="{97360618-E26A-7DAB-420E-48188FCB7C6D}"/>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8" name="Freeform 52">
                  <a:extLst>
                    <a:ext uri="{FF2B5EF4-FFF2-40B4-BE49-F238E27FC236}">
                      <a16:creationId xmlns:a16="http://schemas.microsoft.com/office/drawing/2014/main" id="{75B1E67B-A226-4E0A-A588-2A6F9F099D3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39" name="Group 53">
                  <a:extLst>
                    <a:ext uri="{FF2B5EF4-FFF2-40B4-BE49-F238E27FC236}">
                      <a16:creationId xmlns:a16="http://schemas.microsoft.com/office/drawing/2014/main" id="{02E58892-627A-71F8-7959-3708952B4A57}"/>
                    </a:ext>
                  </a:extLst>
                </p:cNvPr>
                <p:cNvGrpSpPr>
                  <a:grpSpLocks/>
                </p:cNvGrpSpPr>
                <p:nvPr/>
              </p:nvGrpSpPr>
              <p:grpSpPr bwMode="auto">
                <a:xfrm>
                  <a:off x="2720" y="768"/>
                  <a:ext cx="230" cy="1456"/>
                  <a:chOff x="2720" y="768"/>
                  <a:chExt cx="230" cy="1456"/>
                </a:xfrm>
              </p:grpSpPr>
              <p:sp>
                <p:nvSpPr>
                  <p:cNvPr id="40" name="Freeform 54">
                    <a:extLst>
                      <a:ext uri="{FF2B5EF4-FFF2-40B4-BE49-F238E27FC236}">
                        <a16:creationId xmlns:a16="http://schemas.microsoft.com/office/drawing/2014/main" id="{12D06B6E-11C0-07EB-D3A4-8344C0C9A9C0}"/>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 name="Freeform 55">
                    <a:extLst>
                      <a:ext uri="{FF2B5EF4-FFF2-40B4-BE49-F238E27FC236}">
                        <a16:creationId xmlns:a16="http://schemas.microsoft.com/office/drawing/2014/main" id="{C4942693-F08F-6594-B668-64C04F78EA2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42" name="Rectangle 41">
            <a:extLst>
              <a:ext uri="{FF2B5EF4-FFF2-40B4-BE49-F238E27FC236}">
                <a16:creationId xmlns:a16="http://schemas.microsoft.com/office/drawing/2014/main" id="{23C0FE1B-1CEF-9C23-99D8-E789951227FA}"/>
              </a:ext>
            </a:extLst>
          </p:cNvPr>
          <p:cNvSpPr/>
          <p:nvPr/>
        </p:nvSpPr>
        <p:spPr>
          <a:xfrm>
            <a:off x="751180" y="3569010"/>
            <a:ext cx="1283201"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lang="en-US" sz="2400" dirty="0">
                <a:solidFill>
                  <a:srgbClr val="FF00FF"/>
                </a:solidFill>
              </a:rPr>
              <a:t>v</a:t>
            </a: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=93</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grpSp>
        <p:nvGrpSpPr>
          <p:cNvPr id="43" name="Group 42">
            <a:extLst>
              <a:ext uri="{FF2B5EF4-FFF2-40B4-BE49-F238E27FC236}">
                <a16:creationId xmlns:a16="http://schemas.microsoft.com/office/drawing/2014/main" id="{70306B88-469D-FA99-CECD-075E27021C85}"/>
              </a:ext>
            </a:extLst>
          </p:cNvPr>
          <p:cNvGrpSpPr/>
          <p:nvPr/>
        </p:nvGrpSpPr>
        <p:grpSpPr>
          <a:xfrm>
            <a:off x="1822193" y="3220625"/>
            <a:ext cx="967266" cy="650876"/>
            <a:chOff x="2146053" y="4830463"/>
            <a:chExt cx="967266" cy="650876"/>
          </a:xfrm>
        </p:grpSpPr>
        <p:cxnSp>
          <p:nvCxnSpPr>
            <p:cNvPr id="44" name="Straight Arrow Connector 43">
              <a:extLst>
                <a:ext uri="{FF2B5EF4-FFF2-40B4-BE49-F238E27FC236}">
                  <a16:creationId xmlns:a16="http://schemas.microsoft.com/office/drawing/2014/main" id="{1C7DB0F3-B74A-6350-69DE-4D3258D48046}"/>
                </a:ext>
              </a:extLst>
            </p:cNvPr>
            <p:cNvCxnSpPr>
              <a:cxnSpLocks/>
            </p:cNvCxnSpPr>
            <p:nvPr/>
          </p:nvCxnSpPr>
          <p:spPr bwMode="auto">
            <a:xfrm flipV="1">
              <a:off x="2146053" y="5195798"/>
              <a:ext cx="505641" cy="285541"/>
            </a:xfrm>
            <a:prstGeom prst="straightConnector1">
              <a:avLst/>
            </a:prstGeom>
            <a:noFill/>
            <a:ln w="38100" cap="sq" cmpd="sng" algn="ctr">
              <a:solidFill>
                <a:schemeClr val="accent2"/>
              </a:solidFill>
              <a:prstDash val="solid"/>
              <a:round/>
              <a:headEnd type="none" w="med" len="med"/>
              <a:tailEnd type="triangle"/>
            </a:ln>
            <a:effectLst/>
          </p:spPr>
        </p:cxnSp>
        <p:grpSp>
          <p:nvGrpSpPr>
            <p:cNvPr id="45" name="Group 44">
              <a:extLst>
                <a:ext uri="{FF2B5EF4-FFF2-40B4-BE49-F238E27FC236}">
                  <a16:creationId xmlns:a16="http://schemas.microsoft.com/office/drawing/2014/main" id="{982672ED-284E-E352-1544-0E4CE5D93B83}"/>
                </a:ext>
              </a:extLst>
            </p:cNvPr>
            <p:cNvGrpSpPr/>
            <p:nvPr/>
          </p:nvGrpSpPr>
          <p:grpSpPr>
            <a:xfrm>
              <a:off x="2627091" y="4830463"/>
              <a:ext cx="486228" cy="460830"/>
              <a:chOff x="2627091" y="4830463"/>
              <a:chExt cx="486228" cy="460830"/>
            </a:xfrm>
          </p:grpSpPr>
          <p:sp>
            <p:nvSpPr>
              <p:cNvPr id="46" name="Oval 45">
                <a:extLst>
                  <a:ext uri="{FF2B5EF4-FFF2-40B4-BE49-F238E27FC236}">
                    <a16:creationId xmlns:a16="http://schemas.microsoft.com/office/drawing/2014/main" id="{FE3D7800-A70C-9155-B45D-97921D4AAFA3}"/>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7" name="Picture 46">
                <a:extLst>
                  <a:ext uri="{FF2B5EF4-FFF2-40B4-BE49-F238E27FC236}">
                    <a16:creationId xmlns:a16="http://schemas.microsoft.com/office/drawing/2014/main" id="{17AC7501-2F39-0518-19AA-059F2D6729A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48" name="Rectangle 47">
            <a:extLst>
              <a:ext uri="{FF2B5EF4-FFF2-40B4-BE49-F238E27FC236}">
                <a16:creationId xmlns:a16="http://schemas.microsoft.com/office/drawing/2014/main" id="{6A46FB99-0323-8BEA-C665-2E2567A166BB}"/>
              </a:ext>
            </a:extLst>
          </p:cNvPr>
          <p:cNvSpPr/>
          <p:nvPr/>
        </p:nvSpPr>
        <p:spPr>
          <a:xfrm>
            <a:off x="7961655" y="3198079"/>
            <a:ext cx="996078" cy="461665"/>
          </a:xfrm>
          <a:prstGeom prst="rect">
            <a:avLst/>
          </a:prstGeom>
        </p:spPr>
        <p:txBody>
          <a:bodyPr wrap="square">
            <a:spAutoFit/>
          </a:bodyPr>
          <a:lstStyle/>
          <a:p>
            <a:pPr lvl="0">
              <a:spcAft>
                <a:spcPts val="0"/>
              </a:spcAft>
              <a:defRPr/>
            </a:pPr>
            <a:r>
              <a:rPr lang="en-US" sz="2400" dirty="0">
                <a:solidFill>
                  <a:srgbClr val="FF00FF"/>
                </a:solidFill>
              </a:rPr>
              <a:t>v=100</a:t>
            </a:r>
            <a:endParaRPr lang="en-CA" sz="2400" baseline="-25000" dirty="0">
              <a:solidFill>
                <a:srgbClr val="FF00FF"/>
              </a:solidFill>
            </a:endParaRPr>
          </a:p>
        </p:txBody>
      </p:sp>
      <p:grpSp>
        <p:nvGrpSpPr>
          <p:cNvPr id="50" name="Group 49">
            <a:extLst>
              <a:ext uri="{FF2B5EF4-FFF2-40B4-BE49-F238E27FC236}">
                <a16:creationId xmlns:a16="http://schemas.microsoft.com/office/drawing/2014/main" id="{AAA35561-5846-971F-CB5D-31FF85EE5880}"/>
              </a:ext>
            </a:extLst>
          </p:cNvPr>
          <p:cNvGrpSpPr/>
          <p:nvPr/>
        </p:nvGrpSpPr>
        <p:grpSpPr>
          <a:xfrm>
            <a:off x="2776102" y="3547540"/>
            <a:ext cx="1009858" cy="538562"/>
            <a:chOff x="3090436" y="5252638"/>
            <a:chExt cx="1009858" cy="538562"/>
          </a:xfrm>
        </p:grpSpPr>
        <p:cxnSp>
          <p:nvCxnSpPr>
            <p:cNvPr id="51" name="Straight Arrow Connector 50">
              <a:extLst>
                <a:ext uri="{FF2B5EF4-FFF2-40B4-BE49-F238E27FC236}">
                  <a16:creationId xmlns:a16="http://schemas.microsoft.com/office/drawing/2014/main" id="{7308F32D-3239-8BF2-9C19-42526C1D41DD}"/>
                </a:ext>
              </a:extLst>
            </p:cNvPr>
            <p:cNvCxnSpPr>
              <a:cxnSpLocks/>
            </p:cNvCxnSpPr>
            <p:nvPr/>
          </p:nvCxnSpPr>
          <p:spPr bwMode="auto">
            <a:xfrm>
              <a:off x="3090436" y="5252638"/>
              <a:ext cx="561741" cy="220340"/>
            </a:xfrm>
            <a:prstGeom prst="straightConnector1">
              <a:avLst/>
            </a:prstGeom>
            <a:noFill/>
            <a:ln w="38100" cap="sq" cmpd="sng" algn="ctr">
              <a:solidFill>
                <a:schemeClr val="accent2"/>
              </a:solidFill>
              <a:prstDash val="solid"/>
              <a:round/>
              <a:headEnd type="none" w="med" len="med"/>
              <a:tailEnd type="triangle"/>
            </a:ln>
            <a:effectLst/>
          </p:spPr>
        </p:cxnSp>
        <p:grpSp>
          <p:nvGrpSpPr>
            <p:cNvPr id="52" name="Group 51">
              <a:extLst>
                <a:ext uri="{FF2B5EF4-FFF2-40B4-BE49-F238E27FC236}">
                  <a16:creationId xmlns:a16="http://schemas.microsoft.com/office/drawing/2014/main" id="{ECA2E993-0A7D-2F8C-CF8C-B25E8C61714B}"/>
                </a:ext>
              </a:extLst>
            </p:cNvPr>
            <p:cNvGrpSpPr/>
            <p:nvPr/>
          </p:nvGrpSpPr>
          <p:grpSpPr>
            <a:xfrm>
              <a:off x="3643094" y="5273250"/>
              <a:ext cx="457200" cy="517950"/>
              <a:chOff x="4267200" y="5590929"/>
              <a:chExt cx="457200" cy="517950"/>
            </a:xfrm>
          </p:grpSpPr>
          <p:sp>
            <p:nvSpPr>
              <p:cNvPr id="53" name="Oval 52">
                <a:extLst>
                  <a:ext uri="{FF2B5EF4-FFF2-40B4-BE49-F238E27FC236}">
                    <a16:creationId xmlns:a16="http://schemas.microsoft.com/office/drawing/2014/main" id="{E8BDC7CE-FB2C-C4C5-C327-DA3E42ABBF1B}"/>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55" name="Group 45">
                <a:extLst>
                  <a:ext uri="{FF2B5EF4-FFF2-40B4-BE49-F238E27FC236}">
                    <a16:creationId xmlns:a16="http://schemas.microsoft.com/office/drawing/2014/main" id="{F712DA3A-123B-2193-6601-227AEE8B353A}"/>
                  </a:ext>
                </a:extLst>
              </p:cNvPr>
              <p:cNvGrpSpPr>
                <a:grpSpLocks/>
              </p:cNvGrpSpPr>
              <p:nvPr/>
            </p:nvGrpSpPr>
            <p:grpSpPr bwMode="auto">
              <a:xfrm>
                <a:off x="4288596" y="5590929"/>
                <a:ext cx="309174" cy="452001"/>
                <a:chOff x="2593" y="768"/>
                <a:chExt cx="849" cy="1475"/>
              </a:xfrm>
            </p:grpSpPr>
            <p:sp>
              <p:nvSpPr>
                <p:cNvPr id="56" name="Freeform 46">
                  <a:extLst>
                    <a:ext uri="{FF2B5EF4-FFF2-40B4-BE49-F238E27FC236}">
                      <a16:creationId xmlns:a16="http://schemas.microsoft.com/office/drawing/2014/main" id="{22D0A28A-1EAD-82C5-C976-43CA1F218E6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7" name="Freeform 47">
                  <a:extLst>
                    <a:ext uri="{FF2B5EF4-FFF2-40B4-BE49-F238E27FC236}">
                      <a16:creationId xmlns:a16="http://schemas.microsoft.com/office/drawing/2014/main" id="{35956924-700C-A461-FB0B-61215EDE273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8" name="Freeform 48">
                  <a:extLst>
                    <a:ext uri="{FF2B5EF4-FFF2-40B4-BE49-F238E27FC236}">
                      <a16:creationId xmlns:a16="http://schemas.microsoft.com/office/drawing/2014/main" id="{2B4241B0-F522-4903-2AE8-239A27400A8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9" name="Freeform 49">
                  <a:extLst>
                    <a:ext uri="{FF2B5EF4-FFF2-40B4-BE49-F238E27FC236}">
                      <a16:creationId xmlns:a16="http://schemas.microsoft.com/office/drawing/2014/main" id="{B081D0D8-AB04-46B3-52C7-8D553EE70C1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0" name="Freeform 50">
                  <a:extLst>
                    <a:ext uri="{FF2B5EF4-FFF2-40B4-BE49-F238E27FC236}">
                      <a16:creationId xmlns:a16="http://schemas.microsoft.com/office/drawing/2014/main" id="{6FB16D3F-E215-BC5A-4B83-CE28889B506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1" name="Freeform 51">
                  <a:extLst>
                    <a:ext uri="{FF2B5EF4-FFF2-40B4-BE49-F238E27FC236}">
                      <a16:creationId xmlns:a16="http://schemas.microsoft.com/office/drawing/2014/main" id="{F7BDB06A-0DC2-6E8A-B11E-BD7784C9338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2" name="Freeform 52">
                  <a:extLst>
                    <a:ext uri="{FF2B5EF4-FFF2-40B4-BE49-F238E27FC236}">
                      <a16:creationId xmlns:a16="http://schemas.microsoft.com/office/drawing/2014/main" id="{10598289-C238-86DA-86B4-C6916E1E7A6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63" name="Group 53">
                  <a:extLst>
                    <a:ext uri="{FF2B5EF4-FFF2-40B4-BE49-F238E27FC236}">
                      <a16:creationId xmlns:a16="http://schemas.microsoft.com/office/drawing/2014/main" id="{59CFA007-363B-2A90-2002-8542A2770AF6}"/>
                    </a:ext>
                  </a:extLst>
                </p:cNvPr>
                <p:cNvGrpSpPr>
                  <a:grpSpLocks/>
                </p:cNvGrpSpPr>
                <p:nvPr/>
              </p:nvGrpSpPr>
              <p:grpSpPr bwMode="auto">
                <a:xfrm>
                  <a:off x="2720" y="768"/>
                  <a:ext cx="230" cy="1456"/>
                  <a:chOff x="2720" y="768"/>
                  <a:chExt cx="230" cy="1456"/>
                </a:xfrm>
              </p:grpSpPr>
              <p:sp>
                <p:nvSpPr>
                  <p:cNvPr id="480" name="Freeform 54">
                    <a:extLst>
                      <a:ext uri="{FF2B5EF4-FFF2-40B4-BE49-F238E27FC236}">
                        <a16:creationId xmlns:a16="http://schemas.microsoft.com/office/drawing/2014/main" id="{E3B069A2-6296-A49D-DD6D-9707877E10D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81" name="Freeform 55">
                    <a:extLst>
                      <a:ext uri="{FF2B5EF4-FFF2-40B4-BE49-F238E27FC236}">
                        <a16:creationId xmlns:a16="http://schemas.microsoft.com/office/drawing/2014/main" id="{D7ED4D05-7D14-4988-8658-1AF419E8D08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482" name="Rectangle 481">
            <a:extLst>
              <a:ext uri="{FF2B5EF4-FFF2-40B4-BE49-F238E27FC236}">
                <a16:creationId xmlns:a16="http://schemas.microsoft.com/office/drawing/2014/main" id="{3F00B396-25CF-7B7E-82EF-680DAADEED9A}"/>
              </a:ext>
            </a:extLst>
          </p:cNvPr>
          <p:cNvSpPr/>
          <p:nvPr/>
        </p:nvSpPr>
        <p:spPr>
          <a:xfrm>
            <a:off x="2682223" y="2946591"/>
            <a:ext cx="1071543" cy="461665"/>
          </a:xfrm>
          <a:prstGeom prst="rect">
            <a:avLst/>
          </a:prstGeom>
        </p:spPr>
        <p:txBody>
          <a:bodyPr wrap="square">
            <a:spAutoFit/>
          </a:bodyPr>
          <a:lstStyle/>
          <a:p>
            <a:pPr lvl="0">
              <a:spcAft>
                <a:spcPts val="0"/>
              </a:spcAft>
              <a:defRPr/>
            </a:pPr>
            <a:r>
              <a:rPr lang="en-US" sz="2400" dirty="0">
                <a:solidFill>
                  <a:srgbClr val="FF00FF"/>
                </a:solidFill>
              </a:rPr>
              <a:t>v=95</a:t>
            </a:r>
            <a:endParaRPr lang="en-CA" sz="2400" baseline="-25000" dirty="0">
              <a:solidFill>
                <a:srgbClr val="FF00FF"/>
              </a:solidFill>
            </a:endParaRPr>
          </a:p>
        </p:txBody>
      </p:sp>
      <p:sp>
        <p:nvSpPr>
          <p:cNvPr id="483" name="Rectangle 482">
            <a:extLst>
              <a:ext uri="{FF2B5EF4-FFF2-40B4-BE49-F238E27FC236}">
                <a16:creationId xmlns:a16="http://schemas.microsoft.com/office/drawing/2014/main" id="{321C1248-1EF7-20C1-46E5-46D2624A800E}"/>
              </a:ext>
            </a:extLst>
          </p:cNvPr>
          <p:cNvSpPr/>
          <p:nvPr/>
        </p:nvSpPr>
        <p:spPr>
          <a:xfrm>
            <a:off x="3645809" y="3320504"/>
            <a:ext cx="1245122" cy="461665"/>
          </a:xfrm>
          <a:prstGeom prst="rect">
            <a:avLst/>
          </a:prstGeom>
        </p:spPr>
        <p:txBody>
          <a:bodyPr wrap="square">
            <a:spAutoFit/>
          </a:bodyPr>
          <a:lstStyle/>
          <a:p>
            <a:pPr lvl="0">
              <a:spcAft>
                <a:spcPts val="0"/>
              </a:spcAft>
              <a:defRPr/>
            </a:pPr>
            <a:r>
              <a:rPr lang="en-US" sz="2400" dirty="0">
                <a:solidFill>
                  <a:srgbClr val="FF00FF"/>
                </a:solidFill>
              </a:rPr>
              <a:t>v=100</a:t>
            </a:r>
            <a:endParaRPr lang="en-CA" sz="2400" baseline="-25000" dirty="0">
              <a:solidFill>
                <a:srgbClr val="FF00FF"/>
              </a:solidFill>
            </a:endParaRPr>
          </a:p>
        </p:txBody>
      </p:sp>
      <p:sp>
        <p:nvSpPr>
          <p:cNvPr id="484" name="Rectangle 483">
            <a:extLst>
              <a:ext uri="{FF2B5EF4-FFF2-40B4-BE49-F238E27FC236}">
                <a16:creationId xmlns:a16="http://schemas.microsoft.com/office/drawing/2014/main" id="{FF74B09C-356F-1A5B-5A07-B8D2B21BD88A}"/>
              </a:ext>
            </a:extLst>
          </p:cNvPr>
          <p:cNvSpPr/>
          <p:nvPr/>
        </p:nvSpPr>
        <p:spPr>
          <a:xfrm>
            <a:off x="1531263" y="3376495"/>
            <a:ext cx="1046916" cy="461665"/>
          </a:xfrm>
          <a:prstGeom prst="rect">
            <a:avLst/>
          </a:prstGeom>
        </p:spPr>
        <p:txBody>
          <a:bodyPr wrap="square">
            <a:spAutoFit/>
          </a:bodyPr>
          <a:lstStyle/>
          <a:p>
            <a:pPr lvl="0">
              <a:spcAft>
                <a:spcPts val="0"/>
              </a:spcAft>
              <a:defRPr/>
            </a:pPr>
            <a:r>
              <a:rPr lang="en-US" sz="2400" dirty="0">
                <a:solidFill>
                  <a:srgbClr val="FF00FF"/>
                </a:solidFill>
              </a:rPr>
              <a:t>v=94</a:t>
            </a:r>
            <a:endParaRPr lang="en-CA" sz="2400" baseline="-25000" dirty="0">
              <a:solidFill>
                <a:srgbClr val="FF00FF"/>
              </a:solidFill>
            </a:endParaRPr>
          </a:p>
        </p:txBody>
      </p:sp>
      <p:grpSp>
        <p:nvGrpSpPr>
          <p:cNvPr id="485" name="Group 484">
            <a:extLst>
              <a:ext uri="{FF2B5EF4-FFF2-40B4-BE49-F238E27FC236}">
                <a16:creationId xmlns:a16="http://schemas.microsoft.com/office/drawing/2014/main" id="{4734F79D-4459-D301-864D-CDACC4FF0C9E}"/>
              </a:ext>
            </a:extLst>
          </p:cNvPr>
          <p:cNvGrpSpPr/>
          <p:nvPr/>
        </p:nvGrpSpPr>
        <p:grpSpPr>
          <a:xfrm>
            <a:off x="3802928" y="3845083"/>
            <a:ext cx="972510" cy="460830"/>
            <a:chOff x="2140809" y="4830463"/>
            <a:chExt cx="972510" cy="460830"/>
          </a:xfrm>
        </p:grpSpPr>
        <p:cxnSp>
          <p:nvCxnSpPr>
            <p:cNvPr id="486" name="Straight Arrow Connector 485">
              <a:extLst>
                <a:ext uri="{FF2B5EF4-FFF2-40B4-BE49-F238E27FC236}">
                  <a16:creationId xmlns:a16="http://schemas.microsoft.com/office/drawing/2014/main" id="{E9F6168F-6765-E271-F7F3-C795BC9D479E}"/>
                </a:ext>
              </a:extLst>
            </p:cNvPr>
            <p:cNvCxnSpPr>
              <a:cxnSpLocks/>
            </p:cNvCxnSpPr>
            <p:nvPr/>
          </p:nvCxnSpPr>
          <p:spPr bwMode="auto">
            <a:xfrm>
              <a:off x="2140809" y="4920319"/>
              <a:ext cx="496646" cy="111944"/>
            </a:xfrm>
            <a:prstGeom prst="straightConnector1">
              <a:avLst/>
            </a:prstGeom>
            <a:noFill/>
            <a:ln w="38100" cap="sq" cmpd="sng" algn="ctr">
              <a:solidFill>
                <a:schemeClr val="accent2"/>
              </a:solidFill>
              <a:prstDash val="solid"/>
              <a:round/>
              <a:headEnd type="none" w="med" len="med"/>
              <a:tailEnd type="triangle"/>
            </a:ln>
            <a:effectLst/>
          </p:spPr>
        </p:cxnSp>
        <p:grpSp>
          <p:nvGrpSpPr>
            <p:cNvPr id="487" name="Group 486">
              <a:extLst>
                <a:ext uri="{FF2B5EF4-FFF2-40B4-BE49-F238E27FC236}">
                  <a16:creationId xmlns:a16="http://schemas.microsoft.com/office/drawing/2014/main" id="{33D9AD42-8460-6741-AEE0-64CE41CA3733}"/>
                </a:ext>
              </a:extLst>
            </p:cNvPr>
            <p:cNvGrpSpPr/>
            <p:nvPr/>
          </p:nvGrpSpPr>
          <p:grpSpPr>
            <a:xfrm>
              <a:off x="2627091" y="4830463"/>
              <a:ext cx="486228" cy="460830"/>
              <a:chOff x="2627091" y="4830463"/>
              <a:chExt cx="486228" cy="460830"/>
            </a:xfrm>
          </p:grpSpPr>
          <p:sp>
            <p:nvSpPr>
              <p:cNvPr id="488" name="Oval 487">
                <a:extLst>
                  <a:ext uri="{FF2B5EF4-FFF2-40B4-BE49-F238E27FC236}">
                    <a16:creationId xmlns:a16="http://schemas.microsoft.com/office/drawing/2014/main" id="{2B16AB4E-DEDB-3B5C-E14F-E3EE87CE1881}"/>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89" name="Picture 488">
                <a:extLst>
                  <a:ext uri="{FF2B5EF4-FFF2-40B4-BE49-F238E27FC236}">
                    <a16:creationId xmlns:a16="http://schemas.microsoft.com/office/drawing/2014/main" id="{46C59A96-21F4-46EC-08BE-526DB912335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490" name="Rectangle 489">
            <a:extLst>
              <a:ext uri="{FF2B5EF4-FFF2-40B4-BE49-F238E27FC236}">
                <a16:creationId xmlns:a16="http://schemas.microsoft.com/office/drawing/2014/main" id="{EB4D8F9A-B95B-4BA5-6F27-7CB54963EF02}"/>
              </a:ext>
            </a:extLst>
          </p:cNvPr>
          <p:cNvSpPr/>
          <p:nvPr/>
        </p:nvSpPr>
        <p:spPr>
          <a:xfrm>
            <a:off x="4460197" y="3453270"/>
            <a:ext cx="1088618" cy="461665"/>
          </a:xfrm>
          <a:prstGeom prst="rect">
            <a:avLst/>
          </a:prstGeom>
        </p:spPr>
        <p:txBody>
          <a:bodyPr wrap="square">
            <a:spAutoFit/>
          </a:bodyPr>
          <a:lstStyle/>
          <a:p>
            <a:pPr lvl="0">
              <a:spcAft>
                <a:spcPts val="0"/>
              </a:spcAft>
              <a:defRPr/>
            </a:pPr>
            <a:r>
              <a:rPr lang="en-US" sz="2400" dirty="0">
                <a:solidFill>
                  <a:srgbClr val="FF00FF"/>
                </a:solidFill>
              </a:rPr>
              <a:t>v=96</a:t>
            </a:r>
            <a:endParaRPr lang="en-CA" sz="2400" baseline="-25000" dirty="0">
              <a:solidFill>
                <a:srgbClr val="FF00FF"/>
              </a:solidFill>
            </a:endParaRPr>
          </a:p>
        </p:txBody>
      </p:sp>
      <p:grpSp>
        <p:nvGrpSpPr>
          <p:cNvPr id="491" name="Group 490">
            <a:extLst>
              <a:ext uri="{FF2B5EF4-FFF2-40B4-BE49-F238E27FC236}">
                <a16:creationId xmlns:a16="http://schemas.microsoft.com/office/drawing/2014/main" id="{9469CD52-5682-80B4-1DD9-EA14BF2A818C}"/>
              </a:ext>
            </a:extLst>
          </p:cNvPr>
          <p:cNvGrpSpPr/>
          <p:nvPr/>
        </p:nvGrpSpPr>
        <p:grpSpPr>
          <a:xfrm>
            <a:off x="5661629" y="3731434"/>
            <a:ext cx="842586" cy="679248"/>
            <a:chOff x="2270733" y="4612045"/>
            <a:chExt cx="842586" cy="679248"/>
          </a:xfrm>
        </p:grpSpPr>
        <p:cxnSp>
          <p:nvCxnSpPr>
            <p:cNvPr id="492" name="Straight Arrow Connector 491">
              <a:extLst>
                <a:ext uri="{FF2B5EF4-FFF2-40B4-BE49-F238E27FC236}">
                  <a16:creationId xmlns:a16="http://schemas.microsoft.com/office/drawing/2014/main" id="{EC0DDB23-52EC-7623-FDEF-DF8EF29A2825}"/>
                </a:ext>
              </a:extLst>
            </p:cNvPr>
            <p:cNvCxnSpPr>
              <a:cxnSpLocks/>
            </p:cNvCxnSpPr>
            <p:nvPr/>
          </p:nvCxnSpPr>
          <p:spPr bwMode="auto">
            <a:xfrm>
              <a:off x="2270733" y="4612045"/>
              <a:ext cx="413514" cy="298248"/>
            </a:xfrm>
            <a:prstGeom prst="straightConnector1">
              <a:avLst/>
            </a:prstGeom>
            <a:noFill/>
            <a:ln w="38100" cap="sq" cmpd="sng" algn="ctr">
              <a:solidFill>
                <a:schemeClr val="accent2"/>
              </a:solidFill>
              <a:prstDash val="solid"/>
              <a:round/>
              <a:headEnd type="none" w="med" len="med"/>
              <a:tailEnd type="triangle"/>
            </a:ln>
            <a:effectLst/>
          </p:spPr>
        </p:cxnSp>
        <p:grpSp>
          <p:nvGrpSpPr>
            <p:cNvPr id="493" name="Group 492">
              <a:extLst>
                <a:ext uri="{FF2B5EF4-FFF2-40B4-BE49-F238E27FC236}">
                  <a16:creationId xmlns:a16="http://schemas.microsoft.com/office/drawing/2014/main" id="{54C92C6E-D9AF-89D6-668D-9276525A1237}"/>
                </a:ext>
              </a:extLst>
            </p:cNvPr>
            <p:cNvGrpSpPr/>
            <p:nvPr/>
          </p:nvGrpSpPr>
          <p:grpSpPr>
            <a:xfrm>
              <a:off x="2627091" y="4830463"/>
              <a:ext cx="486228" cy="460830"/>
              <a:chOff x="2627091" y="4830463"/>
              <a:chExt cx="486228" cy="460830"/>
            </a:xfrm>
          </p:grpSpPr>
          <p:sp>
            <p:nvSpPr>
              <p:cNvPr id="494" name="Oval 493">
                <a:extLst>
                  <a:ext uri="{FF2B5EF4-FFF2-40B4-BE49-F238E27FC236}">
                    <a16:creationId xmlns:a16="http://schemas.microsoft.com/office/drawing/2014/main" id="{F6907E4B-A0AF-9B43-4376-B59B667F10C4}"/>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95" name="Picture 494">
                <a:extLst>
                  <a:ext uri="{FF2B5EF4-FFF2-40B4-BE49-F238E27FC236}">
                    <a16:creationId xmlns:a16="http://schemas.microsoft.com/office/drawing/2014/main" id="{C7EF442C-6701-0BB6-7635-6CB02445842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sp>
        <p:nvSpPr>
          <p:cNvPr id="496" name="Rectangle 495">
            <a:extLst>
              <a:ext uri="{FF2B5EF4-FFF2-40B4-BE49-F238E27FC236}">
                <a16:creationId xmlns:a16="http://schemas.microsoft.com/office/drawing/2014/main" id="{69ABA0D9-0D13-92FC-8564-37723C434696}"/>
              </a:ext>
            </a:extLst>
          </p:cNvPr>
          <p:cNvSpPr/>
          <p:nvPr/>
        </p:nvSpPr>
        <p:spPr>
          <a:xfrm>
            <a:off x="6412335" y="3814870"/>
            <a:ext cx="1138591" cy="461665"/>
          </a:xfrm>
          <a:prstGeom prst="rect">
            <a:avLst/>
          </a:prstGeom>
        </p:spPr>
        <p:txBody>
          <a:bodyPr wrap="square">
            <a:spAutoFit/>
          </a:bodyPr>
          <a:lstStyle/>
          <a:p>
            <a:pPr lvl="0">
              <a:spcAft>
                <a:spcPts val="0"/>
              </a:spcAft>
              <a:defRPr/>
            </a:pPr>
            <a:r>
              <a:rPr lang="en-US" sz="2400" dirty="0">
                <a:solidFill>
                  <a:srgbClr val="FF00FF"/>
                </a:solidFill>
              </a:rPr>
              <a:t>v=98</a:t>
            </a:r>
            <a:endParaRPr lang="en-CA" sz="2400" baseline="-25000" dirty="0">
              <a:solidFill>
                <a:srgbClr val="FF00FF"/>
              </a:solidFill>
            </a:endParaRPr>
          </a:p>
        </p:txBody>
      </p:sp>
      <p:grpSp>
        <p:nvGrpSpPr>
          <p:cNvPr id="497" name="Group 496">
            <a:extLst>
              <a:ext uri="{FF2B5EF4-FFF2-40B4-BE49-F238E27FC236}">
                <a16:creationId xmlns:a16="http://schemas.microsoft.com/office/drawing/2014/main" id="{A3D31F98-D808-1724-F159-368FE4DDAC61}"/>
              </a:ext>
            </a:extLst>
          </p:cNvPr>
          <p:cNvGrpSpPr/>
          <p:nvPr/>
        </p:nvGrpSpPr>
        <p:grpSpPr>
          <a:xfrm>
            <a:off x="4743724" y="3277641"/>
            <a:ext cx="944365" cy="676557"/>
            <a:chOff x="3155929" y="5273250"/>
            <a:chExt cx="944365" cy="676557"/>
          </a:xfrm>
        </p:grpSpPr>
        <p:cxnSp>
          <p:nvCxnSpPr>
            <p:cNvPr id="498" name="Straight Arrow Connector 497">
              <a:extLst>
                <a:ext uri="{FF2B5EF4-FFF2-40B4-BE49-F238E27FC236}">
                  <a16:creationId xmlns:a16="http://schemas.microsoft.com/office/drawing/2014/main" id="{D71F8E56-A774-F488-03B8-D184A69EB375}"/>
                </a:ext>
              </a:extLst>
            </p:cNvPr>
            <p:cNvCxnSpPr>
              <a:cxnSpLocks/>
            </p:cNvCxnSpPr>
            <p:nvPr/>
          </p:nvCxnSpPr>
          <p:spPr bwMode="auto">
            <a:xfrm flipV="1">
              <a:off x="3155929" y="5670650"/>
              <a:ext cx="506715" cy="279157"/>
            </a:xfrm>
            <a:prstGeom prst="straightConnector1">
              <a:avLst/>
            </a:prstGeom>
            <a:noFill/>
            <a:ln w="38100" cap="sq" cmpd="sng" algn="ctr">
              <a:solidFill>
                <a:schemeClr val="accent2"/>
              </a:solidFill>
              <a:prstDash val="solid"/>
              <a:round/>
              <a:headEnd type="none" w="med" len="med"/>
              <a:tailEnd type="triangle"/>
            </a:ln>
            <a:effectLst/>
          </p:spPr>
        </p:cxnSp>
        <p:grpSp>
          <p:nvGrpSpPr>
            <p:cNvPr id="499" name="Group 498">
              <a:extLst>
                <a:ext uri="{FF2B5EF4-FFF2-40B4-BE49-F238E27FC236}">
                  <a16:creationId xmlns:a16="http://schemas.microsoft.com/office/drawing/2014/main" id="{58953AD2-2285-2D75-1DC5-80E3F1C420A4}"/>
                </a:ext>
              </a:extLst>
            </p:cNvPr>
            <p:cNvGrpSpPr/>
            <p:nvPr/>
          </p:nvGrpSpPr>
          <p:grpSpPr>
            <a:xfrm>
              <a:off x="3643094" y="5273250"/>
              <a:ext cx="457200" cy="517950"/>
              <a:chOff x="4267200" y="5590929"/>
              <a:chExt cx="457200" cy="517950"/>
            </a:xfrm>
          </p:grpSpPr>
          <p:sp>
            <p:nvSpPr>
              <p:cNvPr id="500" name="Oval 499">
                <a:extLst>
                  <a:ext uri="{FF2B5EF4-FFF2-40B4-BE49-F238E27FC236}">
                    <a16:creationId xmlns:a16="http://schemas.microsoft.com/office/drawing/2014/main" id="{2B599B73-189E-D484-24AF-54C64D4C85BD}"/>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501" name="Group 45">
                <a:extLst>
                  <a:ext uri="{FF2B5EF4-FFF2-40B4-BE49-F238E27FC236}">
                    <a16:creationId xmlns:a16="http://schemas.microsoft.com/office/drawing/2014/main" id="{D082354D-0C7E-2244-50E5-A068E14A3EA1}"/>
                  </a:ext>
                </a:extLst>
              </p:cNvPr>
              <p:cNvGrpSpPr>
                <a:grpSpLocks/>
              </p:cNvGrpSpPr>
              <p:nvPr/>
            </p:nvGrpSpPr>
            <p:grpSpPr bwMode="auto">
              <a:xfrm>
                <a:off x="4288596" y="5590929"/>
                <a:ext cx="309174" cy="452001"/>
                <a:chOff x="2593" y="768"/>
                <a:chExt cx="849" cy="1475"/>
              </a:xfrm>
            </p:grpSpPr>
            <p:sp>
              <p:nvSpPr>
                <p:cNvPr id="502" name="Freeform 46">
                  <a:extLst>
                    <a:ext uri="{FF2B5EF4-FFF2-40B4-BE49-F238E27FC236}">
                      <a16:creationId xmlns:a16="http://schemas.microsoft.com/office/drawing/2014/main" id="{4FF83D7A-9C0D-CCD9-19F3-F42850C1668F}"/>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03" name="Freeform 47">
                  <a:extLst>
                    <a:ext uri="{FF2B5EF4-FFF2-40B4-BE49-F238E27FC236}">
                      <a16:creationId xmlns:a16="http://schemas.microsoft.com/office/drawing/2014/main" id="{4DD4FDB1-66DE-DA37-A1C1-45C1B5334F1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04" name="Freeform 48">
                  <a:extLst>
                    <a:ext uri="{FF2B5EF4-FFF2-40B4-BE49-F238E27FC236}">
                      <a16:creationId xmlns:a16="http://schemas.microsoft.com/office/drawing/2014/main" id="{0E0B880E-2861-DB1C-2407-7C20C29F4E23}"/>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05" name="Freeform 49">
                  <a:extLst>
                    <a:ext uri="{FF2B5EF4-FFF2-40B4-BE49-F238E27FC236}">
                      <a16:creationId xmlns:a16="http://schemas.microsoft.com/office/drawing/2014/main" id="{9ECBDA87-967D-E78C-2AD3-4BBC902E456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06" name="Freeform 50">
                  <a:extLst>
                    <a:ext uri="{FF2B5EF4-FFF2-40B4-BE49-F238E27FC236}">
                      <a16:creationId xmlns:a16="http://schemas.microsoft.com/office/drawing/2014/main" id="{CF885D10-7207-60AC-313C-1060D852726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07" name="Freeform 51">
                  <a:extLst>
                    <a:ext uri="{FF2B5EF4-FFF2-40B4-BE49-F238E27FC236}">
                      <a16:creationId xmlns:a16="http://schemas.microsoft.com/office/drawing/2014/main" id="{9F0A549D-53BE-F237-2C1A-A5364BE2324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08" name="Freeform 52">
                  <a:extLst>
                    <a:ext uri="{FF2B5EF4-FFF2-40B4-BE49-F238E27FC236}">
                      <a16:creationId xmlns:a16="http://schemas.microsoft.com/office/drawing/2014/main" id="{1C5BCB55-9A75-F04A-FF19-EB546669988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509" name="Group 53">
                  <a:extLst>
                    <a:ext uri="{FF2B5EF4-FFF2-40B4-BE49-F238E27FC236}">
                      <a16:creationId xmlns:a16="http://schemas.microsoft.com/office/drawing/2014/main" id="{2D5AEA67-3C58-777B-3E21-4FD08E6D05D8}"/>
                    </a:ext>
                  </a:extLst>
                </p:cNvPr>
                <p:cNvGrpSpPr>
                  <a:grpSpLocks/>
                </p:cNvGrpSpPr>
                <p:nvPr/>
              </p:nvGrpSpPr>
              <p:grpSpPr bwMode="auto">
                <a:xfrm>
                  <a:off x="2720" y="768"/>
                  <a:ext cx="230" cy="1456"/>
                  <a:chOff x="2720" y="768"/>
                  <a:chExt cx="230" cy="1456"/>
                </a:xfrm>
              </p:grpSpPr>
              <p:sp>
                <p:nvSpPr>
                  <p:cNvPr id="510" name="Freeform 54">
                    <a:extLst>
                      <a:ext uri="{FF2B5EF4-FFF2-40B4-BE49-F238E27FC236}">
                        <a16:creationId xmlns:a16="http://schemas.microsoft.com/office/drawing/2014/main" id="{0E3E3C25-1872-A879-36A0-C3AB207677EE}"/>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11" name="Freeform 55">
                    <a:extLst>
                      <a:ext uri="{FF2B5EF4-FFF2-40B4-BE49-F238E27FC236}">
                        <a16:creationId xmlns:a16="http://schemas.microsoft.com/office/drawing/2014/main" id="{08B013E0-D872-2E27-AF27-B020E085C035}"/>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384" name="Rectangle 383">
            <a:extLst>
              <a:ext uri="{FF2B5EF4-FFF2-40B4-BE49-F238E27FC236}">
                <a16:creationId xmlns:a16="http://schemas.microsoft.com/office/drawing/2014/main" id="{8DD2A6E8-161F-8943-5C1D-003A0060D96B}"/>
              </a:ext>
            </a:extLst>
          </p:cNvPr>
          <p:cNvSpPr/>
          <p:nvPr/>
        </p:nvSpPr>
        <p:spPr>
          <a:xfrm>
            <a:off x="5557458" y="2996652"/>
            <a:ext cx="1173184" cy="461665"/>
          </a:xfrm>
          <a:prstGeom prst="rect">
            <a:avLst/>
          </a:prstGeom>
        </p:spPr>
        <p:txBody>
          <a:bodyPr wrap="square">
            <a:spAutoFit/>
          </a:bodyPr>
          <a:lstStyle/>
          <a:p>
            <a:pPr lvl="0">
              <a:spcAft>
                <a:spcPts val="0"/>
              </a:spcAft>
              <a:defRPr/>
            </a:pPr>
            <a:r>
              <a:rPr lang="en-US" sz="2400" dirty="0">
                <a:solidFill>
                  <a:srgbClr val="FF00FF"/>
                </a:solidFill>
              </a:rPr>
              <a:t>v=97</a:t>
            </a:r>
            <a:endParaRPr lang="en-CA" sz="2400" baseline="-25000" dirty="0">
              <a:solidFill>
                <a:srgbClr val="FF00FF"/>
              </a:solidFill>
            </a:endParaRPr>
          </a:p>
        </p:txBody>
      </p:sp>
      <p:grpSp>
        <p:nvGrpSpPr>
          <p:cNvPr id="385" name="Group 384">
            <a:extLst>
              <a:ext uri="{FF2B5EF4-FFF2-40B4-BE49-F238E27FC236}">
                <a16:creationId xmlns:a16="http://schemas.microsoft.com/office/drawing/2014/main" id="{F23F1A04-6719-E379-66AC-B6AA8499D6E5}"/>
              </a:ext>
            </a:extLst>
          </p:cNvPr>
          <p:cNvGrpSpPr/>
          <p:nvPr/>
        </p:nvGrpSpPr>
        <p:grpSpPr>
          <a:xfrm>
            <a:off x="6421049" y="3317245"/>
            <a:ext cx="710073" cy="698726"/>
            <a:chOff x="3390221" y="5273250"/>
            <a:chExt cx="710073" cy="698726"/>
          </a:xfrm>
        </p:grpSpPr>
        <p:cxnSp>
          <p:nvCxnSpPr>
            <p:cNvPr id="386" name="Straight Arrow Connector 385">
              <a:extLst>
                <a:ext uri="{FF2B5EF4-FFF2-40B4-BE49-F238E27FC236}">
                  <a16:creationId xmlns:a16="http://schemas.microsoft.com/office/drawing/2014/main" id="{F7E851BD-436A-822A-6084-877A2A8ADD1E}"/>
                </a:ext>
              </a:extLst>
            </p:cNvPr>
            <p:cNvCxnSpPr>
              <a:cxnSpLocks/>
            </p:cNvCxnSpPr>
            <p:nvPr/>
          </p:nvCxnSpPr>
          <p:spPr bwMode="auto">
            <a:xfrm flipV="1">
              <a:off x="3390221" y="5705763"/>
              <a:ext cx="319828" cy="266213"/>
            </a:xfrm>
            <a:prstGeom prst="straightConnector1">
              <a:avLst/>
            </a:prstGeom>
            <a:noFill/>
            <a:ln w="38100" cap="sq" cmpd="sng" algn="ctr">
              <a:solidFill>
                <a:schemeClr val="accent2"/>
              </a:solidFill>
              <a:prstDash val="solid"/>
              <a:round/>
              <a:headEnd type="none" w="med" len="med"/>
              <a:tailEnd type="triangle"/>
            </a:ln>
            <a:effectLst/>
          </p:spPr>
        </p:cxnSp>
        <p:grpSp>
          <p:nvGrpSpPr>
            <p:cNvPr id="387" name="Group 386">
              <a:extLst>
                <a:ext uri="{FF2B5EF4-FFF2-40B4-BE49-F238E27FC236}">
                  <a16:creationId xmlns:a16="http://schemas.microsoft.com/office/drawing/2014/main" id="{80CE3DB1-82AB-94B0-C018-79BF75381EF6}"/>
                </a:ext>
              </a:extLst>
            </p:cNvPr>
            <p:cNvGrpSpPr/>
            <p:nvPr/>
          </p:nvGrpSpPr>
          <p:grpSpPr>
            <a:xfrm>
              <a:off x="3643094" y="5273250"/>
              <a:ext cx="457200" cy="517950"/>
              <a:chOff x="4267200" y="5590929"/>
              <a:chExt cx="457200" cy="517950"/>
            </a:xfrm>
          </p:grpSpPr>
          <p:sp>
            <p:nvSpPr>
              <p:cNvPr id="388" name="Oval 387">
                <a:extLst>
                  <a:ext uri="{FF2B5EF4-FFF2-40B4-BE49-F238E27FC236}">
                    <a16:creationId xmlns:a16="http://schemas.microsoft.com/office/drawing/2014/main" id="{19B38A98-B83E-A90D-43E0-BB275358DE30}"/>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95" name="Group 45">
                <a:extLst>
                  <a:ext uri="{FF2B5EF4-FFF2-40B4-BE49-F238E27FC236}">
                    <a16:creationId xmlns:a16="http://schemas.microsoft.com/office/drawing/2014/main" id="{87803FB4-0A44-291B-B021-AF2DCD10DE41}"/>
                  </a:ext>
                </a:extLst>
              </p:cNvPr>
              <p:cNvGrpSpPr>
                <a:grpSpLocks/>
              </p:cNvGrpSpPr>
              <p:nvPr/>
            </p:nvGrpSpPr>
            <p:grpSpPr bwMode="auto">
              <a:xfrm>
                <a:off x="4288596" y="5590929"/>
                <a:ext cx="309174" cy="452001"/>
                <a:chOff x="2593" y="768"/>
                <a:chExt cx="849" cy="1475"/>
              </a:xfrm>
            </p:grpSpPr>
            <p:sp>
              <p:nvSpPr>
                <p:cNvPr id="397" name="Freeform 46">
                  <a:extLst>
                    <a:ext uri="{FF2B5EF4-FFF2-40B4-BE49-F238E27FC236}">
                      <a16:creationId xmlns:a16="http://schemas.microsoft.com/office/drawing/2014/main" id="{8059CC61-B05C-2298-B2FB-5683791A5266}"/>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98" name="Freeform 47">
                  <a:extLst>
                    <a:ext uri="{FF2B5EF4-FFF2-40B4-BE49-F238E27FC236}">
                      <a16:creationId xmlns:a16="http://schemas.microsoft.com/office/drawing/2014/main" id="{E0F13FFE-8B1F-5C79-D368-6CFDEC5E4EDA}"/>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01" name="Freeform 48">
                  <a:extLst>
                    <a:ext uri="{FF2B5EF4-FFF2-40B4-BE49-F238E27FC236}">
                      <a16:creationId xmlns:a16="http://schemas.microsoft.com/office/drawing/2014/main" id="{1FA81D5F-F21A-59AA-6AFF-996A6B7C0DBC}"/>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03" name="Freeform 49">
                  <a:extLst>
                    <a:ext uri="{FF2B5EF4-FFF2-40B4-BE49-F238E27FC236}">
                      <a16:creationId xmlns:a16="http://schemas.microsoft.com/office/drawing/2014/main" id="{DC72BCF2-6833-18E2-6236-D81AE886300A}"/>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05" name="Freeform 50">
                  <a:extLst>
                    <a:ext uri="{FF2B5EF4-FFF2-40B4-BE49-F238E27FC236}">
                      <a16:creationId xmlns:a16="http://schemas.microsoft.com/office/drawing/2014/main" id="{F6DF395B-BAE7-AF2F-EB34-D04D710DA97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07" name="Freeform 51">
                  <a:extLst>
                    <a:ext uri="{FF2B5EF4-FFF2-40B4-BE49-F238E27FC236}">
                      <a16:creationId xmlns:a16="http://schemas.microsoft.com/office/drawing/2014/main" id="{0A134F2A-06E0-E398-1C1B-391CE52F12CF}"/>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12" name="Freeform 52">
                  <a:extLst>
                    <a:ext uri="{FF2B5EF4-FFF2-40B4-BE49-F238E27FC236}">
                      <a16:creationId xmlns:a16="http://schemas.microsoft.com/office/drawing/2014/main" id="{88AB473B-F8D1-0BEE-B871-4BE4CE0C7F3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513" name="Group 53">
                  <a:extLst>
                    <a:ext uri="{FF2B5EF4-FFF2-40B4-BE49-F238E27FC236}">
                      <a16:creationId xmlns:a16="http://schemas.microsoft.com/office/drawing/2014/main" id="{01F89C10-21F5-3C9A-EBBC-C8C7A6DE345A}"/>
                    </a:ext>
                  </a:extLst>
                </p:cNvPr>
                <p:cNvGrpSpPr>
                  <a:grpSpLocks/>
                </p:cNvGrpSpPr>
                <p:nvPr/>
              </p:nvGrpSpPr>
              <p:grpSpPr bwMode="auto">
                <a:xfrm>
                  <a:off x="2720" y="768"/>
                  <a:ext cx="230" cy="1456"/>
                  <a:chOff x="2720" y="768"/>
                  <a:chExt cx="230" cy="1456"/>
                </a:xfrm>
              </p:grpSpPr>
              <p:sp>
                <p:nvSpPr>
                  <p:cNvPr id="514" name="Freeform 54">
                    <a:extLst>
                      <a:ext uri="{FF2B5EF4-FFF2-40B4-BE49-F238E27FC236}">
                        <a16:creationId xmlns:a16="http://schemas.microsoft.com/office/drawing/2014/main" id="{39D83222-9B6B-82DD-5876-55C8550A6A23}"/>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15" name="Freeform 55">
                    <a:extLst>
                      <a:ext uri="{FF2B5EF4-FFF2-40B4-BE49-F238E27FC236}">
                        <a16:creationId xmlns:a16="http://schemas.microsoft.com/office/drawing/2014/main" id="{D21024AF-600E-1DB1-4AC7-0937DA166609}"/>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516" name="Rectangle 515">
            <a:extLst>
              <a:ext uri="{FF2B5EF4-FFF2-40B4-BE49-F238E27FC236}">
                <a16:creationId xmlns:a16="http://schemas.microsoft.com/office/drawing/2014/main" id="{D3759CD8-02B8-C8F8-AAE4-E1CC045D8CF0}"/>
              </a:ext>
            </a:extLst>
          </p:cNvPr>
          <p:cNvSpPr/>
          <p:nvPr/>
        </p:nvSpPr>
        <p:spPr>
          <a:xfrm>
            <a:off x="7028330" y="3191356"/>
            <a:ext cx="1073527" cy="461665"/>
          </a:xfrm>
          <a:prstGeom prst="rect">
            <a:avLst/>
          </a:prstGeom>
        </p:spPr>
        <p:txBody>
          <a:bodyPr wrap="square">
            <a:spAutoFit/>
          </a:bodyPr>
          <a:lstStyle/>
          <a:p>
            <a:pPr lvl="0">
              <a:spcAft>
                <a:spcPts val="0"/>
              </a:spcAft>
              <a:defRPr/>
            </a:pPr>
            <a:r>
              <a:rPr lang="en-US" sz="2400" dirty="0">
                <a:solidFill>
                  <a:srgbClr val="FF00FF"/>
                </a:solidFill>
              </a:rPr>
              <a:t>v=99</a:t>
            </a:r>
            <a:endParaRPr lang="en-CA" sz="2400" baseline="-25000" dirty="0">
              <a:solidFill>
                <a:srgbClr val="FF00FF"/>
              </a:solidFill>
            </a:endParaRPr>
          </a:p>
        </p:txBody>
      </p:sp>
      <p:grpSp>
        <p:nvGrpSpPr>
          <p:cNvPr id="5" name="Group 29">
            <a:extLst>
              <a:ext uri="{FF2B5EF4-FFF2-40B4-BE49-F238E27FC236}">
                <a16:creationId xmlns:a16="http://schemas.microsoft.com/office/drawing/2014/main" id="{E50FCED3-64C1-620F-818E-EB86394E57D3}"/>
              </a:ext>
            </a:extLst>
          </p:cNvPr>
          <p:cNvGrpSpPr>
            <a:grpSpLocks/>
          </p:cNvGrpSpPr>
          <p:nvPr/>
        </p:nvGrpSpPr>
        <p:grpSpPr bwMode="auto">
          <a:xfrm>
            <a:off x="1913302" y="5283325"/>
            <a:ext cx="917591" cy="929993"/>
            <a:chOff x="2065" y="1551"/>
            <a:chExt cx="1628" cy="1988"/>
          </a:xfrm>
        </p:grpSpPr>
        <p:sp>
          <p:nvSpPr>
            <p:cNvPr id="7" name="Freeform 30">
              <a:extLst>
                <a:ext uri="{FF2B5EF4-FFF2-40B4-BE49-F238E27FC236}">
                  <a16:creationId xmlns:a16="http://schemas.microsoft.com/office/drawing/2014/main" id="{E8576B75-59CC-05BB-6441-C9A24425C9A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 name="Freeform 31">
              <a:extLst>
                <a:ext uri="{FF2B5EF4-FFF2-40B4-BE49-F238E27FC236}">
                  <a16:creationId xmlns:a16="http://schemas.microsoft.com/office/drawing/2014/main" id="{05A15CAD-493F-814E-9601-E720E2EA502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 name="Freeform 32">
              <a:extLst>
                <a:ext uri="{FF2B5EF4-FFF2-40B4-BE49-F238E27FC236}">
                  <a16:creationId xmlns:a16="http://schemas.microsoft.com/office/drawing/2014/main" id="{C031FE59-AA44-5590-8146-CD8A5D6145A3}"/>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 name="Freeform 33">
              <a:extLst>
                <a:ext uri="{FF2B5EF4-FFF2-40B4-BE49-F238E27FC236}">
                  <a16:creationId xmlns:a16="http://schemas.microsoft.com/office/drawing/2014/main" id="{8E0FD1ED-DEBD-5E9D-8ED7-F6DF394C7F7E}"/>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 name="Freeform 34">
              <a:extLst>
                <a:ext uri="{FF2B5EF4-FFF2-40B4-BE49-F238E27FC236}">
                  <a16:creationId xmlns:a16="http://schemas.microsoft.com/office/drawing/2014/main" id="{1FA64E08-E40E-EFEB-F8D1-9E1E9F5DE0D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 name="Freeform 35">
              <a:extLst>
                <a:ext uri="{FF2B5EF4-FFF2-40B4-BE49-F238E27FC236}">
                  <a16:creationId xmlns:a16="http://schemas.microsoft.com/office/drawing/2014/main" id="{96BBF78F-2C08-096C-4E14-60715F15921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 name="Freeform 36">
              <a:extLst>
                <a:ext uri="{FF2B5EF4-FFF2-40B4-BE49-F238E27FC236}">
                  <a16:creationId xmlns:a16="http://schemas.microsoft.com/office/drawing/2014/main" id="{B8D2C26A-4958-32C0-6A71-6B4D2E96EE9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 name="Freeform 37">
              <a:extLst>
                <a:ext uri="{FF2B5EF4-FFF2-40B4-BE49-F238E27FC236}">
                  <a16:creationId xmlns:a16="http://schemas.microsoft.com/office/drawing/2014/main" id="{0593E83B-3E10-510E-3127-4593002CBB1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38">
              <a:extLst>
                <a:ext uri="{FF2B5EF4-FFF2-40B4-BE49-F238E27FC236}">
                  <a16:creationId xmlns:a16="http://schemas.microsoft.com/office/drawing/2014/main" id="{72659719-0FE2-1C9A-329D-31F0896DC2C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39">
              <a:extLst>
                <a:ext uri="{FF2B5EF4-FFF2-40B4-BE49-F238E27FC236}">
                  <a16:creationId xmlns:a16="http://schemas.microsoft.com/office/drawing/2014/main" id="{B6F1681C-F8BB-C262-B3C2-21F6419D535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40">
              <a:extLst>
                <a:ext uri="{FF2B5EF4-FFF2-40B4-BE49-F238E27FC236}">
                  <a16:creationId xmlns:a16="http://schemas.microsoft.com/office/drawing/2014/main" id="{5DDEFFBF-EF0A-AF29-49CE-30A3C9F9698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1">
              <a:extLst>
                <a:ext uri="{FF2B5EF4-FFF2-40B4-BE49-F238E27FC236}">
                  <a16:creationId xmlns:a16="http://schemas.microsoft.com/office/drawing/2014/main" id="{E5109DE0-870D-F1C0-3E3D-E809FE62C7FC}"/>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8" name="Freeform 42">
              <a:extLst>
                <a:ext uri="{FF2B5EF4-FFF2-40B4-BE49-F238E27FC236}">
                  <a16:creationId xmlns:a16="http://schemas.microsoft.com/office/drawing/2014/main" id="{3B017E1B-2955-D1E5-A07E-E45A833DE72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9" name="Freeform 43">
              <a:extLst>
                <a:ext uri="{FF2B5EF4-FFF2-40B4-BE49-F238E27FC236}">
                  <a16:creationId xmlns:a16="http://schemas.microsoft.com/office/drawing/2014/main" id="{43C30DEF-66E4-3EE2-012F-F01FEDC386F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0" name="Freeform 44">
              <a:extLst>
                <a:ext uri="{FF2B5EF4-FFF2-40B4-BE49-F238E27FC236}">
                  <a16:creationId xmlns:a16="http://schemas.microsoft.com/office/drawing/2014/main" id="{9B8F76F2-0E7D-FFCB-3FBC-043C3A76F74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1" name="Freeform 45">
              <a:extLst>
                <a:ext uri="{FF2B5EF4-FFF2-40B4-BE49-F238E27FC236}">
                  <a16:creationId xmlns:a16="http://schemas.microsoft.com/office/drawing/2014/main" id="{19B99869-408E-F39C-6C6B-14DCE354399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2" name="Freeform 46">
              <a:extLst>
                <a:ext uri="{FF2B5EF4-FFF2-40B4-BE49-F238E27FC236}">
                  <a16:creationId xmlns:a16="http://schemas.microsoft.com/office/drawing/2014/main" id="{60AAFB82-E591-05FF-44C9-5A3F1EC1779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6" name="AutoShape 35">
            <a:extLst>
              <a:ext uri="{FF2B5EF4-FFF2-40B4-BE49-F238E27FC236}">
                <a16:creationId xmlns:a16="http://schemas.microsoft.com/office/drawing/2014/main" id="{893F99C0-8441-747D-E60A-80B97A184B8D}"/>
              </a:ext>
            </a:extLst>
          </p:cNvPr>
          <p:cNvSpPr>
            <a:spLocks noChangeArrowheads="1"/>
          </p:cNvSpPr>
          <p:nvPr/>
        </p:nvSpPr>
        <p:spPr bwMode="auto">
          <a:xfrm>
            <a:off x="2765168" y="4695278"/>
            <a:ext cx="4559267" cy="1844067"/>
          </a:xfrm>
          <a:prstGeom prst="wedgeRoundRectCallout">
            <a:avLst>
              <a:gd name="adj1" fmla="val -54642"/>
              <a:gd name="adj2" fmla="val 296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Aft>
                <a:spcPts val="0"/>
              </a:spcAft>
              <a:buNone/>
            </a:pPr>
            <a:r>
              <a:rPr lang="en-US" sz="2400" dirty="0"/>
              <a:t>But if you keep playing the game with your best known strategy, </a:t>
            </a:r>
          </a:p>
          <a:p>
            <a:pPr algn="ctr">
              <a:spcAft>
                <a:spcPts val="0"/>
              </a:spcAft>
              <a:buNone/>
            </a:pPr>
            <a:r>
              <a:rPr lang="en-US" sz="2400" dirty="0"/>
              <a:t>then you will never discover better strategies. </a:t>
            </a:r>
            <a:endParaRPr lang="en-CA" sz="2400" dirty="0"/>
          </a:p>
        </p:txBody>
      </p:sp>
    </p:spTree>
    <p:extLst>
      <p:ext uri="{BB962C8B-B14F-4D97-AF65-F5344CB8AC3E}">
        <p14:creationId xmlns:p14="http://schemas.microsoft.com/office/powerpoint/2010/main" val="3316483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0-#ppt_w/2"/>
                                          </p:val>
                                        </p:tav>
                                        <p:tav tm="100000">
                                          <p:val>
                                            <p:strVal val="#ppt_x"/>
                                          </p:val>
                                        </p:tav>
                                      </p:tavLst>
                                    </p:anim>
                                    <p:anim calcmode="lin" valueType="num">
                                      <p:cBhvr additive="base">
                                        <p:cTn id="1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additive="base">
                                        <p:cTn id="19" dur="500" fill="hold"/>
                                        <p:tgtEl>
                                          <p:spTgt spid="27"/>
                                        </p:tgtEl>
                                        <p:attrNameLst>
                                          <p:attrName>ppt_x</p:attrName>
                                        </p:attrNameLst>
                                      </p:cBhvr>
                                      <p:tavLst>
                                        <p:tav tm="0">
                                          <p:val>
                                            <p:strVal val="0-#ppt_w/2"/>
                                          </p:val>
                                        </p:tav>
                                        <p:tav tm="100000">
                                          <p:val>
                                            <p:strVal val="#ppt_x"/>
                                          </p:val>
                                        </p:tav>
                                      </p:tavLst>
                                    </p:anim>
                                    <p:anim calcmode="lin" valueType="num">
                                      <p:cBhvr additive="base">
                                        <p:cTn id="20"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3"/>
                                        </p:tgtEl>
                                        <p:attrNameLst>
                                          <p:attrName>style.visibility</p:attrName>
                                        </p:attrNameLst>
                                      </p:cBhvr>
                                      <p:to>
                                        <p:strVal val="visible"/>
                                      </p:to>
                                    </p:set>
                                    <p:anim calcmode="lin" valueType="num">
                                      <p:cBhvr additive="base">
                                        <p:cTn id="25" dur="500" fill="hold"/>
                                        <p:tgtEl>
                                          <p:spTgt spid="43"/>
                                        </p:tgtEl>
                                        <p:attrNameLst>
                                          <p:attrName>ppt_x</p:attrName>
                                        </p:attrNameLst>
                                      </p:cBhvr>
                                      <p:tavLst>
                                        <p:tav tm="0">
                                          <p:val>
                                            <p:strVal val="0-#ppt_w/2"/>
                                          </p:val>
                                        </p:tav>
                                        <p:tav tm="100000">
                                          <p:val>
                                            <p:strVal val="#ppt_x"/>
                                          </p:val>
                                        </p:tav>
                                      </p:tavLst>
                                    </p:anim>
                                    <p:anim calcmode="lin" valueType="num">
                                      <p:cBhvr additive="base">
                                        <p:cTn id="26"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additive="base">
                                        <p:cTn id="31" dur="500" fill="hold"/>
                                        <p:tgtEl>
                                          <p:spTgt spid="50"/>
                                        </p:tgtEl>
                                        <p:attrNameLst>
                                          <p:attrName>ppt_x</p:attrName>
                                        </p:attrNameLst>
                                      </p:cBhvr>
                                      <p:tavLst>
                                        <p:tav tm="0">
                                          <p:val>
                                            <p:strVal val="0-#ppt_w/2"/>
                                          </p:val>
                                        </p:tav>
                                        <p:tav tm="100000">
                                          <p:val>
                                            <p:strVal val="#ppt_x"/>
                                          </p:val>
                                        </p:tav>
                                      </p:tavLst>
                                    </p:anim>
                                    <p:anim calcmode="lin" valueType="num">
                                      <p:cBhvr additive="base">
                                        <p:cTn id="32"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85"/>
                                        </p:tgtEl>
                                        <p:attrNameLst>
                                          <p:attrName>style.visibility</p:attrName>
                                        </p:attrNameLst>
                                      </p:cBhvr>
                                      <p:to>
                                        <p:strVal val="visible"/>
                                      </p:to>
                                    </p:set>
                                    <p:anim calcmode="lin" valueType="num">
                                      <p:cBhvr additive="base">
                                        <p:cTn id="37" dur="500" fill="hold"/>
                                        <p:tgtEl>
                                          <p:spTgt spid="485"/>
                                        </p:tgtEl>
                                        <p:attrNameLst>
                                          <p:attrName>ppt_x</p:attrName>
                                        </p:attrNameLst>
                                      </p:cBhvr>
                                      <p:tavLst>
                                        <p:tav tm="0">
                                          <p:val>
                                            <p:strVal val="0-#ppt_w/2"/>
                                          </p:val>
                                        </p:tav>
                                        <p:tav tm="100000">
                                          <p:val>
                                            <p:strVal val="#ppt_x"/>
                                          </p:val>
                                        </p:tav>
                                      </p:tavLst>
                                    </p:anim>
                                    <p:anim calcmode="lin" valueType="num">
                                      <p:cBhvr additive="base">
                                        <p:cTn id="38" dur="500" fill="hold"/>
                                        <p:tgtEl>
                                          <p:spTgt spid="485"/>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97"/>
                                        </p:tgtEl>
                                        <p:attrNameLst>
                                          <p:attrName>style.visibility</p:attrName>
                                        </p:attrNameLst>
                                      </p:cBhvr>
                                      <p:to>
                                        <p:strVal val="visible"/>
                                      </p:to>
                                    </p:set>
                                    <p:anim calcmode="lin" valueType="num">
                                      <p:cBhvr additive="base">
                                        <p:cTn id="43" dur="500" fill="hold"/>
                                        <p:tgtEl>
                                          <p:spTgt spid="497"/>
                                        </p:tgtEl>
                                        <p:attrNameLst>
                                          <p:attrName>ppt_x</p:attrName>
                                        </p:attrNameLst>
                                      </p:cBhvr>
                                      <p:tavLst>
                                        <p:tav tm="0">
                                          <p:val>
                                            <p:strVal val="0-#ppt_w/2"/>
                                          </p:val>
                                        </p:tav>
                                        <p:tav tm="100000">
                                          <p:val>
                                            <p:strVal val="#ppt_x"/>
                                          </p:val>
                                        </p:tav>
                                      </p:tavLst>
                                    </p:anim>
                                    <p:anim calcmode="lin" valueType="num">
                                      <p:cBhvr additive="base">
                                        <p:cTn id="44" dur="500" fill="hold"/>
                                        <p:tgtEl>
                                          <p:spTgt spid="497"/>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491"/>
                                        </p:tgtEl>
                                        <p:attrNameLst>
                                          <p:attrName>style.visibility</p:attrName>
                                        </p:attrNameLst>
                                      </p:cBhvr>
                                      <p:to>
                                        <p:strVal val="visible"/>
                                      </p:to>
                                    </p:set>
                                    <p:anim calcmode="lin" valueType="num">
                                      <p:cBhvr additive="base">
                                        <p:cTn id="49" dur="500" fill="hold"/>
                                        <p:tgtEl>
                                          <p:spTgt spid="491"/>
                                        </p:tgtEl>
                                        <p:attrNameLst>
                                          <p:attrName>ppt_x</p:attrName>
                                        </p:attrNameLst>
                                      </p:cBhvr>
                                      <p:tavLst>
                                        <p:tav tm="0">
                                          <p:val>
                                            <p:strVal val="0-#ppt_w/2"/>
                                          </p:val>
                                        </p:tav>
                                        <p:tav tm="100000">
                                          <p:val>
                                            <p:strVal val="#ppt_x"/>
                                          </p:val>
                                        </p:tav>
                                      </p:tavLst>
                                    </p:anim>
                                    <p:anim calcmode="lin" valueType="num">
                                      <p:cBhvr additive="base">
                                        <p:cTn id="50" dur="500" fill="hold"/>
                                        <p:tgtEl>
                                          <p:spTgt spid="491"/>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85"/>
                                        </p:tgtEl>
                                        <p:attrNameLst>
                                          <p:attrName>style.visibility</p:attrName>
                                        </p:attrNameLst>
                                      </p:cBhvr>
                                      <p:to>
                                        <p:strVal val="visible"/>
                                      </p:to>
                                    </p:set>
                                    <p:anim calcmode="lin" valueType="num">
                                      <p:cBhvr additive="base">
                                        <p:cTn id="55" dur="500" fill="hold"/>
                                        <p:tgtEl>
                                          <p:spTgt spid="385"/>
                                        </p:tgtEl>
                                        <p:attrNameLst>
                                          <p:attrName>ppt_x</p:attrName>
                                        </p:attrNameLst>
                                      </p:cBhvr>
                                      <p:tavLst>
                                        <p:tav tm="0">
                                          <p:val>
                                            <p:strVal val="0-#ppt_w/2"/>
                                          </p:val>
                                        </p:tav>
                                        <p:tav tm="100000">
                                          <p:val>
                                            <p:strVal val="#ppt_x"/>
                                          </p:val>
                                        </p:tav>
                                      </p:tavLst>
                                    </p:anim>
                                    <p:anim calcmode="lin" valueType="num">
                                      <p:cBhvr additive="base">
                                        <p:cTn id="56" dur="500" fill="hold"/>
                                        <p:tgtEl>
                                          <p:spTgt spid="385"/>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22"/>
                                        </p:tgtEl>
                                        <p:attrNameLst>
                                          <p:attrName>style.visibility</p:attrName>
                                        </p:attrNameLst>
                                      </p:cBhvr>
                                      <p:to>
                                        <p:strVal val="visible"/>
                                      </p:to>
                                    </p:set>
                                    <p:anim calcmode="lin" valueType="num">
                                      <p:cBhvr additive="base">
                                        <p:cTn id="61" dur="500" fill="hold"/>
                                        <p:tgtEl>
                                          <p:spTgt spid="22"/>
                                        </p:tgtEl>
                                        <p:attrNameLst>
                                          <p:attrName>ppt_x</p:attrName>
                                        </p:attrNameLst>
                                      </p:cBhvr>
                                      <p:tavLst>
                                        <p:tav tm="0">
                                          <p:val>
                                            <p:strVal val="0-#ppt_w/2"/>
                                          </p:val>
                                        </p:tav>
                                        <p:tav tm="100000">
                                          <p:val>
                                            <p:strVal val="#ppt_x"/>
                                          </p:val>
                                        </p:tav>
                                      </p:tavLst>
                                    </p:anim>
                                    <p:anim calcmode="lin" valueType="num">
                                      <p:cBhvr additive="base">
                                        <p:cTn id="62"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48"/>
                                        </p:tgtEl>
                                        <p:attrNameLst>
                                          <p:attrName>style.visibility</p:attrName>
                                        </p:attrNameLst>
                                      </p:cBhvr>
                                      <p:to>
                                        <p:strVal val="visible"/>
                                      </p:to>
                                    </p:set>
                                    <p:anim calcmode="lin" valueType="num">
                                      <p:cBhvr additive="base">
                                        <p:cTn id="67" dur="500" fill="hold"/>
                                        <p:tgtEl>
                                          <p:spTgt spid="48"/>
                                        </p:tgtEl>
                                        <p:attrNameLst>
                                          <p:attrName>ppt_x</p:attrName>
                                        </p:attrNameLst>
                                      </p:cBhvr>
                                      <p:tavLst>
                                        <p:tav tm="0">
                                          <p:val>
                                            <p:strVal val="1+#ppt_w/2"/>
                                          </p:val>
                                        </p:tav>
                                        <p:tav tm="100000">
                                          <p:val>
                                            <p:strVal val="#ppt_x"/>
                                          </p:val>
                                        </p:tav>
                                      </p:tavLst>
                                    </p:anim>
                                    <p:anim calcmode="lin" valueType="num">
                                      <p:cBhvr additive="base">
                                        <p:cTn id="68"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516"/>
                                        </p:tgtEl>
                                        <p:attrNameLst>
                                          <p:attrName>style.visibility</p:attrName>
                                        </p:attrNameLst>
                                      </p:cBhvr>
                                      <p:to>
                                        <p:strVal val="visible"/>
                                      </p:to>
                                    </p:set>
                                    <p:anim calcmode="lin" valueType="num">
                                      <p:cBhvr additive="base">
                                        <p:cTn id="73" dur="500" fill="hold"/>
                                        <p:tgtEl>
                                          <p:spTgt spid="516"/>
                                        </p:tgtEl>
                                        <p:attrNameLst>
                                          <p:attrName>ppt_x</p:attrName>
                                        </p:attrNameLst>
                                      </p:cBhvr>
                                      <p:tavLst>
                                        <p:tav tm="0">
                                          <p:val>
                                            <p:strVal val="1+#ppt_w/2"/>
                                          </p:val>
                                        </p:tav>
                                        <p:tav tm="100000">
                                          <p:val>
                                            <p:strVal val="#ppt_x"/>
                                          </p:val>
                                        </p:tav>
                                      </p:tavLst>
                                    </p:anim>
                                    <p:anim calcmode="lin" valueType="num">
                                      <p:cBhvr additive="base">
                                        <p:cTn id="74" dur="500" fill="hold"/>
                                        <p:tgtEl>
                                          <p:spTgt spid="516"/>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496"/>
                                        </p:tgtEl>
                                        <p:attrNameLst>
                                          <p:attrName>style.visibility</p:attrName>
                                        </p:attrNameLst>
                                      </p:cBhvr>
                                      <p:to>
                                        <p:strVal val="visible"/>
                                      </p:to>
                                    </p:set>
                                    <p:anim calcmode="lin" valueType="num">
                                      <p:cBhvr additive="base">
                                        <p:cTn id="79" dur="500" fill="hold"/>
                                        <p:tgtEl>
                                          <p:spTgt spid="496"/>
                                        </p:tgtEl>
                                        <p:attrNameLst>
                                          <p:attrName>ppt_x</p:attrName>
                                        </p:attrNameLst>
                                      </p:cBhvr>
                                      <p:tavLst>
                                        <p:tav tm="0">
                                          <p:val>
                                            <p:strVal val="1+#ppt_w/2"/>
                                          </p:val>
                                        </p:tav>
                                        <p:tav tm="100000">
                                          <p:val>
                                            <p:strVal val="#ppt_x"/>
                                          </p:val>
                                        </p:tav>
                                      </p:tavLst>
                                    </p:anim>
                                    <p:anim calcmode="lin" valueType="num">
                                      <p:cBhvr additive="base">
                                        <p:cTn id="80" dur="500" fill="hold"/>
                                        <p:tgtEl>
                                          <p:spTgt spid="496"/>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2" fill="hold" grpId="0" nodeType="clickEffect">
                                  <p:stCondLst>
                                    <p:cond delay="0"/>
                                  </p:stCondLst>
                                  <p:childTnLst>
                                    <p:set>
                                      <p:cBhvr>
                                        <p:cTn id="84" dur="1" fill="hold">
                                          <p:stCondLst>
                                            <p:cond delay="0"/>
                                          </p:stCondLst>
                                        </p:cTn>
                                        <p:tgtEl>
                                          <p:spTgt spid="384"/>
                                        </p:tgtEl>
                                        <p:attrNameLst>
                                          <p:attrName>style.visibility</p:attrName>
                                        </p:attrNameLst>
                                      </p:cBhvr>
                                      <p:to>
                                        <p:strVal val="visible"/>
                                      </p:to>
                                    </p:set>
                                    <p:anim calcmode="lin" valueType="num">
                                      <p:cBhvr additive="base">
                                        <p:cTn id="85" dur="500" fill="hold"/>
                                        <p:tgtEl>
                                          <p:spTgt spid="384"/>
                                        </p:tgtEl>
                                        <p:attrNameLst>
                                          <p:attrName>ppt_x</p:attrName>
                                        </p:attrNameLst>
                                      </p:cBhvr>
                                      <p:tavLst>
                                        <p:tav tm="0">
                                          <p:val>
                                            <p:strVal val="1+#ppt_w/2"/>
                                          </p:val>
                                        </p:tav>
                                        <p:tav tm="100000">
                                          <p:val>
                                            <p:strVal val="#ppt_x"/>
                                          </p:val>
                                        </p:tav>
                                      </p:tavLst>
                                    </p:anim>
                                    <p:anim calcmode="lin" valueType="num">
                                      <p:cBhvr additive="base">
                                        <p:cTn id="86" dur="500" fill="hold"/>
                                        <p:tgtEl>
                                          <p:spTgt spid="384"/>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2" fill="hold" grpId="0" nodeType="clickEffect">
                                  <p:stCondLst>
                                    <p:cond delay="0"/>
                                  </p:stCondLst>
                                  <p:childTnLst>
                                    <p:set>
                                      <p:cBhvr>
                                        <p:cTn id="90" dur="1" fill="hold">
                                          <p:stCondLst>
                                            <p:cond delay="0"/>
                                          </p:stCondLst>
                                        </p:cTn>
                                        <p:tgtEl>
                                          <p:spTgt spid="490"/>
                                        </p:tgtEl>
                                        <p:attrNameLst>
                                          <p:attrName>style.visibility</p:attrName>
                                        </p:attrNameLst>
                                      </p:cBhvr>
                                      <p:to>
                                        <p:strVal val="visible"/>
                                      </p:to>
                                    </p:set>
                                    <p:anim calcmode="lin" valueType="num">
                                      <p:cBhvr additive="base">
                                        <p:cTn id="91" dur="500" fill="hold"/>
                                        <p:tgtEl>
                                          <p:spTgt spid="490"/>
                                        </p:tgtEl>
                                        <p:attrNameLst>
                                          <p:attrName>ppt_x</p:attrName>
                                        </p:attrNameLst>
                                      </p:cBhvr>
                                      <p:tavLst>
                                        <p:tav tm="0">
                                          <p:val>
                                            <p:strVal val="1+#ppt_w/2"/>
                                          </p:val>
                                        </p:tav>
                                        <p:tav tm="100000">
                                          <p:val>
                                            <p:strVal val="#ppt_x"/>
                                          </p:val>
                                        </p:tav>
                                      </p:tavLst>
                                    </p:anim>
                                    <p:anim calcmode="lin" valueType="num">
                                      <p:cBhvr additive="base">
                                        <p:cTn id="92" dur="500" fill="hold"/>
                                        <p:tgtEl>
                                          <p:spTgt spid="490"/>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2" fill="hold" grpId="0" nodeType="clickEffect">
                                  <p:stCondLst>
                                    <p:cond delay="0"/>
                                  </p:stCondLst>
                                  <p:childTnLst>
                                    <p:set>
                                      <p:cBhvr>
                                        <p:cTn id="96" dur="1" fill="hold">
                                          <p:stCondLst>
                                            <p:cond delay="0"/>
                                          </p:stCondLst>
                                        </p:cTn>
                                        <p:tgtEl>
                                          <p:spTgt spid="483"/>
                                        </p:tgtEl>
                                        <p:attrNameLst>
                                          <p:attrName>style.visibility</p:attrName>
                                        </p:attrNameLst>
                                      </p:cBhvr>
                                      <p:to>
                                        <p:strVal val="visible"/>
                                      </p:to>
                                    </p:set>
                                    <p:anim calcmode="lin" valueType="num">
                                      <p:cBhvr additive="base">
                                        <p:cTn id="97" dur="500" fill="hold"/>
                                        <p:tgtEl>
                                          <p:spTgt spid="483"/>
                                        </p:tgtEl>
                                        <p:attrNameLst>
                                          <p:attrName>ppt_x</p:attrName>
                                        </p:attrNameLst>
                                      </p:cBhvr>
                                      <p:tavLst>
                                        <p:tav tm="0">
                                          <p:val>
                                            <p:strVal val="1+#ppt_w/2"/>
                                          </p:val>
                                        </p:tav>
                                        <p:tav tm="100000">
                                          <p:val>
                                            <p:strVal val="#ppt_x"/>
                                          </p:val>
                                        </p:tav>
                                      </p:tavLst>
                                    </p:anim>
                                    <p:anim calcmode="lin" valueType="num">
                                      <p:cBhvr additive="base">
                                        <p:cTn id="98" dur="500" fill="hold"/>
                                        <p:tgtEl>
                                          <p:spTgt spid="483"/>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2" fill="hold" grpId="0" nodeType="clickEffect">
                                  <p:stCondLst>
                                    <p:cond delay="0"/>
                                  </p:stCondLst>
                                  <p:childTnLst>
                                    <p:set>
                                      <p:cBhvr>
                                        <p:cTn id="102" dur="1" fill="hold">
                                          <p:stCondLst>
                                            <p:cond delay="0"/>
                                          </p:stCondLst>
                                        </p:cTn>
                                        <p:tgtEl>
                                          <p:spTgt spid="482"/>
                                        </p:tgtEl>
                                        <p:attrNameLst>
                                          <p:attrName>style.visibility</p:attrName>
                                        </p:attrNameLst>
                                      </p:cBhvr>
                                      <p:to>
                                        <p:strVal val="visible"/>
                                      </p:to>
                                    </p:set>
                                    <p:anim calcmode="lin" valueType="num">
                                      <p:cBhvr additive="base">
                                        <p:cTn id="103" dur="500" fill="hold"/>
                                        <p:tgtEl>
                                          <p:spTgt spid="482"/>
                                        </p:tgtEl>
                                        <p:attrNameLst>
                                          <p:attrName>ppt_x</p:attrName>
                                        </p:attrNameLst>
                                      </p:cBhvr>
                                      <p:tavLst>
                                        <p:tav tm="0">
                                          <p:val>
                                            <p:strVal val="1+#ppt_w/2"/>
                                          </p:val>
                                        </p:tav>
                                        <p:tav tm="100000">
                                          <p:val>
                                            <p:strVal val="#ppt_x"/>
                                          </p:val>
                                        </p:tav>
                                      </p:tavLst>
                                    </p:anim>
                                    <p:anim calcmode="lin" valueType="num">
                                      <p:cBhvr additive="base">
                                        <p:cTn id="104" dur="500" fill="hold"/>
                                        <p:tgtEl>
                                          <p:spTgt spid="482"/>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2" fill="hold" grpId="0" nodeType="clickEffect">
                                  <p:stCondLst>
                                    <p:cond delay="0"/>
                                  </p:stCondLst>
                                  <p:childTnLst>
                                    <p:set>
                                      <p:cBhvr>
                                        <p:cTn id="108" dur="1" fill="hold">
                                          <p:stCondLst>
                                            <p:cond delay="0"/>
                                          </p:stCondLst>
                                        </p:cTn>
                                        <p:tgtEl>
                                          <p:spTgt spid="484"/>
                                        </p:tgtEl>
                                        <p:attrNameLst>
                                          <p:attrName>style.visibility</p:attrName>
                                        </p:attrNameLst>
                                      </p:cBhvr>
                                      <p:to>
                                        <p:strVal val="visible"/>
                                      </p:to>
                                    </p:set>
                                    <p:anim calcmode="lin" valueType="num">
                                      <p:cBhvr additive="base">
                                        <p:cTn id="109" dur="500" fill="hold"/>
                                        <p:tgtEl>
                                          <p:spTgt spid="484"/>
                                        </p:tgtEl>
                                        <p:attrNameLst>
                                          <p:attrName>ppt_x</p:attrName>
                                        </p:attrNameLst>
                                      </p:cBhvr>
                                      <p:tavLst>
                                        <p:tav tm="0">
                                          <p:val>
                                            <p:strVal val="1+#ppt_w/2"/>
                                          </p:val>
                                        </p:tav>
                                        <p:tav tm="100000">
                                          <p:val>
                                            <p:strVal val="#ppt_x"/>
                                          </p:val>
                                        </p:tav>
                                      </p:tavLst>
                                    </p:anim>
                                    <p:anim calcmode="lin" valueType="num">
                                      <p:cBhvr additive="base">
                                        <p:cTn id="110" dur="500" fill="hold"/>
                                        <p:tgtEl>
                                          <p:spTgt spid="484"/>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2" fill="hold" grpId="0" nodeType="clickEffect">
                                  <p:stCondLst>
                                    <p:cond delay="0"/>
                                  </p:stCondLst>
                                  <p:childTnLst>
                                    <p:set>
                                      <p:cBhvr>
                                        <p:cTn id="114" dur="1" fill="hold">
                                          <p:stCondLst>
                                            <p:cond delay="0"/>
                                          </p:stCondLst>
                                        </p:cTn>
                                        <p:tgtEl>
                                          <p:spTgt spid="42"/>
                                        </p:tgtEl>
                                        <p:attrNameLst>
                                          <p:attrName>style.visibility</p:attrName>
                                        </p:attrNameLst>
                                      </p:cBhvr>
                                      <p:to>
                                        <p:strVal val="visible"/>
                                      </p:to>
                                    </p:set>
                                    <p:anim calcmode="lin" valueType="num">
                                      <p:cBhvr additive="base">
                                        <p:cTn id="115" dur="500" fill="hold"/>
                                        <p:tgtEl>
                                          <p:spTgt spid="42"/>
                                        </p:tgtEl>
                                        <p:attrNameLst>
                                          <p:attrName>ppt_x</p:attrName>
                                        </p:attrNameLst>
                                      </p:cBhvr>
                                      <p:tavLst>
                                        <p:tav tm="0">
                                          <p:val>
                                            <p:strVal val="1+#ppt_w/2"/>
                                          </p:val>
                                        </p:tav>
                                        <p:tav tm="100000">
                                          <p:val>
                                            <p:strVal val="#ppt_x"/>
                                          </p:val>
                                        </p:tav>
                                      </p:tavLst>
                                    </p:anim>
                                    <p:anim calcmode="lin" valueType="num">
                                      <p:cBhvr additive="base">
                                        <p:cTn id="116"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21"/>
                                        </p:tgtEl>
                                        <p:attrNameLst>
                                          <p:attrName>style.visibility</p:attrName>
                                        </p:attrNameLst>
                                      </p:cBhvr>
                                      <p:to>
                                        <p:strVal val="visible"/>
                                      </p:to>
                                    </p:set>
                                    <p:anim calcmode="lin" valueType="num">
                                      <p:cBhvr additive="base">
                                        <p:cTn id="121" dur="500" fill="hold"/>
                                        <p:tgtEl>
                                          <p:spTgt spid="21"/>
                                        </p:tgtEl>
                                        <p:attrNameLst>
                                          <p:attrName>ppt_x</p:attrName>
                                        </p:attrNameLst>
                                      </p:cBhvr>
                                      <p:tavLst>
                                        <p:tav tm="0">
                                          <p:val>
                                            <p:strVal val="0-#ppt_w/2"/>
                                          </p:val>
                                        </p:tav>
                                        <p:tav tm="100000">
                                          <p:val>
                                            <p:strVal val="#ppt_x"/>
                                          </p:val>
                                        </p:tav>
                                      </p:tavLst>
                                    </p:anim>
                                    <p:anim calcmode="lin" valueType="num">
                                      <p:cBhvr additive="base">
                                        <p:cTn id="122" dur="500" fill="hold"/>
                                        <p:tgtEl>
                                          <p:spTgt spid="21"/>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21">
                                            <p:txEl>
                                              <p:pRg st="0" end="0"/>
                                            </p:txEl>
                                          </p:spTgt>
                                        </p:tgtEl>
                                        <p:attrNameLst>
                                          <p:attrName>style.visibility</p:attrName>
                                        </p:attrNameLst>
                                      </p:cBhvr>
                                      <p:to>
                                        <p:strVal val="visible"/>
                                      </p:to>
                                    </p:set>
                                    <p:anim calcmode="lin" valueType="num">
                                      <p:cBhvr additive="base">
                                        <p:cTn id="125"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4" fill="hold" nodeType="clickEffect">
                                  <p:stCondLst>
                                    <p:cond delay="0"/>
                                  </p:stCondLst>
                                  <p:childTnLst>
                                    <p:set>
                                      <p:cBhvr>
                                        <p:cTn id="130" dur="1" fill="hold">
                                          <p:stCondLst>
                                            <p:cond delay="0"/>
                                          </p:stCondLst>
                                        </p:cTn>
                                        <p:tgtEl>
                                          <p:spTgt spid="5"/>
                                        </p:tgtEl>
                                        <p:attrNameLst>
                                          <p:attrName>style.visibility</p:attrName>
                                        </p:attrNameLst>
                                      </p:cBhvr>
                                      <p:to>
                                        <p:strVal val="visible"/>
                                      </p:to>
                                    </p:set>
                                    <p:anim calcmode="lin" valueType="num">
                                      <p:cBhvr additive="base">
                                        <p:cTn id="131" dur="500" fill="hold"/>
                                        <p:tgtEl>
                                          <p:spTgt spid="5"/>
                                        </p:tgtEl>
                                        <p:attrNameLst>
                                          <p:attrName>ppt_x</p:attrName>
                                        </p:attrNameLst>
                                      </p:cBhvr>
                                      <p:tavLst>
                                        <p:tav tm="0">
                                          <p:val>
                                            <p:strVal val="#ppt_x"/>
                                          </p:val>
                                        </p:tav>
                                        <p:tav tm="100000">
                                          <p:val>
                                            <p:strVal val="#ppt_x"/>
                                          </p:val>
                                        </p:tav>
                                      </p:tavLst>
                                    </p:anim>
                                    <p:anim calcmode="lin" valueType="num">
                                      <p:cBhvr additive="base">
                                        <p:cTn id="132" dur="500" fill="hold"/>
                                        <p:tgtEl>
                                          <p:spTgt spid="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6"/>
                                        </p:tgtEl>
                                        <p:attrNameLst>
                                          <p:attrName>style.visibility</p:attrName>
                                        </p:attrNameLst>
                                      </p:cBhvr>
                                      <p:to>
                                        <p:strVal val="visible"/>
                                      </p:to>
                                    </p:set>
                                    <p:anim calcmode="lin" valueType="num">
                                      <p:cBhvr additive="base">
                                        <p:cTn id="135" dur="500" fill="hold"/>
                                        <p:tgtEl>
                                          <p:spTgt spid="6"/>
                                        </p:tgtEl>
                                        <p:attrNameLst>
                                          <p:attrName>ppt_x</p:attrName>
                                        </p:attrNameLst>
                                      </p:cBhvr>
                                      <p:tavLst>
                                        <p:tav tm="0">
                                          <p:val>
                                            <p:strVal val="#ppt_x"/>
                                          </p:val>
                                        </p:tav>
                                        <p:tav tm="100000">
                                          <p:val>
                                            <p:strVal val="#ppt_x"/>
                                          </p:val>
                                        </p:tav>
                                      </p:tavLst>
                                    </p:anim>
                                    <p:anim calcmode="lin" valueType="num">
                                      <p:cBhvr additive="base">
                                        <p:cTn id="136" dur="500" fill="hold"/>
                                        <p:tgtEl>
                                          <p:spTgt spid="6"/>
                                        </p:tgtEl>
                                        <p:attrNameLst>
                                          <p:attrName>ppt_y</p:attrName>
                                        </p:attrNameLst>
                                      </p:cBhvr>
                                      <p:tavLst>
                                        <p:tav tm="0">
                                          <p:val>
                                            <p:strVal val="1+#ppt_h/2"/>
                                          </p:val>
                                        </p:tav>
                                        <p:tav tm="100000">
                                          <p:val>
                                            <p:strVal val="#ppt_y"/>
                                          </p:val>
                                        </p:tav>
                                      </p:tavLst>
                                    </p:anim>
                                  </p:childTnLst>
                                </p:cTn>
                              </p:par>
                              <p:par>
                                <p:cTn id="137" presetID="2" presetClass="entr" presetSubtype="4" fill="hold" nodeType="withEffect">
                                  <p:stCondLst>
                                    <p:cond delay="0"/>
                                  </p:stCondLst>
                                  <p:childTnLst>
                                    <p:set>
                                      <p:cBhvr>
                                        <p:cTn id="138" dur="1" fill="hold">
                                          <p:stCondLst>
                                            <p:cond delay="0"/>
                                          </p:stCondLst>
                                        </p:cTn>
                                        <p:tgtEl>
                                          <p:spTgt spid="6">
                                            <p:txEl>
                                              <p:pRg st="0" end="0"/>
                                            </p:txEl>
                                          </p:spTgt>
                                        </p:tgtEl>
                                        <p:attrNameLst>
                                          <p:attrName>style.visibility</p:attrName>
                                        </p:attrNameLst>
                                      </p:cBhvr>
                                      <p:to>
                                        <p:strVal val="visible"/>
                                      </p:to>
                                    </p:set>
                                    <p:anim calcmode="lin" valueType="num">
                                      <p:cBhvr additive="base">
                                        <p:cTn id="139"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40" dur="500" fill="hold"/>
                                        <p:tgtEl>
                                          <p:spTgt spid="6">
                                            <p:txEl>
                                              <p:pRg st="0" end="0"/>
                                            </p:txEl>
                                          </p:spTgt>
                                        </p:tgtEl>
                                        <p:attrNameLst>
                                          <p:attrName>ppt_y</p:attrName>
                                        </p:attrNameLst>
                                      </p:cBhvr>
                                      <p:tavLst>
                                        <p:tav tm="0">
                                          <p:val>
                                            <p:strVal val="1+#ppt_h/2"/>
                                          </p:val>
                                        </p:tav>
                                        <p:tav tm="100000">
                                          <p:val>
                                            <p:strVal val="#ppt_y"/>
                                          </p:val>
                                        </p:tav>
                                      </p:tavLst>
                                    </p:anim>
                                  </p:childTnLst>
                                </p:cTn>
                              </p:par>
                              <p:par>
                                <p:cTn id="141" presetID="1" presetClass="exit" presetSubtype="0" fill="hold" grpId="1" nodeType="withEffect">
                                  <p:stCondLst>
                                    <p:cond delay="0"/>
                                  </p:stCondLst>
                                  <p:childTnLst>
                                    <p:set>
                                      <p:cBhvr>
                                        <p:cTn id="142" dur="1" fill="hold">
                                          <p:stCondLst>
                                            <p:cond delay="0"/>
                                          </p:stCondLst>
                                        </p:cTn>
                                        <p:tgtEl>
                                          <p:spTgt spid="3"/>
                                        </p:tgtEl>
                                        <p:attrNameLst>
                                          <p:attrName>style.visibility</p:attrName>
                                        </p:attrNameLst>
                                      </p:cBhvr>
                                      <p:to>
                                        <p:strVal val="hidden"/>
                                      </p:to>
                                    </p:set>
                                  </p:childTnLst>
                                </p:cTn>
                              </p:par>
                              <p:par>
                                <p:cTn id="143" presetID="1" presetClass="exit" presetSubtype="0" fill="hold" grpId="1" nodeType="withEffect">
                                  <p:stCondLst>
                                    <p:cond delay="0"/>
                                  </p:stCondLst>
                                  <p:childTnLst>
                                    <p:set>
                                      <p:cBhvr>
                                        <p:cTn id="144" dur="1" fill="hold">
                                          <p:stCondLst>
                                            <p:cond delay="0"/>
                                          </p:stCondLst>
                                        </p:cTn>
                                        <p:tgtEl>
                                          <p:spTgt spid="21">
                                            <p:txEl>
                                              <p:pRg st="0" end="0"/>
                                            </p:txEl>
                                          </p:spTgt>
                                        </p:tgtEl>
                                        <p:attrNameLst>
                                          <p:attrName>style.visibility</p:attrName>
                                        </p:attrNameLst>
                                      </p:cBhvr>
                                      <p:to>
                                        <p:strVal val="hidden"/>
                                      </p:to>
                                    </p:set>
                                  </p:childTnLst>
                                </p:cTn>
                              </p:par>
                              <p:par>
                                <p:cTn id="145" presetID="1" presetClass="exit" presetSubtype="0" fill="hold" grpId="1" nodeType="withEffect">
                                  <p:stCondLst>
                                    <p:cond delay="0"/>
                                  </p:stCondLst>
                                  <p:childTnLst>
                                    <p:set>
                                      <p:cBhvr>
                                        <p:cTn id="146" dur="1" fill="hold">
                                          <p:stCondLst>
                                            <p:cond delay="0"/>
                                          </p:stCondLst>
                                        </p:cTn>
                                        <p:tgtEl>
                                          <p:spTgt spid="21">
                                            <p:bg/>
                                          </p:spTgt>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nodeType="clickEffect">
                                  <p:stCondLst>
                                    <p:cond delay="0"/>
                                  </p:stCondLst>
                                  <p:childTnLst>
                                    <p:set>
                                      <p:cBhvr>
                                        <p:cTn id="150" dur="1" fill="hold">
                                          <p:stCondLst>
                                            <p:cond delay="0"/>
                                          </p:stCondLst>
                                        </p:cTn>
                                        <p:tgtEl>
                                          <p:spTgt spid="6">
                                            <p:txEl>
                                              <p:pRg st="1" end="1"/>
                                            </p:txEl>
                                          </p:spTgt>
                                        </p:tgtEl>
                                        <p:attrNameLst>
                                          <p:attrName>style.visibility</p:attrName>
                                        </p:attrNameLst>
                                      </p:cBhvr>
                                      <p:to>
                                        <p:strVal val="visible"/>
                                      </p:to>
                                    </p:set>
                                    <p:anim calcmode="lin" valueType="num">
                                      <p:cBhvr additive="base">
                                        <p:cTn id="151"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52"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1" grpId="0" animBg="1"/>
      <p:bldP spid="21" grpId="1" build="allAtOnce" animBg="1"/>
      <p:bldP spid="42" grpId="0"/>
      <p:bldP spid="48" grpId="0"/>
      <p:bldP spid="482" grpId="0"/>
      <p:bldP spid="483" grpId="0"/>
      <p:bldP spid="484" grpId="0"/>
      <p:bldP spid="490" grpId="0"/>
      <p:bldP spid="496" grpId="0"/>
      <p:bldP spid="384" grpId="0"/>
      <p:bldP spid="516" grpId="0"/>
      <p:bldP spid="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Reinforcement learning: The K-Armed bandit problem | by Hamzabjitro | Medium">
            <a:extLst>
              <a:ext uri="{FF2B5EF4-FFF2-40B4-BE49-F238E27FC236}">
                <a16:creationId xmlns:a16="http://schemas.microsoft.com/office/drawing/2014/main" id="{25975E12-A3DA-D3D8-039A-F525C322F31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06509" y="1154348"/>
            <a:ext cx="4001060" cy="3316315"/>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63">
            <a:extLst>
              <a:ext uri="{FF2B5EF4-FFF2-40B4-BE49-F238E27FC236}">
                <a16:creationId xmlns:a16="http://schemas.microsoft.com/office/drawing/2014/main" id="{D325984A-5AD6-0CD2-AFB5-3D43A9770174}"/>
              </a:ext>
            </a:extLst>
          </p:cNvPr>
          <p:cNvSpPr>
            <a:spLocks noChangeArrowheads="1"/>
          </p:cNvSpPr>
          <p:nvPr/>
        </p:nvSpPr>
        <p:spPr bwMode="auto">
          <a:xfrm>
            <a:off x="-1037370" y="42059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One Arm Bandit  </a:t>
            </a:r>
          </a:p>
        </p:txBody>
      </p:sp>
      <p:pic>
        <p:nvPicPr>
          <p:cNvPr id="3" name="Picture 2">
            <a:extLst>
              <a:ext uri="{FF2B5EF4-FFF2-40B4-BE49-F238E27FC236}">
                <a16:creationId xmlns:a16="http://schemas.microsoft.com/office/drawing/2014/main" id="{B2892B58-AD57-83FF-288E-EC7C6681BFF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8331" y="618184"/>
            <a:ext cx="917971" cy="1160900"/>
          </a:xfrm>
          <a:prstGeom prst="rect">
            <a:avLst/>
          </a:prstGeom>
        </p:spPr>
      </p:pic>
      <p:sp>
        <p:nvSpPr>
          <p:cNvPr id="4" name="Rounded Rectangular Callout 97">
            <a:extLst>
              <a:ext uri="{FF2B5EF4-FFF2-40B4-BE49-F238E27FC236}">
                <a16:creationId xmlns:a16="http://schemas.microsoft.com/office/drawing/2014/main" id="{1504A419-6912-C79E-C7CD-ED93F118FC41}"/>
              </a:ext>
            </a:extLst>
          </p:cNvPr>
          <p:cNvSpPr/>
          <p:nvPr/>
        </p:nvSpPr>
        <p:spPr>
          <a:xfrm>
            <a:off x="200215" y="1595360"/>
            <a:ext cx="4491858" cy="817245"/>
          </a:xfrm>
          <a:prstGeom prst="wedgeRoundRectCallout">
            <a:avLst>
              <a:gd name="adj1" fmla="val -44909"/>
              <a:gd name="adj2" fmla="val -60978"/>
              <a:gd name="adj3" fmla="val 16667"/>
            </a:avLst>
          </a:prstGeom>
          <a:ln w="25400">
            <a:solidFill>
              <a:schemeClr val="tx2"/>
            </a:solidFill>
          </a:ln>
        </p:spPr>
        <p:txBody>
          <a:bodyPr wrap="square" lIns="0" tIns="0" rIns="0" bIns="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 one-arm bandit is a slot machine,</a:t>
            </a:r>
            <a:r>
              <a:rPr kumimoji="0" lang="en-US" sz="24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ie</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has one arm and steals from you.</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 name="Rounded Rectangular Callout 97">
            <a:extLst>
              <a:ext uri="{FF2B5EF4-FFF2-40B4-BE49-F238E27FC236}">
                <a16:creationId xmlns:a16="http://schemas.microsoft.com/office/drawing/2014/main" id="{411152DF-592B-CD35-6328-151D944ED4CF}"/>
              </a:ext>
            </a:extLst>
          </p:cNvPr>
          <p:cNvSpPr/>
          <p:nvPr/>
        </p:nvSpPr>
        <p:spPr>
          <a:xfrm>
            <a:off x="191250" y="2507627"/>
            <a:ext cx="4491858" cy="817245"/>
          </a:xfrm>
          <a:prstGeom prst="wedgeRoundRectCallout">
            <a:avLst>
              <a:gd name="adj1" fmla="val -44909"/>
              <a:gd name="adj2" fmla="val -60978"/>
              <a:gd name="adj3" fmla="val 16667"/>
            </a:avLst>
          </a:prstGeom>
          <a:ln w="25400">
            <a:solidFill>
              <a:schemeClr val="tx2"/>
            </a:solidFill>
          </a:ln>
        </p:spPr>
        <p:txBody>
          <a:bodyPr wrap="square" lIns="0" tIns="0" rIns="0" bIns="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There are many of them.</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noProof="0" dirty="0">
                <a:solidFill>
                  <a:srgbClr val="FFFFFF"/>
                </a:solidFill>
                <a:cs typeface="Times New Roman" panose="02020603050405020304" pitchFamily="18" charset="0"/>
                <a:sym typeface="Symbol" panose="05050102010706020507" pitchFamily="18" charset="2"/>
              </a:rPr>
              <a:t>The </a:t>
            </a:r>
            <a:r>
              <a:rPr lang="en-US" sz="2400" noProof="0" dirty="0" err="1">
                <a:solidFill>
                  <a:srgbClr val="FFFFFF"/>
                </a:solidFill>
                <a:cs typeface="Times New Roman" panose="02020603050405020304" pitchFamily="18" charset="0"/>
                <a:sym typeface="Symbol" panose="05050102010706020507" pitchFamily="18" charset="2"/>
              </a:rPr>
              <a:t>i</a:t>
            </a:r>
            <a:r>
              <a:rPr lang="en-US" sz="2400" baseline="30000" noProof="0" dirty="0" err="1">
                <a:solidFill>
                  <a:srgbClr val="FFFFFF"/>
                </a:solidFill>
                <a:cs typeface="Times New Roman" panose="02020603050405020304" pitchFamily="18" charset="0"/>
                <a:sym typeface="Symbol" panose="05050102010706020507" pitchFamily="18" charset="2"/>
              </a:rPr>
              <a:t>th</a:t>
            </a:r>
            <a:r>
              <a:rPr lang="en-US" sz="2400" noProof="0" dirty="0">
                <a:solidFill>
                  <a:srgbClr val="FFFFFF"/>
                </a:solidFill>
                <a:cs typeface="Times New Roman" panose="02020603050405020304" pitchFamily="18" charset="0"/>
                <a:sym typeface="Symbol" panose="05050102010706020507" pitchFamily="18" charset="2"/>
              </a:rPr>
              <a:t> gives an expected amount </a:t>
            </a:r>
            <a:r>
              <a:rPr lang="en-US" sz="2400" dirty="0">
                <a:solidFill>
                  <a:srgbClr val="FF00FF"/>
                </a:solidFill>
                <a:cs typeface="Times New Roman" panose="02020603050405020304" pitchFamily="18" charset="0"/>
                <a:sym typeface="Symbol" panose="05050102010706020507" pitchFamily="18" charset="2"/>
              </a:rPr>
              <a:t>q</a:t>
            </a:r>
            <a:r>
              <a:rPr lang="en-US" sz="2400" baseline="-25000" noProof="0" dirty="0" err="1">
                <a:solidFill>
                  <a:srgbClr val="FF00FF"/>
                </a:solidFill>
                <a:cs typeface="Times New Roman" panose="02020603050405020304" pitchFamily="18" charset="0"/>
                <a:sym typeface="Symbol" panose="05050102010706020507" pitchFamily="18" charset="2"/>
              </a:rPr>
              <a:t>i</a:t>
            </a:r>
            <a:r>
              <a:rPr lang="en-US" sz="2400" noProof="0" dirty="0">
                <a:solidFill>
                  <a:srgbClr val="FFFFFF"/>
                </a:solidFill>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 name="Rounded Rectangular Callout 97">
            <a:extLst>
              <a:ext uri="{FF2B5EF4-FFF2-40B4-BE49-F238E27FC236}">
                <a16:creationId xmlns:a16="http://schemas.microsoft.com/office/drawing/2014/main" id="{AC3D4B2A-2B86-3626-C6DC-B6CC4D9482F9}"/>
              </a:ext>
            </a:extLst>
          </p:cNvPr>
          <p:cNvSpPr/>
          <p:nvPr/>
        </p:nvSpPr>
        <p:spPr>
          <a:xfrm>
            <a:off x="4784434" y="4631046"/>
            <a:ext cx="4257965" cy="817245"/>
          </a:xfrm>
          <a:prstGeom prst="wedgeRoundRectCallout">
            <a:avLst>
              <a:gd name="adj1" fmla="val -44909"/>
              <a:gd name="adj2" fmla="val -60978"/>
              <a:gd name="adj3" fmla="val 16667"/>
            </a:avLst>
          </a:prstGeom>
          <a:ln w="25400">
            <a:solidFill>
              <a:schemeClr val="tx2"/>
            </a:solidFill>
          </a:ln>
        </p:spPr>
        <p:txBody>
          <a:bodyPr wrap="square" lIns="0" tIns="0" rIns="0" bIns="0" rtlCol="0" anchor="t" anchorCtr="0">
            <a:spAutoFit/>
          </a:bodyPr>
          <a:lstStyle/>
          <a:p>
            <a:pPr lvl="0" algn="ctr">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But</a:t>
            </a:r>
            <a:r>
              <a:rPr kumimoji="0" lang="en-US" sz="24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maybe you underestimated one of the other machines.</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 name="Rounded Rectangular Callout 97">
            <a:extLst>
              <a:ext uri="{FF2B5EF4-FFF2-40B4-BE49-F238E27FC236}">
                <a16:creationId xmlns:a16="http://schemas.microsoft.com/office/drawing/2014/main" id="{6A5A1B7C-8B1A-0CFB-FC18-9AD8C3958566}"/>
              </a:ext>
            </a:extLst>
          </p:cNvPr>
          <p:cNvSpPr/>
          <p:nvPr/>
        </p:nvSpPr>
        <p:spPr>
          <a:xfrm>
            <a:off x="101600" y="3419354"/>
            <a:ext cx="4585343" cy="1634490"/>
          </a:xfrm>
          <a:prstGeom prst="wedgeRoundRectCallout">
            <a:avLst>
              <a:gd name="adj1" fmla="val -44909"/>
              <a:gd name="adj2" fmla="val -60978"/>
              <a:gd name="adj3" fmla="val 16667"/>
            </a:avLst>
          </a:prstGeom>
          <a:ln w="25400">
            <a:solidFill>
              <a:schemeClr val="tx2"/>
            </a:solidFill>
          </a:ln>
        </p:spPr>
        <p:txBody>
          <a:bodyPr wrap="square" lIns="0" tIns="0" rIns="0" bIns="0" rtlCol="0" anchor="t" anchorCtr="0">
            <a:spAutoFit/>
          </a:bodyPr>
          <a:lstStyle/>
          <a:p>
            <a:pPr lvl="0" algn="ctr">
              <a:defRPr/>
            </a:pPr>
            <a:r>
              <a:rPr lang="en-US" sz="2400" dirty="0">
                <a:solidFill>
                  <a:srgbClr val="FFFFFF"/>
                </a:solidFill>
                <a:cs typeface="Times New Roman" panose="02020603050405020304" pitchFamily="18" charset="0"/>
                <a:sym typeface="Symbol" panose="05050102010706020507" pitchFamily="18" charset="2"/>
              </a:rPr>
              <a:t>In the beginning, </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you know nothing</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so you </a:t>
            </a:r>
            <a:r>
              <a:rPr lang="en-US" sz="2400" dirty="0">
                <a:solidFill>
                  <a:srgbClr val="FFFF00"/>
                </a:solidFill>
                <a:cs typeface="Times New Roman" panose="02020603050405020304" pitchFamily="18" charset="0"/>
                <a:sym typeface="Symbol" panose="05050102010706020507" pitchFamily="18" charset="2"/>
              </a:rPr>
              <a:t>explore</a:t>
            </a:r>
            <a:r>
              <a:rPr lang="en-US" sz="2400" dirty="0">
                <a:solidFill>
                  <a:srgbClr val="FFFFFF"/>
                </a:solidFill>
                <a:cs typeface="Times New Roman" panose="02020603050405020304" pitchFamily="18" charset="0"/>
                <a:sym typeface="Symbol" panose="05050102010706020507" pitchFamily="18" charset="2"/>
              </a:rPr>
              <a:t> by trying them all.</a:t>
            </a:r>
          </a:p>
          <a:p>
            <a:pPr lvl="0" algn="ctr">
              <a:defRPr/>
            </a:pPr>
            <a:r>
              <a:rPr lang="en-US" sz="2400" dirty="0">
                <a:solidFill>
                  <a:srgbClr val="FF00FF"/>
                </a:solidFill>
                <a:cs typeface="Times New Roman" panose="02020603050405020304" pitchFamily="18" charset="0"/>
                <a:sym typeface="Symbol" panose="05050102010706020507" pitchFamily="18" charset="2"/>
              </a:rPr>
              <a:t>Estimating q</a:t>
            </a:r>
            <a:r>
              <a:rPr lang="en-US" sz="2400" baseline="-25000" dirty="0">
                <a:solidFill>
                  <a:srgbClr val="FF00FF"/>
                </a:solidFill>
                <a:cs typeface="Times New Roman" panose="02020603050405020304" pitchFamily="18" charset="0"/>
                <a:sym typeface="Symbol" panose="05050102010706020507" pitchFamily="18" charset="2"/>
              </a:rPr>
              <a:t>i</a:t>
            </a:r>
            <a:endParaRPr kumimoji="0" lang="en-CA" sz="2400" b="0" i="0" u="none" strike="noStrike" kern="1200" cap="none" spc="0" normalizeH="0" baseline="0" noProof="0" dirty="0">
              <a:ln>
                <a:noFill/>
              </a:ln>
              <a:solidFill>
                <a:srgbClr val="FF00FF"/>
              </a:solidFill>
              <a:effectLst/>
              <a:uLnTx/>
              <a:uFillTx/>
              <a:cs typeface="Times New Roman" panose="02020603050405020304" pitchFamily="18" charset="0"/>
              <a:sym typeface="Symbol" panose="05050102010706020507" pitchFamily="18" charset="2"/>
            </a:endParaRPr>
          </a:p>
        </p:txBody>
      </p:sp>
      <p:sp>
        <p:nvSpPr>
          <p:cNvPr id="10" name="Rounded Rectangular Callout 97">
            <a:extLst>
              <a:ext uri="{FF2B5EF4-FFF2-40B4-BE49-F238E27FC236}">
                <a16:creationId xmlns:a16="http://schemas.microsoft.com/office/drawing/2014/main" id="{EA233BF9-FAB8-26C3-79BA-46F5E9635CBD}"/>
              </a:ext>
            </a:extLst>
          </p:cNvPr>
          <p:cNvSpPr/>
          <p:nvPr/>
        </p:nvSpPr>
        <p:spPr>
          <a:xfrm>
            <a:off x="130946" y="5133197"/>
            <a:ext cx="4505981" cy="1225868"/>
          </a:xfrm>
          <a:prstGeom prst="wedgeRoundRectCallout">
            <a:avLst>
              <a:gd name="adj1" fmla="val -44909"/>
              <a:gd name="adj2" fmla="val -60978"/>
              <a:gd name="adj3" fmla="val 16667"/>
            </a:avLst>
          </a:prstGeom>
          <a:ln w="25400">
            <a:solidFill>
              <a:schemeClr val="tx2"/>
            </a:solidFill>
          </a:ln>
        </p:spPr>
        <p:txBody>
          <a:bodyPr wrap="square" lIns="0" tIns="0" rIns="0" bIns="0" rtlCol="0" anchor="ctr">
            <a:spAutoFit/>
          </a:bodyPr>
          <a:lstStyle/>
          <a:p>
            <a:pPr lvl="0" algn="ctr">
              <a:defRPr/>
            </a:pPr>
            <a:r>
              <a:rPr lang="en-US" sz="2400" noProof="0" dirty="0">
                <a:solidFill>
                  <a:srgbClr val="FFFFFF"/>
                </a:solidFill>
                <a:cs typeface="Times New Roman" panose="02020603050405020304" pitchFamily="18" charset="0"/>
                <a:sym typeface="Symbol" panose="05050102010706020507" pitchFamily="18" charset="2"/>
              </a:rPr>
              <a:t>Then y</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ou </a:t>
            </a:r>
            <a:r>
              <a:rPr lang="en-US" sz="2400" dirty="0">
                <a:solidFill>
                  <a:schemeClr val="tx2"/>
                </a:solidFill>
                <a:cs typeface="Times New Roman" panose="02020603050405020304" pitchFamily="18" charset="0"/>
                <a:sym typeface="Symbol" panose="05050102010706020507" pitchFamily="18" charset="2"/>
              </a:rPr>
              <a:t>exploit</a:t>
            </a:r>
            <a:r>
              <a:rPr lang="en-US" sz="2400" dirty="0">
                <a:solidFill>
                  <a:srgbClr val="FFFFFF"/>
                </a:solidFill>
                <a:cs typeface="Times New Roman" panose="02020603050405020304" pitchFamily="18" charset="0"/>
                <a:sym typeface="Symbol" panose="05050102010706020507" pitchFamily="18" charset="2"/>
              </a:rPr>
              <a:t> this info</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by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playing</a:t>
            </a:r>
            <a:r>
              <a:rPr kumimoji="0" lang="en-US" sz="24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the machine you think has the </a:t>
            </a:r>
            <a:r>
              <a:rPr kumimoji="0" lang="en-US" sz="2400" b="0" i="0" u="none" strike="noStrike" kern="1200" cap="none" spc="0" normalizeH="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highest </a:t>
            </a:r>
            <a:r>
              <a:rPr lang="en-US" sz="2400" noProof="0" dirty="0">
                <a:solidFill>
                  <a:srgbClr val="FF00FF"/>
                </a:solidFill>
                <a:cs typeface="Times New Roman" panose="02020603050405020304" pitchFamily="18" charset="0"/>
                <a:sym typeface="Symbol" panose="05050102010706020507" pitchFamily="18" charset="2"/>
              </a:rPr>
              <a:t>q</a:t>
            </a:r>
            <a:r>
              <a:rPr lang="en-US" sz="2400" baseline="-25000" dirty="0" err="1">
                <a:solidFill>
                  <a:srgbClr val="FF00FF"/>
                </a:solidFill>
                <a:cs typeface="Times New Roman" panose="02020603050405020304" pitchFamily="18" charset="0"/>
                <a:sym typeface="Symbol" panose="05050102010706020507" pitchFamily="18" charset="2"/>
              </a:rPr>
              <a:t>i</a:t>
            </a:r>
            <a:r>
              <a:rPr lang="en-US" sz="2400" dirty="0">
                <a:solidFill>
                  <a:srgbClr val="FFFFFF"/>
                </a:solidFill>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2" name="TextBox 11">
            <a:extLst>
              <a:ext uri="{FF2B5EF4-FFF2-40B4-BE49-F238E27FC236}">
                <a16:creationId xmlns:a16="http://schemas.microsoft.com/office/drawing/2014/main" id="{DFD68378-CB5A-FF2D-68B9-B00C7F2794E8}"/>
              </a:ext>
            </a:extLst>
          </p:cNvPr>
          <p:cNvSpPr txBox="1"/>
          <p:nvPr/>
        </p:nvSpPr>
        <p:spPr bwMode="auto">
          <a:xfrm>
            <a:off x="5119517" y="2100407"/>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22" name="TextBox 21">
            <a:extLst>
              <a:ext uri="{FF2B5EF4-FFF2-40B4-BE49-F238E27FC236}">
                <a16:creationId xmlns:a16="http://schemas.microsoft.com/office/drawing/2014/main" id="{5C2A5805-20FC-0AC2-5E54-2E7EC5DC3C99}"/>
              </a:ext>
            </a:extLst>
          </p:cNvPr>
          <p:cNvSpPr txBox="1"/>
          <p:nvPr/>
        </p:nvSpPr>
        <p:spPr bwMode="auto">
          <a:xfrm>
            <a:off x="5119517" y="2145479"/>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24" name="TextBox 23">
            <a:extLst>
              <a:ext uri="{FF2B5EF4-FFF2-40B4-BE49-F238E27FC236}">
                <a16:creationId xmlns:a16="http://schemas.microsoft.com/office/drawing/2014/main" id="{311DB836-CF36-F9B3-9105-8E7C5E3184BA}"/>
              </a:ext>
            </a:extLst>
          </p:cNvPr>
          <p:cNvSpPr txBox="1"/>
          <p:nvPr/>
        </p:nvSpPr>
        <p:spPr bwMode="auto">
          <a:xfrm>
            <a:off x="6074380" y="1725434"/>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25" name="TextBox 24">
            <a:extLst>
              <a:ext uri="{FF2B5EF4-FFF2-40B4-BE49-F238E27FC236}">
                <a16:creationId xmlns:a16="http://schemas.microsoft.com/office/drawing/2014/main" id="{8A5093E6-5DA0-42CA-E4CD-38AA295E550A}"/>
              </a:ext>
            </a:extLst>
          </p:cNvPr>
          <p:cNvSpPr txBox="1"/>
          <p:nvPr/>
        </p:nvSpPr>
        <p:spPr bwMode="auto">
          <a:xfrm>
            <a:off x="6074380" y="1725434"/>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27" name="TextBox 26">
            <a:extLst>
              <a:ext uri="{FF2B5EF4-FFF2-40B4-BE49-F238E27FC236}">
                <a16:creationId xmlns:a16="http://schemas.microsoft.com/office/drawing/2014/main" id="{D3C087A0-435A-A8AF-70C2-5E79EA525B96}"/>
              </a:ext>
            </a:extLst>
          </p:cNvPr>
          <p:cNvSpPr txBox="1"/>
          <p:nvPr/>
        </p:nvSpPr>
        <p:spPr bwMode="auto">
          <a:xfrm>
            <a:off x="6074380" y="1725434"/>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28" name="TextBox 27">
            <a:extLst>
              <a:ext uri="{FF2B5EF4-FFF2-40B4-BE49-F238E27FC236}">
                <a16:creationId xmlns:a16="http://schemas.microsoft.com/office/drawing/2014/main" id="{7FC8B705-65C6-D52A-9092-A8A7AFB6368D}"/>
              </a:ext>
            </a:extLst>
          </p:cNvPr>
          <p:cNvSpPr txBox="1"/>
          <p:nvPr/>
        </p:nvSpPr>
        <p:spPr bwMode="auto">
          <a:xfrm>
            <a:off x="6074380" y="1725434"/>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29" name="TextBox 28">
            <a:extLst>
              <a:ext uri="{FF2B5EF4-FFF2-40B4-BE49-F238E27FC236}">
                <a16:creationId xmlns:a16="http://schemas.microsoft.com/office/drawing/2014/main" id="{384ED62D-3409-7BED-29C1-36B10F0CC9FA}"/>
              </a:ext>
            </a:extLst>
          </p:cNvPr>
          <p:cNvSpPr txBox="1"/>
          <p:nvPr/>
        </p:nvSpPr>
        <p:spPr bwMode="auto">
          <a:xfrm>
            <a:off x="6074380" y="1725434"/>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30" name="TextBox 29">
            <a:extLst>
              <a:ext uri="{FF2B5EF4-FFF2-40B4-BE49-F238E27FC236}">
                <a16:creationId xmlns:a16="http://schemas.microsoft.com/office/drawing/2014/main" id="{90D3B622-9ADE-1E46-31EA-49FBAE929994}"/>
              </a:ext>
            </a:extLst>
          </p:cNvPr>
          <p:cNvSpPr txBox="1"/>
          <p:nvPr/>
        </p:nvSpPr>
        <p:spPr bwMode="auto">
          <a:xfrm>
            <a:off x="6700006" y="1491841"/>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35" name="TextBox 34">
            <a:extLst>
              <a:ext uri="{FF2B5EF4-FFF2-40B4-BE49-F238E27FC236}">
                <a16:creationId xmlns:a16="http://schemas.microsoft.com/office/drawing/2014/main" id="{E21603F1-08B9-FE50-8236-AAD323717BF1}"/>
              </a:ext>
            </a:extLst>
          </p:cNvPr>
          <p:cNvSpPr txBox="1"/>
          <p:nvPr/>
        </p:nvSpPr>
        <p:spPr bwMode="auto">
          <a:xfrm>
            <a:off x="6700006" y="1491841"/>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36" name="TextBox 35">
            <a:extLst>
              <a:ext uri="{FF2B5EF4-FFF2-40B4-BE49-F238E27FC236}">
                <a16:creationId xmlns:a16="http://schemas.microsoft.com/office/drawing/2014/main" id="{35CA3975-05FB-0CEB-8B43-A9CE12DFAB42}"/>
              </a:ext>
            </a:extLst>
          </p:cNvPr>
          <p:cNvSpPr txBox="1"/>
          <p:nvPr/>
        </p:nvSpPr>
        <p:spPr bwMode="auto">
          <a:xfrm>
            <a:off x="7371903" y="1376453"/>
            <a:ext cx="965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400" dirty="0">
              <a:solidFill>
                <a:srgbClr val="FF0000"/>
              </a:solidFill>
              <a:highlight>
                <a:srgbClr val="C0C0C0"/>
              </a:highlight>
            </a:endParaRPr>
          </a:p>
        </p:txBody>
      </p:sp>
      <p:sp>
        <p:nvSpPr>
          <p:cNvPr id="37" name="TextBox 36">
            <a:extLst>
              <a:ext uri="{FF2B5EF4-FFF2-40B4-BE49-F238E27FC236}">
                <a16:creationId xmlns:a16="http://schemas.microsoft.com/office/drawing/2014/main" id="{2C351766-F990-415D-D0CB-F884659C1C65}"/>
              </a:ext>
            </a:extLst>
          </p:cNvPr>
          <p:cNvSpPr txBox="1"/>
          <p:nvPr/>
        </p:nvSpPr>
        <p:spPr bwMode="auto">
          <a:xfrm>
            <a:off x="7371903" y="1376453"/>
            <a:ext cx="965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400" dirty="0">
              <a:solidFill>
                <a:srgbClr val="FF0000"/>
              </a:solidFill>
              <a:highlight>
                <a:srgbClr val="C0C0C0"/>
              </a:highlight>
            </a:endParaRPr>
          </a:p>
        </p:txBody>
      </p:sp>
      <p:sp>
        <p:nvSpPr>
          <p:cNvPr id="38" name="TextBox 37">
            <a:extLst>
              <a:ext uri="{FF2B5EF4-FFF2-40B4-BE49-F238E27FC236}">
                <a16:creationId xmlns:a16="http://schemas.microsoft.com/office/drawing/2014/main" id="{48A10150-961D-896E-EA46-58CE651E44D7}"/>
              </a:ext>
            </a:extLst>
          </p:cNvPr>
          <p:cNvSpPr txBox="1"/>
          <p:nvPr/>
        </p:nvSpPr>
        <p:spPr bwMode="auto">
          <a:xfrm>
            <a:off x="7371903" y="1376453"/>
            <a:ext cx="965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400" dirty="0">
              <a:solidFill>
                <a:srgbClr val="FF0000"/>
              </a:solidFill>
              <a:highlight>
                <a:srgbClr val="C0C0C0"/>
              </a:highlight>
            </a:endParaRPr>
          </a:p>
        </p:txBody>
      </p:sp>
      <p:sp>
        <p:nvSpPr>
          <p:cNvPr id="42" name="TextBox 41">
            <a:extLst>
              <a:ext uri="{FF2B5EF4-FFF2-40B4-BE49-F238E27FC236}">
                <a16:creationId xmlns:a16="http://schemas.microsoft.com/office/drawing/2014/main" id="{AF590A8A-6620-F033-7557-1C23750E5C43}"/>
              </a:ext>
            </a:extLst>
          </p:cNvPr>
          <p:cNvSpPr txBox="1"/>
          <p:nvPr/>
        </p:nvSpPr>
        <p:spPr bwMode="auto">
          <a:xfrm>
            <a:off x="7867282" y="1260833"/>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000" dirty="0">
              <a:solidFill>
                <a:srgbClr val="FF0000"/>
              </a:solidFill>
              <a:highlight>
                <a:srgbClr val="C0C0C0"/>
              </a:highlight>
            </a:endParaRPr>
          </a:p>
        </p:txBody>
      </p:sp>
      <p:sp>
        <p:nvSpPr>
          <p:cNvPr id="43" name="TextBox 42">
            <a:extLst>
              <a:ext uri="{FF2B5EF4-FFF2-40B4-BE49-F238E27FC236}">
                <a16:creationId xmlns:a16="http://schemas.microsoft.com/office/drawing/2014/main" id="{2C070E2F-6D11-9D87-11FB-431E3F40639F}"/>
              </a:ext>
            </a:extLst>
          </p:cNvPr>
          <p:cNvSpPr txBox="1"/>
          <p:nvPr/>
        </p:nvSpPr>
        <p:spPr bwMode="auto">
          <a:xfrm>
            <a:off x="7867282" y="1260833"/>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000" dirty="0">
              <a:solidFill>
                <a:srgbClr val="FF0000"/>
              </a:solidFill>
              <a:highlight>
                <a:srgbClr val="C0C0C0"/>
              </a:highlight>
            </a:endParaRPr>
          </a:p>
        </p:txBody>
      </p:sp>
      <p:sp>
        <p:nvSpPr>
          <p:cNvPr id="44" name="TextBox 43">
            <a:extLst>
              <a:ext uri="{FF2B5EF4-FFF2-40B4-BE49-F238E27FC236}">
                <a16:creationId xmlns:a16="http://schemas.microsoft.com/office/drawing/2014/main" id="{907E556D-A8AA-5802-601F-86E601514479}"/>
              </a:ext>
            </a:extLst>
          </p:cNvPr>
          <p:cNvSpPr txBox="1"/>
          <p:nvPr/>
        </p:nvSpPr>
        <p:spPr bwMode="auto">
          <a:xfrm>
            <a:off x="7867282" y="1260833"/>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000" dirty="0">
              <a:solidFill>
                <a:srgbClr val="FF0000"/>
              </a:solidFill>
              <a:highlight>
                <a:srgbClr val="C0C0C0"/>
              </a:highlight>
            </a:endParaRPr>
          </a:p>
        </p:txBody>
      </p:sp>
      <p:sp>
        <p:nvSpPr>
          <p:cNvPr id="47" name="TextBox 46">
            <a:extLst>
              <a:ext uri="{FF2B5EF4-FFF2-40B4-BE49-F238E27FC236}">
                <a16:creationId xmlns:a16="http://schemas.microsoft.com/office/drawing/2014/main" id="{5DC09C03-8ADF-EACE-B982-1838425AFB34}"/>
              </a:ext>
            </a:extLst>
          </p:cNvPr>
          <p:cNvSpPr txBox="1"/>
          <p:nvPr/>
        </p:nvSpPr>
        <p:spPr bwMode="auto">
          <a:xfrm>
            <a:off x="7867282" y="1260833"/>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66FF33"/>
                </a:solidFill>
                <a:highlight>
                  <a:srgbClr val="C0C0C0"/>
                </a:highlight>
                <a:cs typeface="Times New Roman" panose="02020603050405020304" pitchFamily="18" charset="0"/>
                <a:sym typeface="Symbol" panose="05050102010706020507" pitchFamily="18" charset="2"/>
              </a:rPr>
              <a:t>Win</a:t>
            </a:r>
            <a:endParaRPr lang="en-CA" sz="2000" dirty="0">
              <a:solidFill>
                <a:srgbClr val="66FF33"/>
              </a:solidFill>
              <a:highlight>
                <a:srgbClr val="C0C0C0"/>
              </a:highlight>
            </a:endParaRPr>
          </a:p>
        </p:txBody>
      </p:sp>
      <p:sp>
        <p:nvSpPr>
          <p:cNvPr id="48" name="TextBox 47">
            <a:extLst>
              <a:ext uri="{FF2B5EF4-FFF2-40B4-BE49-F238E27FC236}">
                <a16:creationId xmlns:a16="http://schemas.microsoft.com/office/drawing/2014/main" id="{A0683D23-C8A5-4C0F-FAFD-FD4EDBAE463D}"/>
              </a:ext>
            </a:extLst>
          </p:cNvPr>
          <p:cNvSpPr txBox="1"/>
          <p:nvPr/>
        </p:nvSpPr>
        <p:spPr bwMode="auto">
          <a:xfrm>
            <a:off x="6060044" y="1709191"/>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49" name="TextBox 48">
            <a:extLst>
              <a:ext uri="{FF2B5EF4-FFF2-40B4-BE49-F238E27FC236}">
                <a16:creationId xmlns:a16="http://schemas.microsoft.com/office/drawing/2014/main" id="{166827C0-EB4A-41C6-D552-D91E4995D1A5}"/>
              </a:ext>
            </a:extLst>
          </p:cNvPr>
          <p:cNvSpPr txBox="1"/>
          <p:nvPr/>
        </p:nvSpPr>
        <p:spPr bwMode="auto">
          <a:xfrm>
            <a:off x="6067212" y="1696465"/>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50" name="TextBox 49">
            <a:extLst>
              <a:ext uri="{FF2B5EF4-FFF2-40B4-BE49-F238E27FC236}">
                <a16:creationId xmlns:a16="http://schemas.microsoft.com/office/drawing/2014/main" id="{4BF8B73D-3BF6-7A0C-4394-A134712A1866}"/>
              </a:ext>
            </a:extLst>
          </p:cNvPr>
          <p:cNvSpPr txBox="1"/>
          <p:nvPr/>
        </p:nvSpPr>
        <p:spPr bwMode="auto">
          <a:xfrm>
            <a:off x="5168100" y="2581767"/>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21</a:t>
            </a:r>
            <a:endParaRPr lang="en-CA" dirty="0">
              <a:solidFill>
                <a:srgbClr val="FF00FF"/>
              </a:solidFill>
              <a:highlight>
                <a:srgbClr val="C0C0C0"/>
              </a:highlight>
            </a:endParaRPr>
          </a:p>
        </p:txBody>
      </p:sp>
      <p:sp>
        <p:nvSpPr>
          <p:cNvPr id="51" name="TextBox 50">
            <a:extLst>
              <a:ext uri="{FF2B5EF4-FFF2-40B4-BE49-F238E27FC236}">
                <a16:creationId xmlns:a16="http://schemas.microsoft.com/office/drawing/2014/main" id="{2452FC88-691B-B6AB-8E55-31E0A4FEE20A}"/>
              </a:ext>
            </a:extLst>
          </p:cNvPr>
          <p:cNvSpPr txBox="1"/>
          <p:nvPr/>
        </p:nvSpPr>
        <p:spPr bwMode="auto">
          <a:xfrm>
            <a:off x="6161003" y="2198459"/>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38</a:t>
            </a:r>
            <a:endParaRPr lang="en-CA" dirty="0">
              <a:solidFill>
                <a:srgbClr val="FF00FF"/>
              </a:solidFill>
              <a:highlight>
                <a:srgbClr val="C0C0C0"/>
              </a:highlight>
            </a:endParaRPr>
          </a:p>
        </p:txBody>
      </p:sp>
      <p:sp>
        <p:nvSpPr>
          <p:cNvPr id="52" name="TextBox 51">
            <a:extLst>
              <a:ext uri="{FF2B5EF4-FFF2-40B4-BE49-F238E27FC236}">
                <a16:creationId xmlns:a16="http://schemas.microsoft.com/office/drawing/2014/main" id="{9A60EDEE-4B01-102B-A3C5-3CE89D10CD57}"/>
              </a:ext>
            </a:extLst>
          </p:cNvPr>
          <p:cNvSpPr txBox="1"/>
          <p:nvPr/>
        </p:nvSpPr>
        <p:spPr bwMode="auto">
          <a:xfrm>
            <a:off x="6833342" y="1958075"/>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32</a:t>
            </a:r>
            <a:endParaRPr lang="en-CA" dirty="0">
              <a:solidFill>
                <a:srgbClr val="FF00FF"/>
              </a:solidFill>
              <a:highlight>
                <a:srgbClr val="C0C0C0"/>
              </a:highlight>
            </a:endParaRPr>
          </a:p>
        </p:txBody>
      </p:sp>
      <p:sp>
        <p:nvSpPr>
          <p:cNvPr id="53" name="TextBox 52">
            <a:extLst>
              <a:ext uri="{FF2B5EF4-FFF2-40B4-BE49-F238E27FC236}">
                <a16:creationId xmlns:a16="http://schemas.microsoft.com/office/drawing/2014/main" id="{770E89DD-9591-1921-9CF3-BB8044FC2F63}"/>
              </a:ext>
            </a:extLst>
          </p:cNvPr>
          <p:cNvSpPr txBox="1"/>
          <p:nvPr/>
        </p:nvSpPr>
        <p:spPr bwMode="auto">
          <a:xfrm>
            <a:off x="7965594" y="1607411"/>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FF"/>
                </a:solidFill>
                <a:highlight>
                  <a:srgbClr val="C0C0C0"/>
                </a:highlight>
                <a:cs typeface="Times New Roman" panose="02020603050405020304" pitchFamily="18" charset="0"/>
                <a:sym typeface="Symbol" panose="05050102010706020507" pitchFamily="18" charset="2"/>
              </a:rPr>
              <a:t>13</a:t>
            </a:r>
            <a:endParaRPr lang="en-CA" sz="2000" dirty="0">
              <a:solidFill>
                <a:srgbClr val="FF00FF"/>
              </a:solidFill>
              <a:highlight>
                <a:srgbClr val="C0C0C0"/>
              </a:highlight>
            </a:endParaRPr>
          </a:p>
        </p:txBody>
      </p:sp>
      <p:sp>
        <p:nvSpPr>
          <p:cNvPr id="54" name="TextBox 53">
            <a:extLst>
              <a:ext uri="{FF2B5EF4-FFF2-40B4-BE49-F238E27FC236}">
                <a16:creationId xmlns:a16="http://schemas.microsoft.com/office/drawing/2014/main" id="{74810BD8-0CA4-1E48-EB09-636673A810F4}"/>
              </a:ext>
            </a:extLst>
          </p:cNvPr>
          <p:cNvSpPr txBox="1"/>
          <p:nvPr/>
        </p:nvSpPr>
        <p:spPr bwMode="auto">
          <a:xfrm>
            <a:off x="7417283" y="1776689"/>
            <a:ext cx="965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00FF"/>
                </a:solidFill>
                <a:highlight>
                  <a:srgbClr val="C0C0C0"/>
                </a:highlight>
                <a:cs typeface="Times New Roman" panose="02020603050405020304" pitchFamily="18" charset="0"/>
                <a:sym typeface="Symbol" panose="05050102010706020507" pitchFamily="18" charset="2"/>
              </a:rPr>
              <a:t>3</a:t>
            </a:r>
            <a:endParaRPr lang="en-CA" sz="2400" dirty="0">
              <a:solidFill>
                <a:srgbClr val="FF00FF"/>
              </a:solidFill>
              <a:highlight>
                <a:srgbClr val="C0C0C0"/>
              </a:highlight>
            </a:endParaRPr>
          </a:p>
        </p:txBody>
      </p:sp>
      <p:sp>
        <p:nvSpPr>
          <p:cNvPr id="9" name="TextBox 8">
            <a:extLst>
              <a:ext uri="{FF2B5EF4-FFF2-40B4-BE49-F238E27FC236}">
                <a16:creationId xmlns:a16="http://schemas.microsoft.com/office/drawing/2014/main" id="{82B011DD-1D5C-FA0C-CCA2-298DB4CC05AD}"/>
              </a:ext>
            </a:extLst>
          </p:cNvPr>
          <p:cNvSpPr txBox="1"/>
          <p:nvPr/>
        </p:nvSpPr>
        <p:spPr bwMode="auto">
          <a:xfrm>
            <a:off x="6053558" y="1696465"/>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11" name="Rounded Rectangular Callout 97">
            <a:extLst>
              <a:ext uri="{FF2B5EF4-FFF2-40B4-BE49-F238E27FC236}">
                <a16:creationId xmlns:a16="http://schemas.microsoft.com/office/drawing/2014/main" id="{EA84E1A1-A916-7A80-1AB2-F1302543AC01}"/>
              </a:ext>
            </a:extLst>
          </p:cNvPr>
          <p:cNvSpPr/>
          <p:nvPr/>
        </p:nvSpPr>
        <p:spPr>
          <a:xfrm>
            <a:off x="4779814" y="5545577"/>
            <a:ext cx="4257965" cy="1225868"/>
          </a:xfrm>
          <a:prstGeom prst="wedgeRoundRectCallout">
            <a:avLst>
              <a:gd name="adj1" fmla="val -44909"/>
              <a:gd name="adj2" fmla="val -60978"/>
              <a:gd name="adj3" fmla="val 16667"/>
            </a:avLst>
          </a:prstGeom>
          <a:ln w="25400">
            <a:solidFill>
              <a:schemeClr val="tx2"/>
            </a:solidFill>
          </a:ln>
        </p:spPr>
        <p:txBody>
          <a:bodyPr wrap="square" lIns="0" tIns="0" rIns="0" bIns="0" rtlCol="0" anchor="t" anchorCtr="0">
            <a:spAutoFit/>
          </a:bodyPr>
          <a:lstStyle/>
          <a:p>
            <a:pPr lvl="0" algn="ctr">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So</a:t>
            </a:r>
            <a:r>
              <a:rPr kumimoji="0" lang="en-US" sz="24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y</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ou</a:t>
            </a:r>
            <a:r>
              <a:rPr lang="en-US" sz="2400" dirty="0">
                <a:solidFill>
                  <a:srgbClr val="FFFFFF"/>
                </a:solidFill>
                <a:cs typeface="Times New Roman" panose="02020603050405020304" pitchFamily="18" charset="0"/>
                <a:sym typeface="Symbol" panose="05050102010706020507" pitchFamily="18" charset="2"/>
              </a:rPr>
              <a:t> </a:t>
            </a:r>
            <a:r>
              <a:rPr lang="en-US" sz="2400" dirty="0">
                <a:solidFill>
                  <a:schemeClr val="tx2"/>
                </a:solidFill>
                <a:cs typeface="Times New Roman" panose="02020603050405020304" pitchFamily="18" charset="0"/>
                <a:sym typeface="Symbol" panose="05050102010706020507" pitchFamily="18" charset="2"/>
              </a:rPr>
              <a:t>explore</a:t>
            </a:r>
            <a:r>
              <a:rPr lang="en-US" sz="2400" dirty="0">
                <a:solidFill>
                  <a:srgbClr val="FFFFFF"/>
                </a:solidFill>
                <a:cs typeface="Times New Roman" panose="02020603050405020304" pitchFamily="18" charset="0"/>
                <a:sym typeface="Symbol" panose="05050102010706020507" pitchFamily="18" charset="2"/>
              </a:rPr>
              <a:t> more</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by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playing</a:t>
            </a:r>
            <a:r>
              <a:rPr kumimoji="0" lang="en-US" sz="24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random machines </a:t>
            </a:r>
            <a:br>
              <a:rPr kumimoji="0" lang="en-US" sz="24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sz="24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to get better </a:t>
            </a:r>
            <a:r>
              <a:rPr kumimoji="0" lang="en-US" sz="2400" b="0" i="0" u="none" strike="noStrike" kern="1200" cap="none" spc="0" normalizeH="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approximating </a:t>
            </a:r>
            <a:r>
              <a:rPr lang="en-US" sz="2400" noProof="0" dirty="0">
                <a:solidFill>
                  <a:srgbClr val="FF00FF"/>
                </a:solidFill>
                <a:cs typeface="Times New Roman" panose="02020603050405020304" pitchFamily="18" charset="0"/>
                <a:sym typeface="Symbol" panose="05050102010706020507" pitchFamily="18" charset="2"/>
              </a:rPr>
              <a:t>q</a:t>
            </a:r>
            <a:r>
              <a:rPr lang="en-US" sz="2400" baseline="-25000" dirty="0" err="1">
                <a:solidFill>
                  <a:srgbClr val="FF00FF"/>
                </a:solidFill>
                <a:cs typeface="Times New Roman" panose="02020603050405020304" pitchFamily="18" charset="0"/>
                <a:sym typeface="Symbol" panose="05050102010706020507" pitchFamily="18" charset="2"/>
              </a:rPr>
              <a:t>i</a:t>
            </a:r>
            <a:r>
              <a:rPr lang="en-US" sz="2400" dirty="0">
                <a:solidFill>
                  <a:srgbClr val="FF00FF"/>
                </a:solidFill>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00FF"/>
              </a:solidFill>
              <a:effectLst/>
              <a:uLnTx/>
              <a:uFillTx/>
              <a:cs typeface="Times New Roman" panose="02020603050405020304" pitchFamily="18" charset="0"/>
              <a:sym typeface="Symbol" panose="05050102010706020507" pitchFamily="18" charset="2"/>
            </a:endParaRPr>
          </a:p>
        </p:txBody>
      </p:sp>
      <p:sp>
        <p:nvSpPr>
          <p:cNvPr id="15" name="TextBox 14">
            <a:extLst>
              <a:ext uri="{FF2B5EF4-FFF2-40B4-BE49-F238E27FC236}">
                <a16:creationId xmlns:a16="http://schemas.microsoft.com/office/drawing/2014/main" id="{80F2AF5D-B07B-A5A4-2161-24C9A5DE714F}"/>
              </a:ext>
            </a:extLst>
          </p:cNvPr>
          <p:cNvSpPr txBox="1"/>
          <p:nvPr/>
        </p:nvSpPr>
        <p:spPr bwMode="auto">
          <a:xfrm>
            <a:off x="7943143" y="1240853"/>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000" dirty="0">
              <a:solidFill>
                <a:srgbClr val="FF0000"/>
              </a:solidFill>
              <a:highlight>
                <a:srgbClr val="C0C0C0"/>
              </a:highlight>
            </a:endParaRPr>
          </a:p>
        </p:txBody>
      </p:sp>
      <p:sp>
        <p:nvSpPr>
          <p:cNvPr id="17" name="TextBox 16">
            <a:extLst>
              <a:ext uri="{FF2B5EF4-FFF2-40B4-BE49-F238E27FC236}">
                <a16:creationId xmlns:a16="http://schemas.microsoft.com/office/drawing/2014/main" id="{FA2DD1C7-7EAC-6CF3-45D3-840044209CC3}"/>
              </a:ext>
            </a:extLst>
          </p:cNvPr>
          <p:cNvSpPr txBox="1"/>
          <p:nvPr/>
        </p:nvSpPr>
        <p:spPr bwMode="auto">
          <a:xfrm>
            <a:off x="6690053" y="1429069"/>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20" name="TextBox 19">
            <a:extLst>
              <a:ext uri="{FF2B5EF4-FFF2-40B4-BE49-F238E27FC236}">
                <a16:creationId xmlns:a16="http://schemas.microsoft.com/office/drawing/2014/main" id="{0CA6C44E-BD6D-42C9-5992-349534392620}"/>
              </a:ext>
            </a:extLst>
          </p:cNvPr>
          <p:cNvSpPr txBox="1"/>
          <p:nvPr/>
        </p:nvSpPr>
        <p:spPr bwMode="auto">
          <a:xfrm>
            <a:off x="5191192" y="3048205"/>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25</a:t>
            </a:r>
            <a:endParaRPr lang="en-CA" dirty="0">
              <a:solidFill>
                <a:srgbClr val="FF00FF"/>
              </a:solidFill>
              <a:highlight>
                <a:srgbClr val="C0C0C0"/>
              </a:highlight>
            </a:endParaRPr>
          </a:p>
        </p:txBody>
      </p:sp>
      <p:sp>
        <p:nvSpPr>
          <p:cNvPr id="21" name="TextBox 20">
            <a:extLst>
              <a:ext uri="{FF2B5EF4-FFF2-40B4-BE49-F238E27FC236}">
                <a16:creationId xmlns:a16="http://schemas.microsoft.com/office/drawing/2014/main" id="{FB21E300-DCB7-1BC9-148A-139BDDCCE2A6}"/>
              </a:ext>
            </a:extLst>
          </p:cNvPr>
          <p:cNvSpPr txBox="1"/>
          <p:nvPr/>
        </p:nvSpPr>
        <p:spPr bwMode="auto">
          <a:xfrm>
            <a:off x="6184095" y="2664897"/>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34</a:t>
            </a:r>
            <a:endParaRPr lang="en-CA" dirty="0">
              <a:solidFill>
                <a:srgbClr val="FF00FF"/>
              </a:solidFill>
              <a:highlight>
                <a:srgbClr val="C0C0C0"/>
              </a:highlight>
            </a:endParaRPr>
          </a:p>
        </p:txBody>
      </p:sp>
      <p:sp>
        <p:nvSpPr>
          <p:cNvPr id="23" name="TextBox 22">
            <a:extLst>
              <a:ext uri="{FF2B5EF4-FFF2-40B4-BE49-F238E27FC236}">
                <a16:creationId xmlns:a16="http://schemas.microsoft.com/office/drawing/2014/main" id="{02A06C9E-E364-0E8B-9D19-A282214D8633}"/>
              </a:ext>
            </a:extLst>
          </p:cNvPr>
          <p:cNvSpPr txBox="1"/>
          <p:nvPr/>
        </p:nvSpPr>
        <p:spPr bwMode="auto">
          <a:xfrm>
            <a:off x="6856434" y="2424513"/>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35</a:t>
            </a:r>
            <a:endParaRPr lang="en-CA" dirty="0">
              <a:solidFill>
                <a:srgbClr val="FF00FF"/>
              </a:solidFill>
              <a:highlight>
                <a:srgbClr val="C0C0C0"/>
              </a:highlight>
            </a:endParaRPr>
          </a:p>
        </p:txBody>
      </p:sp>
      <p:sp>
        <p:nvSpPr>
          <p:cNvPr id="26" name="TextBox 25">
            <a:extLst>
              <a:ext uri="{FF2B5EF4-FFF2-40B4-BE49-F238E27FC236}">
                <a16:creationId xmlns:a16="http://schemas.microsoft.com/office/drawing/2014/main" id="{6E225969-5863-FFE4-286C-33C58CA00956}"/>
              </a:ext>
            </a:extLst>
          </p:cNvPr>
          <p:cNvSpPr txBox="1"/>
          <p:nvPr/>
        </p:nvSpPr>
        <p:spPr bwMode="auto">
          <a:xfrm>
            <a:off x="7988686" y="2073849"/>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FF"/>
                </a:solidFill>
                <a:highlight>
                  <a:srgbClr val="C0C0C0"/>
                </a:highlight>
                <a:cs typeface="Times New Roman" panose="02020603050405020304" pitchFamily="18" charset="0"/>
                <a:sym typeface="Symbol" panose="05050102010706020507" pitchFamily="18" charset="2"/>
              </a:rPr>
              <a:t>11</a:t>
            </a:r>
            <a:endParaRPr lang="en-CA" sz="2000" dirty="0">
              <a:solidFill>
                <a:srgbClr val="FF00FF"/>
              </a:solidFill>
              <a:highlight>
                <a:srgbClr val="C0C0C0"/>
              </a:highlight>
            </a:endParaRPr>
          </a:p>
        </p:txBody>
      </p:sp>
      <p:sp>
        <p:nvSpPr>
          <p:cNvPr id="31" name="TextBox 30">
            <a:extLst>
              <a:ext uri="{FF2B5EF4-FFF2-40B4-BE49-F238E27FC236}">
                <a16:creationId xmlns:a16="http://schemas.microsoft.com/office/drawing/2014/main" id="{FBFA5F74-7580-F5BA-3DCF-285498724D42}"/>
              </a:ext>
            </a:extLst>
          </p:cNvPr>
          <p:cNvSpPr txBox="1"/>
          <p:nvPr/>
        </p:nvSpPr>
        <p:spPr bwMode="auto">
          <a:xfrm>
            <a:off x="7440375" y="2243127"/>
            <a:ext cx="965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00FF"/>
                </a:solidFill>
                <a:highlight>
                  <a:srgbClr val="C0C0C0"/>
                </a:highlight>
                <a:cs typeface="Times New Roman" panose="02020603050405020304" pitchFamily="18" charset="0"/>
                <a:sym typeface="Symbol" panose="05050102010706020507" pitchFamily="18" charset="2"/>
              </a:rPr>
              <a:t>4</a:t>
            </a:r>
            <a:endParaRPr lang="en-CA" sz="2400" dirty="0">
              <a:solidFill>
                <a:srgbClr val="FF00FF"/>
              </a:solidFill>
              <a:highlight>
                <a:srgbClr val="C0C0C0"/>
              </a:highlight>
            </a:endParaRPr>
          </a:p>
        </p:txBody>
      </p:sp>
      <p:cxnSp>
        <p:nvCxnSpPr>
          <p:cNvPr id="33" name="Straight Connector 32">
            <a:extLst>
              <a:ext uri="{FF2B5EF4-FFF2-40B4-BE49-F238E27FC236}">
                <a16:creationId xmlns:a16="http://schemas.microsoft.com/office/drawing/2014/main" id="{2C04C1AE-6368-ABB8-4BD0-9E414693D9F4}"/>
              </a:ext>
            </a:extLst>
          </p:cNvPr>
          <p:cNvCxnSpPr/>
          <p:nvPr/>
        </p:nvCxnSpPr>
        <p:spPr bwMode="auto">
          <a:xfrm flipV="1">
            <a:off x="5298834" y="2725416"/>
            <a:ext cx="548173" cy="267441"/>
          </a:xfrm>
          <a:prstGeom prst="line">
            <a:avLst/>
          </a:prstGeom>
          <a:noFill/>
          <a:ln w="38100" cap="sq" cmpd="sng" algn="ctr">
            <a:solidFill>
              <a:schemeClr val="hlink"/>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385BEBB9-02FA-8A73-961F-0766910123CB}"/>
              </a:ext>
            </a:extLst>
          </p:cNvPr>
          <p:cNvCxnSpPr/>
          <p:nvPr/>
        </p:nvCxnSpPr>
        <p:spPr bwMode="auto">
          <a:xfrm flipV="1">
            <a:off x="6300352" y="2341354"/>
            <a:ext cx="548173" cy="267441"/>
          </a:xfrm>
          <a:prstGeom prst="line">
            <a:avLst/>
          </a:prstGeom>
          <a:noFill/>
          <a:ln w="38100" cap="sq" cmpd="sng" algn="ctr">
            <a:solidFill>
              <a:schemeClr val="hlink"/>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E8E619B7-7EA8-AE56-B093-3BD47FC4DF06}"/>
              </a:ext>
            </a:extLst>
          </p:cNvPr>
          <p:cNvCxnSpPr/>
          <p:nvPr/>
        </p:nvCxnSpPr>
        <p:spPr bwMode="auto">
          <a:xfrm flipV="1">
            <a:off x="6877618" y="2096581"/>
            <a:ext cx="548173" cy="267441"/>
          </a:xfrm>
          <a:prstGeom prst="line">
            <a:avLst/>
          </a:prstGeom>
          <a:noFill/>
          <a:ln w="38100" cap="sq" cmpd="sng" algn="ctr">
            <a:solidFill>
              <a:schemeClr val="hlink"/>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8B17371D-BFDB-4AE5-CFC6-FE6445081CF1}"/>
              </a:ext>
            </a:extLst>
          </p:cNvPr>
          <p:cNvCxnSpPr>
            <a:cxnSpLocks/>
          </p:cNvCxnSpPr>
          <p:nvPr/>
        </p:nvCxnSpPr>
        <p:spPr bwMode="auto">
          <a:xfrm flipV="1">
            <a:off x="7704927" y="1897988"/>
            <a:ext cx="298130" cy="215869"/>
          </a:xfrm>
          <a:prstGeom prst="line">
            <a:avLst/>
          </a:prstGeom>
          <a:noFill/>
          <a:ln w="38100" cap="sq" cmpd="sng" algn="ctr">
            <a:solidFill>
              <a:schemeClr val="hlink"/>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6A4B2DDC-36E7-722C-E394-3747D050D26E}"/>
              </a:ext>
            </a:extLst>
          </p:cNvPr>
          <p:cNvCxnSpPr>
            <a:cxnSpLocks/>
          </p:cNvCxnSpPr>
          <p:nvPr/>
        </p:nvCxnSpPr>
        <p:spPr bwMode="auto">
          <a:xfrm flipV="1">
            <a:off x="8282856" y="1680923"/>
            <a:ext cx="298130" cy="215869"/>
          </a:xfrm>
          <a:prstGeom prst="line">
            <a:avLst/>
          </a:prstGeom>
          <a:noFill/>
          <a:ln w="38100" cap="sq" cmpd="sng" algn="ctr">
            <a:solidFill>
              <a:schemeClr val="hlink"/>
            </a:solidFill>
            <a:prstDash val="solid"/>
            <a:round/>
            <a:headEnd type="none" w="med" len="med"/>
            <a:tailEnd type="none" w="med" len="med"/>
          </a:ln>
          <a:effectLst/>
        </p:spPr>
      </p:cxnSp>
      <p:sp>
        <p:nvSpPr>
          <p:cNvPr id="55" name="TextBox 54">
            <a:extLst>
              <a:ext uri="{FF2B5EF4-FFF2-40B4-BE49-F238E27FC236}">
                <a16:creationId xmlns:a16="http://schemas.microsoft.com/office/drawing/2014/main" id="{BFD3715F-0137-B5D3-5A78-BB3F650FE7FB}"/>
              </a:ext>
            </a:extLst>
          </p:cNvPr>
          <p:cNvSpPr txBox="1"/>
          <p:nvPr/>
        </p:nvSpPr>
        <p:spPr bwMode="auto">
          <a:xfrm>
            <a:off x="6741570" y="1468748"/>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56" name="TextBox 55">
            <a:extLst>
              <a:ext uri="{FF2B5EF4-FFF2-40B4-BE49-F238E27FC236}">
                <a16:creationId xmlns:a16="http://schemas.microsoft.com/office/drawing/2014/main" id="{1C685922-18B3-52A7-27DA-A782AD3AB1A4}"/>
              </a:ext>
            </a:extLst>
          </p:cNvPr>
          <p:cNvSpPr txBox="1"/>
          <p:nvPr/>
        </p:nvSpPr>
        <p:spPr bwMode="auto">
          <a:xfrm>
            <a:off x="6741570" y="1468748"/>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57" name="TextBox 56">
            <a:extLst>
              <a:ext uri="{FF2B5EF4-FFF2-40B4-BE49-F238E27FC236}">
                <a16:creationId xmlns:a16="http://schemas.microsoft.com/office/drawing/2014/main" id="{14E5B0AE-0BAE-8F44-5120-8A6E796E9062}"/>
              </a:ext>
            </a:extLst>
          </p:cNvPr>
          <p:cNvSpPr txBox="1"/>
          <p:nvPr/>
        </p:nvSpPr>
        <p:spPr bwMode="auto">
          <a:xfrm>
            <a:off x="6731617" y="1405976"/>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58" name="Rectangle 63">
            <a:extLst>
              <a:ext uri="{FF2B5EF4-FFF2-40B4-BE49-F238E27FC236}">
                <a16:creationId xmlns:a16="http://schemas.microsoft.com/office/drawing/2014/main" id="{79C8145D-4D77-E4C6-5654-01F17D18F148}"/>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Reinforcement Learning</a:t>
            </a:r>
            <a:b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b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spTree>
    <p:extLst>
      <p:ext uri="{BB962C8B-B14F-4D97-AF65-F5344CB8AC3E}">
        <p14:creationId xmlns:p14="http://schemas.microsoft.com/office/powerpoint/2010/main" val="537662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26"/>
                                        </p:tgtEl>
                                        <p:attrNameLst>
                                          <p:attrName>style.visibility</p:attrName>
                                        </p:attrNameLst>
                                      </p:cBhvr>
                                      <p:to>
                                        <p:strVal val="visible"/>
                                      </p:to>
                                    </p:set>
                                    <p:anim calcmode="lin" valueType="num">
                                      <p:cBhvr additive="base">
                                        <p:cTn id="17" dur="500" fill="hold"/>
                                        <p:tgtEl>
                                          <p:spTgt spid="1026"/>
                                        </p:tgtEl>
                                        <p:attrNameLst>
                                          <p:attrName>ppt_x</p:attrName>
                                        </p:attrNameLst>
                                      </p:cBhvr>
                                      <p:tavLst>
                                        <p:tav tm="0">
                                          <p:val>
                                            <p:strVal val="0-#ppt_w/2"/>
                                          </p:val>
                                        </p:tav>
                                        <p:tav tm="100000">
                                          <p:val>
                                            <p:strVal val="#ppt_x"/>
                                          </p:val>
                                        </p:tav>
                                      </p:tavLst>
                                    </p:anim>
                                    <p:anim calcmode="lin" valueType="num">
                                      <p:cBhvr additive="base">
                                        <p:cTn id="18" dur="500" fill="hold"/>
                                        <p:tgtEl>
                                          <p:spTgt spid="102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0-#ppt_w/2"/>
                                          </p:val>
                                        </p:tav>
                                        <p:tav tm="100000">
                                          <p:val>
                                            <p:strVal val="#ppt_x"/>
                                          </p:val>
                                        </p:tav>
                                      </p:tavLst>
                                    </p:anim>
                                    <p:anim calcmode="lin" valueType="num">
                                      <p:cBhvr additive="base">
                                        <p:cTn id="30" dur="500" fill="hold"/>
                                        <p:tgtEl>
                                          <p:spTgt spid="8"/>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8">
                                            <p:txEl>
                                              <p:pRg st="0" end="0"/>
                                            </p:txEl>
                                          </p:spTgt>
                                        </p:tgtEl>
                                        <p:attrNameLst>
                                          <p:attrName>style.visibility</p:attrName>
                                        </p:attrNameLst>
                                      </p:cBhvr>
                                      <p:to>
                                        <p:strVal val="visible"/>
                                      </p:to>
                                    </p:set>
                                    <p:anim calcmode="lin" valueType="num">
                                      <p:cBhvr additive="base">
                                        <p:cTn id="33"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4"/>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6"/>
                                        </p:tgtEl>
                                        <p:attrNameLst>
                                          <p:attrName>style.visibility</p:attrName>
                                        </p:attrNameLst>
                                      </p:cBhvr>
                                      <p:to>
                                        <p:strVal val="visible"/>
                                      </p:to>
                                    </p:set>
                                  </p:childTnLst>
                                </p:cTn>
                              </p:par>
                              <p:par>
                                <p:cTn id="49" presetID="1" presetClass="exit" presetSubtype="0" fill="hold" grpId="1" nodeType="withEffect">
                                  <p:stCondLst>
                                    <p:cond delay="0"/>
                                  </p:stCondLst>
                                  <p:childTnLst>
                                    <p:set>
                                      <p:cBhvr>
                                        <p:cTn id="50" dur="1" fill="hold">
                                          <p:stCondLst>
                                            <p:cond delay="0"/>
                                          </p:stCondLst>
                                        </p:cTn>
                                        <p:tgtEl>
                                          <p:spTgt spid="2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par>
                                <p:cTn id="55" presetID="1" presetClass="exit" presetSubtype="0" fill="hold" grpId="1" nodeType="withEffect">
                                  <p:stCondLst>
                                    <p:cond delay="0"/>
                                  </p:stCondLst>
                                  <p:childTnLst>
                                    <p:set>
                                      <p:cBhvr>
                                        <p:cTn id="56" dur="1" fill="hold">
                                          <p:stCondLst>
                                            <p:cond delay="0"/>
                                          </p:stCondLst>
                                        </p:cTn>
                                        <p:tgtEl>
                                          <p:spTgt spid="36"/>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25"/>
                                        </p:tgtEl>
                                        <p:attrNameLst>
                                          <p:attrName>style.visibility</p:attrName>
                                        </p:attrNameLst>
                                      </p:cBhvr>
                                      <p:to>
                                        <p:strVal val="visible"/>
                                      </p:to>
                                    </p:set>
                                  </p:childTnLst>
                                </p:cTn>
                              </p:par>
                              <p:par>
                                <p:cTn id="61" presetID="1" presetClass="exit" presetSubtype="0" fill="hold" grpId="1" nodeType="withEffect">
                                  <p:stCondLst>
                                    <p:cond delay="0"/>
                                  </p:stCondLst>
                                  <p:childTnLst>
                                    <p:set>
                                      <p:cBhvr>
                                        <p:cTn id="62" dur="1" fill="hold">
                                          <p:stCondLst>
                                            <p:cond delay="0"/>
                                          </p:stCondLst>
                                        </p:cTn>
                                        <p:tgtEl>
                                          <p:spTgt spid="44"/>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7"/>
                                        </p:tgtEl>
                                        <p:attrNameLst>
                                          <p:attrName>style.visibility</p:attrName>
                                        </p:attrNameLst>
                                      </p:cBhvr>
                                      <p:to>
                                        <p:strVal val="visible"/>
                                      </p:to>
                                    </p:set>
                                  </p:childTnLst>
                                </p:cTn>
                              </p:par>
                              <p:par>
                                <p:cTn id="67" presetID="1" presetClass="exit" presetSubtype="0" fill="hold" grpId="1" nodeType="withEffect">
                                  <p:stCondLst>
                                    <p:cond delay="0"/>
                                  </p:stCondLst>
                                  <p:childTnLst>
                                    <p:set>
                                      <p:cBhvr>
                                        <p:cTn id="68" dur="1" fill="hold">
                                          <p:stCondLst>
                                            <p:cond delay="0"/>
                                          </p:stCondLst>
                                        </p:cTn>
                                        <p:tgtEl>
                                          <p:spTgt spid="25"/>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27"/>
                                        </p:tgtEl>
                                        <p:attrNameLst>
                                          <p:attrName>style.visibility</p:attrName>
                                        </p:attrNameLst>
                                      </p:cBhvr>
                                      <p:to>
                                        <p:strVal val="visible"/>
                                      </p:to>
                                    </p:set>
                                  </p:childTnLst>
                                </p:cTn>
                              </p:par>
                              <p:par>
                                <p:cTn id="73" presetID="1" presetClass="exit" presetSubtype="0" fill="hold" grpId="1" nodeType="withEffect">
                                  <p:stCondLst>
                                    <p:cond delay="0"/>
                                  </p:stCondLst>
                                  <p:childTnLst>
                                    <p:set>
                                      <p:cBhvr>
                                        <p:cTn id="74" dur="1" fill="hold">
                                          <p:stCondLst>
                                            <p:cond delay="0"/>
                                          </p:stCondLst>
                                        </p:cTn>
                                        <p:tgtEl>
                                          <p:spTgt spid="47"/>
                                        </p:tgtEl>
                                        <p:attrNameLst>
                                          <p:attrName>style.visibility</p:attrName>
                                        </p:attrNameLst>
                                      </p:cBhvr>
                                      <p:to>
                                        <p:strVal val="hidden"/>
                                      </p:to>
                                    </p:set>
                                  </p:childTnLst>
                                </p:cTn>
                              </p:par>
                              <p:par>
                                <p:cTn id="75" presetID="1" presetClass="entr" presetSubtype="0" fill="hold" grpId="0" nodeType="withEffect">
                                  <p:stCondLst>
                                    <p:cond delay="0"/>
                                  </p:stCondLst>
                                  <p:childTnLst>
                                    <p:set>
                                      <p:cBhvr>
                                        <p:cTn id="76" dur="1" fill="hold">
                                          <p:stCondLst>
                                            <p:cond delay="0"/>
                                          </p:stCondLst>
                                        </p:cTn>
                                        <p:tgtEl>
                                          <p:spTgt spid="28"/>
                                        </p:tgtEl>
                                        <p:attrNameLst>
                                          <p:attrName>style.visibility</p:attrName>
                                        </p:attrNameLst>
                                      </p:cBhvr>
                                      <p:to>
                                        <p:strVal val="visible"/>
                                      </p:to>
                                    </p:set>
                                  </p:childTnLst>
                                </p:cTn>
                              </p:par>
                              <p:par>
                                <p:cTn id="77" presetID="1" presetClass="exit" presetSubtype="0" fill="hold" grpId="1" nodeType="withEffect">
                                  <p:stCondLst>
                                    <p:cond delay="0"/>
                                  </p:stCondLst>
                                  <p:childTnLst>
                                    <p:set>
                                      <p:cBhvr>
                                        <p:cTn id="78" dur="1" fill="hold">
                                          <p:stCondLst>
                                            <p:cond delay="0"/>
                                          </p:stCondLst>
                                        </p:cTn>
                                        <p:tgtEl>
                                          <p:spTgt spid="27"/>
                                        </p:tgtEl>
                                        <p:attrNameLst>
                                          <p:attrName>style.visibility</p:attrName>
                                        </p:attrNameLst>
                                      </p:cBhvr>
                                      <p:to>
                                        <p:strVal val="hidden"/>
                                      </p:to>
                                    </p:set>
                                  </p:childTnLst>
                                </p:cTn>
                              </p:par>
                              <p:par>
                                <p:cTn id="79" presetID="1" presetClass="entr" presetSubtype="0" fill="hold" grpId="0" nodeType="withEffect">
                                  <p:stCondLst>
                                    <p:cond delay="0"/>
                                  </p:stCondLst>
                                  <p:childTnLst>
                                    <p:set>
                                      <p:cBhvr>
                                        <p:cTn id="80" dur="1" fill="hold">
                                          <p:stCondLst>
                                            <p:cond delay="0"/>
                                          </p:stCondLst>
                                        </p:cTn>
                                        <p:tgtEl>
                                          <p:spTgt spid="35"/>
                                        </p:tgtEl>
                                        <p:attrNameLst>
                                          <p:attrName>style.visibility</p:attrName>
                                        </p:attrNameLst>
                                      </p:cBhvr>
                                      <p:to>
                                        <p:strVal val="visible"/>
                                      </p:to>
                                    </p:set>
                                  </p:childTnLst>
                                </p:cTn>
                              </p:par>
                              <p:par>
                                <p:cTn id="81" presetID="1" presetClass="exit" presetSubtype="0" fill="hold" grpId="1" nodeType="withEffect">
                                  <p:stCondLst>
                                    <p:cond delay="0"/>
                                  </p:stCondLst>
                                  <p:childTnLst>
                                    <p:set>
                                      <p:cBhvr>
                                        <p:cTn id="82" dur="1" fill="hold">
                                          <p:stCondLst>
                                            <p:cond delay="0"/>
                                          </p:stCondLst>
                                        </p:cTn>
                                        <p:tgtEl>
                                          <p:spTgt spid="28"/>
                                        </p:tgtEl>
                                        <p:attrNameLst>
                                          <p:attrName>style.visibility</p:attrName>
                                        </p:attrNameLst>
                                      </p:cBhvr>
                                      <p:to>
                                        <p:strVal val="hidden"/>
                                      </p:to>
                                    </p:set>
                                  </p:childTnLst>
                                </p:cTn>
                              </p:par>
                              <p:par>
                                <p:cTn id="83" presetID="1" presetClass="entr" presetSubtype="0" fill="hold" grpId="0" nodeType="withEffect">
                                  <p:stCondLst>
                                    <p:cond delay="0"/>
                                  </p:stCondLst>
                                  <p:childTnLst>
                                    <p:set>
                                      <p:cBhvr>
                                        <p:cTn id="84" dur="1" fill="hold">
                                          <p:stCondLst>
                                            <p:cond delay="0"/>
                                          </p:stCondLst>
                                        </p:cTn>
                                        <p:tgtEl>
                                          <p:spTgt spid="38"/>
                                        </p:tgtEl>
                                        <p:attrNameLst>
                                          <p:attrName>style.visibility</p:attrName>
                                        </p:attrNameLst>
                                      </p:cBhvr>
                                      <p:to>
                                        <p:strVal val="visible"/>
                                      </p:to>
                                    </p:set>
                                  </p:childTnLst>
                                </p:cTn>
                              </p:par>
                              <p:par>
                                <p:cTn id="85" presetID="1" presetClass="exit" presetSubtype="0" fill="hold" grpId="1" nodeType="withEffect">
                                  <p:stCondLst>
                                    <p:cond delay="0"/>
                                  </p:stCondLst>
                                  <p:childTnLst>
                                    <p:set>
                                      <p:cBhvr>
                                        <p:cTn id="86" dur="1" fill="hold">
                                          <p:stCondLst>
                                            <p:cond delay="0"/>
                                          </p:stCondLst>
                                        </p:cTn>
                                        <p:tgtEl>
                                          <p:spTgt spid="35"/>
                                        </p:tgtEl>
                                        <p:attrNameLst>
                                          <p:attrName>style.visibility</p:attrName>
                                        </p:attrNameLst>
                                      </p:cBhvr>
                                      <p:to>
                                        <p:strVal val="hidden"/>
                                      </p:to>
                                    </p:set>
                                  </p:childTnLst>
                                </p:cTn>
                              </p:par>
                              <p:par>
                                <p:cTn id="87" presetID="1" presetClass="entr" presetSubtype="0" fill="hold" grpId="0" nodeType="withEffect">
                                  <p:stCondLst>
                                    <p:cond delay="0"/>
                                  </p:stCondLst>
                                  <p:childTnLst>
                                    <p:set>
                                      <p:cBhvr>
                                        <p:cTn id="88" dur="1" fill="hold">
                                          <p:stCondLst>
                                            <p:cond delay="0"/>
                                          </p:stCondLst>
                                        </p:cTn>
                                        <p:tgtEl>
                                          <p:spTgt spid="37"/>
                                        </p:tgtEl>
                                        <p:attrNameLst>
                                          <p:attrName>style.visibility</p:attrName>
                                        </p:attrNameLst>
                                      </p:cBhvr>
                                      <p:to>
                                        <p:strVal val="visible"/>
                                      </p:to>
                                    </p:set>
                                  </p:childTnLst>
                                </p:cTn>
                              </p:par>
                              <p:par>
                                <p:cTn id="89" presetID="1" presetClass="exit" presetSubtype="0" fill="hold" grpId="1" nodeType="withEffect">
                                  <p:stCondLst>
                                    <p:cond delay="0"/>
                                  </p:stCondLst>
                                  <p:childTnLst>
                                    <p:set>
                                      <p:cBhvr>
                                        <p:cTn id="90" dur="1" fill="hold">
                                          <p:stCondLst>
                                            <p:cond delay="0"/>
                                          </p:stCondLst>
                                        </p:cTn>
                                        <p:tgtEl>
                                          <p:spTgt spid="38"/>
                                        </p:tgtEl>
                                        <p:attrNameLst>
                                          <p:attrName>style.visibility</p:attrName>
                                        </p:attrNameLst>
                                      </p:cBhvr>
                                      <p:to>
                                        <p:strVal val="hidden"/>
                                      </p:to>
                                    </p:set>
                                  </p:childTnLst>
                                </p:cTn>
                              </p:par>
                              <p:par>
                                <p:cTn id="91" presetID="1" presetClass="entr" presetSubtype="0" fill="hold" grpId="0" nodeType="withEffect">
                                  <p:stCondLst>
                                    <p:cond delay="0"/>
                                  </p:stCondLst>
                                  <p:childTnLst>
                                    <p:set>
                                      <p:cBhvr>
                                        <p:cTn id="92" dur="1" fill="hold">
                                          <p:stCondLst>
                                            <p:cond delay="0"/>
                                          </p:stCondLst>
                                        </p:cTn>
                                        <p:tgtEl>
                                          <p:spTgt spid="12"/>
                                        </p:tgtEl>
                                        <p:attrNameLst>
                                          <p:attrName>style.visibility</p:attrName>
                                        </p:attrNameLst>
                                      </p:cBhvr>
                                      <p:to>
                                        <p:strVal val="visible"/>
                                      </p:to>
                                    </p:set>
                                  </p:childTnLst>
                                </p:cTn>
                              </p:par>
                              <p:par>
                                <p:cTn id="93" presetID="1" presetClass="exit" presetSubtype="0" fill="hold" grpId="1" nodeType="withEffect">
                                  <p:stCondLst>
                                    <p:cond delay="0"/>
                                  </p:stCondLst>
                                  <p:childTnLst>
                                    <p:set>
                                      <p:cBhvr>
                                        <p:cTn id="94" dur="1" fill="hold">
                                          <p:stCondLst>
                                            <p:cond delay="0"/>
                                          </p:stCondLst>
                                        </p:cTn>
                                        <p:tgtEl>
                                          <p:spTgt spid="37"/>
                                        </p:tgtEl>
                                        <p:attrNameLst>
                                          <p:attrName>style.visibility</p:attrName>
                                        </p:attrNameLst>
                                      </p:cBhvr>
                                      <p:to>
                                        <p:strVal val="hidden"/>
                                      </p:to>
                                    </p:set>
                                  </p:childTnLst>
                                </p:cTn>
                              </p:par>
                              <p:par>
                                <p:cTn id="95" presetID="1" presetClass="entr" presetSubtype="0" fill="hold" grpId="0" nodeType="withEffect">
                                  <p:stCondLst>
                                    <p:cond delay="0"/>
                                  </p:stCondLst>
                                  <p:childTnLst>
                                    <p:set>
                                      <p:cBhvr>
                                        <p:cTn id="96" dur="1" fill="hold">
                                          <p:stCondLst>
                                            <p:cond delay="0"/>
                                          </p:stCondLst>
                                        </p:cTn>
                                        <p:tgtEl>
                                          <p:spTgt spid="29"/>
                                        </p:tgtEl>
                                        <p:attrNameLst>
                                          <p:attrName>style.visibility</p:attrName>
                                        </p:attrNameLst>
                                      </p:cBhvr>
                                      <p:to>
                                        <p:strVal val="visible"/>
                                      </p:to>
                                    </p:set>
                                  </p:childTnLst>
                                </p:cTn>
                              </p:par>
                              <p:par>
                                <p:cTn id="97" presetID="1" presetClass="exit" presetSubtype="0" fill="hold" grpId="1" nodeType="withEffect">
                                  <p:stCondLst>
                                    <p:cond delay="0"/>
                                  </p:stCondLst>
                                  <p:childTnLst>
                                    <p:set>
                                      <p:cBhvr>
                                        <p:cTn id="98" dur="1" fill="hold">
                                          <p:stCondLst>
                                            <p:cond delay="0"/>
                                          </p:stCondLst>
                                        </p:cTn>
                                        <p:tgtEl>
                                          <p:spTgt spid="12"/>
                                        </p:tgtEl>
                                        <p:attrNameLst>
                                          <p:attrName>style.visibility</p:attrName>
                                        </p:attrNameLst>
                                      </p:cBhvr>
                                      <p:to>
                                        <p:strVal val="hidden"/>
                                      </p:to>
                                    </p:set>
                                  </p:childTnLst>
                                </p:cTn>
                              </p:par>
                              <p:par>
                                <p:cTn id="99" presetID="1" presetClass="entr" presetSubtype="0" fill="hold" grpId="0" nodeType="withEffect">
                                  <p:stCondLst>
                                    <p:cond delay="0"/>
                                  </p:stCondLst>
                                  <p:childTnLst>
                                    <p:set>
                                      <p:cBhvr>
                                        <p:cTn id="100" dur="1" fill="hold">
                                          <p:stCondLst>
                                            <p:cond delay="0"/>
                                          </p:stCondLst>
                                        </p:cTn>
                                        <p:tgtEl>
                                          <p:spTgt spid="30"/>
                                        </p:tgtEl>
                                        <p:attrNameLst>
                                          <p:attrName>style.visibility</p:attrName>
                                        </p:attrNameLst>
                                      </p:cBhvr>
                                      <p:to>
                                        <p:strVal val="visible"/>
                                      </p:to>
                                    </p:set>
                                  </p:childTnLst>
                                </p:cTn>
                              </p:par>
                              <p:par>
                                <p:cTn id="101" presetID="1" presetClass="exit" presetSubtype="0" fill="hold" grpId="1" nodeType="withEffect">
                                  <p:stCondLst>
                                    <p:cond delay="0"/>
                                  </p:stCondLst>
                                  <p:childTnLst>
                                    <p:set>
                                      <p:cBhvr>
                                        <p:cTn id="102" dur="1" fill="hold">
                                          <p:stCondLst>
                                            <p:cond delay="0"/>
                                          </p:stCondLst>
                                        </p:cTn>
                                        <p:tgtEl>
                                          <p:spTgt spid="30"/>
                                        </p:tgtEl>
                                        <p:attrNameLst>
                                          <p:attrName>style.visibility</p:attrName>
                                        </p:attrNameLst>
                                      </p:cBhvr>
                                      <p:to>
                                        <p:strVal val="hidden"/>
                                      </p:to>
                                    </p:set>
                                  </p:childTnLst>
                                </p:cTn>
                              </p:par>
                              <p:par>
                                <p:cTn id="103" presetID="1" presetClass="entr" presetSubtype="0" fill="hold" grpId="0" nodeType="withEffect">
                                  <p:stCondLst>
                                    <p:cond delay="0"/>
                                  </p:stCondLst>
                                  <p:childTnLst>
                                    <p:set>
                                      <p:cBhvr>
                                        <p:cTn id="104" dur="1" fill="hold">
                                          <p:stCondLst>
                                            <p:cond delay="0"/>
                                          </p:stCondLst>
                                        </p:cTn>
                                        <p:tgtEl>
                                          <p:spTgt spid="42"/>
                                        </p:tgtEl>
                                        <p:attrNameLst>
                                          <p:attrName>style.visibility</p:attrName>
                                        </p:attrNameLst>
                                      </p:cBhvr>
                                      <p:to>
                                        <p:strVal val="visible"/>
                                      </p:to>
                                    </p:set>
                                  </p:childTnLst>
                                </p:cTn>
                              </p:par>
                              <p:par>
                                <p:cTn id="105" presetID="1" presetClass="exit" presetSubtype="0" fill="hold" grpId="1" nodeType="withEffect">
                                  <p:stCondLst>
                                    <p:cond delay="0"/>
                                  </p:stCondLst>
                                  <p:childTnLst>
                                    <p:set>
                                      <p:cBhvr>
                                        <p:cTn id="106" dur="1" fill="hold">
                                          <p:stCondLst>
                                            <p:cond delay="0"/>
                                          </p:stCondLst>
                                        </p:cTn>
                                        <p:tgtEl>
                                          <p:spTgt spid="42"/>
                                        </p:tgtEl>
                                        <p:attrNameLst>
                                          <p:attrName>style.visibility</p:attrName>
                                        </p:attrNameLst>
                                      </p:cBhvr>
                                      <p:to>
                                        <p:strVal val="hidden"/>
                                      </p:to>
                                    </p:set>
                                  </p:childTnLst>
                                </p:cTn>
                              </p:par>
                              <p:par>
                                <p:cTn id="107" presetID="1" presetClass="entr" presetSubtype="0" fill="hold" grpId="0" nodeType="withEffect">
                                  <p:stCondLst>
                                    <p:cond delay="0"/>
                                  </p:stCondLst>
                                  <p:childTnLst>
                                    <p:set>
                                      <p:cBhvr>
                                        <p:cTn id="108" dur="1" fill="hold">
                                          <p:stCondLst>
                                            <p:cond delay="0"/>
                                          </p:stCondLst>
                                        </p:cTn>
                                        <p:tgtEl>
                                          <p:spTgt spid="43"/>
                                        </p:tgtEl>
                                        <p:attrNameLst>
                                          <p:attrName>style.visibility</p:attrName>
                                        </p:attrNameLst>
                                      </p:cBhvr>
                                      <p:to>
                                        <p:strVal val="visible"/>
                                      </p:to>
                                    </p:set>
                                  </p:childTnLst>
                                </p:cTn>
                              </p:par>
                              <p:par>
                                <p:cTn id="109" presetID="1" presetClass="exit" presetSubtype="0" fill="hold" grpId="1" nodeType="withEffect">
                                  <p:stCondLst>
                                    <p:cond delay="0"/>
                                  </p:stCondLst>
                                  <p:childTnLst>
                                    <p:set>
                                      <p:cBhvr>
                                        <p:cTn id="110" dur="1" fill="hold">
                                          <p:stCondLst>
                                            <p:cond delay="0"/>
                                          </p:stCondLst>
                                        </p:cTn>
                                        <p:tgtEl>
                                          <p:spTgt spid="43"/>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8">
                                            <p:txEl>
                                              <p:pRg st="1" end="1"/>
                                            </p:txEl>
                                          </p:spTgt>
                                        </p:tgtEl>
                                        <p:attrNameLst>
                                          <p:attrName>style.visibility</p:attrName>
                                        </p:attrNameLst>
                                      </p:cBhvr>
                                      <p:to>
                                        <p:strVal val="visible"/>
                                      </p:to>
                                    </p:set>
                                    <p:anim calcmode="lin" valueType="num">
                                      <p:cBhvr additive="base">
                                        <p:cTn id="115"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8">
                                            <p:txEl>
                                              <p:pRg st="1" end="1"/>
                                            </p:txEl>
                                          </p:spTgt>
                                        </p:tgtEl>
                                        <p:attrNameLst>
                                          <p:attrName>ppt_y</p:attrName>
                                        </p:attrNameLst>
                                      </p:cBhvr>
                                      <p:tavLst>
                                        <p:tav tm="0">
                                          <p:val>
                                            <p:strVal val="#ppt_y"/>
                                          </p:val>
                                        </p:tav>
                                        <p:tav tm="100000">
                                          <p:val>
                                            <p:strVal val="#ppt_y"/>
                                          </p:val>
                                        </p:tav>
                                      </p:tavLst>
                                    </p:anim>
                                  </p:childTnLst>
                                </p:cTn>
                              </p:par>
                              <p:par>
                                <p:cTn id="117" presetID="1" presetClass="exit" presetSubtype="0" fill="hold" grpId="1" nodeType="withEffect">
                                  <p:stCondLst>
                                    <p:cond delay="0"/>
                                  </p:stCondLst>
                                  <p:childTnLst>
                                    <p:set>
                                      <p:cBhvr>
                                        <p:cTn id="118" dur="1" fill="hold">
                                          <p:stCondLst>
                                            <p:cond delay="0"/>
                                          </p:stCondLst>
                                        </p:cTn>
                                        <p:tgtEl>
                                          <p:spTgt spid="29"/>
                                        </p:tgtEl>
                                        <p:attrNameLst>
                                          <p:attrName>style.visibility</p:attrName>
                                        </p:attrNameLst>
                                      </p:cBhvr>
                                      <p:to>
                                        <p:strVal val="hidden"/>
                                      </p:to>
                                    </p:set>
                                  </p:childTnLst>
                                </p:cTn>
                              </p:par>
                              <p:par>
                                <p:cTn id="119" presetID="2" presetClass="entr" presetSubtype="8" fill="hold" grpId="0" nodeType="withEffect">
                                  <p:stCondLst>
                                    <p:cond delay="0"/>
                                  </p:stCondLst>
                                  <p:childTnLst>
                                    <p:set>
                                      <p:cBhvr>
                                        <p:cTn id="120" dur="1" fill="hold">
                                          <p:stCondLst>
                                            <p:cond delay="0"/>
                                          </p:stCondLst>
                                        </p:cTn>
                                        <p:tgtEl>
                                          <p:spTgt spid="50"/>
                                        </p:tgtEl>
                                        <p:attrNameLst>
                                          <p:attrName>style.visibility</p:attrName>
                                        </p:attrNameLst>
                                      </p:cBhvr>
                                      <p:to>
                                        <p:strVal val="visible"/>
                                      </p:to>
                                    </p:set>
                                    <p:anim calcmode="lin" valueType="num">
                                      <p:cBhvr additive="base">
                                        <p:cTn id="121" dur="500" fill="hold"/>
                                        <p:tgtEl>
                                          <p:spTgt spid="50"/>
                                        </p:tgtEl>
                                        <p:attrNameLst>
                                          <p:attrName>ppt_x</p:attrName>
                                        </p:attrNameLst>
                                      </p:cBhvr>
                                      <p:tavLst>
                                        <p:tav tm="0">
                                          <p:val>
                                            <p:strVal val="0-#ppt_w/2"/>
                                          </p:val>
                                        </p:tav>
                                        <p:tav tm="100000">
                                          <p:val>
                                            <p:strVal val="#ppt_x"/>
                                          </p:val>
                                        </p:tav>
                                      </p:tavLst>
                                    </p:anim>
                                    <p:anim calcmode="lin" valueType="num">
                                      <p:cBhvr additive="base">
                                        <p:cTn id="122" dur="500" fill="hold"/>
                                        <p:tgtEl>
                                          <p:spTgt spid="50"/>
                                        </p:tgtEl>
                                        <p:attrNameLst>
                                          <p:attrName>ppt_y</p:attrName>
                                        </p:attrNameLst>
                                      </p:cBhvr>
                                      <p:tavLst>
                                        <p:tav tm="0">
                                          <p:val>
                                            <p:strVal val="#ppt_y"/>
                                          </p:val>
                                        </p:tav>
                                        <p:tav tm="100000">
                                          <p:val>
                                            <p:strVal val="#ppt_y"/>
                                          </p:val>
                                        </p:tav>
                                      </p:tavLst>
                                    </p:anim>
                                  </p:childTnLst>
                                </p:cTn>
                              </p:par>
                              <p:par>
                                <p:cTn id="123" presetID="2" presetClass="entr" presetSubtype="8" fill="hold" grpId="0" nodeType="withEffect">
                                  <p:stCondLst>
                                    <p:cond delay="0"/>
                                  </p:stCondLst>
                                  <p:childTnLst>
                                    <p:set>
                                      <p:cBhvr>
                                        <p:cTn id="124" dur="1" fill="hold">
                                          <p:stCondLst>
                                            <p:cond delay="0"/>
                                          </p:stCondLst>
                                        </p:cTn>
                                        <p:tgtEl>
                                          <p:spTgt spid="51"/>
                                        </p:tgtEl>
                                        <p:attrNameLst>
                                          <p:attrName>style.visibility</p:attrName>
                                        </p:attrNameLst>
                                      </p:cBhvr>
                                      <p:to>
                                        <p:strVal val="visible"/>
                                      </p:to>
                                    </p:set>
                                    <p:anim calcmode="lin" valueType="num">
                                      <p:cBhvr additive="base">
                                        <p:cTn id="125" dur="500" fill="hold"/>
                                        <p:tgtEl>
                                          <p:spTgt spid="51"/>
                                        </p:tgtEl>
                                        <p:attrNameLst>
                                          <p:attrName>ppt_x</p:attrName>
                                        </p:attrNameLst>
                                      </p:cBhvr>
                                      <p:tavLst>
                                        <p:tav tm="0">
                                          <p:val>
                                            <p:strVal val="0-#ppt_w/2"/>
                                          </p:val>
                                        </p:tav>
                                        <p:tav tm="100000">
                                          <p:val>
                                            <p:strVal val="#ppt_x"/>
                                          </p:val>
                                        </p:tav>
                                      </p:tavLst>
                                    </p:anim>
                                    <p:anim calcmode="lin" valueType="num">
                                      <p:cBhvr additive="base">
                                        <p:cTn id="126" dur="500" fill="hold"/>
                                        <p:tgtEl>
                                          <p:spTgt spid="51"/>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52"/>
                                        </p:tgtEl>
                                        <p:attrNameLst>
                                          <p:attrName>style.visibility</p:attrName>
                                        </p:attrNameLst>
                                      </p:cBhvr>
                                      <p:to>
                                        <p:strVal val="visible"/>
                                      </p:to>
                                    </p:set>
                                    <p:anim calcmode="lin" valueType="num">
                                      <p:cBhvr additive="base">
                                        <p:cTn id="129" dur="500" fill="hold"/>
                                        <p:tgtEl>
                                          <p:spTgt spid="52"/>
                                        </p:tgtEl>
                                        <p:attrNameLst>
                                          <p:attrName>ppt_x</p:attrName>
                                        </p:attrNameLst>
                                      </p:cBhvr>
                                      <p:tavLst>
                                        <p:tav tm="0">
                                          <p:val>
                                            <p:strVal val="0-#ppt_w/2"/>
                                          </p:val>
                                        </p:tav>
                                        <p:tav tm="100000">
                                          <p:val>
                                            <p:strVal val="#ppt_x"/>
                                          </p:val>
                                        </p:tav>
                                      </p:tavLst>
                                    </p:anim>
                                    <p:anim calcmode="lin" valueType="num">
                                      <p:cBhvr additive="base">
                                        <p:cTn id="130" dur="500" fill="hold"/>
                                        <p:tgtEl>
                                          <p:spTgt spid="52"/>
                                        </p:tgtEl>
                                        <p:attrNameLst>
                                          <p:attrName>ppt_y</p:attrName>
                                        </p:attrNameLst>
                                      </p:cBhvr>
                                      <p:tavLst>
                                        <p:tav tm="0">
                                          <p:val>
                                            <p:strVal val="#ppt_y"/>
                                          </p:val>
                                        </p:tav>
                                        <p:tav tm="100000">
                                          <p:val>
                                            <p:strVal val="#ppt_y"/>
                                          </p:val>
                                        </p:tav>
                                      </p:tavLst>
                                    </p:anim>
                                  </p:childTnLst>
                                </p:cTn>
                              </p:par>
                              <p:par>
                                <p:cTn id="131" presetID="2" presetClass="entr" presetSubtype="8" fill="hold" grpId="0" nodeType="withEffect">
                                  <p:stCondLst>
                                    <p:cond delay="0"/>
                                  </p:stCondLst>
                                  <p:childTnLst>
                                    <p:set>
                                      <p:cBhvr>
                                        <p:cTn id="132" dur="1" fill="hold">
                                          <p:stCondLst>
                                            <p:cond delay="0"/>
                                          </p:stCondLst>
                                        </p:cTn>
                                        <p:tgtEl>
                                          <p:spTgt spid="54"/>
                                        </p:tgtEl>
                                        <p:attrNameLst>
                                          <p:attrName>style.visibility</p:attrName>
                                        </p:attrNameLst>
                                      </p:cBhvr>
                                      <p:to>
                                        <p:strVal val="visible"/>
                                      </p:to>
                                    </p:set>
                                    <p:anim calcmode="lin" valueType="num">
                                      <p:cBhvr additive="base">
                                        <p:cTn id="133" dur="500" fill="hold"/>
                                        <p:tgtEl>
                                          <p:spTgt spid="54"/>
                                        </p:tgtEl>
                                        <p:attrNameLst>
                                          <p:attrName>ppt_x</p:attrName>
                                        </p:attrNameLst>
                                      </p:cBhvr>
                                      <p:tavLst>
                                        <p:tav tm="0">
                                          <p:val>
                                            <p:strVal val="0-#ppt_w/2"/>
                                          </p:val>
                                        </p:tav>
                                        <p:tav tm="100000">
                                          <p:val>
                                            <p:strVal val="#ppt_x"/>
                                          </p:val>
                                        </p:tav>
                                      </p:tavLst>
                                    </p:anim>
                                    <p:anim calcmode="lin" valueType="num">
                                      <p:cBhvr additive="base">
                                        <p:cTn id="134" dur="500" fill="hold"/>
                                        <p:tgtEl>
                                          <p:spTgt spid="54"/>
                                        </p:tgtEl>
                                        <p:attrNameLst>
                                          <p:attrName>ppt_y</p:attrName>
                                        </p:attrNameLst>
                                      </p:cBhvr>
                                      <p:tavLst>
                                        <p:tav tm="0">
                                          <p:val>
                                            <p:strVal val="#ppt_y"/>
                                          </p:val>
                                        </p:tav>
                                        <p:tav tm="100000">
                                          <p:val>
                                            <p:strVal val="#ppt_y"/>
                                          </p:val>
                                        </p:tav>
                                      </p:tavLst>
                                    </p:anim>
                                  </p:childTnLst>
                                </p:cTn>
                              </p:par>
                              <p:par>
                                <p:cTn id="135" presetID="2" presetClass="entr" presetSubtype="8" fill="hold" grpId="0" nodeType="withEffect">
                                  <p:stCondLst>
                                    <p:cond delay="0"/>
                                  </p:stCondLst>
                                  <p:childTnLst>
                                    <p:set>
                                      <p:cBhvr>
                                        <p:cTn id="136" dur="1" fill="hold">
                                          <p:stCondLst>
                                            <p:cond delay="0"/>
                                          </p:stCondLst>
                                        </p:cTn>
                                        <p:tgtEl>
                                          <p:spTgt spid="53"/>
                                        </p:tgtEl>
                                        <p:attrNameLst>
                                          <p:attrName>style.visibility</p:attrName>
                                        </p:attrNameLst>
                                      </p:cBhvr>
                                      <p:to>
                                        <p:strVal val="visible"/>
                                      </p:to>
                                    </p:set>
                                    <p:anim calcmode="lin" valueType="num">
                                      <p:cBhvr additive="base">
                                        <p:cTn id="137" dur="500" fill="hold"/>
                                        <p:tgtEl>
                                          <p:spTgt spid="53"/>
                                        </p:tgtEl>
                                        <p:attrNameLst>
                                          <p:attrName>ppt_x</p:attrName>
                                        </p:attrNameLst>
                                      </p:cBhvr>
                                      <p:tavLst>
                                        <p:tav tm="0">
                                          <p:val>
                                            <p:strVal val="0-#ppt_w/2"/>
                                          </p:val>
                                        </p:tav>
                                        <p:tav tm="100000">
                                          <p:val>
                                            <p:strVal val="#ppt_x"/>
                                          </p:val>
                                        </p:tav>
                                      </p:tavLst>
                                    </p:anim>
                                    <p:anim calcmode="lin" valueType="num">
                                      <p:cBhvr additive="base">
                                        <p:cTn id="138"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8" fill="hold" grpId="0" nodeType="clickEffect">
                                  <p:stCondLst>
                                    <p:cond delay="0"/>
                                  </p:stCondLst>
                                  <p:childTnLst>
                                    <p:set>
                                      <p:cBhvr>
                                        <p:cTn id="142" dur="1" fill="hold">
                                          <p:stCondLst>
                                            <p:cond delay="0"/>
                                          </p:stCondLst>
                                        </p:cTn>
                                        <p:tgtEl>
                                          <p:spTgt spid="10"/>
                                        </p:tgtEl>
                                        <p:attrNameLst>
                                          <p:attrName>style.visibility</p:attrName>
                                        </p:attrNameLst>
                                      </p:cBhvr>
                                      <p:to>
                                        <p:strVal val="visible"/>
                                      </p:to>
                                    </p:set>
                                    <p:anim calcmode="lin" valueType="num">
                                      <p:cBhvr additive="base">
                                        <p:cTn id="143" dur="500" fill="hold"/>
                                        <p:tgtEl>
                                          <p:spTgt spid="10"/>
                                        </p:tgtEl>
                                        <p:attrNameLst>
                                          <p:attrName>ppt_x</p:attrName>
                                        </p:attrNameLst>
                                      </p:cBhvr>
                                      <p:tavLst>
                                        <p:tav tm="0">
                                          <p:val>
                                            <p:strVal val="0-#ppt_w/2"/>
                                          </p:val>
                                        </p:tav>
                                        <p:tav tm="100000">
                                          <p:val>
                                            <p:strVal val="#ppt_x"/>
                                          </p:val>
                                        </p:tav>
                                      </p:tavLst>
                                    </p:anim>
                                    <p:anim calcmode="lin" valueType="num">
                                      <p:cBhvr additive="base">
                                        <p:cTn id="14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1" presetClass="entr" presetSubtype="0" fill="hold" grpId="0" nodeType="clickEffect">
                                  <p:stCondLst>
                                    <p:cond delay="0"/>
                                  </p:stCondLst>
                                  <p:childTnLst>
                                    <p:set>
                                      <p:cBhvr>
                                        <p:cTn id="148" dur="1" fill="hold">
                                          <p:stCondLst>
                                            <p:cond delay="0"/>
                                          </p:stCondLst>
                                        </p:cTn>
                                        <p:tgtEl>
                                          <p:spTgt spid="48"/>
                                        </p:tgtEl>
                                        <p:attrNameLst>
                                          <p:attrName>style.visibility</p:attrName>
                                        </p:attrNameLst>
                                      </p:cBhvr>
                                      <p:to>
                                        <p:strVal val="visible"/>
                                      </p:to>
                                    </p:set>
                                  </p:childTnLst>
                                </p:cTn>
                              </p:par>
                            </p:childTnLst>
                          </p:cTn>
                        </p:par>
                      </p:childTnLst>
                    </p:cTn>
                  </p:par>
                  <p:par>
                    <p:cTn id="149" fill="hold">
                      <p:stCondLst>
                        <p:cond delay="indefinite"/>
                      </p:stCondLst>
                      <p:childTnLst>
                        <p:par>
                          <p:cTn id="150" fill="hold">
                            <p:stCondLst>
                              <p:cond delay="0"/>
                            </p:stCondLst>
                            <p:childTnLst>
                              <p:par>
                                <p:cTn id="151" presetID="1" presetClass="entr" presetSubtype="0" fill="hold" grpId="0" nodeType="clickEffect">
                                  <p:stCondLst>
                                    <p:cond delay="0"/>
                                  </p:stCondLst>
                                  <p:childTnLst>
                                    <p:set>
                                      <p:cBhvr>
                                        <p:cTn id="152" dur="1" fill="hold">
                                          <p:stCondLst>
                                            <p:cond delay="0"/>
                                          </p:stCondLst>
                                        </p:cTn>
                                        <p:tgtEl>
                                          <p:spTgt spid="49"/>
                                        </p:tgtEl>
                                        <p:attrNameLst>
                                          <p:attrName>style.visibility</p:attrName>
                                        </p:attrNameLst>
                                      </p:cBhvr>
                                      <p:to>
                                        <p:strVal val="visible"/>
                                      </p:to>
                                    </p:set>
                                  </p:childTnLst>
                                </p:cTn>
                              </p:par>
                              <p:par>
                                <p:cTn id="153" presetID="1" presetClass="exit" presetSubtype="0" fill="hold" grpId="1" nodeType="withEffect">
                                  <p:stCondLst>
                                    <p:cond delay="0"/>
                                  </p:stCondLst>
                                  <p:childTnLst>
                                    <p:set>
                                      <p:cBhvr>
                                        <p:cTn id="154" dur="1" fill="hold">
                                          <p:stCondLst>
                                            <p:cond delay="0"/>
                                          </p:stCondLst>
                                        </p:cTn>
                                        <p:tgtEl>
                                          <p:spTgt spid="48"/>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9"/>
                                        </p:tgtEl>
                                        <p:attrNameLst>
                                          <p:attrName>style.visibility</p:attrName>
                                        </p:attrNameLst>
                                      </p:cBhvr>
                                      <p:to>
                                        <p:strVal val="visible"/>
                                      </p:to>
                                    </p:set>
                                  </p:childTnLst>
                                </p:cTn>
                              </p:par>
                              <p:par>
                                <p:cTn id="159" presetID="1" presetClass="exit" presetSubtype="0" fill="hold" grpId="1" nodeType="withEffect">
                                  <p:stCondLst>
                                    <p:cond delay="0"/>
                                  </p:stCondLst>
                                  <p:childTnLst>
                                    <p:set>
                                      <p:cBhvr>
                                        <p:cTn id="160" dur="1" fill="hold">
                                          <p:stCondLst>
                                            <p:cond delay="0"/>
                                          </p:stCondLst>
                                        </p:cTn>
                                        <p:tgtEl>
                                          <p:spTgt spid="49"/>
                                        </p:tgtEl>
                                        <p:attrNameLst>
                                          <p:attrName>style.visibility</p:attrName>
                                        </p:attrNameLst>
                                      </p:cBhvr>
                                      <p:to>
                                        <p:strVal val="hidden"/>
                                      </p:to>
                                    </p:set>
                                  </p:childTnLst>
                                </p:cTn>
                              </p:par>
                            </p:childTnLst>
                          </p:cTn>
                        </p:par>
                      </p:childTnLst>
                    </p:cTn>
                  </p:par>
                  <p:par>
                    <p:cTn id="161" fill="hold">
                      <p:stCondLst>
                        <p:cond delay="indefinite"/>
                      </p:stCondLst>
                      <p:childTnLst>
                        <p:par>
                          <p:cTn id="162" fill="hold">
                            <p:stCondLst>
                              <p:cond delay="0"/>
                            </p:stCondLst>
                            <p:childTnLst>
                              <p:par>
                                <p:cTn id="163" presetID="2" presetClass="entr" presetSubtype="8" fill="hold" grpId="0" nodeType="clickEffect">
                                  <p:stCondLst>
                                    <p:cond delay="0"/>
                                  </p:stCondLst>
                                  <p:childTnLst>
                                    <p:set>
                                      <p:cBhvr>
                                        <p:cTn id="164" dur="1" fill="hold">
                                          <p:stCondLst>
                                            <p:cond delay="0"/>
                                          </p:stCondLst>
                                        </p:cTn>
                                        <p:tgtEl>
                                          <p:spTgt spid="7"/>
                                        </p:tgtEl>
                                        <p:attrNameLst>
                                          <p:attrName>style.visibility</p:attrName>
                                        </p:attrNameLst>
                                      </p:cBhvr>
                                      <p:to>
                                        <p:strVal val="visible"/>
                                      </p:to>
                                    </p:set>
                                    <p:anim calcmode="lin" valueType="num">
                                      <p:cBhvr additive="base">
                                        <p:cTn id="165" dur="500" fill="hold"/>
                                        <p:tgtEl>
                                          <p:spTgt spid="7"/>
                                        </p:tgtEl>
                                        <p:attrNameLst>
                                          <p:attrName>ppt_x</p:attrName>
                                        </p:attrNameLst>
                                      </p:cBhvr>
                                      <p:tavLst>
                                        <p:tav tm="0">
                                          <p:val>
                                            <p:strVal val="0-#ppt_w/2"/>
                                          </p:val>
                                        </p:tav>
                                        <p:tav tm="100000">
                                          <p:val>
                                            <p:strVal val="#ppt_x"/>
                                          </p:val>
                                        </p:tav>
                                      </p:tavLst>
                                    </p:anim>
                                    <p:anim calcmode="lin" valueType="num">
                                      <p:cBhvr additive="base">
                                        <p:cTn id="166" dur="500" fill="hold"/>
                                        <p:tgtEl>
                                          <p:spTgt spid="7"/>
                                        </p:tgtEl>
                                        <p:attrNameLst>
                                          <p:attrName>ppt_y</p:attrName>
                                        </p:attrNameLst>
                                      </p:cBhvr>
                                      <p:tavLst>
                                        <p:tav tm="0">
                                          <p:val>
                                            <p:strVal val="#ppt_y"/>
                                          </p:val>
                                        </p:tav>
                                        <p:tav tm="100000">
                                          <p:val>
                                            <p:strVal val="#ppt_y"/>
                                          </p:val>
                                        </p:tav>
                                      </p:tavLst>
                                    </p:anim>
                                  </p:childTnLst>
                                </p:cTn>
                              </p:par>
                              <p:par>
                                <p:cTn id="167" presetID="1" presetClass="exit" presetSubtype="0" fill="hold" grpId="1" nodeType="withEffect">
                                  <p:stCondLst>
                                    <p:cond delay="0"/>
                                  </p:stCondLst>
                                  <p:childTnLst>
                                    <p:set>
                                      <p:cBhvr>
                                        <p:cTn id="168" dur="1" fill="hold">
                                          <p:stCondLst>
                                            <p:cond delay="0"/>
                                          </p:stCondLst>
                                        </p:cTn>
                                        <p:tgtEl>
                                          <p:spTgt spid="9"/>
                                        </p:tgtEl>
                                        <p:attrNameLst>
                                          <p:attrName>style.visibility</p:attrName>
                                        </p:attrNameLst>
                                      </p:cBhvr>
                                      <p:to>
                                        <p:strVal val="hidden"/>
                                      </p:to>
                                    </p:set>
                                  </p:childTnLst>
                                </p:cTn>
                              </p:par>
                            </p:childTnLst>
                          </p:cTn>
                        </p:par>
                      </p:childTnLst>
                    </p:cTn>
                  </p:par>
                  <p:par>
                    <p:cTn id="169" fill="hold">
                      <p:stCondLst>
                        <p:cond delay="indefinite"/>
                      </p:stCondLst>
                      <p:childTnLst>
                        <p:par>
                          <p:cTn id="170" fill="hold">
                            <p:stCondLst>
                              <p:cond delay="0"/>
                            </p:stCondLst>
                            <p:childTnLst>
                              <p:par>
                                <p:cTn id="171" presetID="2" presetClass="entr" presetSubtype="8" fill="hold" grpId="0" nodeType="clickEffect">
                                  <p:stCondLst>
                                    <p:cond delay="0"/>
                                  </p:stCondLst>
                                  <p:childTnLst>
                                    <p:set>
                                      <p:cBhvr>
                                        <p:cTn id="172" dur="1" fill="hold">
                                          <p:stCondLst>
                                            <p:cond delay="0"/>
                                          </p:stCondLst>
                                        </p:cTn>
                                        <p:tgtEl>
                                          <p:spTgt spid="11"/>
                                        </p:tgtEl>
                                        <p:attrNameLst>
                                          <p:attrName>style.visibility</p:attrName>
                                        </p:attrNameLst>
                                      </p:cBhvr>
                                      <p:to>
                                        <p:strVal val="visible"/>
                                      </p:to>
                                    </p:set>
                                    <p:anim calcmode="lin" valueType="num">
                                      <p:cBhvr additive="base">
                                        <p:cTn id="173" dur="500" fill="hold"/>
                                        <p:tgtEl>
                                          <p:spTgt spid="11"/>
                                        </p:tgtEl>
                                        <p:attrNameLst>
                                          <p:attrName>ppt_x</p:attrName>
                                        </p:attrNameLst>
                                      </p:cBhvr>
                                      <p:tavLst>
                                        <p:tav tm="0">
                                          <p:val>
                                            <p:strVal val="0-#ppt_w/2"/>
                                          </p:val>
                                        </p:tav>
                                        <p:tav tm="100000">
                                          <p:val>
                                            <p:strVal val="#ppt_x"/>
                                          </p:val>
                                        </p:tav>
                                      </p:tavLst>
                                    </p:anim>
                                    <p:anim calcmode="lin" valueType="num">
                                      <p:cBhvr additive="base">
                                        <p:cTn id="17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15"/>
                                        </p:tgtEl>
                                        <p:attrNameLst>
                                          <p:attrName>style.visibility</p:attrName>
                                        </p:attrNameLst>
                                      </p:cBhvr>
                                      <p:to>
                                        <p:strVal val="visible"/>
                                      </p:to>
                                    </p:set>
                                  </p:childTnLst>
                                </p:cTn>
                              </p:par>
                            </p:childTnLst>
                          </p:cTn>
                        </p:par>
                      </p:childTnLst>
                    </p:cTn>
                  </p:par>
                  <p:par>
                    <p:cTn id="179" fill="hold">
                      <p:stCondLst>
                        <p:cond delay="indefinite"/>
                      </p:stCondLst>
                      <p:childTnLst>
                        <p:par>
                          <p:cTn id="180" fill="hold">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17"/>
                                        </p:tgtEl>
                                        <p:attrNameLst>
                                          <p:attrName>style.visibility</p:attrName>
                                        </p:attrNameLst>
                                      </p:cBhvr>
                                      <p:to>
                                        <p:strVal val="visible"/>
                                      </p:to>
                                    </p:set>
                                  </p:childTnLst>
                                </p:cTn>
                              </p:par>
                              <p:par>
                                <p:cTn id="183" presetID="1" presetClass="exit" presetSubtype="0" fill="hold" grpId="1" nodeType="withEffect">
                                  <p:stCondLst>
                                    <p:cond delay="0"/>
                                  </p:stCondLst>
                                  <p:childTnLst>
                                    <p:set>
                                      <p:cBhvr>
                                        <p:cTn id="184" dur="1" fill="hold">
                                          <p:stCondLst>
                                            <p:cond delay="0"/>
                                          </p:stCondLst>
                                        </p:cTn>
                                        <p:tgtEl>
                                          <p:spTgt spid="15"/>
                                        </p:tgtEl>
                                        <p:attrNameLst>
                                          <p:attrName>style.visibility</p:attrName>
                                        </p:attrNameLst>
                                      </p:cBhvr>
                                      <p:to>
                                        <p:strVal val="hidden"/>
                                      </p:to>
                                    </p:set>
                                  </p:childTnLst>
                                </p:cTn>
                              </p:par>
                            </p:childTnLst>
                          </p:cTn>
                        </p:par>
                      </p:childTnLst>
                    </p:cTn>
                  </p:par>
                  <p:par>
                    <p:cTn id="185" fill="hold">
                      <p:stCondLst>
                        <p:cond delay="indefinite"/>
                      </p:stCondLst>
                      <p:childTnLst>
                        <p:par>
                          <p:cTn id="186" fill="hold">
                            <p:stCondLst>
                              <p:cond delay="0"/>
                            </p:stCondLst>
                            <p:childTnLst>
                              <p:par>
                                <p:cTn id="187" presetID="1" presetClass="exit" presetSubtype="0" fill="hold" grpId="1" nodeType="clickEffect">
                                  <p:stCondLst>
                                    <p:cond delay="0"/>
                                  </p:stCondLst>
                                  <p:childTnLst>
                                    <p:set>
                                      <p:cBhvr>
                                        <p:cTn id="188" dur="1" fill="hold">
                                          <p:stCondLst>
                                            <p:cond delay="0"/>
                                          </p:stCondLst>
                                        </p:cTn>
                                        <p:tgtEl>
                                          <p:spTgt spid="17"/>
                                        </p:tgtEl>
                                        <p:attrNameLst>
                                          <p:attrName>style.visibility</p:attrName>
                                        </p:attrNameLst>
                                      </p:cBhvr>
                                      <p:to>
                                        <p:strVal val="hidden"/>
                                      </p:to>
                                    </p:set>
                                  </p:childTnLst>
                                </p:cTn>
                              </p:par>
                              <p:par>
                                <p:cTn id="189" presetID="2" presetClass="entr" presetSubtype="8" fill="hold" grpId="0" nodeType="withEffect">
                                  <p:stCondLst>
                                    <p:cond delay="0"/>
                                  </p:stCondLst>
                                  <p:childTnLst>
                                    <p:set>
                                      <p:cBhvr>
                                        <p:cTn id="190" dur="1" fill="hold">
                                          <p:stCondLst>
                                            <p:cond delay="0"/>
                                          </p:stCondLst>
                                        </p:cTn>
                                        <p:tgtEl>
                                          <p:spTgt spid="20"/>
                                        </p:tgtEl>
                                        <p:attrNameLst>
                                          <p:attrName>style.visibility</p:attrName>
                                        </p:attrNameLst>
                                      </p:cBhvr>
                                      <p:to>
                                        <p:strVal val="visible"/>
                                      </p:to>
                                    </p:set>
                                    <p:anim calcmode="lin" valueType="num">
                                      <p:cBhvr additive="base">
                                        <p:cTn id="191" dur="500" fill="hold"/>
                                        <p:tgtEl>
                                          <p:spTgt spid="20"/>
                                        </p:tgtEl>
                                        <p:attrNameLst>
                                          <p:attrName>ppt_x</p:attrName>
                                        </p:attrNameLst>
                                      </p:cBhvr>
                                      <p:tavLst>
                                        <p:tav tm="0">
                                          <p:val>
                                            <p:strVal val="0-#ppt_w/2"/>
                                          </p:val>
                                        </p:tav>
                                        <p:tav tm="100000">
                                          <p:val>
                                            <p:strVal val="#ppt_x"/>
                                          </p:val>
                                        </p:tav>
                                      </p:tavLst>
                                    </p:anim>
                                    <p:anim calcmode="lin" valueType="num">
                                      <p:cBhvr additive="base">
                                        <p:cTn id="192" dur="500" fill="hold"/>
                                        <p:tgtEl>
                                          <p:spTgt spid="20"/>
                                        </p:tgtEl>
                                        <p:attrNameLst>
                                          <p:attrName>ppt_y</p:attrName>
                                        </p:attrNameLst>
                                      </p:cBhvr>
                                      <p:tavLst>
                                        <p:tav tm="0">
                                          <p:val>
                                            <p:strVal val="#ppt_y"/>
                                          </p:val>
                                        </p:tav>
                                        <p:tav tm="100000">
                                          <p:val>
                                            <p:strVal val="#ppt_y"/>
                                          </p:val>
                                        </p:tav>
                                      </p:tavLst>
                                    </p:anim>
                                  </p:childTnLst>
                                </p:cTn>
                              </p:par>
                              <p:par>
                                <p:cTn id="193" presetID="2" presetClass="entr" presetSubtype="8" fill="hold" grpId="0" nodeType="withEffect">
                                  <p:stCondLst>
                                    <p:cond delay="0"/>
                                  </p:stCondLst>
                                  <p:childTnLst>
                                    <p:set>
                                      <p:cBhvr>
                                        <p:cTn id="194" dur="1" fill="hold">
                                          <p:stCondLst>
                                            <p:cond delay="0"/>
                                          </p:stCondLst>
                                        </p:cTn>
                                        <p:tgtEl>
                                          <p:spTgt spid="21"/>
                                        </p:tgtEl>
                                        <p:attrNameLst>
                                          <p:attrName>style.visibility</p:attrName>
                                        </p:attrNameLst>
                                      </p:cBhvr>
                                      <p:to>
                                        <p:strVal val="visible"/>
                                      </p:to>
                                    </p:set>
                                    <p:anim calcmode="lin" valueType="num">
                                      <p:cBhvr additive="base">
                                        <p:cTn id="195" dur="500" fill="hold"/>
                                        <p:tgtEl>
                                          <p:spTgt spid="21"/>
                                        </p:tgtEl>
                                        <p:attrNameLst>
                                          <p:attrName>ppt_x</p:attrName>
                                        </p:attrNameLst>
                                      </p:cBhvr>
                                      <p:tavLst>
                                        <p:tav tm="0">
                                          <p:val>
                                            <p:strVal val="0-#ppt_w/2"/>
                                          </p:val>
                                        </p:tav>
                                        <p:tav tm="100000">
                                          <p:val>
                                            <p:strVal val="#ppt_x"/>
                                          </p:val>
                                        </p:tav>
                                      </p:tavLst>
                                    </p:anim>
                                    <p:anim calcmode="lin" valueType="num">
                                      <p:cBhvr additive="base">
                                        <p:cTn id="196" dur="500" fill="hold"/>
                                        <p:tgtEl>
                                          <p:spTgt spid="21"/>
                                        </p:tgtEl>
                                        <p:attrNameLst>
                                          <p:attrName>ppt_y</p:attrName>
                                        </p:attrNameLst>
                                      </p:cBhvr>
                                      <p:tavLst>
                                        <p:tav tm="0">
                                          <p:val>
                                            <p:strVal val="#ppt_y"/>
                                          </p:val>
                                        </p:tav>
                                        <p:tav tm="100000">
                                          <p:val>
                                            <p:strVal val="#ppt_y"/>
                                          </p:val>
                                        </p:tav>
                                      </p:tavLst>
                                    </p:anim>
                                  </p:childTnLst>
                                </p:cTn>
                              </p:par>
                              <p:par>
                                <p:cTn id="197" presetID="2" presetClass="entr" presetSubtype="8" fill="hold" grpId="0" nodeType="withEffect">
                                  <p:stCondLst>
                                    <p:cond delay="0"/>
                                  </p:stCondLst>
                                  <p:childTnLst>
                                    <p:set>
                                      <p:cBhvr>
                                        <p:cTn id="198" dur="1" fill="hold">
                                          <p:stCondLst>
                                            <p:cond delay="0"/>
                                          </p:stCondLst>
                                        </p:cTn>
                                        <p:tgtEl>
                                          <p:spTgt spid="23"/>
                                        </p:tgtEl>
                                        <p:attrNameLst>
                                          <p:attrName>style.visibility</p:attrName>
                                        </p:attrNameLst>
                                      </p:cBhvr>
                                      <p:to>
                                        <p:strVal val="visible"/>
                                      </p:to>
                                    </p:set>
                                    <p:anim calcmode="lin" valueType="num">
                                      <p:cBhvr additive="base">
                                        <p:cTn id="199" dur="500" fill="hold"/>
                                        <p:tgtEl>
                                          <p:spTgt spid="23"/>
                                        </p:tgtEl>
                                        <p:attrNameLst>
                                          <p:attrName>ppt_x</p:attrName>
                                        </p:attrNameLst>
                                      </p:cBhvr>
                                      <p:tavLst>
                                        <p:tav tm="0">
                                          <p:val>
                                            <p:strVal val="0-#ppt_w/2"/>
                                          </p:val>
                                        </p:tav>
                                        <p:tav tm="100000">
                                          <p:val>
                                            <p:strVal val="#ppt_x"/>
                                          </p:val>
                                        </p:tav>
                                      </p:tavLst>
                                    </p:anim>
                                    <p:anim calcmode="lin" valueType="num">
                                      <p:cBhvr additive="base">
                                        <p:cTn id="200" dur="500" fill="hold"/>
                                        <p:tgtEl>
                                          <p:spTgt spid="23"/>
                                        </p:tgtEl>
                                        <p:attrNameLst>
                                          <p:attrName>ppt_y</p:attrName>
                                        </p:attrNameLst>
                                      </p:cBhvr>
                                      <p:tavLst>
                                        <p:tav tm="0">
                                          <p:val>
                                            <p:strVal val="#ppt_y"/>
                                          </p:val>
                                        </p:tav>
                                        <p:tav tm="100000">
                                          <p:val>
                                            <p:strVal val="#ppt_y"/>
                                          </p:val>
                                        </p:tav>
                                      </p:tavLst>
                                    </p:anim>
                                  </p:childTnLst>
                                </p:cTn>
                              </p:par>
                              <p:par>
                                <p:cTn id="201" presetID="2" presetClass="entr" presetSubtype="8" fill="hold" grpId="0" nodeType="withEffect">
                                  <p:stCondLst>
                                    <p:cond delay="0"/>
                                  </p:stCondLst>
                                  <p:childTnLst>
                                    <p:set>
                                      <p:cBhvr>
                                        <p:cTn id="202" dur="1" fill="hold">
                                          <p:stCondLst>
                                            <p:cond delay="0"/>
                                          </p:stCondLst>
                                        </p:cTn>
                                        <p:tgtEl>
                                          <p:spTgt spid="31"/>
                                        </p:tgtEl>
                                        <p:attrNameLst>
                                          <p:attrName>style.visibility</p:attrName>
                                        </p:attrNameLst>
                                      </p:cBhvr>
                                      <p:to>
                                        <p:strVal val="visible"/>
                                      </p:to>
                                    </p:set>
                                    <p:anim calcmode="lin" valueType="num">
                                      <p:cBhvr additive="base">
                                        <p:cTn id="203" dur="500" fill="hold"/>
                                        <p:tgtEl>
                                          <p:spTgt spid="31"/>
                                        </p:tgtEl>
                                        <p:attrNameLst>
                                          <p:attrName>ppt_x</p:attrName>
                                        </p:attrNameLst>
                                      </p:cBhvr>
                                      <p:tavLst>
                                        <p:tav tm="0">
                                          <p:val>
                                            <p:strVal val="0-#ppt_w/2"/>
                                          </p:val>
                                        </p:tav>
                                        <p:tav tm="100000">
                                          <p:val>
                                            <p:strVal val="#ppt_x"/>
                                          </p:val>
                                        </p:tav>
                                      </p:tavLst>
                                    </p:anim>
                                    <p:anim calcmode="lin" valueType="num">
                                      <p:cBhvr additive="base">
                                        <p:cTn id="204" dur="500" fill="hold"/>
                                        <p:tgtEl>
                                          <p:spTgt spid="31"/>
                                        </p:tgtEl>
                                        <p:attrNameLst>
                                          <p:attrName>ppt_y</p:attrName>
                                        </p:attrNameLst>
                                      </p:cBhvr>
                                      <p:tavLst>
                                        <p:tav tm="0">
                                          <p:val>
                                            <p:strVal val="#ppt_y"/>
                                          </p:val>
                                        </p:tav>
                                        <p:tav tm="100000">
                                          <p:val>
                                            <p:strVal val="#ppt_y"/>
                                          </p:val>
                                        </p:tav>
                                      </p:tavLst>
                                    </p:anim>
                                  </p:childTnLst>
                                </p:cTn>
                              </p:par>
                              <p:par>
                                <p:cTn id="205" presetID="2" presetClass="entr" presetSubtype="8" fill="hold" grpId="0" nodeType="withEffect">
                                  <p:stCondLst>
                                    <p:cond delay="0"/>
                                  </p:stCondLst>
                                  <p:childTnLst>
                                    <p:set>
                                      <p:cBhvr>
                                        <p:cTn id="206" dur="1" fill="hold">
                                          <p:stCondLst>
                                            <p:cond delay="0"/>
                                          </p:stCondLst>
                                        </p:cTn>
                                        <p:tgtEl>
                                          <p:spTgt spid="26"/>
                                        </p:tgtEl>
                                        <p:attrNameLst>
                                          <p:attrName>style.visibility</p:attrName>
                                        </p:attrNameLst>
                                      </p:cBhvr>
                                      <p:to>
                                        <p:strVal val="visible"/>
                                      </p:to>
                                    </p:set>
                                    <p:anim calcmode="lin" valueType="num">
                                      <p:cBhvr additive="base">
                                        <p:cTn id="207" dur="500" fill="hold"/>
                                        <p:tgtEl>
                                          <p:spTgt spid="26"/>
                                        </p:tgtEl>
                                        <p:attrNameLst>
                                          <p:attrName>ppt_x</p:attrName>
                                        </p:attrNameLst>
                                      </p:cBhvr>
                                      <p:tavLst>
                                        <p:tav tm="0">
                                          <p:val>
                                            <p:strVal val="0-#ppt_w/2"/>
                                          </p:val>
                                        </p:tav>
                                        <p:tav tm="100000">
                                          <p:val>
                                            <p:strVal val="#ppt_x"/>
                                          </p:val>
                                        </p:tav>
                                      </p:tavLst>
                                    </p:anim>
                                    <p:anim calcmode="lin" valueType="num">
                                      <p:cBhvr additive="base">
                                        <p:cTn id="208" dur="500" fill="hold"/>
                                        <p:tgtEl>
                                          <p:spTgt spid="26"/>
                                        </p:tgtEl>
                                        <p:attrNameLst>
                                          <p:attrName>ppt_y</p:attrName>
                                        </p:attrNameLst>
                                      </p:cBhvr>
                                      <p:tavLst>
                                        <p:tav tm="0">
                                          <p:val>
                                            <p:strVal val="#ppt_y"/>
                                          </p:val>
                                        </p:tav>
                                        <p:tav tm="100000">
                                          <p:val>
                                            <p:strVal val="#ppt_y"/>
                                          </p:val>
                                        </p:tav>
                                      </p:tavLst>
                                    </p:anim>
                                  </p:childTnLst>
                                </p:cTn>
                              </p:par>
                              <p:par>
                                <p:cTn id="209" presetID="2" presetClass="entr" presetSubtype="8" fill="hold" nodeType="withEffect">
                                  <p:stCondLst>
                                    <p:cond delay="0"/>
                                  </p:stCondLst>
                                  <p:childTnLst>
                                    <p:set>
                                      <p:cBhvr>
                                        <p:cTn id="210" dur="1" fill="hold">
                                          <p:stCondLst>
                                            <p:cond delay="0"/>
                                          </p:stCondLst>
                                        </p:cTn>
                                        <p:tgtEl>
                                          <p:spTgt spid="33"/>
                                        </p:tgtEl>
                                        <p:attrNameLst>
                                          <p:attrName>style.visibility</p:attrName>
                                        </p:attrNameLst>
                                      </p:cBhvr>
                                      <p:to>
                                        <p:strVal val="visible"/>
                                      </p:to>
                                    </p:set>
                                    <p:anim calcmode="lin" valueType="num">
                                      <p:cBhvr additive="base">
                                        <p:cTn id="211" dur="500" fill="hold"/>
                                        <p:tgtEl>
                                          <p:spTgt spid="33"/>
                                        </p:tgtEl>
                                        <p:attrNameLst>
                                          <p:attrName>ppt_x</p:attrName>
                                        </p:attrNameLst>
                                      </p:cBhvr>
                                      <p:tavLst>
                                        <p:tav tm="0">
                                          <p:val>
                                            <p:strVal val="0-#ppt_w/2"/>
                                          </p:val>
                                        </p:tav>
                                        <p:tav tm="100000">
                                          <p:val>
                                            <p:strVal val="#ppt_x"/>
                                          </p:val>
                                        </p:tav>
                                      </p:tavLst>
                                    </p:anim>
                                    <p:anim calcmode="lin" valueType="num">
                                      <p:cBhvr additive="base">
                                        <p:cTn id="212" dur="500" fill="hold"/>
                                        <p:tgtEl>
                                          <p:spTgt spid="33"/>
                                        </p:tgtEl>
                                        <p:attrNameLst>
                                          <p:attrName>ppt_y</p:attrName>
                                        </p:attrNameLst>
                                      </p:cBhvr>
                                      <p:tavLst>
                                        <p:tav tm="0">
                                          <p:val>
                                            <p:strVal val="#ppt_y"/>
                                          </p:val>
                                        </p:tav>
                                        <p:tav tm="100000">
                                          <p:val>
                                            <p:strVal val="#ppt_y"/>
                                          </p:val>
                                        </p:tav>
                                      </p:tavLst>
                                    </p:anim>
                                  </p:childTnLst>
                                </p:cTn>
                              </p:par>
                              <p:par>
                                <p:cTn id="213" presetID="2" presetClass="entr" presetSubtype="8" fill="hold" nodeType="withEffect">
                                  <p:stCondLst>
                                    <p:cond delay="0"/>
                                  </p:stCondLst>
                                  <p:childTnLst>
                                    <p:set>
                                      <p:cBhvr>
                                        <p:cTn id="214" dur="1" fill="hold">
                                          <p:stCondLst>
                                            <p:cond delay="0"/>
                                          </p:stCondLst>
                                        </p:cTn>
                                        <p:tgtEl>
                                          <p:spTgt spid="34"/>
                                        </p:tgtEl>
                                        <p:attrNameLst>
                                          <p:attrName>style.visibility</p:attrName>
                                        </p:attrNameLst>
                                      </p:cBhvr>
                                      <p:to>
                                        <p:strVal val="visible"/>
                                      </p:to>
                                    </p:set>
                                    <p:anim calcmode="lin" valueType="num">
                                      <p:cBhvr additive="base">
                                        <p:cTn id="215" dur="500" fill="hold"/>
                                        <p:tgtEl>
                                          <p:spTgt spid="34"/>
                                        </p:tgtEl>
                                        <p:attrNameLst>
                                          <p:attrName>ppt_x</p:attrName>
                                        </p:attrNameLst>
                                      </p:cBhvr>
                                      <p:tavLst>
                                        <p:tav tm="0">
                                          <p:val>
                                            <p:strVal val="0-#ppt_w/2"/>
                                          </p:val>
                                        </p:tav>
                                        <p:tav tm="100000">
                                          <p:val>
                                            <p:strVal val="#ppt_x"/>
                                          </p:val>
                                        </p:tav>
                                      </p:tavLst>
                                    </p:anim>
                                    <p:anim calcmode="lin" valueType="num">
                                      <p:cBhvr additive="base">
                                        <p:cTn id="216" dur="500" fill="hold"/>
                                        <p:tgtEl>
                                          <p:spTgt spid="34"/>
                                        </p:tgtEl>
                                        <p:attrNameLst>
                                          <p:attrName>ppt_y</p:attrName>
                                        </p:attrNameLst>
                                      </p:cBhvr>
                                      <p:tavLst>
                                        <p:tav tm="0">
                                          <p:val>
                                            <p:strVal val="#ppt_y"/>
                                          </p:val>
                                        </p:tav>
                                        <p:tav tm="100000">
                                          <p:val>
                                            <p:strVal val="#ppt_y"/>
                                          </p:val>
                                        </p:tav>
                                      </p:tavLst>
                                    </p:anim>
                                  </p:childTnLst>
                                </p:cTn>
                              </p:par>
                              <p:par>
                                <p:cTn id="217" presetID="2" presetClass="entr" presetSubtype="8" fill="hold" nodeType="withEffect">
                                  <p:stCondLst>
                                    <p:cond delay="0"/>
                                  </p:stCondLst>
                                  <p:childTnLst>
                                    <p:set>
                                      <p:cBhvr>
                                        <p:cTn id="218" dur="1" fill="hold">
                                          <p:stCondLst>
                                            <p:cond delay="0"/>
                                          </p:stCondLst>
                                        </p:cTn>
                                        <p:tgtEl>
                                          <p:spTgt spid="39"/>
                                        </p:tgtEl>
                                        <p:attrNameLst>
                                          <p:attrName>style.visibility</p:attrName>
                                        </p:attrNameLst>
                                      </p:cBhvr>
                                      <p:to>
                                        <p:strVal val="visible"/>
                                      </p:to>
                                    </p:set>
                                    <p:anim calcmode="lin" valueType="num">
                                      <p:cBhvr additive="base">
                                        <p:cTn id="219" dur="500" fill="hold"/>
                                        <p:tgtEl>
                                          <p:spTgt spid="39"/>
                                        </p:tgtEl>
                                        <p:attrNameLst>
                                          <p:attrName>ppt_x</p:attrName>
                                        </p:attrNameLst>
                                      </p:cBhvr>
                                      <p:tavLst>
                                        <p:tav tm="0">
                                          <p:val>
                                            <p:strVal val="0-#ppt_w/2"/>
                                          </p:val>
                                        </p:tav>
                                        <p:tav tm="100000">
                                          <p:val>
                                            <p:strVal val="#ppt_x"/>
                                          </p:val>
                                        </p:tav>
                                      </p:tavLst>
                                    </p:anim>
                                    <p:anim calcmode="lin" valueType="num">
                                      <p:cBhvr additive="base">
                                        <p:cTn id="220" dur="500" fill="hold"/>
                                        <p:tgtEl>
                                          <p:spTgt spid="39"/>
                                        </p:tgtEl>
                                        <p:attrNameLst>
                                          <p:attrName>ppt_y</p:attrName>
                                        </p:attrNameLst>
                                      </p:cBhvr>
                                      <p:tavLst>
                                        <p:tav tm="0">
                                          <p:val>
                                            <p:strVal val="#ppt_y"/>
                                          </p:val>
                                        </p:tav>
                                        <p:tav tm="100000">
                                          <p:val>
                                            <p:strVal val="#ppt_y"/>
                                          </p:val>
                                        </p:tav>
                                      </p:tavLst>
                                    </p:anim>
                                  </p:childTnLst>
                                </p:cTn>
                              </p:par>
                              <p:par>
                                <p:cTn id="221" presetID="2" presetClass="entr" presetSubtype="8" fill="hold" nodeType="withEffect">
                                  <p:stCondLst>
                                    <p:cond delay="0"/>
                                  </p:stCondLst>
                                  <p:childTnLst>
                                    <p:set>
                                      <p:cBhvr>
                                        <p:cTn id="222" dur="1" fill="hold">
                                          <p:stCondLst>
                                            <p:cond delay="0"/>
                                          </p:stCondLst>
                                        </p:cTn>
                                        <p:tgtEl>
                                          <p:spTgt spid="40"/>
                                        </p:tgtEl>
                                        <p:attrNameLst>
                                          <p:attrName>style.visibility</p:attrName>
                                        </p:attrNameLst>
                                      </p:cBhvr>
                                      <p:to>
                                        <p:strVal val="visible"/>
                                      </p:to>
                                    </p:set>
                                    <p:anim calcmode="lin" valueType="num">
                                      <p:cBhvr additive="base">
                                        <p:cTn id="223" dur="500" fill="hold"/>
                                        <p:tgtEl>
                                          <p:spTgt spid="40"/>
                                        </p:tgtEl>
                                        <p:attrNameLst>
                                          <p:attrName>ppt_x</p:attrName>
                                        </p:attrNameLst>
                                      </p:cBhvr>
                                      <p:tavLst>
                                        <p:tav tm="0">
                                          <p:val>
                                            <p:strVal val="0-#ppt_w/2"/>
                                          </p:val>
                                        </p:tav>
                                        <p:tav tm="100000">
                                          <p:val>
                                            <p:strVal val="#ppt_x"/>
                                          </p:val>
                                        </p:tav>
                                      </p:tavLst>
                                    </p:anim>
                                    <p:anim calcmode="lin" valueType="num">
                                      <p:cBhvr additive="base">
                                        <p:cTn id="224" dur="500" fill="hold"/>
                                        <p:tgtEl>
                                          <p:spTgt spid="40"/>
                                        </p:tgtEl>
                                        <p:attrNameLst>
                                          <p:attrName>ppt_y</p:attrName>
                                        </p:attrNameLst>
                                      </p:cBhvr>
                                      <p:tavLst>
                                        <p:tav tm="0">
                                          <p:val>
                                            <p:strVal val="#ppt_y"/>
                                          </p:val>
                                        </p:tav>
                                        <p:tav tm="100000">
                                          <p:val>
                                            <p:strVal val="#ppt_y"/>
                                          </p:val>
                                        </p:tav>
                                      </p:tavLst>
                                    </p:anim>
                                  </p:childTnLst>
                                </p:cTn>
                              </p:par>
                              <p:par>
                                <p:cTn id="225" presetID="2" presetClass="entr" presetSubtype="8" fill="hold" nodeType="withEffect">
                                  <p:stCondLst>
                                    <p:cond delay="0"/>
                                  </p:stCondLst>
                                  <p:childTnLst>
                                    <p:set>
                                      <p:cBhvr>
                                        <p:cTn id="226" dur="1" fill="hold">
                                          <p:stCondLst>
                                            <p:cond delay="0"/>
                                          </p:stCondLst>
                                        </p:cTn>
                                        <p:tgtEl>
                                          <p:spTgt spid="46"/>
                                        </p:tgtEl>
                                        <p:attrNameLst>
                                          <p:attrName>style.visibility</p:attrName>
                                        </p:attrNameLst>
                                      </p:cBhvr>
                                      <p:to>
                                        <p:strVal val="visible"/>
                                      </p:to>
                                    </p:set>
                                    <p:anim calcmode="lin" valueType="num">
                                      <p:cBhvr additive="base">
                                        <p:cTn id="227" dur="500" fill="hold"/>
                                        <p:tgtEl>
                                          <p:spTgt spid="46"/>
                                        </p:tgtEl>
                                        <p:attrNameLst>
                                          <p:attrName>ppt_x</p:attrName>
                                        </p:attrNameLst>
                                      </p:cBhvr>
                                      <p:tavLst>
                                        <p:tav tm="0">
                                          <p:val>
                                            <p:strVal val="0-#ppt_w/2"/>
                                          </p:val>
                                        </p:tav>
                                        <p:tav tm="100000">
                                          <p:val>
                                            <p:strVal val="#ppt_x"/>
                                          </p:val>
                                        </p:tav>
                                      </p:tavLst>
                                    </p:anim>
                                    <p:anim calcmode="lin" valueType="num">
                                      <p:cBhvr additive="base">
                                        <p:cTn id="228"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229" fill="hold">
                      <p:stCondLst>
                        <p:cond delay="indefinite"/>
                      </p:stCondLst>
                      <p:childTnLst>
                        <p:par>
                          <p:cTn id="230" fill="hold">
                            <p:stCondLst>
                              <p:cond delay="0"/>
                            </p:stCondLst>
                            <p:childTnLst>
                              <p:par>
                                <p:cTn id="231" presetID="1" presetClass="exit" presetSubtype="0" fill="hold" grpId="1" nodeType="clickEffect">
                                  <p:stCondLst>
                                    <p:cond delay="0"/>
                                  </p:stCondLst>
                                  <p:childTnLst>
                                    <p:set>
                                      <p:cBhvr>
                                        <p:cTn id="232" dur="1" fill="hold">
                                          <p:stCondLst>
                                            <p:cond delay="0"/>
                                          </p:stCondLst>
                                        </p:cTn>
                                        <p:tgtEl>
                                          <p:spTgt spid="10"/>
                                        </p:tgtEl>
                                        <p:attrNameLst>
                                          <p:attrName>style.visibility</p:attrName>
                                        </p:attrNameLst>
                                      </p:cBhvr>
                                      <p:to>
                                        <p:strVal val="hidden"/>
                                      </p:to>
                                    </p:set>
                                  </p:childTnLst>
                                </p:cTn>
                              </p:par>
                              <p:par>
                                <p:cTn id="233" presetID="2" presetClass="entr" presetSubtype="8" fill="hold" grpId="2" nodeType="withEffect">
                                  <p:stCondLst>
                                    <p:cond delay="0"/>
                                  </p:stCondLst>
                                  <p:childTnLst>
                                    <p:set>
                                      <p:cBhvr>
                                        <p:cTn id="234" dur="1" fill="hold">
                                          <p:stCondLst>
                                            <p:cond delay="0"/>
                                          </p:stCondLst>
                                        </p:cTn>
                                        <p:tgtEl>
                                          <p:spTgt spid="10"/>
                                        </p:tgtEl>
                                        <p:attrNameLst>
                                          <p:attrName>style.visibility</p:attrName>
                                        </p:attrNameLst>
                                      </p:cBhvr>
                                      <p:to>
                                        <p:strVal val="visible"/>
                                      </p:to>
                                    </p:set>
                                    <p:anim calcmode="lin" valueType="num">
                                      <p:cBhvr additive="base">
                                        <p:cTn id="235" dur="500" fill="hold"/>
                                        <p:tgtEl>
                                          <p:spTgt spid="10"/>
                                        </p:tgtEl>
                                        <p:attrNameLst>
                                          <p:attrName>ppt_x</p:attrName>
                                        </p:attrNameLst>
                                      </p:cBhvr>
                                      <p:tavLst>
                                        <p:tav tm="0">
                                          <p:val>
                                            <p:strVal val="0-#ppt_w/2"/>
                                          </p:val>
                                        </p:tav>
                                        <p:tav tm="100000">
                                          <p:val>
                                            <p:strVal val="#ppt_x"/>
                                          </p:val>
                                        </p:tav>
                                      </p:tavLst>
                                    </p:anim>
                                    <p:anim calcmode="lin" valueType="num">
                                      <p:cBhvr additive="base">
                                        <p:cTn id="23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37" fill="hold">
                      <p:stCondLst>
                        <p:cond delay="indefinite"/>
                      </p:stCondLst>
                      <p:childTnLst>
                        <p:par>
                          <p:cTn id="238" fill="hold">
                            <p:stCondLst>
                              <p:cond delay="0"/>
                            </p:stCondLst>
                            <p:childTnLst>
                              <p:par>
                                <p:cTn id="239" presetID="1" presetClass="entr" presetSubtype="0" fill="hold" grpId="0" nodeType="clickEffect">
                                  <p:stCondLst>
                                    <p:cond delay="0"/>
                                  </p:stCondLst>
                                  <p:childTnLst>
                                    <p:set>
                                      <p:cBhvr>
                                        <p:cTn id="240" dur="1" fill="hold">
                                          <p:stCondLst>
                                            <p:cond delay="0"/>
                                          </p:stCondLst>
                                        </p:cTn>
                                        <p:tgtEl>
                                          <p:spTgt spid="56"/>
                                        </p:tgtEl>
                                        <p:attrNameLst>
                                          <p:attrName>style.visibility</p:attrName>
                                        </p:attrNameLst>
                                      </p:cBhvr>
                                      <p:to>
                                        <p:strVal val="visible"/>
                                      </p:to>
                                    </p:set>
                                  </p:childTnLst>
                                </p:cTn>
                              </p:par>
                            </p:childTnLst>
                          </p:cTn>
                        </p:par>
                      </p:childTnLst>
                    </p:cTn>
                  </p:par>
                  <p:par>
                    <p:cTn id="241" fill="hold">
                      <p:stCondLst>
                        <p:cond delay="indefinite"/>
                      </p:stCondLst>
                      <p:childTnLst>
                        <p:par>
                          <p:cTn id="242" fill="hold">
                            <p:stCondLst>
                              <p:cond delay="0"/>
                            </p:stCondLst>
                            <p:childTnLst>
                              <p:par>
                                <p:cTn id="243" presetID="1" presetClass="entr" presetSubtype="0" fill="hold" grpId="0" nodeType="clickEffect">
                                  <p:stCondLst>
                                    <p:cond delay="0"/>
                                  </p:stCondLst>
                                  <p:childTnLst>
                                    <p:set>
                                      <p:cBhvr>
                                        <p:cTn id="244" dur="1" fill="hold">
                                          <p:stCondLst>
                                            <p:cond delay="0"/>
                                          </p:stCondLst>
                                        </p:cTn>
                                        <p:tgtEl>
                                          <p:spTgt spid="55"/>
                                        </p:tgtEl>
                                        <p:attrNameLst>
                                          <p:attrName>style.visibility</p:attrName>
                                        </p:attrNameLst>
                                      </p:cBhvr>
                                      <p:to>
                                        <p:strVal val="visible"/>
                                      </p:to>
                                    </p:set>
                                  </p:childTnLst>
                                </p:cTn>
                              </p:par>
                              <p:par>
                                <p:cTn id="245" presetID="1" presetClass="exit" presetSubtype="0" fill="hold" grpId="1" nodeType="withEffect">
                                  <p:stCondLst>
                                    <p:cond delay="0"/>
                                  </p:stCondLst>
                                  <p:childTnLst>
                                    <p:set>
                                      <p:cBhvr>
                                        <p:cTn id="246" dur="1" fill="hold">
                                          <p:stCondLst>
                                            <p:cond delay="0"/>
                                          </p:stCondLst>
                                        </p:cTn>
                                        <p:tgtEl>
                                          <p:spTgt spid="56"/>
                                        </p:tgtEl>
                                        <p:attrNameLst>
                                          <p:attrName>style.visibility</p:attrName>
                                        </p:attrNameLst>
                                      </p:cBhvr>
                                      <p:to>
                                        <p:strVal val="hidden"/>
                                      </p:to>
                                    </p:set>
                                  </p:childTnLst>
                                </p:cTn>
                              </p:par>
                            </p:childTnLst>
                          </p:cTn>
                        </p:par>
                      </p:childTnLst>
                    </p:cTn>
                  </p:par>
                  <p:par>
                    <p:cTn id="247" fill="hold">
                      <p:stCondLst>
                        <p:cond delay="indefinite"/>
                      </p:stCondLst>
                      <p:childTnLst>
                        <p:par>
                          <p:cTn id="248" fill="hold">
                            <p:stCondLst>
                              <p:cond delay="0"/>
                            </p:stCondLst>
                            <p:childTnLst>
                              <p:par>
                                <p:cTn id="249" presetID="1" presetClass="entr" presetSubtype="0" fill="hold" grpId="0" nodeType="clickEffect">
                                  <p:stCondLst>
                                    <p:cond delay="0"/>
                                  </p:stCondLst>
                                  <p:childTnLst>
                                    <p:set>
                                      <p:cBhvr>
                                        <p:cTn id="250" dur="1" fill="hold">
                                          <p:stCondLst>
                                            <p:cond delay="0"/>
                                          </p:stCondLst>
                                        </p:cTn>
                                        <p:tgtEl>
                                          <p:spTgt spid="57"/>
                                        </p:tgtEl>
                                        <p:attrNameLst>
                                          <p:attrName>style.visibility</p:attrName>
                                        </p:attrNameLst>
                                      </p:cBhvr>
                                      <p:to>
                                        <p:strVal val="visible"/>
                                      </p:to>
                                    </p:set>
                                  </p:childTnLst>
                                </p:cTn>
                              </p:par>
                              <p:par>
                                <p:cTn id="251" presetID="1" presetClass="exit" presetSubtype="0" fill="hold" grpId="1" nodeType="withEffect">
                                  <p:stCondLst>
                                    <p:cond delay="0"/>
                                  </p:stCondLst>
                                  <p:childTnLst>
                                    <p:set>
                                      <p:cBhvr>
                                        <p:cTn id="252" dur="1" fill="hold">
                                          <p:stCondLst>
                                            <p:cond delay="0"/>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6" grpId="0" animBg="1"/>
      <p:bldP spid="7" grpId="0" animBg="1"/>
      <p:bldP spid="8" grpId="0" animBg="1"/>
      <p:bldP spid="10" grpId="0" animBg="1"/>
      <p:bldP spid="10" grpId="1" animBg="1"/>
      <p:bldP spid="10" grpId="2" animBg="1"/>
      <p:bldP spid="12" grpId="0"/>
      <p:bldP spid="12" grpId="1"/>
      <p:bldP spid="22" grpId="0"/>
      <p:bldP spid="22" grpId="1"/>
      <p:bldP spid="24" grpId="0"/>
      <p:bldP spid="24" grpId="1"/>
      <p:bldP spid="25" grpId="0"/>
      <p:bldP spid="25" grpId="1"/>
      <p:bldP spid="27" grpId="0"/>
      <p:bldP spid="27" grpId="1"/>
      <p:bldP spid="28" grpId="0"/>
      <p:bldP spid="28" grpId="1"/>
      <p:bldP spid="29" grpId="0"/>
      <p:bldP spid="29" grpId="1"/>
      <p:bldP spid="30" grpId="0"/>
      <p:bldP spid="30" grpId="1"/>
      <p:bldP spid="35" grpId="0"/>
      <p:bldP spid="35" grpId="1"/>
      <p:bldP spid="36" grpId="0"/>
      <p:bldP spid="36" grpId="1"/>
      <p:bldP spid="37" grpId="0"/>
      <p:bldP spid="37" grpId="1"/>
      <p:bldP spid="38" grpId="0"/>
      <p:bldP spid="38" grpId="1"/>
      <p:bldP spid="42" grpId="0"/>
      <p:bldP spid="42" grpId="1"/>
      <p:bldP spid="43" grpId="0"/>
      <p:bldP spid="43" grpId="1"/>
      <p:bldP spid="44" grpId="0"/>
      <p:bldP spid="44" grpId="1"/>
      <p:bldP spid="47" grpId="0"/>
      <p:bldP spid="47" grpId="1"/>
      <p:bldP spid="48" grpId="0"/>
      <p:bldP spid="48" grpId="1"/>
      <p:bldP spid="49" grpId="0"/>
      <p:bldP spid="49" grpId="1"/>
      <p:bldP spid="50" grpId="0"/>
      <p:bldP spid="51" grpId="0"/>
      <p:bldP spid="52" grpId="0"/>
      <p:bldP spid="53" grpId="0"/>
      <p:bldP spid="54" grpId="0"/>
      <p:bldP spid="9" grpId="0"/>
      <p:bldP spid="9" grpId="1"/>
      <p:bldP spid="11" grpId="0" animBg="1"/>
      <p:bldP spid="15" grpId="0"/>
      <p:bldP spid="15" grpId="1"/>
      <p:bldP spid="17" grpId="0"/>
      <p:bldP spid="17" grpId="1"/>
      <p:bldP spid="20" grpId="0"/>
      <p:bldP spid="21" grpId="0"/>
      <p:bldP spid="23" grpId="0"/>
      <p:bldP spid="26" grpId="0"/>
      <p:bldP spid="31" grpId="0"/>
      <p:bldP spid="55" grpId="0"/>
      <p:bldP spid="55" grpId="1"/>
      <p:bldP spid="56" grpId="0"/>
      <p:bldP spid="56" grpId="1"/>
      <p:bldP spid="5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Reinforcement learning: The K-Armed bandit problem | by Hamzabjitro | Medium">
            <a:extLst>
              <a:ext uri="{FF2B5EF4-FFF2-40B4-BE49-F238E27FC236}">
                <a16:creationId xmlns:a16="http://schemas.microsoft.com/office/drawing/2014/main" id="{25975E12-A3DA-D3D8-039A-F525C322F31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06509" y="1154348"/>
            <a:ext cx="4001060" cy="3316315"/>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63">
            <a:extLst>
              <a:ext uri="{FF2B5EF4-FFF2-40B4-BE49-F238E27FC236}">
                <a16:creationId xmlns:a16="http://schemas.microsoft.com/office/drawing/2014/main" id="{D325984A-5AD6-0CD2-AFB5-3D43A9770174}"/>
              </a:ext>
            </a:extLst>
          </p:cNvPr>
          <p:cNvSpPr>
            <a:spLocks noChangeArrowheads="1"/>
          </p:cNvSpPr>
          <p:nvPr/>
        </p:nvSpPr>
        <p:spPr bwMode="auto">
          <a:xfrm>
            <a:off x="-1037370" y="42059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One Arm Bandit  </a:t>
            </a:r>
          </a:p>
        </p:txBody>
      </p:sp>
      <p:pic>
        <p:nvPicPr>
          <p:cNvPr id="3" name="Picture 2">
            <a:extLst>
              <a:ext uri="{FF2B5EF4-FFF2-40B4-BE49-F238E27FC236}">
                <a16:creationId xmlns:a16="http://schemas.microsoft.com/office/drawing/2014/main" id="{B2892B58-AD57-83FF-288E-EC7C6681BFF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8331" y="618184"/>
            <a:ext cx="917971" cy="1160900"/>
          </a:xfrm>
          <a:prstGeom prst="rect">
            <a:avLst/>
          </a:prstGeom>
        </p:spPr>
      </p:pic>
      <p:sp>
        <p:nvSpPr>
          <p:cNvPr id="4" name="Rounded Rectangular Callout 97">
            <a:extLst>
              <a:ext uri="{FF2B5EF4-FFF2-40B4-BE49-F238E27FC236}">
                <a16:creationId xmlns:a16="http://schemas.microsoft.com/office/drawing/2014/main" id="{1504A419-6912-C79E-C7CD-ED93F118FC41}"/>
              </a:ext>
            </a:extLst>
          </p:cNvPr>
          <p:cNvSpPr/>
          <p:nvPr/>
        </p:nvSpPr>
        <p:spPr>
          <a:xfrm>
            <a:off x="200215" y="1595360"/>
            <a:ext cx="4491858" cy="817245"/>
          </a:xfrm>
          <a:prstGeom prst="wedgeRoundRectCallout">
            <a:avLst>
              <a:gd name="adj1" fmla="val -44909"/>
              <a:gd name="adj2" fmla="val -60978"/>
              <a:gd name="adj3" fmla="val 16667"/>
            </a:avLst>
          </a:prstGeom>
          <a:ln w="25400">
            <a:solidFill>
              <a:schemeClr val="tx2"/>
            </a:solidFill>
          </a:ln>
        </p:spPr>
        <p:txBody>
          <a:bodyPr wrap="square" lIns="0" tIns="0" rIns="0" bIns="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 one-arm bandit is a slot machine,</a:t>
            </a:r>
            <a:r>
              <a:rPr kumimoji="0" lang="en-US" sz="24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ie</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has one arm and steals from you.</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 name="Rounded Rectangular Callout 97">
            <a:extLst>
              <a:ext uri="{FF2B5EF4-FFF2-40B4-BE49-F238E27FC236}">
                <a16:creationId xmlns:a16="http://schemas.microsoft.com/office/drawing/2014/main" id="{6A5A1B7C-8B1A-0CFB-FC18-9AD8C3958566}"/>
              </a:ext>
            </a:extLst>
          </p:cNvPr>
          <p:cNvSpPr/>
          <p:nvPr/>
        </p:nvSpPr>
        <p:spPr>
          <a:xfrm>
            <a:off x="110565" y="3383767"/>
            <a:ext cx="5315862" cy="2860358"/>
          </a:xfrm>
          <a:prstGeom prst="wedgeRoundRectCallout">
            <a:avLst>
              <a:gd name="adj1" fmla="val 54309"/>
              <a:gd name="adj2" fmla="val -11508"/>
              <a:gd name="adj3" fmla="val 16667"/>
            </a:avLst>
          </a:prstGeom>
          <a:ln w="25400">
            <a:solidFill>
              <a:srgbClr val="66FF33"/>
            </a:solidFill>
          </a:ln>
        </p:spPr>
        <p:txBody>
          <a:bodyPr wrap="square" lIns="0" tIns="0" rIns="0" bIns="0" rtlCol="0" anchor="t" anchorCtr="0">
            <a:spAutoFit/>
          </a:bodyPr>
          <a:lstStyle/>
          <a:p>
            <a:pPr lvl="0">
              <a:defRPr/>
            </a:pPr>
            <a:r>
              <a:rPr lang="en-US" sz="2400" dirty="0">
                <a:solidFill>
                  <a:srgbClr val="FFFFFF"/>
                </a:solidFill>
                <a:cs typeface="Times New Roman" panose="02020603050405020304" pitchFamily="18" charset="0"/>
                <a:sym typeface="Symbol" panose="05050102010706020507" pitchFamily="18" charset="2"/>
              </a:rPr>
              <a:t>Algorithm:</a:t>
            </a:r>
          </a:p>
          <a:p>
            <a:pPr>
              <a:defRPr/>
            </a:pPr>
            <a:r>
              <a:rPr lang="en-US" sz="2400" dirty="0">
                <a:solidFill>
                  <a:srgbClr val="FFFFFF"/>
                </a:solidFill>
                <a:cs typeface="Times New Roman" panose="02020603050405020304" pitchFamily="18" charset="0"/>
                <a:sym typeface="Symbol" panose="05050102010706020507" pitchFamily="18" charset="2"/>
              </a:rPr>
              <a:t>With prob :</a:t>
            </a:r>
          </a:p>
          <a:p>
            <a:pPr lvl="1">
              <a:defRPr/>
            </a:pPr>
            <a:r>
              <a:rPr lang="en-US" sz="2400" dirty="0">
                <a:solidFill>
                  <a:schemeClr val="tx2"/>
                </a:solidFill>
                <a:cs typeface="Times New Roman" panose="02020603050405020304" pitchFamily="18" charset="0"/>
                <a:sym typeface="Symbol" panose="05050102010706020507" pitchFamily="18" charset="2"/>
              </a:rPr>
              <a:t>Explore</a:t>
            </a:r>
            <a:r>
              <a:rPr lang="en-US" sz="2400" dirty="0">
                <a:solidFill>
                  <a:srgbClr val="FFFFFF"/>
                </a:solidFill>
                <a:cs typeface="Times New Roman" panose="02020603050405020304" pitchFamily="18" charset="0"/>
                <a:sym typeface="Symbol" panose="05050102010706020507" pitchFamily="18" charset="2"/>
              </a:rPr>
              <a:t> by playing random machine </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to get better </a:t>
            </a:r>
            <a:r>
              <a:rPr lang="en-US" sz="2400" dirty="0">
                <a:solidFill>
                  <a:srgbClr val="FF00FF"/>
                </a:solidFill>
                <a:cs typeface="Times New Roman" panose="02020603050405020304" pitchFamily="18" charset="0"/>
                <a:sym typeface="Symbol" panose="05050102010706020507" pitchFamily="18" charset="2"/>
              </a:rPr>
              <a:t>approximating q</a:t>
            </a:r>
            <a:r>
              <a:rPr lang="en-US" sz="2400" baseline="-25000" dirty="0">
                <a:solidFill>
                  <a:srgbClr val="FF00FF"/>
                </a:solidFill>
                <a:cs typeface="Times New Roman" panose="02020603050405020304" pitchFamily="18" charset="0"/>
                <a:sym typeface="Symbol" panose="05050102010706020507" pitchFamily="18" charset="2"/>
              </a:rPr>
              <a:t>i</a:t>
            </a:r>
            <a:r>
              <a:rPr lang="en-US" sz="2400" dirty="0">
                <a:solidFill>
                  <a:srgbClr val="FF00FF"/>
                </a:solidFill>
                <a:cs typeface="Times New Roman" panose="02020603050405020304" pitchFamily="18" charset="0"/>
                <a:sym typeface="Symbol" panose="05050102010706020507" pitchFamily="18" charset="2"/>
              </a:rPr>
              <a:t>.</a:t>
            </a:r>
            <a:endParaRPr lang="en-CA" sz="2400" dirty="0">
              <a:solidFill>
                <a:srgbClr val="FF00FF"/>
              </a:solidFill>
              <a:cs typeface="Times New Roman" panose="02020603050405020304" pitchFamily="18" charset="0"/>
              <a:sym typeface="Symbol" panose="05050102010706020507" pitchFamily="18" charset="2"/>
            </a:endParaRPr>
          </a:p>
          <a:p>
            <a:pPr lvl="0">
              <a:defRPr/>
            </a:pPr>
            <a:r>
              <a:rPr kumimoji="0" lang="en-US" sz="2400" b="0" i="0" u="none" strike="noStrike" kern="1200" cap="none" spc="0" normalizeH="0" baseline="0" noProof="0" dirty="0">
                <a:ln>
                  <a:noFill/>
                </a:ln>
                <a:solidFill>
                  <a:srgbClr val="FFFFFF"/>
                </a:solidFill>
                <a:effectLst/>
                <a:uLnTx/>
                <a:uFillTx/>
                <a:cs typeface="Times New Roman" panose="02020603050405020304" pitchFamily="18" charset="0"/>
                <a:sym typeface="Symbol" panose="05050102010706020507" pitchFamily="18" charset="2"/>
              </a:rPr>
              <a:t>   Wit</a:t>
            </a:r>
            <a:r>
              <a:rPr lang="en-US" sz="2400" dirty="0">
                <a:solidFill>
                  <a:srgbClr val="FFFFFF"/>
                </a:solidFill>
                <a:cs typeface="Times New Roman" panose="02020603050405020304" pitchFamily="18" charset="0"/>
                <a:sym typeface="Symbol" panose="05050102010706020507" pitchFamily="18" charset="2"/>
              </a:rPr>
              <a:t>h prob 1-:</a:t>
            </a:r>
          </a:p>
          <a:p>
            <a:pPr lvl="1">
              <a:defRPr/>
            </a:pPr>
            <a:r>
              <a:rPr lang="en-US" sz="2400" dirty="0">
                <a:solidFill>
                  <a:schemeClr val="tx2"/>
                </a:solidFill>
                <a:cs typeface="Times New Roman" panose="02020603050405020304" pitchFamily="18" charset="0"/>
                <a:sym typeface="Symbol" panose="05050102010706020507" pitchFamily="18" charset="2"/>
              </a:rPr>
              <a:t>Exploit</a:t>
            </a:r>
            <a:r>
              <a:rPr lang="en-US" sz="2400" dirty="0">
                <a:solidFill>
                  <a:srgbClr val="FFFFFF"/>
                </a:solidFill>
                <a:cs typeface="Times New Roman" panose="02020603050405020304" pitchFamily="18" charset="0"/>
                <a:sym typeface="Symbol" panose="05050102010706020507" pitchFamily="18" charset="2"/>
              </a:rPr>
              <a:t> by playing the machine </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you think has the </a:t>
            </a:r>
            <a:r>
              <a:rPr lang="en-US" sz="2400" dirty="0">
                <a:solidFill>
                  <a:srgbClr val="FF00FF"/>
                </a:solidFill>
                <a:cs typeface="Times New Roman" panose="02020603050405020304" pitchFamily="18" charset="0"/>
                <a:sym typeface="Symbol" panose="05050102010706020507" pitchFamily="18" charset="2"/>
              </a:rPr>
              <a:t>highest </a:t>
            </a:r>
            <a:r>
              <a:rPr lang="en-US" sz="2400" dirty="0" err="1">
                <a:solidFill>
                  <a:srgbClr val="FF00FF"/>
                </a:solidFill>
                <a:cs typeface="Times New Roman" panose="02020603050405020304" pitchFamily="18" charset="0"/>
                <a:sym typeface="Symbol" panose="05050102010706020507" pitchFamily="18" charset="2"/>
              </a:rPr>
              <a:t>p</a:t>
            </a:r>
            <a:r>
              <a:rPr lang="en-US" sz="2400" baseline="-25000" dirty="0" err="1">
                <a:solidFill>
                  <a:srgbClr val="FF00FF"/>
                </a:solidFill>
                <a:cs typeface="Times New Roman" panose="02020603050405020304" pitchFamily="18" charset="0"/>
                <a:sym typeface="Symbol" panose="05050102010706020507" pitchFamily="18" charset="2"/>
              </a:rPr>
              <a:t>q</a:t>
            </a:r>
            <a:r>
              <a:rPr lang="en-US" sz="2400" dirty="0">
                <a:solidFill>
                  <a:srgbClr val="FFFFFF"/>
                </a:solidFill>
                <a:cs typeface="Times New Roman" panose="02020603050405020304" pitchFamily="18" charset="0"/>
                <a:sym typeface="Symbol" panose="05050102010706020507" pitchFamily="18" charset="2"/>
              </a:rPr>
              <a:t>.</a:t>
            </a:r>
          </a:p>
        </p:txBody>
      </p:sp>
      <p:sp>
        <p:nvSpPr>
          <p:cNvPr id="12" name="TextBox 11">
            <a:extLst>
              <a:ext uri="{FF2B5EF4-FFF2-40B4-BE49-F238E27FC236}">
                <a16:creationId xmlns:a16="http://schemas.microsoft.com/office/drawing/2014/main" id="{DFD68378-CB5A-FF2D-68B9-B00C7F2794E8}"/>
              </a:ext>
            </a:extLst>
          </p:cNvPr>
          <p:cNvSpPr txBox="1"/>
          <p:nvPr/>
        </p:nvSpPr>
        <p:spPr bwMode="auto">
          <a:xfrm>
            <a:off x="5119517" y="2100407"/>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22" name="TextBox 21">
            <a:extLst>
              <a:ext uri="{FF2B5EF4-FFF2-40B4-BE49-F238E27FC236}">
                <a16:creationId xmlns:a16="http://schemas.microsoft.com/office/drawing/2014/main" id="{5C2A5805-20FC-0AC2-5E54-2E7EC5DC3C99}"/>
              </a:ext>
            </a:extLst>
          </p:cNvPr>
          <p:cNvSpPr txBox="1"/>
          <p:nvPr/>
        </p:nvSpPr>
        <p:spPr bwMode="auto">
          <a:xfrm>
            <a:off x="5119517" y="2145479"/>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24" name="TextBox 23">
            <a:extLst>
              <a:ext uri="{FF2B5EF4-FFF2-40B4-BE49-F238E27FC236}">
                <a16:creationId xmlns:a16="http://schemas.microsoft.com/office/drawing/2014/main" id="{311DB836-CF36-F9B3-9105-8E7C5E3184BA}"/>
              </a:ext>
            </a:extLst>
          </p:cNvPr>
          <p:cNvSpPr txBox="1"/>
          <p:nvPr/>
        </p:nvSpPr>
        <p:spPr bwMode="auto">
          <a:xfrm>
            <a:off x="6074380" y="1725434"/>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25" name="TextBox 24">
            <a:extLst>
              <a:ext uri="{FF2B5EF4-FFF2-40B4-BE49-F238E27FC236}">
                <a16:creationId xmlns:a16="http://schemas.microsoft.com/office/drawing/2014/main" id="{8A5093E6-5DA0-42CA-E4CD-38AA295E550A}"/>
              </a:ext>
            </a:extLst>
          </p:cNvPr>
          <p:cNvSpPr txBox="1"/>
          <p:nvPr/>
        </p:nvSpPr>
        <p:spPr bwMode="auto">
          <a:xfrm>
            <a:off x="6074380" y="1725434"/>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27" name="TextBox 26">
            <a:extLst>
              <a:ext uri="{FF2B5EF4-FFF2-40B4-BE49-F238E27FC236}">
                <a16:creationId xmlns:a16="http://schemas.microsoft.com/office/drawing/2014/main" id="{D3C087A0-435A-A8AF-70C2-5E79EA525B96}"/>
              </a:ext>
            </a:extLst>
          </p:cNvPr>
          <p:cNvSpPr txBox="1"/>
          <p:nvPr/>
        </p:nvSpPr>
        <p:spPr bwMode="auto">
          <a:xfrm>
            <a:off x="6074380" y="1725434"/>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28" name="TextBox 27">
            <a:extLst>
              <a:ext uri="{FF2B5EF4-FFF2-40B4-BE49-F238E27FC236}">
                <a16:creationId xmlns:a16="http://schemas.microsoft.com/office/drawing/2014/main" id="{7FC8B705-65C6-D52A-9092-A8A7AFB6368D}"/>
              </a:ext>
            </a:extLst>
          </p:cNvPr>
          <p:cNvSpPr txBox="1"/>
          <p:nvPr/>
        </p:nvSpPr>
        <p:spPr bwMode="auto">
          <a:xfrm>
            <a:off x="6074380" y="1725434"/>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29" name="TextBox 28">
            <a:extLst>
              <a:ext uri="{FF2B5EF4-FFF2-40B4-BE49-F238E27FC236}">
                <a16:creationId xmlns:a16="http://schemas.microsoft.com/office/drawing/2014/main" id="{384ED62D-3409-7BED-29C1-36B10F0CC9FA}"/>
              </a:ext>
            </a:extLst>
          </p:cNvPr>
          <p:cNvSpPr txBox="1"/>
          <p:nvPr/>
        </p:nvSpPr>
        <p:spPr bwMode="auto">
          <a:xfrm>
            <a:off x="6074380" y="1725434"/>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30" name="TextBox 29">
            <a:extLst>
              <a:ext uri="{FF2B5EF4-FFF2-40B4-BE49-F238E27FC236}">
                <a16:creationId xmlns:a16="http://schemas.microsoft.com/office/drawing/2014/main" id="{90D3B622-9ADE-1E46-31EA-49FBAE929994}"/>
              </a:ext>
            </a:extLst>
          </p:cNvPr>
          <p:cNvSpPr txBox="1"/>
          <p:nvPr/>
        </p:nvSpPr>
        <p:spPr bwMode="auto">
          <a:xfrm>
            <a:off x="6700006" y="1491841"/>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35" name="TextBox 34">
            <a:extLst>
              <a:ext uri="{FF2B5EF4-FFF2-40B4-BE49-F238E27FC236}">
                <a16:creationId xmlns:a16="http://schemas.microsoft.com/office/drawing/2014/main" id="{E21603F1-08B9-FE50-8236-AAD323717BF1}"/>
              </a:ext>
            </a:extLst>
          </p:cNvPr>
          <p:cNvSpPr txBox="1"/>
          <p:nvPr/>
        </p:nvSpPr>
        <p:spPr bwMode="auto">
          <a:xfrm>
            <a:off x="6700006" y="1491841"/>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36" name="TextBox 35">
            <a:extLst>
              <a:ext uri="{FF2B5EF4-FFF2-40B4-BE49-F238E27FC236}">
                <a16:creationId xmlns:a16="http://schemas.microsoft.com/office/drawing/2014/main" id="{35CA3975-05FB-0CEB-8B43-A9CE12DFAB42}"/>
              </a:ext>
            </a:extLst>
          </p:cNvPr>
          <p:cNvSpPr txBox="1"/>
          <p:nvPr/>
        </p:nvSpPr>
        <p:spPr bwMode="auto">
          <a:xfrm>
            <a:off x="7371903" y="1376453"/>
            <a:ext cx="965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400" dirty="0">
              <a:solidFill>
                <a:srgbClr val="FF0000"/>
              </a:solidFill>
              <a:highlight>
                <a:srgbClr val="C0C0C0"/>
              </a:highlight>
            </a:endParaRPr>
          </a:p>
        </p:txBody>
      </p:sp>
      <p:sp>
        <p:nvSpPr>
          <p:cNvPr id="37" name="TextBox 36">
            <a:extLst>
              <a:ext uri="{FF2B5EF4-FFF2-40B4-BE49-F238E27FC236}">
                <a16:creationId xmlns:a16="http://schemas.microsoft.com/office/drawing/2014/main" id="{2C351766-F990-415D-D0CB-F884659C1C65}"/>
              </a:ext>
            </a:extLst>
          </p:cNvPr>
          <p:cNvSpPr txBox="1"/>
          <p:nvPr/>
        </p:nvSpPr>
        <p:spPr bwMode="auto">
          <a:xfrm>
            <a:off x="7371903" y="1376453"/>
            <a:ext cx="965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400" dirty="0">
              <a:solidFill>
                <a:srgbClr val="FF0000"/>
              </a:solidFill>
              <a:highlight>
                <a:srgbClr val="C0C0C0"/>
              </a:highlight>
            </a:endParaRPr>
          </a:p>
        </p:txBody>
      </p:sp>
      <p:sp>
        <p:nvSpPr>
          <p:cNvPr id="38" name="TextBox 37">
            <a:extLst>
              <a:ext uri="{FF2B5EF4-FFF2-40B4-BE49-F238E27FC236}">
                <a16:creationId xmlns:a16="http://schemas.microsoft.com/office/drawing/2014/main" id="{48A10150-961D-896E-EA46-58CE651E44D7}"/>
              </a:ext>
            </a:extLst>
          </p:cNvPr>
          <p:cNvSpPr txBox="1"/>
          <p:nvPr/>
        </p:nvSpPr>
        <p:spPr bwMode="auto">
          <a:xfrm>
            <a:off x="7371903" y="1376453"/>
            <a:ext cx="965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400" dirty="0">
              <a:solidFill>
                <a:srgbClr val="FF0000"/>
              </a:solidFill>
              <a:highlight>
                <a:srgbClr val="C0C0C0"/>
              </a:highlight>
            </a:endParaRPr>
          </a:p>
        </p:txBody>
      </p:sp>
      <p:sp>
        <p:nvSpPr>
          <p:cNvPr id="42" name="TextBox 41">
            <a:extLst>
              <a:ext uri="{FF2B5EF4-FFF2-40B4-BE49-F238E27FC236}">
                <a16:creationId xmlns:a16="http://schemas.microsoft.com/office/drawing/2014/main" id="{AF590A8A-6620-F033-7557-1C23750E5C43}"/>
              </a:ext>
            </a:extLst>
          </p:cNvPr>
          <p:cNvSpPr txBox="1"/>
          <p:nvPr/>
        </p:nvSpPr>
        <p:spPr bwMode="auto">
          <a:xfrm>
            <a:off x="7867282" y="1260833"/>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000" dirty="0">
              <a:solidFill>
                <a:srgbClr val="FF0000"/>
              </a:solidFill>
              <a:highlight>
                <a:srgbClr val="C0C0C0"/>
              </a:highlight>
            </a:endParaRPr>
          </a:p>
        </p:txBody>
      </p:sp>
      <p:sp>
        <p:nvSpPr>
          <p:cNvPr id="43" name="TextBox 42">
            <a:extLst>
              <a:ext uri="{FF2B5EF4-FFF2-40B4-BE49-F238E27FC236}">
                <a16:creationId xmlns:a16="http://schemas.microsoft.com/office/drawing/2014/main" id="{2C070E2F-6D11-9D87-11FB-431E3F40639F}"/>
              </a:ext>
            </a:extLst>
          </p:cNvPr>
          <p:cNvSpPr txBox="1"/>
          <p:nvPr/>
        </p:nvSpPr>
        <p:spPr bwMode="auto">
          <a:xfrm>
            <a:off x="7867282" y="1260833"/>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000" dirty="0">
              <a:solidFill>
                <a:srgbClr val="FF0000"/>
              </a:solidFill>
              <a:highlight>
                <a:srgbClr val="C0C0C0"/>
              </a:highlight>
            </a:endParaRPr>
          </a:p>
        </p:txBody>
      </p:sp>
      <p:sp>
        <p:nvSpPr>
          <p:cNvPr id="44" name="TextBox 43">
            <a:extLst>
              <a:ext uri="{FF2B5EF4-FFF2-40B4-BE49-F238E27FC236}">
                <a16:creationId xmlns:a16="http://schemas.microsoft.com/office/drawing/2014/main" id="{907E556D-A8AA-5802-601F-86E601514479}"/>
              </a:ext>
            </a:extLst>
          </p:cNvPr>
          <p:cNvSpPr txBox="1"/>
          <p:nvPr/>
        </p:nvSpPr>
        <p:spPr bwMode="auto">
          <a:xfrm>
            <a:off x="7867282" y="1260833"/>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000" dirty="0">
              <a:solidFill>
                <a:srgbClr val="FF0000"/>
              </a:solidFill>
              <a:highlight>
                <a:srgbClr val="C0C0C0"/>
              </a:highlight>
            </a:endParaRPr>
          </a:p>
        </p:txBody>
      </p:sp>
      <p:sp>
        <p:nvSpPr>
          <p:cNvPr id="47" name="TextBox 46">
            <a:extLst>
              <a:ext uri="{FF2B5EF4-FFF2-40B4-BE49-F238E27FC236}">
                <a16:creationId xmlns:a16="http://schemas.microsoft.com/office/drawing/2014/main" id="{5DC09C03-8ADF-EACE-B982-1838425AFB34}"/>
              </a:ext>
            </a:extLst>
          </p:cNvPr>
          <p:cNvSpPr txBox="1"/>
          <p:nvPr/>
        </p:nvSpPr>
        <p:spPr bwMode="auto">
          <a:xfrm>
            <a:off x="7867282" y="1260833"/>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66FF33"/>
                </a:solidFill>
                <a:highlight>
                  <a:srgbClr val="C0C0C0"/>
                </a:highlight>
                <a:cs typeface="Times New Roman" panose="02020603050405020304" pitchFamily="18" charset="0"/>
                <a:sym typeface="Symbol" panose="05050102010706020507" pitchFamily="18" charset="2"/>
              </a:rPr>
              <a:t>Win</a:t>
            </a:r>
            <a:endParaRPr lang="en-CA" sz="2000" dirty="0">
              <a:solidFill>
                <a:srgbClr val="66FF33"/>
              </a:solidFill>
              <a:highlight>
                <a:srgbClr val="C0C0C0"/>
              </a:highlight>
            </a:endParaRPr>
          </a:p>
        </p:txBody>
      </p:sp>
      <p:sp>
        <p:nvSpPr>
          <p:cNvPr id="48" name="TextBox 47">
            <a:extLst>
              <a:ext uri="{FF2B5EF4-FFF2-40B4-BE49-F238E27FC236}">
                <a16:creationId xmlns:a16="http://schemas.microsoft.com/office/drawing/2014/main" id="{A0683D23-C8A5-4C0F-FAFD-FD4EDBAE463D}"/>
              </a:ext>
            </a:extLst>
          </p:cNvPr>
          <p:cNvSpPr txBox="1"/>
          <p:nvPr/>
        </p:nvSpPr>
        <p:spPr bwMode="auto">
          <a:xfrm>
            <a:off x="6060044" y="1709191"/>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49" name="TextBox 48">
            <a:extLst>
              <a:ext uri="{FF2B5EF4-FFF2-40B4-BE49-F238E27FC236}">
                <a16:creationId xmlns:a16="http://schemas.microsoft.com/office/drawing/2014/main" id="{166827C0-EB4A-41C6-D552-D91E4995D1A5}"/>
              </a:ext>
            </a:extLst>
          </p:cNvPr>
          <p:cNvSpPr txBox="1"/>
          <p:nvPr/>
        </p:nvSpPr>
        <p:spPr bwMode="auto">
          <a:xfrm>
            <a:off x="6067212" y="1696465"/>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50" name="TextBox 49">
            <a:extLst>
              <a:ext uri="{FF2B5EF4-FFF2-40B4-BE49-F238E27FC236}">
                <a16:creationId xmlns:a16="http://schemas.microsoft.com/office/drawing/2014/main" id="{4BF8B73D-3BF6-7A0C-4394-A134712A1866}"/>
              </a:ext>
            </a:extLst>
          </p:cNvPr>
          <p:cNvSpPr txBox="1"/>
          <p:nvPr/>
        </p:nvSpPr>
        <p:spPr bwMode="auto">
          <a:xfrm>
            <a:off x="5168100" y="2581767"/>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21</a:t>
            </a:r>
            <a:endParaRPr lang="en-CA" dirty="0">
              <a:solidFill>
                <a:srgbClr val="FF00FF"/>
              </a:solidFill>
              <a:highlight>
                <a:srgbClr val="C0C0C0"/>
              </a:highlight>
            </a:endParaRPr>
          </a:p>
        </p:txBody>
      </p:sp>
      <p:sp>
        <p:nvSpPr>
          <p:cNvPr id="51" name="TextBox 50">
            <a:extLst>
              <a:ext uri="{FF2B5EF4-FFF2-40B4-BE49-F238E27FC236}">
                <a16:creationId xmlns:a16="http://schemas.microsoft.com/office/drawing/2014/main" id="{2452FC88-691B-B6AB-8E55-31E0A4FEE20A}"/>
              </a:ext>
            </a:extLst>
          </p:cNvPr>
          <p:cNvSpPr txBox="1"/>
          <p:nvPr/>
        </p:nvSpPr>
        <p:spPr bwMode="auto">
          <a:xfrm>
            <a:off x="6161003" y="2198459"/>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38</a:t>
            </a:r>
            <a:endParaRPr lang="en-CA" dirty="0">
              <a:solidFill>
                <a:srgbClr val="FF00FF"/>
              </a:solidFill>
              <a:highlight>
                <a:srgbClr val="C0C0C0"/>
              </a:highlight>
            </a:endParaRPr>
          </a:p>
        </p:txBody>
      </p:sp>
      <p:sp>
        <p:nvSpPr>
          <p:cNvPr id="52" name="TextBox 51">
            <a:extLst>
              <a:ext uri="{FF2B5EF4-FFF2-40B4-BE49-F238E27FC236}">
                <a16:creationId xmlns:a16="http://schemas.microsoft.com/office/drawing/2014/main" id="{9A60EDEE-4B01-102B-A3C5-3CE89D10CD57}"/>
              </a:ext>
            </a:extLst>
          </p:cNvPr>
          <p:cNvSpPr txBox="1"/>
          <p:nvPr/>
        </p:nvSpPr>
        <p:spPr bwMode="auto">
          <a:xfrm>
            <a:off x="6833342" y="1958075"/>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32</a:t>
            </a:r>
            <a:endParaRPr lang="en-CA" dirty="0">
              <a:solidFill>
                <a:srgbClr val="FF00FF"/>
              </a:solidFill>
              <a:highlight>
                <a:srgbClr val="C0C0C0"/>
              </a:highlight>
            </a:endParaRPr>
          </a:p>
        </p:txBody>
      </p:sp>
      <p:sp>
        <p:nvSpPr>
          <p:cNvPr id="53" name="TextBox 52">
            <a:extLst>
              <a:ext uri="{FF2B5EF4-FFF2-40B4-BE49-F238E27FC236}">
                <a16:creationId xmlns:a16="http://schemas.microsoft.com/office/drawing/2014/main" id="{770E89DD-9591-1921-9CF3-BB8044FC2F63}"/>
              </a:ext>
            </a:extLst>
          </p:cNvPr>
          <p:cNvSpPr txBox="1"/>
          <p:nvPr/>
        </p:nvSpPr>
        <p:spPr bwMode="auto">
          <a:xfrm>
            <a:off x="7965594" y="1607411"/>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FF"/>
                </a:solidFill>
                <a:highlight>
                  <a:srgbClr val="C0C0C0"/>
                </a:highlight>
                <a:cs typeface="Times New Roman" panose="02020603050405020304" pitchFamily="18" charset="0"/>
                <a:sym typeface="Symbol" panose="05050102010706020507" pitchFamily="18" charset="2"/>
              </a:rPr>
              <a:t>13</a:t>
            </a:r>
            <a:endParaRPr lang="en-CA" sz="2000" dirty="0">
              <a:solidFill>
                <a:srgbClr val="FF00FF"/>
              </a:solidFill>
              <a:highlight>
                <a:srgbClr val="C0C0C0"/>
              </a:highlight>
            </a:endParaRPr>
          </a:p>
        </p:txBody>
      </p:sp>
      <p:sp>
        <p:nvSpPr>
          <p:cNvPr id="54" name="TextBox 53">
            <a:extLst>
              <a:ext uri="{FF2B5EF4-FFF2-40B4-BE49-F238E27FC236}">
                <a16:creationId xmlns:a16="http://schemas.microsoft.com/office/drawing/2014/main" id="{74810BD8-0CA4-1E48-EB09-636673A810F4}"/>
              </a:ext>
            </a:extLst>
          </p:cNvPr>
          <p:cNvSpPr txBox="1"/>
          <p:nvPr/>
        </p:nvSpPr>
        <p:spPr bwMode="auto">
          <a:xfrm>
            <a:off x="7417283" y="1776689"/>
            <a:ext cx="965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00FF"/>
                </a:solidFill>
                <a:highlight>
                  <a:srgbClr val="C0C0C0"/>
                </a:highlight>
                <a:cs typeface="Times New Roman" panose="02020603050405020304" pitchFamily="18" charset="0"/>
                <a:sym typeface="Symbol" panose="05050102010706020507" pitchFamily="18" charset="2"/>
              </a:rPr>
              <a:t>3</a:t>
            </a:r>
            <a:endParaRPr lang="en-CA" sz="2400" dirty="0">
              <a:solidFill>
                <a:srgbClr val="FF00FF"/>
              </a:solidFill>
              <a:highlight>
                <a:srgbClr val="C0C0C0"/>
              </a:highlight>
            </a:endParaRPr>
          </a:p>
        </p:txBody>
      </p:sp>
      <p:sp>
        <p:nvSpPr>
          <p:cNvPr id="9" name="TextBox 8">
            <a:extLst>
              <a:ext uri="{FF2B5EF4-FFF2-40B4-BE49-F238E27FC236}">
                <a16:creationId xmlns:a16="http://schemas.microsoft.com/office/drawing/2014/main" id="{82B011DD-1D5C-FA0C-CCA2-298DB4CC05AD}"/>
              </a:ext>
            </a:extLst>
          </p:cNvPr>
          <p:cNvSpPr txBox="1"/>
          <p:nvPr/>
        </p:nvSpPr>
        <p:spPr bwMode="auto">
          <a:xfrm>
            <a:off x="6053558" y="1696465"/>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15" name="TextBox 14">
            <a:extLst>
              <a:ext uri="{FF2B5EF4-FFF2-40B4-BE49-F238E27FC236}">
                <a16:creationId xmlns:a16="http://schemas.microsoft.com/office/drawing/2014/main" id="{80F2AF5D-B07B-A5A4-2161-24C9A5DE714F}"/>
              </a:ext>
            </a:extLst>
          </p:cNvPr>
          <p:cNvSpPr txBox="1"/>
          <p:nvPr/>
        </p:nvSpPr>
        <p:spPr bwMode="auto">
          <a:xfrm>
            <a:off x="7943143" y="1240853"/>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00"/>
                </a:solidFill>
                <a:highlight>
                  <a:srgbClr val="C0C0C0"/>
                </a:highlight>
                <a:cs typeface="Times New Roman" panose="02020603050405020304" pitchFamily="18" charset="0"/>
                <a:sym typeface="Symbol" panose="05050102010706020507" pitchFamily="18" charset="2"/>
              </a:rPr>
              <a:t>Lose</a:t>
            </a:r>
            <a:endParaRPr lang="en-CA" sz="2000" dirty="0">
              <a:solidFill>
                <a:srgbClr val="FF0000"/>
              </a:solidFill>
              <a:highlight>
                <a:srgbClr val="C0C0C0"/>
              </a:highlight>
            </a:endParaRPr>
          </a:p>
        </p:txBody>
      </p:sp>
      <p:sp>
        <p:nvSpPr>
          <p:cNvPr id="17" name="TextBox 16">
            <a:extLst>
              <a:ext uri="{FF2B5EF4-FFF2-40B4-BE49-F238E27FC236}">
                <a16:creationId xmlns:a16="http://schemas.microsoft.com/office/drawing/2014/main" id="{FA2DD1C7-7EAC-6CF3-45D3-840044209CC3}"/>
              </a:ext>
            </a:extLst>
          </p:cNvPr>
          <p:cNvSpPr txBox="1"/>
          <p:nvPr/>
        </p:nvSpPr>
        <p:spPr bwMode="auto">
          <a:xfrm>
            <a:off x="6690053" y="1429069"/>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20" name="TextBox 19">
            <a:extLst>
              <a:ext uri="{FF2B5EF4-FFF2-40B4-BE49-F238E27FC236}">
                <a16:creationId xmlns:a16="http://schemas.microsoft.com/office/drawing/2014/main" id="{0CA6C44E-BD6D-42C9-5992-349534392620}"/>
              </a:ext>
            </a:extLst>
          </p:cNvPr>
          <p:cNvSpPr txBox="1"/>
          <p:nvPr/>
        </p:nvSpPr>
        <p:spPr bwMode="auto">
          <a:xfrm>
            <a:off x="5191192" y="3048205"/>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25</a:t>
            </a:r>
            <a:endParaRPr lang="en-CA" dirty="0">
              <a:solidFill>
                <a:srgbClr val="FF00FF"/>
              </a:solidFill>
              <a:highlight>
                <a:srgbClr val="C0C0C0"/>
              </a:highlight>
            </a:endParaRPr>
          </a:p>
        </p:txBody>
      </p:sp>
      <p:sp>
        <p:nvSpPr>
          <p:cNvPr id="21" name="TextBox 20">
            <a:extLst>
              <a:ext uri="{FF2B5EF4-FFF2-40B4-BE49-F238E27FC236}">
                <a16:creationId xmlns:a16="http://schemas.microsoft.com/office/drawing/2014/main" id="{FB21E300-DCB7-1BC9-148A-139BDDCCE2A6}"/>
              </a:ext>
            </a:extLst>
          </p:cNvPr>
          <p:cNvSpPr txBox="1"/>
          <p:nvPr/>
        </p:nvSpPr>
        <p:spPr bwMode="auto">
          <a:xfrm>
            <a:off x="6184095" y="2664897"/>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34</a:t>
            </a:r>
            <a:endParaRPr lang="en-CA" dirty="0">
              <a:solidFill>
                <a:srgbClr val="FF00FF"/>
              </a:solidFill>
              <a:highlight>
                <a:srgbClr val="C0C0C0"/>
              </a:highlight>
            </a:endParaRPr>
          </a:p>
        </p:txBody>
      </p:sp>
      <p:sp>
        <p:nvSpPr>
          <p:cNvPr id="23" name="TextBox 22">
            <a:extLst>
              <a:ext uri="{FF2B5EF4-FFF2-40B4-BE49-F238E27FC236}">
                <a16:creationId xmlns:a16="http://schemas.microsoft.com/office/drawing/2014/main" id="{02A06C9E-E364-0E8B-9D19-A282214D8633}"/>
              </a:ext>
            </a:extLst>
          </p:cNvPr>
          <p:cNvSpPr txBox="1"/>
          <p:nvPr/>
        </p:nvSpPr>
        <p:spPr bwMode="auto">
          <a:xfrm>
            <a:off x="6856434" y="2424513"/>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FF"/>
                </a:solidFill>
                <a:highlight>
                  <a:srgbClr val="C0C0C0"/>
                </a:highlight>
                <a:cs typeface="Times New Roman" panose="02020603050405020304" pitchFamily="18" charset="0"/>
                <a:sym typeface="Symbol" panose="05050102010706020507" pitchFamily="18" charset="2"/>
              </a:rPr>
              <a:t>35</a:t>
            </a:r>
            <a:endParaRPr lang="en-CA" dirty="0">
              <a:solidFill>
                <a:srgbClr val="FF00FF"/>
              </a:solidFill>
              <a:highlight>
                <a:srgbClr val="C0C0C0"/>
              </a:highlight>
            </a:endParaRPr>
          </a:p>
        </p:txBody>
      </p:sp>
      <p:sp>
        <p:nvSpPr>
          <p:cNvPr id="26" name="TextBox 25">
            <a:extLst>
              <a:ext uri="{FF2B5EF4-FFF2-40B4-BE49-F238E27FC236}">
                <a16:creationId xmlns:a16="http://schemas.microsoft.com/office/drawing/2014/main" id="{6E225969-5863-FFE4-286C-33C58CA00956}"/>
              </a:ext>
            </a:extLst>
          </p:cNvPr>
          <p:cNvSpPr txBox="1"/>
          <p:nvPr/>
        </p:nvSpPr>
        <p:spPr bwMode="auto">
          <a:xfrm>
            <a:off x="7988686" y="2073849"/>
            <a:ext cx="9653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000" dirty="0">
                <a:solidFill>
                  <a:srgbClr val="FF00FF"/>
                </a:solidFill>
                <a:highlight>
                  <a:srgbClr val="C0C0C0"/>
                </a:highlight>
                <a:cs typeface="Times New Roman" panose="02020603050405020304" pitchFamily="18" charset="0"/>
                <a:sym typeface="Symbol" panose="05050102010706020507" pitchFamily="18" charset="2"/>
              </a:rPr>
              <a:t>11</a:t>
            </a:r>
            <a:endParaRPr lang="en-CA" sz="2000" dirty="0">
              <a:solidFill>
                <a:srgbClr val="FF00FF"/>
              </a:solidFill>
              <a:highlight>
                <a:srgbClr val="C0C0C0"/>
              </a:highlight>
            </a:endParaRPr>
          </a:p>
        </p:txBody>
      </p:sp>
      <p:sp>
        <p:nvSpPr>
          <p:cNvPr id="31" name="TextBox 30">
            <a:extLst>
              <a:ext uri="{FF2B5EF4-FFF2-40B4-BE49-F238E27FC236}">
                <a16:creationId xmlns:a16="http://schemas.microsoft.com/office/drawing/2014/main" id="{FBFA5F74-7580-F5BA-3DCF-285498724D42}"/>
              </a:ext>
            </a:extLst>
          </p:cNvPr>
          <p:cNvSpPr txBox="1"/>
          <p:nvPr/>
        </p:nvSpPr>
        <p:spPr bwMode="auto">
          <a:xfrm>
            <a:off x="7440375" y="2243127"/>
            <a:ext cx="965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00FF"/>
                </a:solidFill>
                <a:highlight>
                  <a:srgbClr val="C0C0C0"/>
                </a:highlight>
                <a:cs typeface="Times New Roman" panose="02020603050405020304" pitchFamily="18" charset="0"/>
                <a:sym typeface="Symbol" panose="05050102010706020507" pitchFamily="18" charset="2"/>
              </a:rPr>
              <a:t>4</a:t>
            </a:r>
            <a:endParaRPr lang="en-CA" sz="2400" dirty="0">
              <a:solidFill>
                <a:srgbClr val="FF00FF"/>
              </a:solidFill>
              <a:highlight>
                <a:srgbClr val="C0C0C0"/>
              </a:highlight>
            </a:endParaRPr>
          </a:p>
        </p:txBody>
      </p:sp>
      <p:cxnSp>
        <p:nvCxnSpPr>
          <p:cNvPr id="33" name="Straight Connector 32">
            <a:extLst>
              <a:ext uri="{FF2B5EF4-FFF2-40B4-BE49-F238E27FC236}">
                <a16:creationId xmlns:a16="http://schemas.microsoft.com/office/drawing/2014/main" id="{2C04C1AE-6368-ABB8-4BD0-9E414693D9F4}"/>
              </a:ext>
            </a:extLst>
          </p:cNvPr>
          <p:cNvCxnSpPr/>
          <p:nvPr/>
        </p:nvCxnSpPr>
        <p:spPr bwMode="auto">
          <a:xfrm flipV="1">
            <a:off x="5298834" y="2725416"/>
            <a:ext cx="548173" cy="267441"/>
          </a:xfrm>
          <a:prstGeom prst="line">
            <a:avLst/>
          </a:prstGeom>
          <a:noFill/>
          <a:ln w="38100" cap="sq" cmpd="sng" algn="ctr">
            <a:solidFill>
              <a:schemeClr val="hlink"/>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385BEBB9-02FA-8A73-961F-0766910123CB}"/>
              </a:ext>
            </a:extLst>
          </p:cNvPr>
          <p:cNvCxnSpPr/>
          <p:nvPr/>
        </p:nvCxnSpPr>
        <p:spPr bwMode="auto">
          <a:xfrm flipV="1">
            <a:off x="6300352" y="2341354"/>
            <a:ext cx="548173" cy="267441"/>
          </a:xfrm>
          <a:prstGeom prst="line">
            <a:avLst/>
          </a:prstGeom>
          <a:noFill/>
          <a:ln w="38100" cap="sq" cmpd="sng" algn="ctr">
            <a:solidFill>
              <a:schemeClr val="hlink"/>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E8E619B7-7EA8-AE56-B093-3BD47FC4DF06}"/>
              </a:ext>
            </a:extLst>
          </p:cNvPr>
          <p:cNvCxnSpPr/>
          <p:nvPr/>
        </p:nvCxnSpPr>
        <p:spPr bwMode="auto">
          <a:xfrm flipV="1">
            <a:off x="6877618" y="2096581"/>
            <a:ext cx="548173" cy="267441"/>
          </a:xfrm>
          <a:prstGeom prst="line">
            <a:avLst/>
          </a:prstGeom>
          <a:noFill/>
          <a:ln w="38100" cap="sq" cmpd="sng" algn="ctr">
            <a:solidFill>
              <a:schemeClr val="hlink"/>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8B17371D-BFDB-4AE5-CFC6-FE6445081CF1}"/>
              </a:ext>
            </a:extLst>
          </p:cNvPr>
          <p:cNvCxnSpPr>
            <a:cxnSpLocks/>
          </p:cNvCxnSpPr>
          <p:nvPr/>
        </p:nvCxnSpPr>
        <p:spPr bwMode="auto">
          <a:xfrm flipV="1">
            <a:off x="7704927" y="1897988"/>
            <a:ext cx="298130" cy="215869"/>
          </a:xfrm>
          <a:prstGeom prst="line">
            <a:avLst/>
          </a:prstGeom>
          <a:noFill/>
          <a:ln w="38100" cap="sq" cmpd="sng" algn="ctr">
            <a:solidFill>
              <a:schemeClr val="hlink"/>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6A4B2DDC-36E7-722C-E394-3747D050D26E}"/>
              </a:ext>
            </a:extLst>
          </p:cNvPr>
          <p:cNvCxnSpPr>
            <a:cxnSpLocks/>
          </p:cNvCxnSpPr>
          <p:nvPr/>
        </p:nvCxnSpPr>
        <p:spPr bwMode="auto">
          <a:xfrm flipV="1">
            <a:off x="8282856" y="1680923"/>
            <a:ext cx="298130" cy="215869"/>
          </a:xfrm>
          <a:prstGeom prst="line">
            <a:avLst/>
          </a:prstGeom>
          <a:noFill/>
          <a:ln w="38100" cap="sq" cmpd="sng" algn="ctr">
            <a:solidFill>
              <a:schemeClr val="hlink"/>
            </a:solidFill>
            <a:prstDash val="solid"/>
            <a:round/>
            <a:headEnd type="none" w="med" len="med"/>
            <a:tailEnd type="none" w="med" len="med"/>
          </a:ln>
          <a:effectLst/>
        </p:spPr>
      </p:cxnSp>
      <p:sp>
        <p:nvSpPr>
          <p:cNvPr id="55" name="TextBox 54">
            <a:extLst>
              <a:ext uri="{FF2B5EF4-FFF2-40B4-BE49-F238E27FC236}">
                <a16:creationId xmlns:a16="http://schemas.microsoft.com/office/drawing/2014/main" id="{BFD3715F-0137-B5D3-5A78-BB3F650FE7FB}"/>
              </a:ext>
            </a:extLst>
          </p:cNvPr>
          <p:cNvSpPr txBox="1"/>
          <p:nvPr/>
        </p:nvSpPr>
        <p:spPr bwMode="auto">
          <a:xfrm>
            <a:off x="6741570" y="1468748"/>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FF0000"/>
                </a:solidFill>
                <a:highlight>
                  <a:srgbClr val="C0C0C0"/>
                </a:highlight>
                <a:cs typeface="Times New Roman" panose="02020603050405020304" pitchFamily="18" charset="0"/>
                <a:sym typeface="Symbol" panose="05050102010706020507" pitchFamily="18" charset="2"/>
              </a:rPr>
              <a:t>Lose</a:t>
            </a:r>
            <a:endParaRPr lang="en-CA" dirty="0">
              <a:solidFill>
                <a:srgbClr val="FF0000"/>
              </a:solidFill>
              <a:highlight>
                <a:srgbClr val="C0C0C0"/>
              </a:highlight>
            </a:endParaRPr>
          </a:p>
        </p:txBody>
      </p:sp>
      <p:sp>
        <p:nvSpPr>
          <p:cNvPr id="56" name="TextBox 55">
            <a:extLst>
              <a:ext uri="{FF2B5EF4-FFF2-40B4-BE49-F238E27FC236}">
                <a16:creationId xmlns:a16="http://schemas.microsoft.com/office/drawing/2014/main" id="{1C685922-18B3-52A7-27DA-A782AD3AB1A4}"/>
              </a:ext>
            </a:extLst>
          </p:cNvPr>
          <p:cNvSpPr txBox="1"/>
          <p:nvPr/>
        </p:nvSpPr>
        <p:spPr bwMode="auto">
          <a:xfrm>
            <a:off x="6741570" y="1468748"/>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57" name="TextBox 56">
            <a:extLst>
              <a:ext uri="{FF2B5EF4-FFF2-40B4-BE49-F238E27FC236}">
                <a16:creationId xmlns:a16="http://schemas.microsoft.com/office/drawing/2014/main" id="{14E5B0AE-0BAE-8F44-5120-8A6E796E9062}"/>
              </a:ext>
            </a:extLst>
          </p:cNvPr>
          <p:cNvSpPr txBox="1"/>
          <p:nvPr/>
        </p:nvSpPr>
        <p:spPr bwMode="auto">
          <a:xfrm>
            <a:off x="6731617" y="1405976"/>
            <a:ext cx="9653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dirty="0">
                <a:solidFill>
                  <a:srgbClr val="66FF33"/>
                </a:solidFill>
                <a:highlight>
                  <a:srgbClr val="C0C0C0"/>
                </a:highlight>
                <a:cs typeface="Times New Roman" panose="02020603050405020304" pitchFamily="18" charset="0"/>
                <a:sym typeface="Symbol" panose="05050102010706020507" pitchFamily="18" charset="2"/>
              </a:rPr>
              <a:t>Win</a:t>
            </a:r>
            <a:endParaRPr lang="en-CA" dirty="0">
              <a:solidFill>
                <a:srgbClr val="66FF33"/>
              </a:solidFill>
              <a:highlight>
                <a:srgbClr val="C0C0C0"/>
              </a:highlight>
            </a:endParaRPr>
          </a:p>
        </p:txBody>
      </p:sp>
      <p:sp>
        <p:nvSpPr>
          <p:cNvPr id="58" name="Rectangle 63">
            <a:extLst>
              <a:ext uri="{FF2B5EF4-FFF2-40B4-BE49-F238E27FC236}">
                <a16:creationId xmlns:a16="http://schemas.microsoft.com/office/drawing/2014/main" id="{79C8145D-4D77-E4C6-5654-01F17D18F148}"/>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Reinforcement Learning</a:t>
            </a:r>
            <a:b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b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grpSp>
        <p:nvGrpSpPr>
          <p:cNvPr id="5" name="Group 4">
            <a:extLst>
              <a:ext uri="{FF2B5EF4-FFF2-40B4-BE49-F238E27FC236}">
                <a16:creationId xmlns:a16="http://schemas.microsoft.com/office/drawing/2014/main" id="{BB49F53F-6769-CE86-3A2B-CD6BD84C5478}"/>
              </a:ext>
            </a:extLst>
          </p:cNvPr>
          <p:cNvGrpSpPr/>
          <p:nvPr/>
        </p:nvGrpSpPr>
        <p:grpSpPr>
          <a:xfrm flipH="1">
            <a:off x="5572920" y="4675287"/>
            <a:ext cx="717655" cy="1143833"/>
            <a:chOff x="5060717" y="3077392"/>
            <a:chExt cx="1849758" cy="3642254"/>
          </a:xfrm>
        </p:grpSpPr>
        <p:pic>
          <p:nvPicPr>
            <p:cNvPr id="13" name="Picture 2" descr="Related image">
              <a:extLst>
                <a:ext uri="{FF2B5EF4-FFF2-40B4-BE49-F238E27FC236}">
                  <a16:creationId xmlns:a16="http://schemas.microsoft.com/office/drawing/2014/main" id="{81F9CEF7-BE32-56B7-ADB5-FA98EC6AC18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a16="http://schemas.microsoft.com/office/drawing/2014/main" id="{B95E0309-1123-00C5-1A35-E83301AF8355}"/>
                </a:ext>
              </a:extLst>
            </p:cNvPr>
            <p:cNvSpPr/>
            <p:nvPr/>
          </p:nvSpPr>
          <p:spPr>
            <a:xfrm>
              <a:off x="6400801" y="4114801"/>
              <a:ext cx="509674" cy="609600"/>
            </a:xfrm>
            <a:prstGeom prst="rect">
              <a:avLst/>
            </a:prstGeom>
            <a:solidFill>
              <a:srgbClr val="00621A"/>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7" name="Rounded Rectangular Callout 97">
            <a:extLst>
              <a:ext uri="{FF2B5EF4-FFF2-40B4-BE49-F238E27FC236}">
                <a16:creationId xmlns:a16="http://schemas.microsoft.com/office/drawing/2014/main" id="{C40EDB1F-2386-9879-672E-66B7701342D0}"/>
              </a:ext>
            </a:extLst>
          </p:cNvPr>
          <p:cNvSpPr/>
          <p:nvPr/>
        </p:nvSpPr>
        <p:spPr>
          <a:xfrm>
            <a:off x="191250" y="2507627"/>
            <a:ext cx="4491858" cy="817245"/>
          </a:xfrm>
          <a:prstGeom prst="wedgeRoundRectCallout">
            <a:avLst>
              <a:gd name="adj1" fmla="val -44909"/>
              <a:gd name="adj2" fmla="val -60978"/>
              <a:gd name="adj3" fmla="val 16667"/>
            </a:avLst>
          </a:prstGeom>
          <a:ln w="25400">
            <a:solidFill>
              <a:schemeClr val="tx2"/>
            </a:solidFill>
          </a:ln>
        </p:spPr>
        <p:txBody>
          <a:bodyPr wrap="square" lIns="0" tIns="0" rIns="0" bIns="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There are many of them.</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noProof="0" dirty="0">
                <a:solidFill>
                  <a:srgbClr val="FFFFFF"/>
                </a:solidFill>
                <a:cs typeface="Times New Roman" panose="02020603050405020304" pitchFamily="18" charset="0"/>
                <a:sym typeface="Symbol" panose="05050102010706020507" pitchFamily="18" charset="2"/>
              </a:rPr>
              <a:t>The </a:t>
            </a:r>
            <a:r>
              <a:rPr lang="en-US" sz="2400" noProof="0" dirty="0" err="1">
                <a:solidFill>
                  <a:srgbClr val="FFFFFF"/>
                </a:solidFill>
                <a:cs typeface="Times New Roman" panose="02020603050405020304" pitchFamily="18" charset="0"/>
                <a:sym typeface="Symbol" panose="05050102010706020507" pitchFamily="18" charset="2"/>
              </a:rPr>
              <a:t>i</a:t>
            </a:r>
            <a:r>
              <a:rPr lang="en-US" sz="2400" baseline="30000" noProof="0" dirty="0" err="1">
                <a:solidFill>
                  <a:srgbClr val="FFFFFF"/>
                </a:solidFill>
                <a:cs typeface="Times New Roman" panose="02020603050405020304" pitchFamily="18" charset="0"/>
                <a:sym typeface="Symbol" panose="05050102010706020507" pitchFamily="18" charset="2"/>
              </a:rPr>
              <a:t>th</a:t>
            </a:r>
            <a:r>
              <a:rPr lang="en-US" sz="2400" noProof="0" dirty="0">
                <a:solidFill>
                  <a:srgbClr val="FFFFFF"/>
                </a:solidFill>
                <a:cs typeface="Times New Roman" panose="02020603050405020304" pitchFamily="18" charset="0"/>
                <a:sym typeface="Symbol" panose="05050102010706020507" pitchFamily="18" charset="2"/>
              </a:rPr>
              <a:t> gives an expected amount </a:t>
            </a:r>
            <a:r>
              <a:rPr lang="en-US" sz="2400" dirty="0">
                <a:solidFill>
                  <a:srgbClr val="FF00FF"/>
                </a:solidFill>
                <a:cs typeface="Times New Roman" panose="02020603050405020304" pitchFamily="18" charset="0"/>
                <a:sym typeface="Symbol" panose="05050102010706020507" pitchFamily="18" charset="2"/>
              </a:rPr>
              <a:t>q</a:t>
            </a:r>
            <a:r>
              <a:rPr lang="en-US" sz="2400" baseline="-25000" noProof="0" dirty="0" err="1">
                <a:solidFill>
                  <a:srgbClr val="FF00FF"/>
                </a:solidFill>
                <a:cs typeface="Times New Roman" panose="02020603050405020304" pitchFamily="18" charset="0"/>
                <a:sym typeface="Symbol" panose="05050102010706020507" pitchFamily="18" charset="2"/>
              </a:rPr>
              <a:t>i</a:t>
            </a:r>
            <a:r>
              <a:rPr lang="en-US" sz="2400" noProof="0" dirty="0">
                <a:solidFill>
                  <a:srgbClr val="FFFFFF"/>
                </a:solidFill>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827161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 calcmode="lin" valueType="num">
                                      <p:cBhvr additive="base">
                                        <p:cTn id="15"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 calcmode="lin" valueType="num">
                                      <p:cBhvr additive="base">
                                        <p:cTn id="21" dur="500" fill="hold"/>
                                        <p:tgtEl>
                                          <p:spTgt spid="8">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8">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anim calcmode="lin" valueType="num">
                                      <p:cBhvr additive="base">
                                        <p:cTn id="25" dur="500" fill="hold"/>
                                        <p:tgtEl>
                                          <p:spTgt spid="8">
                                            <p:txEl>
                                              <p:pRg st="2" end="2"/>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2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par>
                                <p:cTn id="41" presetID="1" presetClass="exit" presetSubtype="0" fill="hold" grpId="1" nodeType="withEffect">
                                  <p:stCondLst>
                                    <p:cond delay="0"/>
                                  </p:stCondLst>
                                  <p:childTnLst>
                                    <p:set>
                                      <p:cBhvr>
                                        <p:cTn id="42" dur="1" fill="hold">
                                          <p:stCondLst>
                                            <p:cond delay="0"/>
                                          </p:stCondLst>
                                        </p:cTn>
                                        <p:tgtEl>
                                          <p:spTgt spid="22"/>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4"/>
                                        </p:tgtEl>
                                        <p:attrNameLst>
                                          <p:attrName>style.visibility</p:attrName>
                                        </p:attrNameLst>
                                      </p:cBhvr>
                                      <p:to>
                                        <p:strVal val="visible"/>
                                      </p:to>
                                    </p:set>
                                  </p:childTnLst>
                                </p:cTn>
                              </p:par>
                              <p:par>
                                <p:cTn id="47" presetID="1" presetClass="exit" presetSubtype="0" fill="hold" grpId="1" nodeType="withEffect">
                                  <p:stCondLst>
                                    <p:cond delay="0"/>
                                  </p:stCondLst>
                                  <p:childTnLst>
                                    <p:set>
                                      <p:cBhvr>
                                        <p:cTn id="48" dur="1" fill="hold">
                                          <p:stCondLst>
                                            <p:cond delay="0"/>
                                          </p:stCondLst>
                                        </p:cTn>
                                        <p:tgtEl>
                                          <p:spTgt spid="36"/>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5"/>
                                        </p:tgtEl>
                                        <p:attrNameLst>
                                          <p:attrName>style.visibility</p:attrName>
                                        </p:attrNameLst>
                                      </p:cBhvr>
                                      <p:to>
                                        <p:strVal val="visible"/>
                                      </p:to>
                                    </p:set>
                                  </p:childTnLst>
                                </p:cTn>
                              </p:par>
                              <p:par>
                                <p:cTn id="53" presetID="1" presetClass="exit" presetSubtype="0" fill="hold" grpId="1" nodeType="withEffect">
                                  <p:stCondLst>
                                    <p:cond delay="0"/>
                                  </p:stCondLst>
                                  <p:childTnLst>
                                    <p:set>
                                      <p:cBhvr>
                                        <p:cTn id="54" dur="1" fill="hold">
                                          <p:stCondLst>
                                            <p:cond delay="0"/>
                                          </p:stCondLst>
                                        </p:cTn>
                                        <p:tgtEl>
                                          <p:spTgt spid="44"/>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7"/>
                                        </p:tgtEl>
                                        <p:attrNameLst>
                                          <p:attrName>style.visibility</p:attrName>
                                        </p:attrNameLst>
                                      </p:cBhvr>
                                      <p:to>
                                        <p:strVal val="visible"/>
                                      </p:to>
                                    </p:set>
                                  </p:childTnLst>
                                </p:cTn>
                              </p:par>
                              <p:par>
                                <p:cTn id="59" presetID="1" presetClass="exit" presetSubtype="0" fill="hold" grpId="1" nodeType="withEffect">
                                  <p:stCondLst>
                                    <p:cond delay="0"/>
                                  </p:stCondLst>
                                  <p:childTnLst>
                                    <p:set>
                                      <p:cBhvr>
                                        <p:cTn id="60" dur="1" fill="hold">
                                          <p:stCondLst>
                                            <p:cond delay="0"/>
                                          </p:stCondLst>
                                        </p:cTn>
                                        <p:tgtEl>
                                          <p:spTgt spid="25"/>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20"/>
                                        </p:tgtEl>
                                        <p:attrNameLst>
                                          <p:attrName>style.visibility</p:attrName>
                                        </p:attrNameLst>
                                      </p:cBhvr>
                                      <p:to>
                                        <p:strVal val="visible"/>
                                      </p:to>
                                    </p:set>
                                    <p:anim calcmode="lin" valueType="num">
                                      <p:cBhvr additive="base">
                                        <p:cTn id="65" dur="500" fill="hold"/>
                                        <p:tgtEl>
                                          <p:spTgt spid="20"/>
                                        </p:tgtEl>
                                        <p:attrNameLst>
                                          <p:attrName>ppt_x</p:attrName>
                                        </p:attrNameLst>
                                      </p:cBhvr>
                                      <p:tavLst>
                                        <p:tav tm="0">
                                          <p:val>
                                            <p:strVal val="#ppt_x"/>
                                          </p:val>
                                        </p:tav>
                                        <p:tav tm="100000">
                                          <p:val>
                                            <p:strVal val="#ppt_x"/>
                                          </p:val>
                                        </p:tav>
                                      </p:tavLst>
                                    </p:anim>
                                    <p:anim calcmode="lin" valueType="num">
                                      <p:cBhvr additive="base">
                                        <p:cTn id="66" dur="500" fill="hold"/>
                                        <p:tgtEl>
                                          <p:spTgt spid="20"/>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 calcmode="lin" valueType="num">
                                      <p:cBhvr additive="base">
                                        <p:cTn id="69" dur="500" fill="hold"/>
                                        <p:tgtEl>
                                          <p:spTgt spid="21"/>
                                        </p:tgtEl>
                                        <p:attrNameLst>
                                          <p:attrName>ppt_x</p:attrName>
                                        </p:attrNameLst>
                                      </p:cBhvr>
                                      <p:tavLst>
                                        <p:tav tm="0">
                                          <p:val>
                                            <p:strVal val="#ppt_x"/>
                                          </p:val>
                                        </p:tav>
                                        <p:tav tm="100000">
                                          <p:val>
                                            <p:strVal val="#ppt_x"/>
                                          </p:val>
                                        </p:tav>
                                      </p:tavLst>
                                    </p:anim>
                                    <p:anim calcmode="lin" valueType="num">
                                      <p:cBhvr additive="base">
                                        <p:cTn id="70" dur="500" fill="hold"/>
                                        <p:tgtEl>
                                          <p:spTgt spid="21"/>
                                        </p:tgtEl>
                                        <p:attrNameLst>
                                          <p:attrName>ppt_y</p:attrName>
                                        </p:attrNameLst>
                                      </p:cBhvr>
                                      <p:tavLst>
                                        <p:tav tm="0">
                                          <p:val>
                                            <p:strVal val="1+#ppt_h/2"/>
                                          </p:val>
                                        </p:tav>
                                        <p:tav tm="100000">
                                          <p:val>
                                            <p:strVal val="#ppt_y"/>
                                          </p:val>
                                        </p:tav>
                                      </p:tavLst>
                                    </p:anim>
                                  </p:childTnLst>
                                </p:cTn>
                              </p:par>
                              <p:par>
                                <p:cTn id="71" presetID="1" presetClass="exit" presetSubtype="0" fill="hold" grpId="1" nodeType="withEffect">
                                  <p:stCondLst>
                                    <p:cond delay="0"/>
                                  </p:stCondLst>
                                  <p:childTnLst>
                                    <p:set>
                                      <p:cBhvr>
                                        <p:cTn id="72" dur="1" fill="hold">
                                          <p:stCondLst>
                                            <p:cond delay="0"/>
                                          </p:stCondLst>
                                        </p:cTn>
                                        <p:tgtEl>
                                          <p:spTgt spid="47"/>
                                        </p:tgtEl>
                                        <p:attrNameLst>
                                          <p:attrName>style.visibility</p:attrName>
                                        </p:attrNameLst>
                                      </p:cBhvr>
                                      <p:to>
                                        <p:strVal val="hidden"/>
                                      </p:to>
                                    </p:set>
                                  </p:childTnLst>
                                </p:cTn>
                              </p:par>
                              <p:par>
                                <p:cTn id="73" presetID="2" presetClass="entr" presetSubtype="4" fill="hold" grpId="0" nodeType="withEffect">
                                  <p:stCondLst>
                                    <p:cond delay="0"/>
                                  </p:stCondLst>
                                  <p:childTnLst>
                                    <p:set>
                                      <p:cBhvr>
                                        <p:cTn id="74" dur="1" fill="hold">
                                          <p:stCondLst>
                                            <p:cond delay="0"/>
                                          </p:stCondLst>
                                        </p:cTn>
                                        <p:tgtEl>
                                          <p:spTgt spid="23"/>
                                        </p:tgtEl>
                                        <p:attrNameLst>
                                          <p:attrName>style.visibility</p:attrName>
                                        </p:attrNameLst>
                                      </p:cBhvr>
                                      <p:to>
                                        <p:strVal val="visible"/>
                                      </p:to>
                                    </p:set>
                                    <p:anim calcmode="lin" valueType="num">
                                      <p:cBhvr additive="base">
                                        <p:cTn id="75" dur="500" fill="hold"/>
                                        <p:tgtEl>
                                          <p:spTgt spid="23"/>
                                        </p:tgtEl>
                                        <p:attrNameLst>
                                          <p:attrName>ppt_x</p:attrName>
                                        </p:attrNameLst>
                                      </p:cBhvr>
                                      <p:tavLst>
                                        <p:tav tm="0">
                                          <p:val>
                                            <p:strVal val="#ppt_x"/>
                                          </p:val>
                                        </p:tav>
                                        <p:tav tm="100000">
                                          <p:val>
                                            <p:strVal val="#ppt_x"/>
                                          </p:val>
                                        </p:tav>
                                      </p:tavLst>
                                    </p:anim>
                                    <p:anim calcmode="lin" valueType="num">
                                      <p:cBhvr additive="base">
                                        <p:cTn id="76" dur="500" fill="hold"/>
                                        <p:tgtEl>
                                          <p:spTgt spid="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500" fill="hold"/>
                                        <p:tgtEl>
                                          <p:spTgt spid="31"/>
                                        </p:tgtEl>
                                        <p:attrNameLst>
                                          <p:attrName>ppt_x</p:attrName>
                                        </p:attrNameLst>
                                      </p:cBhvr>
                                      <p:tavLst>
                                        <p:tav tm="0">
                                          <p:val>
                                            <p:strVal val="#ppt_x"/>
                                          </p:val>
                                        </p:tav>
                                        <p:tav tm="100000">
                                          <p:val>
                                            <p:strVal val="#ppt_x"/>
                                          </p:val>
                                        </p:tav>
                                      </p:tavLst>
                                    </p:anim>
                                    <p:anim calcmode="lin" valueType="num">
                                      <p:cBhvr additive="base">
                                        <p:cTn id="80" dur="5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6"/>
                                        </p:tgtEl>
                                        <p:attrNameLst>
                                          <p:attrName>style.visibility</p:attrName>
                                        </p:attrNameLst>
                                      </p:cBhvr>
                                      <p:to>
                                        <p:strVal val="visible"/>
                                      </p:to>
                                    </p:set>
                                    <p:anim calcmode="lin" valueType="num">
                                      <p:cBhvr additive="base">
                                        <p:cTn id="83" dur="500" fill="hold"/>
                                        <p:tgtEl>
                                          <p:spTgt spid="26"/>
                                        </p:tgtEl>
                                        <p:attrNameLst>
                                          <p:attrName>ppt_x</p:attrName>
                                        </p:attrNameLst>
                                      </p:cBhvr>
                                      <p:tavLst>
                                        <p:tav tm="0">
                                          <p:val>
                                            <p:strVal val="#ppt_x"/>
                                          </p:val>
                                        </p:tav>
                                        <p:tav tm="100000">
                                          <p:val>
                                            <p:strVal val="#ppt_x"/>
                                          </p:val>
                                        </p:tav>
                                      </p:tavLst>
                                    </p:anim>
                                    <p:anim calcmode="lin" valueType="num">
                                      <p:cBhvr additive="base">
                                        <p:cTn id="84" dur="500" fill="hold"/>
                                        <p:tgtEl>
                                          <p:spTgt spid="26"/>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33"/>
                                        </p:tgtEl>
                                        <p:attrNameLst>
                                          <p:attrName>style.visibility</p:attrName>
                                        </p:attrNameLst>
                                      </p:cBhvr>
                                      <p:to>
                                        <p:strVal val="visible"/>
                                      </p:to>
                                    </p:set>
                                    <p:anim calcmode="lin" valueType="num">
                                      <p:cBhvr additive="base">
                                        <p:cTn id="87" dur="500" fill="hold"/>
                                        <p:tgtEl>
                                          <p:spTgt spid="33"/>
                                        </p:tgtEl>
                                        <p:attrNameLst>
                                          <p:attrName>ppt_x</p:attrName>
                                        </p:attrNameLst>
                                      </p:cBhvr>
                                      <p:tavLst>
                                        <p:tav tm="0">
                                          <p:val>
                                            <p:strVal val="#ppt_x"/>
                                          </p:val>
                                        </p:tav>
                                        <p:tav tm="100000">
                                          <p:val>
                                            <p:strVal val="#ppt_x"/>
                                          </p:val>
                                        </p:tav>
                                      </p:tavLst>
                                    </p:anim>
                                    <p:anim calcmode="lin" valueType="num">
                                      <p:cBhvr additive="base">
                                        <p:cTn id="88" dur="500" fill="hold"/>
                                        <p:tgtEl>
                                          <p:spTgt spid="33"/>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34"/>
                                        </p:tgtEl>
                                        <p:attrNameLst>
                                          <p:attrName>style.visibility</p:attrName>
                                        </p:attrNameLst>
                                      </p:cBhvr>
                                      <p:to>
                                        <p:strVal val="visible"/>
                                      </p:to>
                                    </p:set>
                                    <p:anim calcmode="lin" valueType="num">
                                      <p:cBhvr additive="base">
                                        <p:cTn id="91" dur="500" fill="hold"/>
                                        <p:tgtEl>
                                          <p:spTgt spid="34"/>
                                        </p:tgtEl>
                                        <p:attrNameLst>
                                          <p:attrName>ppt_x</p:attrName>
                                        </p:attrNameLst>
                                      </p:cBhvr>
                                      <p:tavLst>
                                        <p:tav tm="0">
                                          <p:val>
                                            <p:strVal val="#ppt_x"/>
                                          </p:val>
                                        </p:tav>
                                        <p:tav tm="100000">
                                          <p:val>
                                            <p:strVal val="#ppt_x"/>
                                          </p:val>
                                        </p:tav>
                                      </p:tavLst>
                                    </p:anim>
                                    <p:anim calcmode="lin" valueType="num">
                                      <p:cBhvr additive="base">
                                        <p:cTn id="92" dur="500" fill="hold"/>
                                        <p:tgtEl>
                                          <p:spTgt spid="34"/>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39"/>
                                        </p:tgtEl>
                                        <p:attrNameLst>
                                          <p:attrName>style.visibility</p:attrName>
                                        </p:attrNameLst>
                                      </p:cBhvr>
                                      <p:to>
                                        <p:strVal val="visible"/>
                                      </p:to>
                                    </p:set>
                                    <p:anim calcmode="lin" valueType="num">
                                      <p:cBhvr additive="base">
                                        <p:cTn id="95" dur="500" fill="hold"/>
                                        <p:tgtEl>
                                          <p:spTgt spid="39"/>
                                        </p:tgtEl>
                                        <p:attrNameLst>
                                          <p:attrName>ppt_x</p:attrName>
                                        </p:attrNameLst>
                                      </p:cBhvr>
                                      <p:tavLst>
                                        <p:tav tm="0">
                                          <p:val>
                                            <p:strVal val="#ppt_x"/>
                                          </p:val>
                                        </p:tav>
                                        <p:tav tm="100000">
                                          <p:val>
                                            <p:strVal val="#ppt_x"/>
                                          </p:val>
                                        </p:tav>
                                      </p:tavLst>
                                    </p:anim>
                                    <p:anim calcmode="lin" valueType="num">
                                      <p:cBhvr additive="base">
                                        <p:cTn id="96" dur="500" fill="hold"/>
                                        <p:tgtEl>
                                          <p:spTgt spid="39"/>
                                        </p:tgtEl>
                                        <p:attrNameLst>
                                          <p:attrName>ppt_y</p:attrName>
                                        </p:attrNameLst>
                                      </p:cBhvr>
                                      <p:tavLst>
                                        <p:tav tm="0">
                                          <p:val>
                                            <p:strVal val="1+#ppt_h/2"/>
                                          </p:val>
                                        </p:tav>
                                        <p:tav tm="100000">
                                          <p:val>
                                            <p:strVal val="#ppt_y"/>
                                          </p:val>
                                        </p:tav>
                                      </p:tavLst>
                                    </p:anim>
                                  </p:childTnLst>
                                </p:cTn>
                              </p:par>
                              <p:par>
                                <p:cTn id="97" presetID="2" presetClass="entr" presetSubtype="4" fill="hold" nodeType="withEffect">
                                  <p:stCondLst>
                                    <p:cond delay="0"/>
                                  </p:stCondLst>
                                  <p:childTnLst>
                                    <p:set>
                                      <p:cBhvr>
                                        <p:cTn id="98" dur="1" fill="hold">
                                          <p:stCondLst>
                                            <p:cond delay="0"/>
                                          </p:stCondLst>
                                        </p:cTn>
                                        <p:tgtEl>
                                          <p:spTgt spid="40"/>
                                        </p:tgtEl>
                                        <p:attrNameLst>
                                          <p:attrName>style.visibility</p:attrName>
                                        </p:attrNameLst>
                                      </p:cBhvr>
                                      <p:to>
                                        <p:strVal val="visible"/>
                                      </p:to>
                                    </p:set>
                                    <p:anim calcmode="lin" valueType="num">
                                      <p:cBhvr additive="base">
                                        <p:cTn id="99" dur="500" fill="hold"/>
                                        <p:tgtEl>
                                          <p:spTgt spid="40"/>
                                        </p:tgtEl>
                                        <p:attrNameLst>
                                          <p:attrName>ppt_x</p:attrName>
                                        </p:attrNameLst>
                                      </p:cBhvr>
                                      <p:tavLst>
                                        <p:tav tm="0">
                                          <p:val>
                                            <p:strVal val="#ppt_x"/>
                                          </p:val>
                                        </p:tav>
                                        <p:tav tm="100000">
                                          <p:val>
                                            <p:strVal val="#ppt_x"/>
                                          </p:val>
                                        </p:tav>
                                      </p:tavLst>
                                    </p:anim>
                                    <p:anim calcmode="lin" valueType="num">
                                      <p:cBhvr additive="base">
                                        <p:cTn id="100" dur="500" fill="hold"/>
                                        <p:tgtEl>
                                          <p:spTgt spid="40"/>
                                        </p:tgtEl>
                                        <p:attrNameLst>
                                          <p:attrName>ppt_y</p:attrName>
                                        </p:attrNameLst>
                                      </p:cBhvr>
                                      <p:tavLst>
                                        <p:tav tm="0">
                                          <p:val>
                                            <p:strVal val="1+#ppt_h/2"/>
                                          </p:val>
                                        </p:tav>
                                        <p:tav tm="100000">
                                          <p:val>
                                            <p:strVal val="#ppt_y"/>
                                          </p:val>
                                        </p:tav>
                                      </p:tavLst>
                                    </p:anim>
                                  </p:childTnLst>
                                </p:cTn>
                              </p:par>
                              <p:par>
                                <p:cTn id="101" presetID="2" presetClass="entr" presetSubtype="4" fill="hold" nodeType="withEffect">
                                  <p:stCondLst>
                                    <p:cond delay="0"/>
                                  </p:stCondLst>
                                  <p:childTnLst>
                                    <p:set>
                                      <p:cBhvr>
                                        <p:cTn id="102" dur="1" fill="hold">
                                          <p:stCondLst>
                                            <p:cond delay="0"/>
                                          </p:stCondLst>
                                        </p:cTn>
                                        <p:tgtEl>
                                          <p:spTgt spid="46"/>
                                        </p:tgtEl>
                                        <p:attrNameLst>
                                          <p:attrName>style.visibility</p:attrName>
                                        </p:attrNameLst>
                                      </p:cBhvr>
                                      <p:to>
                                        <p:strVal val="visible"/>
                                      </p:to>
                                    </p:set>
                                    <p:anim calcmode="lin" valueType="num">
                                      <p:cBhvr additive="base">
                                        <p:cTn id="103" dur="500" fill="hold"/>
                                        <p:tgtEl>
                                          <p:spTgt spid="46"/>
                                        </p:tgtEl>
                                        <p:attrNameLst>
                                          <p:attrName>ppt_x</p:attrName>
                                        </p:attrNameLst>
                                      </p:cBhvr>
                                      <p:tavLst>
                                        <p:tav tm="0">
                                          <p:val>
                                            <p:strVal val="#ppt_x"/>
                                          </p:val>
                                        </p:tav>
                                        <p:tav tm="100000">
                                          <p:val>
                                            <p:strVal val="#ppt_x"/>
                                          </p:val>
                                        </p:tav>
                                      </p:tavLst>
                                    </p:anim>
                                    <p:anim calcmode="lin" valueType="num">
                                      <p:cBhvr additive="base">
                                        <p:cTn id="104" dur="500" fill="hold"/>
                                        <p:tgtEl>
                                          <p:spTgt spid="46"/>
                                        </p:tgtEl>
                                        <p:attrNameLst>
                                          <p:attrName>ppt_y</p:attrName>
                                        </p:attrNameLst>
                                      </p:cBhvr>
                                      <p:tavLst>
                                        <p:tav tm="0">
                                          <p:val>
                                            <p:strVal val="1+#ppt_h/2"/>
                                          </p:val>
                                        </p:tav>
                                        <p:tav tm="100000">
                                          <p:val>
                                            <p:strVal val="#ppt_y"/>
                                          </p:val>
                                        </p:tav>
                                      </p:tavLst>
                                    </p:anim>
                                  </p:childTnLst>
                                </p:cTn>
                              </p:par>
                              <p:par>
                                <p:cTn id="105" presetID="1" presetClass="entr" presetSubtype="0" fill="hold" grpId="0" nodeType="withEffect">
                                  <p:stCondLst>
                                    <p:cond delay="0"/>
                                  </p:stCondLst>
                                  <p:childTnLst>
                                    <p:set>
                                      <p:cBhvr>
                                        <p:cTn id="106" dur="1" fill="hold">
                                          <p:stCondLst>
                                            <p:cond delay="0"/>
                                          </p:stCondLst>
                                        </p:cTn>
                                        <p:tgtEl>
                                          <p:spTgt spid="2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28"/>
                                        </p:tgtEl>
                                        <p:attrNameLst>
                                          <p:attrName>style.visibility</p:attrName>
                                        </p:attrNameLst>
                                      </p:cBhvr>
                                      <p:to>
                                        <p:strVal val="visible"/>
                                      </p:to>
                                    </p:set>
                                  </p:childTnLst>
                                </p:cTn>
                              </p:par>
                              <p:par>
                                <p:cTn id="109" presetID="1" presetClass="exit" presetSubtype="0" fill="hold" grpId="1" nodeType="withEffect">
                                  <p:stCondLst>
                                    <p:cond delay="0"/>
                                  </p:stCondLst>
                                  <p:childTnLst>
                                    <p:set>
                                      <p:cBhvr>
                                        <p:cTn id="110" dur="1" fill="hold">
                                          <p:stCondLst>
                                            <p:cond delay="0"/>
                                          </p:stCondLst>
                                        </p:cTn>
                                        <p:tgtEl>
                                          <p:spTgt spid="27"/>
                                        </p:tgtEl>
                                        <p:attrNameLst>
                                          <p:attrName>style.visibility</p:attrName>
                                        </p:attrNameLst>
                                      </p:cBhvr>
                                      <p:to>
                                        <p:strVal val="hidden"/>
                                      </p:to>
                                    </p:set>
                                  </p:childTnLst>
                                </p:cTn>
                              </p:par>
                              <p:par>
                                <p:cTn id="111" presetID="1" presetClass="entr" presetSubtype="0" fill="hold" grpId="0" nodeType="withEffect">
                                  <p:stCondLst>
                                    <p:cond delay="0"/>
                                  </p:stCondLst>
                                  <p:childTnLst>
                                    <p:set>
                                      <p:cBhvr>
                                        <p:cTn id="112" dur="1" fill="hold">
                                          <p:stCondLst>
                                            <p:cond delay="0"/>
                                          </p:stCondLst>
                                        </p:cTn>
                                        <p:tgtEl>
                                          <p:spTgt spid="35"/>
                                        </p:tgtEl>
                                        <p:attrNameLst>
                                          <p:attrName>style.visibility</p:attrName>
                                        </p:attrNameLst>
                                      </p:cBhvr>
                                      <p:to>
                                        <p:strVal val="visible"/>
                                      </p:to>
                                    </p:set>
                                  </p:childTnLst>
                                </p:cTn>
                              </p:par>
                              <p:par>
                                <p:cTn id="113" presetID="1" presetClass="exit" presetSubtype="0" fill="hold" grpId="1" nodeType="withEffect">
                                  <p:stCondLst>
                                    <p:cond delay="0"/>
                                  </p:stCondLst>
                                  <p:childTnLst>
                                    <p:set>
                                      <p:cBhvr>
                                        <p:cTn id="114" dur="1" fill="hold">
                                          <p:stCondLst>
                                            <p:cond delay="0"/>
                                          </p:stCondLst>
                                        </p:cTn>
                                        <p:tgtEl>
                                          <p:spTgt spid="28"/>
                                        </p:tgtEl>
                                        <p:attrNameLst>
                                          <p:attrName>style.visibility</p:attrName>
                                        </p:attrNameLst>
                                      </p:cBhvr>
                                      <p:to>
                                        <p:strVal val="hidden"/>
                                      </p:to>
                                    </p:set>
                                  </p:childTnLst>
                                </p:cTn>
                              </p:par>
                              <p:par>
                                <p:cTn id="115" presetID="1" presetClass="entr" presetSubtype="0" fill="hold" grpId="0" nodeType="withEffect">
                                  <p:stCondLst>
                                    <p:cond delay="0"/>
                                  </p:stCondLst>
                                  <p:childTnLst>
                                    <p:set>
                                      <p:cBhvr>
                                        <p:cTn id="116" dur="1" fill="hold">
                                          <p:stCondLst>
                                            <p:cond delay="0"/>
                                          </p:stCondLst>
                                        </p:cTn>
                                        <p:tgtEl>
                                          <p:spTgt spid="38"/>
                                        </p:tgtEl>
                                        <p:attrNameLst>
                                          <p:attrName>style.visibility</p:attrName>
                                        </p:attrNameLst>
                                      </p:cBhvr>
                                      <p:to>
                                        <p:strVal val="visible"/>
                                      </p:to>
                                    </p:set>
                                  </p:childTnLst>
                                </p:cTn>
                              </p:par>
                              <p:par>
                                <p:cTn id="117" presetID="1" presetClass="exit" presetSubtype="0" fill="hold" grpId="1" nodeType="withEffect">
                                  <p:stCondLst>
                                    <p:cond delay="0"/>
                                  </p:stCondLst>
                                  <p:childTnLst>
                                    <p:set>
                                      <p:cBhvr>
                                        <p:cTn id="118" dur="1" fill="hold">
                                          <p:stCondLst>
                                            <p:cond delay="0"/>
                                          </p:stCondLst>
                                        </p:cTn>
                                        <p:tgtEl>
                                          <p:spTgt spid="35"/>
                                        </p:tgtEl>
                                        <p:attrNameLst>
                                          <p:attrName>style.visibility</p:attrName>
                                        </p:attrNameLst>
                                      </p:cBhvr>
                                      <p:to>
                                        <p:strVal val="hidden"/>
                                      </p:to>
                                    </p:set>
                                  </p:childTnLst>
                                </p:cTn>
                              </p:par>
                              <p:par>
                                <p:cTn id="119" presetID="1" presetClass="entr" presetSubtype="0" fill="hold" grpId="0" nodeType="withEffect">
                                  <p:stCondLst>
                                    <p:cond delay="0"/>
                                  </p:stCondLst>
                                  <p:childTnLst>
                                    <p:set>
                                      <p:cBhvr>
                                        <p:cTn id="120" dur="1" fill="hold">
                                          <p:stCondLst>
                                            <p:cond delay="0"/>
                                          </p:stCondLst>
                                        </p:cTn>
                                        <p:tgtEl>
                                          <p:spTgt spid="37"/>
                                        </p:tgtEl>
                                        <p:attrNameLst>
                                          <p:attrName>style.visibility</p:attrName>
                                        </p:attrNameLst>
                                      </p:cBhvr>
                                      <p:to>
                                        <p:strVal val="visible"/>
                                      </p:to>
                                    </p:set>
                                  </p:childTnLst>
                                </p:cTn>
                              </p:par>
                              <p:par>
                                <p:cTn id="121" presetID="1" presetClass="exit" presetSubtype="0" fill="hold" grpId="1" nodeType="withEffect">
                                  <p:stCondLst>
                                    <p:cond delay="0"/>
                                  </p:stCondLst>
                                  <p:childTnLst>
                                    <p:set>
                                      <p:cBhvr>
                                        <p:cTn id="122" dur="1" fill="hold">
                                          <p:stCondLst>
                                            <p:cond delay="0"/>
                                          </p:stCondLst>
                                        </p:cTn>
                                        <p:tgtEl>
                                          <p:spTgt spid="38"/>
                                        </p:tgtEl>
                                        <p:attrNameLst>
                                          <p:attrName>style.visibility</p:attrName>
                                        </p:attrNameLst>
                                      </p:cBhvr>
                                      <p:to>
                                        <p:strVal val="hidden"/>
                                      </p:to>
                                    </p:set>
                                  </p:childTnLst>
                                </p:cTn>
                              </p:par>
                              <p:par>
                                <p:cTn id="123" presetID="1" presetClass="entr" presetSubtype="0" fill="hold" grpId="0" nodeType="withEffect">
                                  <p:stCondLst>
                                    <p:cond delay="0"/>
                                  </p:stCondLst>
                                  <p:childTnLst>
                                    <p:set>
                                      <p:cBhvr>
                                        <p:cTn id="124" dur="1" fill="hold">
                                          <p:stCondLst>
                                            <p:cond delay="0"/>
                                          </p:stCondLst>
                                        </p:cTn>
                                        <p:tgtEl>
                                          <p:spTgt spid="12"/>
                                        </p:tgtEl>
                                        <p:attrNameLst>
                                          <p:attrName>style.visibility</p:attrName>
                                        </p:attrNameLst>
                                      </p:cBhvr>
                                      <p:to>
                                        <p:strVal val="visible"/>
                                      </p:to>
                                    </p:set>
                                  </p:childTnLst>
                                </p:cTn>
                              </p:par>
                              <p:par>
                                <p:cTn id="125" presetID="1" presetClass="exit" presetSubtype="0" fill="hold" grpId="1" nodeType="withEffect">
                                  <p:stCondLst>
                                    <p:cond delay="0"/>
                                  </p:stCondLst>
                                  <p:childTnLst>
                                    <p:set>
                                      <p:cBhvr>
                                        <p:cTn id="126" dur="1" fill="hold">
                                          <p:stCondLst>
                                            <p:cond delay="0"/>
                                          </p:stCondLst>
                                        </p:cTn>
                                        <p:tgtEl>
                                          <p:spTgt spid="37"/>
                                        </p:tgtEl>
                                        <p:attrNameLst>
                                          <p:attrName>style.visibility</p:attrName>
                                        </p:attrNameLst>
                                      </p:cBhvr>
                                      <p:to>
                                        <p:strVal val="hidden"/>
                                      </p:to>
                                    </p:set>
                                  </p:childTnLst>
                                </p:cTn>
                              </p:par>
                              <p:par>
                                <p:cTn id="127" presetID="1" presetClass="entr" presetSubtype="0" fill="hold" grpId="0" nodeType="withEffect">
                                  <p:stCondLst>
                                    <p:cond delay="0"/>
                                  </p:stCondLst>
                                  <p:childTnLst>
                                    <p:set>
                                      <p:cBhvr>
                                        <p:cTn id="128" dur="1" fill="hold">
                                          <p:stCondLst>
                                            <p:cond delay="0"/>
                                          </p:stCondLst>
                                        </p:cTn>
                                        <p:tgtEl>
                                          <p:spTgt spid="29"/>
                                        </p:tgtEl>
                                        <p:attrNameLst>
                                          <p:attrName>style.visibility</p:attrName>
                                        </p:attrNameLst>
                                      </p:cBhvr>
                                      <p:to>
                                        <p:strVal val="visible"/>
                                      </p:to>
                                    </p:set>
                                  </p:childTnLst>
                                </p:cTn>
                              </p:par>
                              <p:par>
                                <p:cTn id="129" presetID="1" presetClass="exit" presetSubtype="0" fill="hold" grpId="1" nodeType="withEffect">
                                  <p:stCondLst>
                                    <p:cond delay="0"/>
                                  </p:stCondLst>
                                  <p:childTnLst>
                                    <p:set>
                                      <p:cBhvr>
                                        <p:cTn id="130" dur="1" fill="hold">
                                          <p:stCondLst>
                                            <p:cond delay="0"/>
                                          </p:stCondLst>
                                        </p:cTn>
                                        <p:tgtEl>
                                          <p:spTgt spid="12"/>
                                        </p:tgtEl>
                                        <p:attrNameLst>
                                          <p:attrName>style.visibility</p:attrName>
                                        </p:attrNameLst>
                                      </p:cBhvr>
                                      <p:to>
                                        <p:strVal val="hidden"/>
                                      </p:to>
                                    </p:set>
                                  </p:childTnLst>
                                </p:cTn>
                              </p:par>
                              <p:par>
                                <p:cTn id="131" presetID="1" presetClass="entr" presetSubtype="0" fill="hold" grpId="0" nodeType="withEffect">
                                  <p:stCondLst>
                                    <p:cond delay="0"/>
                                  </p:stCondLst>
                                  <p:childTnLst>
                                    <p:set>
                                      <p:cBhvr>
                                        <p:cTn id="132" dur="1" fill="hold">
                                          <p:stCondLst>
                                            <p:cond delay="0"/>
                                          </p:stCondLst>
                                        </p:cTn>
                                        <p:tgtEl>
                                          <p:spTgt spid="30"/>
                                        </p:tgtEl>
                                        <p:attrNameLst>
                                          <p:attrName>style.visibility</p:attrName>
                                        </p:attrNameLst>
                                      </p:cBhvr>
                                      <p:to>
                                        <p:strVal val="visible"/>
                                      </p:to>
                                    </p:set>
                                  </p:childTnLst>
                                </p:cTn>
                              </p:par>
                              <p:par>
                                <p:cTn id="133" presetID="1" presetClass="exit" presetSubtype="0" fill="hold" grpId="1" nodeType="withEffect">
                                  <p:stCondLst>
                                    <p:cond delay="0"/>
                                  </p:stCondLst>
                                  <p:childTnLst>
                                    <p:set>
                                      <p:cBhvr>
                                        <p:cTn id="134" dur="1" fill="hold">
                                          <p:stCondLst>
                                            <p:cond delay="0"/>
                                          </p:stCondLst>
                                        </p:cTn>
                                        <p:tgtEl>
                                          <p:spTgt spid="30"/>
                                        </p:tgtEl>
                                        <p:attrNameLst>
                                          <p:attrName>style.visibility</p:attrName>
                                        </p:attrNameLst>
                                      </p:cBhvr>
                                      <p:to>
                                        <p:strVal val="hidden"/>
                                      </p:to>
                                    </p:set>
                                  </p:childTnLst>
                                </p:cTn>
                              </p:par>
                              <p:par>
                                <p:cTn id="135" presetID="1" presetClass="entr" presetSubtype="0" fill="hold" grpId="0" nodeType="withEffect">
                                  <p:stCondLst>
                                    <p:cond delay="0"/>
                                  </p:stCondLst>
                                  <p:childTnLst>
                                    <p:set>
                                      <p:cBhvr>
                                        <p:cTn id="136" dur="1" fill="hold">
                                          <p:stCondLst>
                                            <p:cond delay="0"/>
                                          </p:stCondLst>
                                        </p:cTn>
                                        <p:tgtEl>
                                          <p:spTgt spid="42"/>
                                        </p:tgtEl>
                                        <p:attrNameLst>
                                          <p:attrName>style.visibility</p:attrName>
                                        </p:attrNameLst>
                                      </p:cBhvr>
                                      <p:to>
                                        <p:strVal val="visible"/>
                                      </p:to>
                                    </p:set>
                                  </p:childTnLst>
                                </p:cTn>
                              </p:par>
                              <p:par>
                                <p:cTn id="137" presetID="1" presetClass="exit" presetSubtype="0" fill="hold" grpId="1" nodeType="withEffect">
                                  <p:stCondLst>
                                    <p:cond delay="0"/>
                                  </p:stCondLst>
                                  <p:childTnLst>
                                    <p:set>
                                      <p:cBhvr>
                                        <p:cTn id="138" dur="1" fill="hold">
                                          <p:stCondLst>
                                            <p:cond delay="0"/>
                                          </p:stCondLst>
                                        </p:cTn>
                                        <p:tgtEl>
                                          <p:spTgt spid="42"/>
                                        </p:tgtEl>
                                        <p:attrNameLst>
                                          <p:attrName>style.visibility</p:attrName>
                                        </p:attrNameLst>
                                      </p:cBhvr>
                                      <p:to>
                                        <p:strVal val="hidden"/>
                                      </p:to>
                                    </p:set>
                                  </p:childTnLst>
                                </p:cTn>
                              </p:par>
                              <p:par>
                                <p:cTn id="139" presetID="1" presetClass="entr" presetSubtype="0" fill="hold" grpId="0" nodeType="withEffect">
                                  <p:stCondLst>
                                    <p:cond delay="0"/>
                                  </p:stCondLst>
                                  <p:childTnLst>
                                    <p:set>
                                      <p:cBhvr>
                                        <p:cTn id="140" dur="1" fill="hold">
                                          <p:stCondLst>
                                            <p:cond delay="0"/>
                                          </p:stCondLst>
                                        </p:cTn>
                                        <p:tgtEl>
                                          <p:spTgt spid="43"/>
                                        </p:tgtEl>
                                        <p:attrNameLst>
                                          <p:attrName>style.visibility</p:attrName>
                                        </p:attrNameLst>
                                      </p:cBhvr>
                                      <p:to>
                                        <p:strVal val="visible"/>
                                      </p:to>
                                    </p:set>
                                  </p:childTnLst>
                                </p:cTn>
                              </p:par>
                              <p:par>
                                <p:cTn id="141" presetID="1" presetClass="exit" presetSubtype="0" fill="hold" grpId="1" nodeType="withEffect">
                                  <p:stCondLst>
                                    <p:cond delay="0"/>
                                  </p:stCondLst>
                                  <p:childTnLst>
                                    <p:set>
                                      <p:cBhvr>
                                        <p:cTn id="142" dur="1" fill="hold">
                                          <p:stCondLst>
                                            <p:cond delay="0"/>
                                          </p:stCondLst>
                                        </p:cTn>
                                        <p:tgtEl>
                                          <p:spTgt spid="43"/>
                                        </p:tgtEl>
                                        <p:attrNameLst>
                                          <p:attrName>style.visibility</p:attrName>
                                        </p:attrNameLst>
                                      </p:cBhvr>
                                      <p:to>
                                        <p:strVal val="hidden"/>
                                      </p:to>
                                    </p:set>
                                  </p:childTnLst>
                                </p:cTn>
                              </p:par>
                              <p:par>
                                <p:cTn id="143" presetID="1" presetClass="exit" presetSubtype="0" fill="hold" grpId="1" nodeType="withEffect">
                                  <p:stCondLst>
                                    <p:cond delay="0"/>
                                  </p:stCondLst>
                                  <p:childTnLst>
                                    <p:set>
                                      <p:cBhvr>
                                        <p:cTn id="144" dur="1" fill="hold">
                                          <p:stCondLst>
                                            <p:cond delay="0"/>
                                          </p:stCondLst>
                                        </p:cTn>
                                        <p:tgtEl>
                                          <p:spTgt spid="29"/>
                                        </p:tgtEl>
                                        <p:attrNameLst>
                                          <p:attrName>style.visibility</p:attrName>
                                        </p:attrNameLst>
                                      </p:cBhvr>
                                      <p:to>
                                        <p:strVal val="hidden"/>
                                      </p:to>
                                    </p:set>
                                  </p:childTnLst>
                                </p:cTn>
                              </p:par>
                              <p:par>
                                <p:cTn id="145" presetID="1" presetClass="entr" presetSubtype="0" fill="hold" grpId="0" nodeType="withEffect">
                                  <p:stCondLst>
                                    <p:cond delay="0"/>
                                  </p:stCondLst>
                                  <p:childTnLst>
                                    <p:set>
                                      <p:cBhvr>
                                        <p:cTn id="146" dur="1" fill="hold">
                                          <p:stCondLst>
                                            <p:cond delay="0"/>
                                          </p:stCondLst>
                                        </p:cTn>
                                        <p:tgtEl>
                                          <p:spTgt spid="48"/>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49"/>
                                        </p:tgtEl>
                                        <p:attrNameLst>
                                          <p:attrName>style.visibility</p:attrName>
                                        </p:attrNameLst>
                                      </p:cBhvr>
                                      <p:to>
                                        <p:strVal val="visible"/>
                                      </p:to>
                                    </p:set>
                                  </p:childTnLst>
                                </p:cTn>
                              </p:par>
                              <p:par>
                                <p:cTn id="149" presetID="1" presetClass="exit" presetSubtype="0" fill="hold" grpId="1" nodeType="withEffect">
                                  <p:stCondLst>
                                    <p:cond delay="0"/>
                                  </p:stCondLst>
                                  <p:childTnLst>
                                    <p:set>
                                      <p:cBhvr>
                                        <p:cTn id="150" dur="1" fill="hold">
                                          <p:stCondLst>
                                            <p:cond delay="0"/>
                                          </p:stCondLst>
                                        </p:cTn>
                                        <p:tgtEl>
                                          <p:spTgt spid="48"/>
                                        </p:tgtEl>
                                        <p:attrNameLst>
                                          <p:attrName>style.visibility</p:attrName>
                                        </p:attrNameLst>
                                      </p:cBhvr>
                                      <p:to>
                                        <p:strVal val="hidden"/>
                                      </p:to>
                                    </p:set>
                                  </p:childTnLst>
                                </p:cTn>
                              </p:par>
                              <p:par>
                                <p:cTn id="151" presetID="1" presetClass="entr" presetSubtype="0" fill="hold" grpId="0" nodeType="withEffect">
                                  <p:stCondLst>
                                    <p:cond delay="0"/>
                                  </p:stCondLst>
                                  <p:childTnLst>
                                    <p:set>
                                      <p:cBhvr>
                                        <p:cTn id="152" dur="1" fill="hold">
                                          <p:stCondLst>
                                            <p:cond delay="0"/>
                                          </p:stCondLst>
                                        </p:cTn>
                                        <p:tgtEl>
                                          <p:spTgt spid="9"/>
                                        </p:tgtEl>
                                        <p:attrNameLst>
                                          <p:attrName>style.visibility</p:attrName>
                                        </p:attrNameLst>
                                      </p:cBhvr>
                                      <p:to>
                                        <p:strVal val="visible"/>
                                      </p:to>
                                    </p:set>
                                  </p:childTnLst>
                                </p:cTn>
                              </p:par>
                              <p:par>
                                <p:cTn id="153" presetID="1" presetClass="exit" presetSubtype="0" fill="hold" grpId="1" nodeType="withEffect">
                                  <p:stCondLst>
                                    <p:cond delay="0"/>
                                  </p:stCondLst>
                                  <p:childTnLst>
                                    <p:set>
                                      <p:cBhvr>
                                        <p:cTn id="154" dur="1" fill="hold">
                                          <p:stCondLst>
                                            <p:cond delay="0"/>
                                          </p:stCondLst>
                                        </p:cTn>
                                        <p:tgtEl>
                                          <p:spTgt spid="49"/>
                                        </p:tgtEl>
                                        <p:attrNameLst>
                                          <p:attrName>style.visibility</p:attrName>
                                        </p:attrNameLst>
                                      </p:cBhvr>
                                      <p:to>
                                        <p:strVal val="hidden"/>
                                      </p:to>
                                    </p:set>
                                  </p:childTnLst>
                                </p:cTn>
                              </p:par>
                              <p:par>
                                <p:cTn id="155" presetID="1" presetClass="exit" presetSubtype="0" fill="hold" grpId="1" nodeType="withEffect">
                                  <p:stCondLst>
                                    <p:cond delay="0"/>
                                  </p:stCondLst>
                                  <p:childTnLst>
                                    <p:set>
                                      <p:cBhvr>
                                        <p:cTn id="156" dur="1" fill="hold">
                                          <p:stCondLst>
                                            <p:cond delay="0"/>
                                          </p:stCondLst>
                                        </p:cTn>
                                        <p:tgtEl>
                                          <p:spTgt spid="9"/>
                                        </p:tgtEl>
                                        <p:attrNameLst>
                                          <p:attrName>style.visibility</p:attrName>
                                        </p:attrNameLst>
                                      </p:cBhvr>
                                      <p:to>
                                        <p:strVal val="hidden"/>
                                      </p:to>
                                    </p:set>
                                  </p:childTnLst>
                                </p:cTn>
                              </p:par>
                              <p:par>
                                <p:cTn id="157" presetID="1" presetClass="entr" presetSubtype="0" fill="hold" grpId="0" nodeType="withEffect">
                                  <p:stCondLst>
                                    <p:cond delay="0"/>
                                  </p:stCondLst>
                                  <p:childTnLst>
                                    <p:set>
                                      <p:cBhvr>
                                        <p:cTn id="158" dur="1" fill="hold">
                                          <p:stCondLst>
                                            <p:cond delay="0"/>
                                          </p:stCondLst>
                                        </p:cTn>
                                        <p:tgtEl>
                                          <p:spTgt spid="15"/>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17"/>
                                        </p:tgtEl>
                                        <p:attrNameLst>
                                          <p:attrName>style.visibility</p:attrName>
                                        </p:attrNameLst>
                                      </p:cBhvr>
                                      <p:to>
                                        <p:strVal val="visible"/>
                                      </p:to>
                                    </p:set>
                                  </p:childTnLst>
                                </p:cTn>
                              </p:par>
                              <p:par>
                                <p:cTn id="161" presetID="1" presetClass="exit" presetSubtype="0" fill="hold" grpId="1" nodeType="withEffect">
                                  <p:stCondLst>
                                    <p:cond delay="0"/>
                                  </p:stCondLst>
                                  <p:childTnLst>
                                    <p:set>
                                      <p:cBhvr>
                                        <p:cTn id="162" dur="1" fill="hold">
                                          <p:stCondLst>
                                            <p:cond delay="0"/>
                                          </p:stCondLst>
                                        </p:cTn>
                                        <p:tgtEl>
                                          <p:spTgt spid="15"/>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17"/>
                                        </p:tgtEl>
                                        <p:attrNameLst>
                                          <p:attrName>style.visibility</p:attrName>
                                        </p:attrNameLst>
                                      </p:cBhvr>
                                      <p:to>
                                        <p:strVal val="hidden"/>
                                      </p:to>
                                    </p:set>
                                  </p:childTnLst>
                                </p:cTn>
                              </p:par>
                            </p:childTnLst>
                          </p:cTn>
                        </p:par>
                      </p:childTnLst>
                    </p:cTn>
                  </p:par>
                  <p:par>
                    <p:cTn id="165" fill="hold">
                      <p:stCondLst>
                        <p:cond delay="indefinite"/>
                      </p:stCondLst>
                      <p:childTnLst>
                        <p:par>
                          <p:cTn id="166" fill="hold">
                            <p:stCondLst>
                              <p:cond delay="0"/>
                            </p:stCondLst>
                            <p:childTnLst>
                              <p:par>
                                <p:cTn id="167" presetID="2" presetClass="entr" presetSubtype="2" fill="hold" nodeType="clickEffect">
                                  <p:stCondLst>
                                    <p:cond delay="0"/>
                                  </p:stCondLst>
                                  <p:childTnLst>
                                    <p:set>
                                      <p:cBhvr>
                                        <p:cTn id="168" dur="1" fill="hold">
                                          <p:stCondLst>
                                            <p:cond delay="0"/>
                                          </p:stCondLst>
                                        </p:cTn>
                                        <p:tgtEl>
                                          <p:spTgt spid="8">
                                            <p:txEl>
                                              <p:pRg st="3" end="3"/>
                                            </p:txEl>
                                          </p:spTgt>
                                        </p:tgtEl>
                                        <p:attrNameLst>
                                          <p:attrName>style.visibility</p:attrName>
                                        </p:attrNameLst>
                                      </p:cBhvr>
                                      <p:to>
                                        <p:strVal val="visible"/>
                                      </p:to>
                                    </p:set>
                                    <p:anim calcmode="lin" valueType="num">
                                      <p:cBhvr additive="base">
                                        <p:cTn id="169" dur="500" fill="hold"/>
                                        <p:tgtEl>
                                          <p:spTgt spid="8">
                                            <p:txEl>
                                              <p:pRg st="3" end="3"/>
                                            </p:txEl>
                                          </p:spTgt>
                                        </p:tgtEl>
                                        <p:attrNameLst>
                                          <p:attrName>ppt_x</p:attrName>
                                        </p:attrNameLst>
                                      </p:cBhvr>
                                      <p:tavLst>
                                        <p:tav tm="0">
                                          <p:val>
                                            <p:strVal val="1+#ppt_w/2"/>
                                          </p:val>
                                        </p:tav>
                                        <p:tav tm="100000">
                                          <p:val>
                                            <p:strVal val="#ppt_x"/>
                                          </p:val>
                                        </p:tav>
                                      </p:tavLst>
                                    </p:anim>
                                    <p:anim calcmode="lin" valueType="num">
                                      <p:cBhvr additive="base">
                                        <p:cTn id="170" dur="500" fill="hold"/>
                                        <p:tgtEl>
                                          <p:spTgt spid="8">
                                            <p:txEl>
                                              <p:pRg st="3" end="3"/>
                                            </p:txEl>
                                          </p:spTgt>
                                        </p:tgtEl>
                                        <p:attrNameLst>
                                          <p:attrName>ppt_y</p:attrName>
                                        </p:attrNameLst>
                                      </p:cBhvr>
                                      <p:tavLst>
                                        <p:tav tm="0">
                                          <p:val>
                                            <p:strVal val="#ppt_y"/>
                                          </p:val>
                                        </p:tav>
                                        <p:tav tm="100000">
                                          <p:val>
                                            <p:strVal val="#ppt_y"/>
                                          </p:val>
                                        </p:tav>
                                      </p:tavLst>
                                    </p:anim>
                                  </p:childTnLst>
                                </p:cTn>
                              </p:par>
                              <p:par>
                                <p:cTn id="171" presetID="2" presetClass="entr" presetSubtype="2" fill="hold" nodeType="withEffect">
                                  <p:stCondLst>
                                    <p:cond delay="0"/>
                                  </p:stCondLst>
                                  <p:childTnLst>
                                    <p:set>
                                      <p:cBhvr>
                                        <p:cTn id="172" dur="1" fill="hold">
                                          <p:stCondLst>
                                            <p:cond delay="0"/>
                                          </p:stCondLst>
                                        </p:cTn>
                                        <p:tgtEl>
                                          <p:spTgt spid="8">
                                            <p:txEl>
                                              <p:pRg st="4" end="4"/>
                                            </p:txEl>
                                          </p:spTgt>
                                        </p:tgtEl>
                                        <p:attrNameLst>
                                          <p:attrName>style.visibility</p:attrName>
                                        </p:attrNameLst>
                                      </p:cBhvr>
                                      <p:to>
                                        <p:strVal val="visible"/>
                                      </p:to>
                                    </p:set>
                                    <p:anim calcmode="lin" valueType="num">
                                      <p:cBhvr additive="base">
                                        <p:cTn id="173" dur="500" fill="hold"/>
                                        <p:tgtEl>
                                          <p:spTgt spid="8">
                                            <p:txEl>
                                              <p:pRg st="4" end="4"/>
                                            </p:txEl>
                                          </p:spTgt>
                                        </p:tgtEl>
                                        <p:attrNameLst>
                                          <p:attrName>ppt_x</p:attrName>
                                        </p:attrNameLst>
                                      </p:cBhvr>
                                      <p:tavLst>
                                        <p:tav tm="0">
                                          <p:val>
                                            <p:strVal val="1+#ppt_w/2"/>
                                          </p:val>
                                        </p:tav>
                                        <p:tav tm="100000">
                                          <p:val>
                                            <p:strVal val="#ppt_x"/>
                                          </p:val>
                                        </p:tav>
                                      </p:tavLst>
                                    </p:anim>
                                    <p:anim calcmode="lin" valueType="num">
                                      <p:cBhvr additive="base">
                                        <p:cTn id="174"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56"/>
                                        </p:tgtEl>
                                        <p:attrNameLst>
                                          <p:attrName>style.visibility</p:attrName>
                                        </p:attrNameLst>
                                      </p:cBhvr>
                                      <p:to>
                                        <p:strVal val="visible"/>
                                      </p:to>
                                    </p:set>
                                  </p:childTnLst>
                                </p:cTn>
                              </p:par>
                            </p:childTnLst>
                          </p:cTn>
                        </p:par>
                      </p:childTnLst>
                    </p:cTn>
                  </p:par>
                  <p:par>
                    <p:cTn id="179" fill="hold">
                      <p:stCondLst>
                        <p:cond delay="indefinite"/>
                      </p:stCondLst>
                      <p:childTnLst>
                        <p:par>
                          <p:cTn id="180" fill="hold">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55"/>
                                        </p:tgtEl>
                                        <p:attrNameLst>
                                          <p:attrName>style.visibility</p:attrName>
                                        </p:attrNameLst>
                                      </p:cBhvr>
                                      <p:to>
                                        <p:strVal val="visible"/>
                                      </p:to>
                                    </p:set>
                                  </p:childTnLst>
                                </p:cTn>
                              </p:par>
                              <p:par>
                                <p:cTn id="183" presetID="1" presetClass="exit" presetSubtype="0" fill="hold" grpId="1" nodeType="withEffect">
                                  <p:stCondLst>
                                    <p:cond delay="0"/>
                                  </p:stCondLst>
                                  <p:childTnLst>
                                    <p:set>
                                      <p:cBhvr>
                                        <p:cTn id="184" dur="1" fill="hold">
                                          <p:stCondLst>
                                            <p:cond delay="0"/>
                                          </p:stCondLst>
                                        </p:cTn>
                                        <p:tgtEl>
                                          <p:spTgt spid="56"/>
                                        </p:tgtEl>
                                        <p:attrNameLst>
                                          <p:attrName>style.visibility</p:attrName>
                                        </p:attrNameLst>
                                      </p:cBhvr>
                                      <p:to>
                                        <p:strVal val="hidden"/>
                                      </p:to>
                                    </p:set>
                                  </p:childTnLst>
                                </p:cTn>
                              </p:par>
                            </p:childTnLst>
                          </p:cTn>
                        </p:par>
                      </p:childTnLst>
                    </p:cTn>
                  </p:par>
                  <p:par>
                    <p:cTn id="185" fill="hold">
                      <p:stCondLst>
                        <p:cond delay="indefinite"/>
                      </p:stCondLst>
                      <p:childTnLst>
                        <p:par>
                          <p:cTn id="186" fill="hold">
                            <p:stCondLst>
                              <p:cond delay="0"/>
                            </p:stCondLst>
                            <p:childTnLst>
                              <p:par>
                                <p:cTn id="187" presetID="1" presetClass="entr" presetSubtype="0" fill="hold" grpId="0" nodeType="clickEffect">
                                  <p:stCondLst>
                                    <p:cond delay="0"/>
                                  </p:stCondLst>
                                  <p:childTnLst>
                                    <p:set>
                                      <p:cBhvr>
                                        <p:cTn id="188" dur="1" fill="hold">
                                          <p:stCondLst>
                                            <p:cond delay="0"/>
                                          </p:stCondLst>
                                        </p:cTn>
                                        <p:tgtEl>
                                          <p:spTgt spid="57"/>
                                        </p:tgtEl>
                                        <p:attrNameLst>
                                          <p:attrName>style.visibility</p:attrName>
                                        </p:attrNameLst>
                                      </p:cBhvr>
                                      <p:to>
                                        <p:strVal val="visible"/>
                                      </p:to>
                                    </p:set>
                                  </p:childTnLst>
                                </p:cTn>
                              </p:par>
                              <p:par>
                                <p:cTn id="189" presetID="1" presetClass="exit" presetSubtype="0" fill="hold" grpId="1" nodeType="withEffect">
                                  <p:stCondLst>
                                    <p:cond delay="0"/>
                                  </p:stCondLst>
                                  <p:childTnLst>
                                    <p:set>
                                      <p:cBhvr>
                                        <p:cTn id="190" dur="1" fill="hold">
                                          <p:stCondLst>
                                            <p:cond delay="0"/>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P spid="12" grpId="1"/>
      <p:bldP spid="22" grpId="0"/>
      <p:bldP spid="22" grpId="1"/>
      <p:bldP spid="24" grpId="0"/>
      <p:bldP spid="24" grpId="1"/>
      <p:bldP spid="25" grpId="0"/>
      <p:bldP spid="25" grpId="1"/>
      <p:bldP spid="27" grpId="0"/>
      <p:bldP spid="27" grpId="1"/>
      <p:bldP spid="28" grpId="0"/>
      <p:bldP spid="28" grpId="1"/>
      <p:bldP spid="29" grpId="0"/>
      <p:bldP spid="29" grpId="1"/>
      <p:bldP spid="30" grpId="0"/>
      <p:bldP spid="30" grpId="1"/>
      <p:bldP spid="35" grpId="0"/>
      <p:bldP spid="35" grpId="1"/>
      <p:bldP spid="36" grpId="0"/>
      <p:bldP spid="36" grpId="1"/>
      <p:bldP spid="37" grpId="0"/>
      <p:bldP spid="37" grpId="1"/>
      <p:bldP spid="38" grpId="0"/>
      <p:bldP spid="38" grpId="1"/>
      <p:bldP spid="42" grpId="0"/>
      <p:bldP spid="42" grpId="1"/>
      <p:bldP spid="43" grpId="0"/>
      <p:bldP spid="43" grpId="1"/>
      <p:bldP spid="44" grpId="0"/>
      <p:bldP spid="44" grpId="1"/>
      <p:bldP spid="47" grpId="0"/>
      <p:bldP spid="47" grpId="1"/>
      <p:bldP spid="48" grpId="0"/>
      <p:bldP spid="48" grpId="1"/>
      <p:bldP spid="49" grpId="0"/>
      <p:bldP spid="49" grpId="1"/>
      <p:bldP spid="9" grpId="0"/>
      <p:bldP spid="9" grpId="1"/>
      <p:bldP spid="15" grpId="0"/>
      <p:bldP spid="15" grpId="1"/>
      <p:bldP spid="17" grpId="0"/>
      <p:bldP spid="17" grpId="1"/>
      <p:bldP spid="20" grpId="0"/>
      <p:bldP spid="21" grpId="0"/>
      <p:bldP spid="23" grpId="0"/>
      <p:bldP spid="26" grpId="0"/>
      <p:bldP spid="31" grpId="0"/>
      <p:bldP spid="55" grpId="0"/>
      <p:bldP spid="55" grpId="1"/>
      <p:bldP spid="56" grpId="0"/>
      <p:bldP spid="56" grpId="1"/>
      <p:bldP spid="5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371600" y="3113960"/>
            <a:ext cx="7086600" cy="2786667"/>
            <a:chOff x="1371600" y="762000"/>
            <a:chExt cx="7086600" cy="2786667"/>
          </a:xfrm>
        </p:grpSpPr>
        <p:sp>
          <p:nvSpPr>
            <p:cNvPr id="17" name="Rectangle 16"/>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Convolutional Networks</a:t>
            </a:r>
          </a:p>
        </p:txBody>
      </p:sp>
      <p:sp>
        <p:nvSpPr>
          <p:cNvPr id="13" name="Text Box 33"/>
          <p:cNvSpPr txBox="1">
            <a:spLocks noChangeArrowheads="1"/>
          </p:cNvSpPr>
          <p:nvPr/>
        </p:nvSpPr>
        <p:spPr bwMode="auto">
          <a:xfrm>
            <a:off x="-97457" y="609600"/>
            <a:ext cx="101558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 </a:t>
            </a:r>
          </a:p>
          <a:p>
            <a:pPr marL="457200" indent="-457200">
              <a:spcBef>
                <a:spcPct val="0"/>
              </a:spcBef>
              <a:buFont typeface="Arial" panose="020B0604020202020204" pitchFamily="34" charset="0"/>
              <a:buChar char="•"/>
            </a:pPr>
            <a:r>
              <a:rPr lang="en-US" altLang="en-US" sz="2400" dirty="0">
                <a:latin typeface="Times New Roman" pitchFamily="18" charset="0"/>
              </a:rPr>
              <a:t>To help the neural network learn, we add </a:t>
            </a:r>
            <a:r>
              <a:rPr lang="en-US" altLang="en-US" sz="2400" dirty="0">
                <a:solidFill>
                  <a:schemeClr val="tx2"/>
                </a:solidFill>
                <a:latin typeface="Times New Roman" pitchFamily="18" charset="0"/>
              </a:rPr>
              <a:t>Space Invariants</a:t>
            </a:r>
            <a:r>
              <a:rPr lang="en-US" altLang="en-US" sz="2400" dirty="0">
                <a:latin typeface="Times New Roman" pitchFamily="18" charset="0"/>
              </a:rPr>
              <a:t>.</a:t>
            </a:r>
          </a:p>
        </p:txBody>
      </p:sp>
      <p:grpSp>
        <p:nvGrpSpPr>
          <p:cNvPr id="337" name="Group 336"/>
          <p:cNvGrpSpPr/>
          <p:nvPr/>
        </p:nvGrpSpPr>
        <p:grpSpPr>
          <a:xfrm>
            <a:off x="1898945" y="3331467"/>
            <a:ext cx="387055" cy="423936"/>
            <a:chOff x="5181600" y="2743200"/>
            <a:chExt cx="543876" cy="540000"/>
          </a:xfrm>
        </p:grpSpPr>
        <p:pic>
          <p:nvPicPr>
            <p:cNvPr id="338" name="Picture 2" descr="Pixel, square wallpaper"/>
            <p:cNvPicPr>
              <a:picLocks noChangeAspect="1" noChangeArrowheads="1"/>
            </p:cNvPicPr>
            <p:nvPr/>
          </p:nvPicPr>
          <p:blipFill rotWithShape="1">
            <a:blip r:embed="rId4">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339" name="Rectangle 33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340" name="Rectangle 33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2" name="Group 21"/>
          <p:cNvGrpSpPr/>
          <p:nvPr/>
        </p:nvGrpSpPr>
        <p:grpSpPr>
          <a:xfrm>
            <a:off x="3519430" y="3741003"/>
            <a:ext cx="4710169" cy="830997"/>
            <a:chOff x="3519430" y="3741003"/>
            <a:chExt cx="4710169" cy="830997"/>
          </a:xfrm>
        </p:grpSpPr>
        <p:sp>
          <p:nvSpPr>
            <p:cNvPr id="23" name="Text Box 33"/>
            <p:cNvSpPr txBox="1">
              <a:spLocks noChangeArrowheads="1"/>
            </p:cNvSpPr>
            <p:nvPr/>
          </p:nvSpPr>
          <p:spPr bwMode="auto">
            <a:xfrm>
              <a:off x="3806562" y="3741003"/>
              <a:ext cx="4423037"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hidden node looking for </a:t>
              </a:r>
              <a:b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b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feature in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top</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of image.</a:t>
              </a:r>
            </a:p>
          </p:txBody>
        </p:sp>
        <p:sp>
          <p:nvSpPr>
            <p:cNvPr id="24" name="Oval 23"/>
            <p:cNvSpPr/>
            <p:nvPr/>
          </p:nvSpPr>
          <p:spPr>
            <a:xfrm>
              <a:off x="3519430" y="4090576"/>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nvGrpSpPr>
          <p:cNvPr id="25" name="Group 24"/>
          <p:cNvGrpSpPr/>
          <p:nvPr/>
        </p:nvGrpSpPr>
        <p:grpSpPr>
          <a:xfrm>
            <a:off x="2536036" y="3477376"/>
            <a:ext cx="1077595" cy="713624"/>
            <a:chOff x="2536036" y="3477376"/>
            <a:chExt cx="1077595" cy="713624"/>
          </a:xfrm>
        </p:grpSpPr>
        <p:cxnSp>
          <p:nvCxnSpPr>
            <p:cNvPr id="26" name="Straight Connector 25"/>
            <p:cNvCxnSpPr/>
            <p:nvPr/>
          </p:nvCxnSpPr>
          <p:spPr bwMode="auto">
            <a:xfrm>
              <a:off x="2536036" y="4038600"/>
              <a:ext cx="1077595" cy="152400"/>
            </a:xfrm>
            <a:prstGeom prst="line">
              <a:avLst/>
            </a:prstGeom>
            <a:noFill/>
            <a:ln w="25400" cap="sq" cmpd="sng" algn="ctr">
              <a:solidFill>
                <a:srgbClr val="66FF33"/>
              </a:solidFill>
              <a:prstDash val="solid"/>
              <a:round/>
              <a:headEnd type="none" w="med" len="med"/>
              <a:tailEnd type="none" w="med" len="med"/>
            </a:ln>
            <a:effectLst/>
          </p:spPr>
        </p:cxnSp>
        <p:grpSp>
          <p:nvGrpSpPr>
            <p:cNvPr id="27" name="Group 26"/>
            <p:cNvGrpSpPr/>
            <p:nvPr/>
          </p:nvGrpSpPr>
          <p:grpSpPr>
            <a:xfrm>
              <a:off x="2717936" y="3477376"/>
              <a:ext cx="821439" cy="537000"/>
              <a:chOff x="2717936" y="3218228"/>
              <a:chExt cx="821439" cy="537000"/>
            </a:xfrm>
          </p:grpSpPr>
          <p:sp>
            <p:nvSpPr>
              <p:cNvPr id="28" name="Rectangle 27"/>
              <p:cNvSpPr/>
              <p:nvPr/>
            </p:nvSpPr>
            <p:spPr>
              <a:xfrm>
                <a:off x="2742563" y="32944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9" name="Rectangle 28"/>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grpSp>
        <p:nvGrpSpPr>
          <p:cNvPr id="2" name="Group 1"/>
          <p:cNvGrpSpPr/>
          <p:nvPr/>
        </p:nvGrpSpPr>
        <p:grpSpPr>
          <a:xfrm>
            <a:off x="2584744" y="4861160"/>
            <a:ext cx="1077595" cy="713624"/>
            <a:chOff x="2584744" y="4861160"/>
            <a:chExt cx="1077595" cy="713624"/>
          </a:xfrm>
        </p:grpSpPr>
        <p:cxnSp>
          <p:nvCxnSpPr>
            <p:cNvPr id="31" name="Straight Connector 30"/>
            <p:cNvCxnSpPr/>
            <p:nvPr/>
          </p:nvCxnSpPr>
          <p:spPr bwMode="auto">
            <a:xfrm>
              <a:off x="2584744" y="5422384"/>
              <a:ext cx="1077595" cy="152400"/>
            </a:xfrm>
            <a:prstGeom prst="line">
              <a:avLst/>
            </a:prstGeom>
            <a:noFill/>
            <a:ln w="25400" cap="sq" cmpd="sng" algn="ctr">
              <a:solidFill>
                <a:srgbClr val="66FF33"/>
              </a:solidFill>
              <a:prstDash val="solid"/>
              <a:round/>
              <a:headEnd type="none" w="med" len="med"/>
              <a:tailEnd type="none" w="med" len="med"/>
            </a:ln>
            <a:effectLst/>
          </p:spPr>
        </p:cxnSp>
        <p:sp>
          <p:nvSpPr>
            <p:cNvPr id="33" name="Rectangle 32"/>
            <p:cNvSpPr/>
            <p:nvPr/>
          </p:nvSpPr>
          <p:spPr>
            <a:xfrm>
              <a:off x="2791271" y="4937360"/>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6" name="Rectangle 35"/>
            <p:cNvSpPr/>
            <p:nvPr/>
          </p:nvSpPr>
          <p:spPr>
            <a:xfrm>
              <a:off x="2766643" y="4861160"/>
              <a:ext cx="892829"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a:t>
              </a:r>
              <a:r>
                <a:rPr lang="en-US" sz="2400" i="1" baseline="-25000" dirty="0">
                  <a:solidFill>
                    <a:srgbClr val="66FF33"/>
                  </a:solidFill>
                  <a:cs typeface="Times New Roman" panose="02020603050405020304" pitchFamily="18" charset="0"/>
                  <a:sym typeface="Symbol" panose="05050102010706020507" pitchFamily="18" charset="2"/>
                </a:rPr>
                <a:t>’,j’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323" name="Group 322"/>
          <p:cNvGrpSpPr/>
          <p:nvPr/>
        </p:nvGrpSpPr>
        <p:grpSpPr>
          <a:xfrm>
            <a:off x="1478043" y="4251162"/>
            <a:ext cx="540000" cy="540000"/>
            <a:chOff x="3220343" y="2894580"/>
            <a:chExt cx="540000" cy="540000"/>
          </a:xfrm>
        </p:grpSpPr>
        <p:sp>
          <p:nvSpPr>
            <p:cNvPr id="324" name="Rectangle 323"/>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25" name="Picture 10" descr="Image result for bicycl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27" name="Oval 326"/>
          <p:cNvSpPr/>
          <p:nvPr/>
        </p:nvSpPr>
        <p:spPr>
          <a:xfrm>
            <a:off x="2438572" y="396080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 name="Rounded Rectangle 2"/>
          <p:cNvSpPr/>
          <p:nvPr/>
        </p:nvSpPr>
        <p:spPr>
          <a:xfrm>
            <a:off x="1830965" y="4259139"/>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331" name="Oval 330"/>
          <p:cNvSpPr/>
          <p:nvPr/>
        </p:nvSpPr>
        <p:spPr>
          <a:xfrm>
            <a:off x="2450675" y="531418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5" name="Rounded Rectangle 34"/>
          <p:cNvSpPr/>
          <p:nvPr/>
        </p:nvSpPr>
        <p:spPr>
          <a:xfrm>
            <a:off x="1836582" y="4584863"/>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nvGrpSpPr>
          <p:cNvPr id="40" name="Group 39"/>
          <p:cNvGrpSpPr/>
          <p:nvPr/>
        </p:nvGrpSpPr>
        <p:grpSpPr>
          <a:xfrm>
            <a:off x="3525981" y="5098746"/>
            <a:ext cx="4932219" cy="830997"/>
            <a:chOff x="3519430" y="3741003"/>
            <a:chExt cx="4932219" cy="830997"/>
          </a:xfrm>
        </p:grpSpPr>
        <p:sp>
          <p:nvSpPr>
            <p:cNvPr id="41" name="Text Box 33"/>
            <p:cNvSpPr txBox="1">
              <a:spLocks noChangeArrowheads="1"/>
            </p:cNvSpPr>
            <p:nvPr/>
          </p:nvSpPr>
          <p:spPr bwMode="auto">
            <a:xfrm>
              <a:off x="3806562" y="3741003"/>
              <a:ext cx="4645087"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hidden node looking for </a:t>
              </a:r>
              <a:b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br>
              <a:r>
                <a:rPr lang="en-CA"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same</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feature in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bottom</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of image.</a:t>
              </a:r>
            </a:p>
          </p:txBody>
        </p:sp>
        <p:sp>
          <p:nvSpPr>
            <p:cNvPr id="42" name="Oval 41"/>
            <p:cNvSpPr/>
            <p:nvPr/>
          </p:nvSpPr>
          <p:spPr>
            <a:xfrm>
              <a:off x="3519430" y="4090576"/>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43" name="Straight Arrow Connector 42"/>
          <p:cNvCxnSpPr/>
          <p:nvPr/>
        </p:nvCxnSpPr>
        <p:spPr bwMode="auto">
          <a:xfrm flipV="1">
            <a:off x="1983365" y="4114443"/>
            <a:ext cx="481567" cy="233110"/>
          </a:xfrm>
          <a:prstGeom prst="straightConnector1">
            <a:avLst/>
          </a:prstGeom>
          <a:noFill/>
          <a:ln w="25400" cap="sq" cmpd="sng" algn="ctr">
            <a:solidFill>
              <a:srgbClr val="FF00FF"/>
            </a:solidFill>
            <a:prstDash val="solid"/>
            <a:round/>
            <a:headEnd type="none" w="med" len="med"/>
            <a:tailEnd type="triangle"/>
          </a:ln>
          <a:effectLst/>
        </p:spPr>
      </p:cxnSp>
      <p:cxnSp>
        <p:nvCxnSpPr>
          <p:cNvPr id="44" name="Straight Arrow Connector 43"/>
          <p:cNvCxnSpPr/>
          <p:nvPr/>
        </p:nvCxnSpPr>
        <p:spPr bwMode="auto">
          <a:xfrm>
            <a:off x="1990284" y="4666368"/>
            <a:ext cx="486751" cy="674174"/>
          </a:xfrm>
          <a:prstGeom prst="straightConnector1">
            <a:avLst/>
          </a:prstGeom>
          <a:noFill/>
          <a:ln w="25400" cap="sq" cmpd="sng" algn="ctr">
            <a:solidFill>
              <a:srgbClr val="FF00FF"/>
            </a:solidFill>
            <a:prstDash val="solid"/>
            <a:round/>
            <a:headEnd type="none" w="med" len="med"/>
            <a:tailEnd type="triangle"/>
          </a:ln>
          <a:effectLst/>
        </p:spPr>
      </p:cxnSp>
      <p:sp>
        <p:nvSpPr>
          <p:cNvPr id="45" name="Text Box 33"/>
          <p:cNvSpPr txBox="1">
            <a:spLocks noChangeArrowheads="1"/>
          </p:cNvSpPr>
          <p:nvPr/>
        </p:nvSpPr>
        <p:spPr bwMode="auto">
          <a:xfrm>
            <a:off x="2045288" y="5937544"/>
            <a:ext cx="50413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latin typeface="Times New Roman" panose="02020603050405020304" pitchFamily="18" charset="0"/>
                <a:cs typeface="Times New Roman" panose="02020603050405020304" pitchFamily="18" charset="0"/>
                <a:sym typeface="Symbol" panose="05050102010706020507" pitchFamily="18" charset="2"/>
              </a:rPr>
              <a:t>When learning, force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p:txBody>
      </p:sp>
      <p:sp>
        <p:nvSpPr>
          <p:cNvPr id="46" name="Text Box 33"/>
          <p:cNvSpPr txBox="1">
            <a:spLocks noChangeArrowheads="1"/>
          </p:cNvSpPr>
          <p:nvPr/>
        </p:nvSpPr>
        <p:spPr bwMode="auto">
          <a:xfrm>
            <a:off x="4120856" y="6320135"/>
            <a:ext cx="3048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latin typeface="Times New Roman" panose="02020603050405020304" pitchFamily="18" charset="0"/>
                <a:cs typeface="Times New Roman" panose="02020603050405020304" pitchFamily="18" charset="0"/>
                <a:sym typeface="Symbol" panose="05050102010706020507" pitchFamily="18" charset="2"/>
              </a:rPr>
              <a:t>and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0</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p:txBody>
      </p:sp>
      <p:sp>
        <p:nvSpPr>
          <p:cNvPr id="52" name="Text Box 33"/>
          <p:cNvSpPr txBox="1">
            <a:spLocks noChangeArrowheads="1"/>
          </p:cNvSpPr>
          <p:nvPr/>
        </p:nvSpPr>
        <p:spPr bwMode="auto">
          <a:xfrm>
            <a:off x="2057400" y="3048000"/>
            <a:ext cx="2590800"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Learning feature</a:t>
            </a:r>
          </a:p>
        </p:txBody>
      </p:sp>
      <p:sp>
        <p:nvSpPr>
          <p:cNvPr id="53" name="Text Box 33"/>
          <p:cNvSpPr txBox="1">
            <a:spLocks noChangeArrowheads="1"/>
          </p:cNvSpPr>
          <p:nvPr/>
        </p:nvSpPr>
        <p:spPr bwMode="auto">
          <a:xfrm>
            <a:off x="2514600" y="4491335"/>
            <a:ext cx="3276600"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Learning </a:t>
            </a:r>
            <a:r>
              <a:rPr lang="en-CA"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same</a:t>
            </a: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feature</a:t>
            </a:r>
          </a:p>
        </p:txBody>
      </p:sp>
      <p:grpSp>
        <p:nvGrpSpPr>
          <p:cNvPr id="6" name="Group 5"/>
          <p:cNvGrpSpPr/>
          <p:nvPr/>
        </p:nvGrpSpPr>
        <p:grpSpPr>
          <a:xfrm>
            <a:off x="2608248" y="3810000"/>
            <a:ext cx="1083527" cy="1684182"/>
            <a:chOff x="2608248" y="3810000"/>
            <a:chExt cx="1083527" cy="1684182"/>
          </a:xfrm>
        </p:grpSpPr>
        <p:cxnSp>
          <p:nvCxnSpPr>
            <p:cNvPr id="48" name="Straight Connector 47"/>
            <p:cNvCxnSpPr/>
            <p:nvPr/>
          </p:nvCxnSpPr>
          <p:spPr bwMode="auto">
            <a:xfrm>
              <a:off x="2608248" y="4117959"/>
              <a:ext cx="931127" cy="1376223"/>
            </a:xfrm>
            <a:prstGeom prst="line">
              <a:avLst/>
            </a:prstGeom>
            <a:noFill/>
            <a:ln w="25400" cap="sq" cmpd="sng" algn="ctr">
              <a:solidFill>
                <a:srgbClr val="66FF33"/>
              </a:solidFill>
              <a:prstDash val="solid"/>
              <a:round/>
              <a:headEnd type="none" w="med" len="med"/>
              <a:tailEnd type="none" w="med" len="med"/>
            </a:ln>
            <a:effectLst/>
          </p:spPr>
        </p:cxnSp>
        <p:grpSp>
          <p:nvGrpSpPr>
            <p:cNvPr id="49" name="Group 48"/>
            <p:cNvGrpSpPr/>
            <p:nvPr/>
          </p:nvGrpSpPr>
          <p:grpSpPr>
            <a:xfrm>
              <a:off x="2870336" y="3810000"/>
              <a:ext cx="821439" cy="461665"/>
              <a:chOff x="2717936" y="3218228"/>
              <a:chExt cx="821439" cy="461665"/>
            </a:xfrm>
          </p:grpSpPr>
          <p:sp>
            <p:nvSpPr>
              <p:cNvPr id="50" name="Rectangle 49"/>
              <p:cNvSpPr/>
              <p:nvPr/>
            </p:nvSpPr>
            <p:spPr>
              <a:xfrm>
                <a:off x="2742563" y="32182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spTree>
    <p:extLst>
      <p:ext uri="{BB962C8B-B14F-4D97-AF65-F5344CB8AC3E}">
        <p14:creationId xmlns:p14="http://schemas.microsoft.com/office/powerpoint/2010/main" val="816846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0-#ppt_w/2"/>
                                          </p:val>
                                        </p:tav>
                                        <p:tav tm="100000">
                                          <p:val>
                                            <p:strVal val="#ppt_x"/>
                                          </p:val>
                                        </p:tav>
                                      </p:tavLst>
                                    </p:anim>
                                    <p:anim calcmode="lin" valueType="num">
                                      <p:cBhvr additive="base">
                                        <p:cTn id="14"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0-#ppt_w/2"/>
                                          </p:val>
                                        </p:tav>
                                        <p:tav tm="100000">
                                          <p:val>
                                            <p:strVal val="#ppt_x"/>
                                          </p:val>
                                        </p:tav>
                                      </p:tavLst>
                                    </p:anim>
                                    <p:anim calcmode="lin" valueType="num">
                                      <p:cBhvr additive="base">
                                        <p:cTn id="20" dur="500" fill="hold"/>
                                        <p:tgtEl>
                                          <p:spTgt spid="25"/>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52"/>
                                        </p:tgtEl>
                                        <p:attrNameLst>
                                          <p:attrName>style.visibility</p:attrName>
                                        </p:attrNameLst>
                                      </p:cBhvr>
                                      <p:to>
                                        <p:strVal val="visible"/>
                                      </p:to>
                                    </p:set>
                                    <p:anim calcmode="lin" valueType="num">
                                      <p:cBhvr additive="base">
                                        <p:cTn id="23" dur="500" fill="hold"/>
                                        <p:tgtEl>
                                          <p:spTgt spid="52"/>
                                        </p:tgtEl>
                                        <p:attrNameLst>
                                          <p:attrName>ppt_x</p:attrName>
                                        </p:attrNameLst>
                                      </p:cBhvr>
                                      <p:tavLst>
                                        <p:tav tm="0">
                                          <p:val>
                                            <p:strVal val="0-#ppt_w/2"/>
                                          </p:val>
                                        </p:tav>
                                        <p:tav tm="100000">
                                          <p:val>
                                            <p:strVal val="#ppt_x"/>
                                          </p:val>
                                        </p:tav>
                                      </p:tavLst>
                                    </p:anim>
                                    <p:anim calcmode="lin" valueType="num">
                                      <p:cBhvr additive="base">
                                        <p:cTn id="24"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0-#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additive="base">
                                        <p:cTn id="33" dur="500" fill="hold"/>
                                        <p:tgtEl>
                                          <p:spTgt spid="53"/>
                                        </p:tgtEl>
                                        <p:attrNameLst>
                                          <p:attrName>ppt_x</p:attrName>
                                        </p:attrNameLst>
                                      </p:cBhvr>
                                      <p:tavLst>
                                        <p:tav tm="0">
                                          <p:val>
                                            <p:strVal val="0-#ppt_w/2"/>
                                          </p:val>
                                        </p:tav>
                                        <p:tav tm="100000">
                                          <p:val>
                                            <p:strVal val="#ppt_x"/>
                                          </p:val>
                                        </p:tav>
                                      </p:tavLst>
                                    </p:anim>
                                    <p:anim calcmode="lin" valueType="num">
                                      <p:cBhvr additive="base">
                                        <p:cTn id="34"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5">
                                            <p:txEl>
                                              <p:pRg st="0" end="0"/>
                                            </p:txEl>
                                          </p:spTgt>
                                        </p:tgtEl>
                                        <p:attrNameLst>
                                          <p:attrName>style.visibility</p:attrName>
                                        </p:attrNameLst>
                                      </p:cBhvr>
                                      <p:to>
                                        <p:strVal val="visible"/>
                                      </p:to>
                                    </p:set>
                                    <p:anim calcmode="lin" valueType="num">
                                      <p:cBhvr additive="base">
                                        <p:cTn id="39"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0-#ppt_w/2"/>
                                          </p:val>
                                        </p:tav>
                                        <p:tav tm="100000">
                                          <p:val>
                                            <p:strVal val="#ppt_x"/>
                                          </p:val>
                                        </p:tav>
                                      </p:tavLst>
                                    </p:anim>
                                    <p:anim calcmode="lin" valueType="num">
                                      <p:cBhvr additive="base">
                                        <p:cTn id="46" dur="500" fill="hold"/>
                                        <p:tgtEl>
                                          <p:spTgt spid="6"/>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46">
                                            <p:txEl>
                                              <p:pRg st="0" end="0"/>
                                            </p:txEl>
                                          </p:spTgt>
                                        </p:tgtEl>
                                        <p:attrNameLst>
                                          <p:attrName>style.visibility</p:attrName>
                                        </p:attrNameLst>
                                      </p:cBhvr>
                                      <p:to>
                                        <p:strVal val="visible"/>
                                      </p:to>
                                    </p:set>
                                    <p:anim calcmode="lin" valueType="num">
                                      <p:cBhvr additive="base">
                                        <p:cTn id="49"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Reinforcement Learning</a:t>
            </a:r>
            <a:b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b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grpSp>
        <p:nvGrpSpPr>
          <p:cNvPr id="122" name="Group 121">
            <a:extLst>
              <a:ext uri="{FF2B5EF4-FFF2-40B4-BE49-F238E27FC236}">
                <a16:creationId xmlns:a16="http://schemas.microsoft.com/office/drawing/2014/main" id="{712B3F1C-E3D8-83C4-1A8D-5F8D8D15B978}"/>
              </a:ext>
            </a:extLst>
          </p:cNvPr>
          <p:cNvGrpSpPr/>
          <p:nvPr/>
        </p:nvGrpSpPr>
        <p:grpSpPr>
          <a:xfrm>
            <a:off x="188331" y="557312"/>
            <a:ext cx="8879469" cy="4509153"/>
            <a:chOff x="188331" y="557312"/>
            <a:chExt cx="8879469" cy="4509153"/>
          </a:xfrm>
        </p:grpSpPr>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8331" y="618184"/>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946031" y="782955"/>
              <a:ext cx="2434679" cy="817245"/>
            </a:xfrm>
            <a:prstGeom prst="wedgeRoundRectCallout">
              <a:avLst>
                <a:gd name="adj1" fmla="val -53269"/>
                <a:gd name="adj2" fmla="val -33189"/>
                <a:gd name="adj3" fmla="val 16667"/>
              </a:avLst>
            </a:prstGeom>
            <a:ln w="25400">
              <a:solidFill>
                <a:schemeClr val="tx2"/>
              </a:solid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What order should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 update the s?</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204" name="Picture 6" descr="Related image">
              <a:extLst>
                <a:ext uri="{FF2B5EF4-FFF2-40B4-BE49-F238E27FC236}">
                  <a16:creationId xmlns:a16="http://schemas.microsoft.com/office/drawing/2014/main" id="{D300381F-015A-45BE-ABBB-2E73B6AA655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632" t="6824" b="12622"/>
            <a:stretch/>
          </p:blipFill>
          <p:spPr bwMode="auto">
            <a:xfrm>
              <a:off x="6248400" y="618184"/>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304" name="Content Placeholder 2">
              <a:extLst>
                <a:ext uri="{FF2B5EF4-FFF2-40B4-BE49-F238E27FC236}">
                  <a16:creationId xmlns:a16="http://schemas.microsoft.com/office/drawing/2014/main" id="{99AAC6CA-5E56-4619-95D8-96B2114A6E68}"/>
                </a:ext>
              </a:extLst>
            </p:cNvPr>
            <p:cNvSpPr txBox="1">
              <a:spLocks/>
            </p:cNvSpPr>
            <p:nvPr/>
          </p:nvSpPr>
          <p:spPr bwMode="auto">
            <a:xfrm>
              <a:off x="3068022" y="557312"/>
              <a:ext cx="3355083" cy="16200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marR="0" lvl="1" indent="0" algn="ctr" defTabSz="914400" rtl="0" eaLnBrk="1" fontAlgn="base" latinLnBrk="0" hangingPunct="1">
                <a:lnSpc>
                  <a:spcPct val="100000"/>
                </a:lnSpc>
                <a:spcBef>
                  <a:spcPct val="20000"/>
                </a:spcBef>
                <a:spcAft>
                  <a:spcPct val="0"/>
                </a:spcAft>
                <a:buClrTx/>
                <a:buSzTx/>
                <a:buFontTx/>
                <a:buNone/>
                <a:tabLst>
                  <a:tab pos="858838" algn="l"/>
                </a:tabLst>
                <a:defRPr/>
              </a:pPr>
              <a:r>
                <a:rPr kumimoji="0" lang="en-US" sz="24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2017 learns by </a:t>
              </a:r>
              <a:br>
                <a:rPr kumimoji="0" lang="en-US" sz="24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b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playing with itself.</a:t>
              </a:r>
            </a:p>
            <a:p>
              <a:pPr marL="65088" marR="0" lvl="1" indent="0" algn="ctr" defTabSz="914400" rtl="0" eaLnBrk="1" fontAlgn="base" latinLnBrk="0" hangingPunct="1">
                <a:lnSpc>
                  <a:spcPct val="100000"/>
                </a:lnSpc>
                <a:spcBef>
                  <a:spcPct val="20000"/>
                </a:spcBef>
                <a:spcAft>
                  <a:spcPct val="0"/>
                </a:spcAft>
                <a:buClrTx/>
                <a:buSzTx/>
                <a:buFontTx/>
                <a:buNone/>
                <a:tabLst>
                  <a:tab pos="858838" algn="l"/>
                </a:tabLst>
                <a:defRPr/>
              </a:pP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No human skill given.</a:t>
              </a:r>
            </a:p>
          </p:txBody>
        </p:sp>
        <p:grpSp>
          <p:nvGrpSpPr>
            <p:cNvPr id="3" name="Group 2">
              <a:extLst>
                <a:ext uri="{FF2B5EF4-FFF2-40B4-BE49-F238E27FC236}">
                  <a16:creationId xmlns:a16="http://schemas.microsoft.com/office/drawing/2014/main" id="{F51480A3-0A1A-B079-E49F-BF27F346E88D}"/>
                </a:ext>
              </a:extLst>
            </p:cNvPr>
            <p:cNvGrpSpPr/>
            <p:nvPr/>
          </p:nvGrpSpPr>
          <p:grpSpPr>
            <a:xfrm flipH="1">
              <a:off x="7767099" y="2448384"/>
              <a:ext cx="717655" cy="1143833"/>
              <a:chOff x="5060717" y="3077392"/>
              <a:chExt cx="1849758" cy="3642254"/>
            </a:xfrm>
          </p:grpSpPr>
          <p:pic>
            <p:nvPicPr>
              <p:cNvPr id="4" name="Picture 2" descr="Related image">
                <a:extLst>
                  <a:ext uri="{FF2B5EF4-FFF2-40B4-BE49-F238E27FC236}">
                    <a16:creationId xmlns:a16="http://schemas.microsoft.com/office/drawing/2014/main" id="{9796306D-6417-14CD-CA22-15FF74846DB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1DB65B3A-70BC-226B-2C94-C78641440673}"/>
                  </a:ext>
                </a:extLst>
              </p:cNvPr>
              <p:cNvSpPr/>
              <p:nvPr/>
            </p:nvSpPr>
            <p:spPr>
              <a:xfrm>
                <a:off x="6400801" y="4114801"/>
                <a:ext cx="509674" cy="609600"/>
              </a:xfrm>
              <a:prstGeom prst="rect">
                <a:avLst/>
              </a:prstGeom>
              <a:solidFill>
                <a:srgbClr val="00621A"/>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6" name="Rounded Rectangular Callout 99">
              <a:extLst>
                <a:ext uri="{FF2B5EF4-FFF2-40B4-BE49-F238E27FC236}">
                  <a16:creationId xmlns:a16="http://schemas.microsoft.com/office/drawing/2014/main" id="{B5B0FAD5-D676-DB6B-03F0-3D09345545AF}"/>
                </a:ext>
              </a:extLst>
            </p:cNvPr>
            <p:cNvSpPr/>
            <p:nvPr/>
          </p:nvSpPr>
          <p:spPr>
            <a:xfrm>
              <a:off x="1106302" y="2407367"/>
              <a:ext cx="6414433" cy="1225868"/>
            </a:xfrm>
            <a:prstGeom prst="wedgeRoundRectCallout">
              <a:avLst>
                <a:gd name="adj1" fmla="val 54407"/>
                <a:gd name="adj2" fmla="val -24360"/>
                <a:gd name="adj3" fmla="val 16667"/>
              </a:avLst>
            </a:prstGeom>
            <a:noFill/>
            <a:ln w="25400">
              <a:solidFill>
                <a:srgbClr val="66FF33"/>
              </a:solid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We just have the agent play games. </a:t>
              </a:r>
              <a:endParaRPr lang="en-CA" sz="2400" dirty="0">
                <a:solidFill>
                  <a:srgbClr val="FFFFFF"/>
                </a:solidFill>
                <a:cs typeface="Times New Roman" panose="02020603050405020304" pitchFamily="18" charset="0"/>
                <a:sym typeface="Symbol" panose="05050102010706020507" pitchFamily="18" charset="2"/>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first these games, look random.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But slowly the agent learns.</a:t>
              </a:r>
            </a:p>
          </p:txBody>
        </p:sp>
        <p:grpSp>
          <p:nvGrpSpPr>
            <p:cNvPr id="7" name="Group 6">
              <a:extLst>
                <a:ext uri="{FF2B5EF4-FFF2-40B4-BE49-F238E27FC236}">
                  <a16:creationId xmlns:a16="http://schemas.microsoft.com/office/drawing/2014/main" id="{C3D707AC-55A2-E3EA-EFC3-69AFA9F8DFCF}"/>
                </a:ext>
              </a:extLst>
            </p:cNvPr>
            <p:cNvGrpSpPr/>
            <p:nvPr/>
          </p:nvGrpSpPr>
          <p:grpSpPr>
            <a:xfrm>
              <a:off x="507630" y="4565678"/>
              <a:ext cx="457200" cy="457200"/>
              <a:chOff x="507630" y="2852058"/>
              <a:chExt cx="457200" cy="457200"/>
            </a:xfrm>
          </p:grpSpPr>
          <p:sp>
            <p:nvSpPr>
              <p:cNvPr id="8" name="Oval 7">
                <a:extLst>
                  <a:ext uri="{FF2B5EF4-FFF2-40B4-BE49-F238E27FC236}">
                    <a16:creationId xmlns:a16="http://schemas.microsoft.com/office/drawing/2014/main" id="{F18D7750-F76F-EE01-D852-B805DF211958}"/>
                  </a:ext>
                </a:extLst>
              </p:cNvPr>
              <p:cNvSpPr/>
              <p:nvPr/>
            </p:nvSpPr>
            <p:spPr>
              <a:xfrm>
                <a:off x="507630" y="285205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9" name="Picture 8">
                <a:extLst>
                  <a:ext uri="{FF2B5EF4-FFF2-40B4-BE49-F238E27FC236}">
                    <a16:creationId xmlns:a16="http://schemas.microsoft.com/office/drawing/2014/main" id="{464A0867-F291-1E18-5CB5-B6422B0A32D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65741" y="2852058"/>
                <a:ext cx="361526" cy="457200"/>
              </a:xfrm>
              <a:prstGeom prst="rect">
                <a:avLst/>
              </a:prstGeom>
            </p:spPr>
          </p:pic>
        </p:grpSp>
        <p:grpSp>
          <p:nvGrpSpPr>
            <p:cNvPr id="10" name="Group 9">
              <a:extLst>
                <a:ext uri="{FF2B5EF4-FFF2-40B4-BE49-F238E27FC236}">
                  <a16:creationId xmlns:a16="http://schemas.microsoft.com/office/drawing/2014/main" id="{A9AF3FC1-3E41-2F5F-1D46-CCB3456D7963}"/>
                </a:ext>
              </a:extLst>
            </p:cNvPr>
            <p:cNvGrpSpPr/>
            <p:nvPr/>
          </p:nvGrpSpPr>
          <p:grpSpPr>
            <a:xfrm>
              <a:off x="7139000" y="4239327"/>
              <a:ext cx="1043992" cy="457200"/>
              <a:chOff x="5433008" y="6553200"/>
              <a:chExt cx="1043992" cy="457200"/>
            </a:xfrm>
          </p:grpSpPr>
          <p:sp>
            <p:nvSpPr>
              <p:cNvPr id="11" name="Oval 10">
                <a:extLst>
                  <a:ext uri="{FF2B5EF4-FFF2-40B4-BE49-F238E27FC236}">
                    <a16:creationId xmlns:a16="http://schemas.microsoft.com/office/drawing/2014/main" id="{60E88696-172C-CFD1-3407-816654F015CB}"/>
                  </a:ext>
                </a:extLst>
              </p:cNvPr>
              <p:cNvSpPr/>
              <p:nvPr/>
            </p:nvSpPr>
            <p:spPr>
              <a:xfrm>
                <a:off x="6019800" y="6553200"/>
                <a:ext cx="457200" cy="457200"/>
              </a:xfrm>
              <a:prstGeom prst="ellipse">
                <a:avLst/>
              </a:prstGeom>
              <a:solidFill>
                <a:schemeClr val="accent2"/>
              </a:solidFill>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3" name="Group 12">
                <a:extLst>
                  <a:ext uri="{FF2B5EF4-FFF2-40B4-BE49-F238E27FC236}">
                    <a16:creationId xmlns:a16="http://schemas.microsoft.com/office/drawing/2014/main" id="{1BFEFDA3-08F4-B274-8C06-ECA7444CE80E}"/>
                  </a:ext>
                </a:extLst>
              </p:cNvPr>
              <p:cNvGrpSpPr/>
              <p:nvPr/>
            </p:nvGrpSpPr>
            <p:grpSpPr>
              <a:xfrm>
                <a:off x="5433008" y="6610350"/>
                <a:ext cx="1015417" cy="400050"/>
                <a:chOff x="5433008" y="6610350"/>
                <a:chExt cx="1015417" cy="400050"/>
              </a:xfrm>
            </p:grpSpPr>
            <p:cxnSp>
              <p:nvCxnSpPr>
                <p:cNvPr id="14" name="Straight Arrow Connector 13">
                  <a:extLst>
                    <a:ext uri="{FF2B5EF4-FFF2-40B4-BE49-F238E27FC236}">
                      <a16:creationId xmlns:a16="http://schemas.microsoft.com/office/drawing/2014/main" id="{606BBA7B-B64D-673C-60F6-2EC072DD779F}"/>
                    </a:ext>
                  </a:extLst>
                </p:cNvPr>
                <p:cNvCxnSpPr>
                  <a:cxnSpLocks/>
                </p:cNvCxnSpPr>
                <p:nvPr/>
              </p:nvCxnSpPr>
              <p:spPr bwMode="auto">
                <a:xfrm>
                  <a:off x="5433008" y="6629400"/>
                  <a:ext cx="594055" cy="116896"/>
                </a:xfrm>
                <a:prstGeom prst="straightConnector1">
                  <a:avLst/>
                </a:prstGeom>
                <a:noFill/>
                <a:ln w="38100" cap="sq" cmpd="sng" algn="ctr">
                  <a:solidFill>
                    <a:schemeClr val="accent2"/>
                  </a:solidFill>
                  <a:prstDash val="solid"/>
                  <a:round/>
                  <a:headEnd type="none" w="med" len="med"/>
                  <a:tailEnd type="triangle"/>
                </a:ln>
                <a:effectLst/>
              </p:spPr>
            </p:cxnSp>
            <p:pic>
              <p:nvPicPr>
                <p:cNvPr id="15" name="Picture 4" descr="Finish Line Icon of Line style - Available in SVG, PNG, EPS, AI &amp; Icon fonts">
                  <a:extLst>
                    <a:ext uri="{FF2B5EF4-FFF2-40B4-BE49-F238E27FC236}">
                      <a16:creationId xmlns:a16="http://schemas.microsoft.com/office/drawing/2014/main" id="{A26F3D83-C648-EDD9-153A-F45F7908DFC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048375" y="6610350"/>
                  <a:ext cx="400050" cy="400050"/>
                </a:xfrm>
                <a:prstGeom prst="rect">
                  <a:avLst/>
                </a:prstGeom>
                <a:noFill/>
                <a:ln>
                  <a:noFill/>
                </a:ln>
              </p:spPr>
            </p:pic>
          </p:grpSp>
        </p:grpSp>
        <p:grpSp>
          <p:nvGrpSpPr>
            <p:cNvPr id="16" name="Group 15">
              <a:extLst>
                <a:ext uri="{FF2B5EF4-FFF2-40B4-BE49-F238E27FC236}">
                  <a16:creationId xmlns:a16="http://schemas.microsoft.com/office/drawing/2014/main" id="{55242F14-8106-23C5-73EC-3ABB5EC7567C}"/>
                </a:ext>
              </a:extLst>
            </p:cNvPr>
            <p:cNvGrpSpPr/>
            <p:nvPr/>
          </p:nvGrpSpPr>
          <p:grpSpPr>
            <a:xfrm>
              <a:off x="989008" y="4398881"/>
              <a:ext cx="846277" cy="494837"/>
              <a:chOff x="1241423" y="5386277"/>
              <a:chExt cx="846277" cy="494837"/>
            </a:xfrm>
          </p:grpSpPr>
          <p:cxnSp>
            <p:nvCxnSpPr>
              <p:cNvPr id="17" name="Straight Arrow Connector 16">
                <a:extLst>
                  <a:ext uri="{FF2B5EF4-FFF2-40B4-BE49-F238E27FC236}">
                    <a16:creationId xmlns:a16="http://schemas.microsoft.com/office/drawing/2014/main" id="{EBC689D3-40CF-3C00-3520-E7784524F4E1}"/>
                  </a:ext>
                </a:extLst>
              </p:cNvPr>
              <p:cNvCxnSpPr>
                <a:cxnSpLocks/>
                <a:endCxn id="19" idx="2"/>
              </p:cNvCxnSpPr>
              <p:nvPr/>
            </p:nvCxnSpPr>
            <p:spPr bwMode="auto">
              <a:xfrm flipV="1">
                <a:off x="1241423" y="5652514"/>
                <a:ext cx="389077" cy="72737"/>
              </a:xfrm>
              <a:prstGeom prst="straightConnector1">
                <a:avLst/>
              </a:prstGeom>
              <a:noFill/>
              <a:ln w="38100" cap="sq" cmpd="sng" algn="ctr">
                <a:solidFill>
                  <a:schemeClr val="accent2"/>
                </a:solidFill>
                <a:prstDash val="solid"/>
                <a:round/>
                <a:headEnd type="none" w="med" len="med"/>
                <a:tailEnd type="triangle"/>
              </a:ln>
              <a:effectLst/>
            </p:spPr>
          </p:cxnSp>
          <p:grpSp>
            <p:nvGrpSpPr>
              <p:cNvPr id="18" name="Group 17">
                <a:extLst>
                  <a:ext uri="{FF2B5EF4-FFF2-40B4-BE49-F238E27FC236}">
                    <a16:creationId xmlns:a16="http://schemas.microsoft.com/office/drawing/2014/main" id="{7AD59A9D-1DAF-1956-F78E-450DA0E6DD87}"/>
                  </a:ext>
                </a:extLst>
              </p:cNvPr>
              <p:cNvGrpSpPr/>
              <p:nvPr/>
            </p:nvGrpSpPr>
            <p:grpSpPr>
              <a:xfrm>
                <a:off x="1630500" y="5386277"/>
                <a:ext cx="457200" cy="494837"/>
                <a:chOff x="1630500" y="5386277"/>
                <a:chExt cx="457200" cy="494837"/>
              </a:xfrm>
            </p:grpSpPr>
            <p:sp>
              <p:nvSpPr>
                <p:cNvPr id="19" name="Oval 18">
                  <a:extLst>
                    <a:ext uri="{FF2B5EF4-FFF2-40B4-BE49-F238E27FC236}">
                      <a16:creationId xmlns:a16="http://schemas.microsoft.com/office/drawing/2014/main" id="{C3560380-63D4-A10D-0A20-128C50270F80}"/>
                    </a:ext>
                  </a:extLst>
                </p:cNvPr>
                <p:cNvSpPr/>
                <p:nvPr/>
              </p:nvSpPr>
              <p:spPr>
                <a:xfrm>
                  <a:off x="1630500" y="542391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20" name="Group 45">
                  <a:extLst>
                    <a:ext uri="{FF2B5EF4-FFF2-40B4-BE49-F238E27FC236}">
                      <a16:creationId xmlns:a16="http://schemas.microsoft.com/office/drawing/2014/main" id="{104E311C-AB79-AAF0-476F-67F20BBE3768}"/>
                    </a:ext>
                  </a:extLst>
                </p:cNvPr>
                <p:cNvGrpSpPr>
                  <a:grpSpLocks/>
                </p:cNvGrpSpPr>
                <p:nvPr/>
              </p:nvGrpSpPr>
              <p:grpSpPr bwMode="auto">
                <a:xfrm>
                  <a:off x="1643379" y="5386277"/>
                  <a:ext cx="309174" cy="452001"/>
                  <a:chOff x="2593" y="768"/>
                  <a:chExt cx="849" cy="1475"/>
                </a:xfrm>
              </p:grpSpPr>
              <p:sp>
                <p:nvSpPr>
                  <p:cNvPr id="21" name="Freeform 46">
                    <a:extLst>
                      <a:ext uri="{FF2B5EF4-FFF2-40B4-BE49-F238E27FC236}">
                        <a16:creationId xmlns:a16="http://schemas.microsoft.com/office/drawing/2014/main" id="{3A55A43E-8694-0551-6675-DECB345DA96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2" name="Freeform 47">
                    <a:extLst>
                      <a:ext uri="{FF2B5EF4-FFF2-40B4-BE49-F238E27FC236}">
                        <a16:creationId xmlns:a16="http://schemas.microsoft.com/office/drawing/2014/main" id="{278B082C-222B-66FB-0D5E-1FA16E82AFB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3" name="Freeform 48">
                    <a:extLst>
                      <a:ext uri="{FF2B5EF4-FFF2-40B4-BE49-F238E27FC236}">
                        <a16:creationId xmlns:a16="http://schemas.microsoft.com/office/drawing/2014/main" id="{193F72A3-DD46-918E-C76F-E7C84627E9A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4" name="Freeform 49">
                    <a:extLst>
                      <a:ext uri="{FF2B5EF4-FFF2-40B4-BE49-F238E27FC236}">
                        <a16:creationId xmlns:a16="http://schemas.microsoft.com/office/drawing/2014/main" id="{E9B73C3A-1469-4170-2A1A-00E8735B16A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5" name="Freeform 50">
                    <a:extLst>
                      <a:ext uri="{FF2B5EF4-FFF2-40B4-BE49-F238E27FC236}">
                        <a16:creationId xmlns:a16="http://schemas.microsoft.com/office/drawing/2014/main" id="{C6611529-084E-1C01-386F-ABBC721A7BD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51">
                    <a:extLst>
                      <a:ext uri="{FF2B5EF4-FFF2-40B4-BE49-F238E27FC236}">
                        <a16:creationId xmlns:a16="http://schemas.microsoft.com/office/drawing/2014/main" id="{A66A0D60-A79D-1FEB-6F5B-E5BBA3E3F2E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52">
                    <a:extLst>
                      <a:ext uri="{FF2B5EF4-FFF2-40B4-BE49-F238E27FC236}">
                        <a16:creationId xmlns:a16="http://schemas.microsoft.com/office/drawing/2014/main" id="{A3E21037-EA8C-FF19-7867-518A4F7801A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28" name="Group 53">
                    <a:extLst>
                      <a:ext uri="{FF2B5EF4-FFF2-40B4-BE49-F238E27FC236}">
                        <a16:creationId xmlns:a16="http://schemas.microsoft.com/office/drawing/2014/main" id="{B8AA93EC-D55C-5435-ED71-E4D03B758F21}"/>
                      </a:ext>
                    </a:extLst>
                  </p:cNvPr>
                  <p:cNvGrpSpPr>
                    <a:grpSpLocks/>
                  </p:cNvGrpSpPr>
                  <p:nvPr/>
                </p:nvGrpSpPr>
                <p:grpSpPr bwMode="auto">
                  <a:xfrm>
                    <a:off x="2720" y="768"/>
                    <a:ext cx="230" cy="1456"/>
                    <a:chOff x="2720" y="768"/>
                    <a:chExt cx="230" cy="1456"/>
                  </a:xfrm>
                </p:grpSpPr>
                <p:sp>
                  <p:nvSpPr>
                    <p:cNvPr id="29" name="Freeform 54">
                      <a:extLst>
                        <a:ext uri="{FF2B5EF4-FFF2-40B4-BE49-F238E27FC236}">
                          <a16:creationId xmlns:a16="http://schemas.microsoft.com/office/drawing/2014/main" id="{18ABC9A2-C242-75E5-B1D5-D5DCFD2ADD3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5">
                      <a:extLst>
                        <a:ext uri="{FF2B5EF4-FFF2-40B4-BE49-F238E27FC236}">
                          <a16:creationId xmlns:a16="http://schemas.microsoft.com/office/drawing/2014/main" id="{7187E619-9872-A1BE-33E0-EF985A49CC3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nvGrpSpPr>
            <p:cNvPr id="32" name="Group 31">
              <a:extLst>
                <a:ext uri="{FF2B5EF4-FFF2-40B4-BE49-F238E27FC236}">
                  <a16:creationId xmlns:a16="http://schemas.microsoft.com/office/drawing/2014/main" id="{2AB59682-8B2F-2E32-57D0-4048438F7BED}"/>
                </a:ext>
              </a:extLst>
            </p:cNvPr>
            <p:cNvGrpSpPr/>
            <p:nvPr/>
          </p:nvGrpSpPr>
          <p:grpSpPr>
            <a:xfrm>
              <a:off x="1822193" y="3876408"/>
              <a:ext cx="967266" cy="650876"/>
              <a:chOff x="2146053" y="4830463"/>
              <a:chExt cx="967266" cy="650876"/>
            </a:xfrm>
          </p:grpSpPr>
          <p:cxnSp>
            <p:nvCxnSpPr>
              <p:cNvPr id="33" name="Straight Arrow Connector 32">
                <a:extLst>
                  <a:ext uri="{FF2B5EF4-FFF2-40B4-BE49-F238E27FC236}">
                    <a16:creationId xmlns:a16="http://schemas.microsoft.com/office/drawing/2014/main" id="{6CBADE74-EE78-CEA5-07F7-791C195F7AA5}"/>
                  </a:ext>
                </a:extLst>
              </p:cNvPr>
              <p:cNvCxnSpPr>
                <a:cxnSpLocks/>
              </p:cNvCxnSpPr>
              <p:nvPr/>
            </p:nvCxnSpPr>
            <p:spPr bwMode="auto">
              <a:xfrm flipV="1">
                <a:off x="2146053" y="5195798"/>
                <a:ext cx="505641" cy="285541"/>
              </a:xfrm>
              <a:prstGeom prst="straightConnector1">
                <a:avLst/>
              </a:prstGeom>
              <a:noFill/>
              <a:ln w="38100" cap="sq" cmpd="sng" algn="ctr">
                <a:solidFill>
                  <a:schemeClr val="accent2"/>
                </a:solidFill>
                <a:prstDash val="solid"/>
                <a:round/>
                <a:headEnd type="none" w="med" len="med"/>
                <a:tailEnd type="triangle"/>
              </a:ln>
              <a:effectLst/>
            </p:spPr>
          </p:cxnSp>
          <p:grpSp>
            <p:nvGrpSpPr>
              <p:cNvPr id="34" name="Group 33">
                <a:extLst>
                  <a:ext uri="{FF2B5EF4-FFF2-40B4-BE49-F238E27FC236}">
                    <a16:creationId xmlns:a16="http://schemas.microsoft.com/office/drawing/2014/main" id="{6CA3FE57-75C5-9C01-F496-067E7B719F3C}"/>
                  </a:ext>
                </a:extLst>
              </p:cNvPr>
              <p:cNvGrpSpPr/>
              <p:nvPr/>
            </p:nvGrpSpPr>
            <p:grpSpPr>
              <a:xfrm>
                <a:off x="2627091" y="4830463"/>
                <a:ext cx="486228" cy="460830"/>
                <a:chOff x="2627091" y="4830463"/>
                <a:chExt cx="486228" cy="460830"/>
              </a:xfrm>
            </p:grpSpPr>
            <p:sp>
              <p:nvSpPr>
                <p:cNvPr id="35" name="Oval 34">
                  <a:extLst>
                    <a:ext uri="{FF2B5EF4-FFF2-40B4-BE49-F238E27FC236}">
                      <a16:creationId xmlns:a16="http://schemas.microsoft.com/office/drawing/2014/main" id="{50AE8F42-4B58-F164-4A8F-80210D2AD5DE}"/>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6" name="Picture 35">
                  <a:extLst>
                    <a:ext uri="{FF2B5EF4-FFF2-40B4-BE49-F238E27FC236}">
                      <a16:creationId xmlns:a16="http://schemas.microsoft.com/office/drawing/2014/main" id="{F2173EA5-AB5F-3ED5-D0F0-CFCC1DFF26B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38" name="Group 37">
              <a:extLst>
                <a:ext uri="{FF2B5EF4-FFF2-40B4-BE49-F238E27FC236}">
                  <a16:creationId xmlns:a16="http://schemas.microsoft.com/office/drawing/2014/main" id="{3765AE86-BA86-C71C-8EB0-7B57D1BBC1F6}"/>
                </a:ext>
              </a:extLst>
            </p:cNvPr>
            <p:cNvGrpSpPr/>
            <p:nvPr/>
          </p:nvGrpSpPr>
          <p:grpSpPr>
            <a:xfrm>
              <a:off x="2776102" y="4203323"/>
              <a:ext cx="1009858" cy="538562"/>
              <a:chOff x="3090436" y="5252638"/>
              <a:chExt cx="1009858" cy="538562"/>
            </a:xfrm>
          </p:grpSpPr>
          <p:cxnSp>
            <p:nvCxnSpPr>
              <p:cNvPr id="39" name="Straight Arrow Connector 38">
                <a:extLst>
                  <a:ext uri="{FF2B5EF4-FFF2-40B4-BE49-F238E27FC236}">
                    <a16:creationId xmlns:a16="http://schemas.microsoft.com/office/drawing/2014/main" id="{93005861-CFCD-C6CE-6C39-787EFA709E25}"/>
                  </a:ext>
                </a:extLst>
              </p:cNvPr>
              <p:cNvCxnSpPr>
                <a:cxnSpLocks/>
              </p:cNvCxnSpPr>
              <p:nvPr/>
            </p:nvCxnSpPr>
            <p:spPr bwMode="auto">
              <a:xfrm>
                <a:off x="3090436" y="5252638"/>
                <a:ext cx="561741" cy="220340"/>
              </a:xfrm>
              <a:prstGeom prst="straightConnector1">
                <a:avLst/>
              </a:prstGeom>
              <a:noFill/>
              <a:ln w="38100" cap="sq" cmpd="sng" algn="ctr">
                <a:solidFill>
                  <a:schemeClr val="accent2"/>
                </a:solidFill>
                <a:prstDash val="solid"/>
                <a:round/>
                <a:headEnd type="none" w="med" len="med"/>
                <a:tailEnd type="triangle"/>
              </a:ln>
              <a:effectLst/>
            </p:spPr>
          </p:cxnSp>
          <p:grpSp>
            <p:nvGrpSpPr>
              <p:cNvPr id="40" name="Group 39">
                <a:extLst>
                  <a:ext uri="{FF2B5EF4-FFF2-40B4-BE49-F238E27FC236}">
                    <a16:creationId xmlns:a16="http://schemas.microsoft.com/office/drawing/2014/main" id="{C4428613-E935-87A7-2C83-A11C0860BA88}"/>
                  </a:ext>
                </a:extLst>
              </p:cNvPr>
              <p:cNvGrpSpPr/>
              <p:nvPr/>
            </p:nvGrpSpPr>
            <p:grpSpPr>
              <a:xfrm>
                <a:off x="3643094" y="5273250"/>
                <a:ext cx="457200" cy="517950"/>
                <a:chOff x="4267200" y="5590929"/>
                <a:chExt cx="457200" cy="517950"/>
              </a:xfrm>
            </p:grpSpPr>
            <p:sp>
              <p:nvSpPr>
                <p:cNvPr id="41" name="Oval 40">
                  <a:extLst>
                    <a:ext uri="{FF2B5EF4-FFF2-40B4-BE49-F238E27FC236}">
                      <a16:creationId xmlns:a16="http://schemas.microsoft.com/office/drawing/2014/main" id="{3D49420E-D76C-C38A-E0AA-CDC788A2E3BE}"/>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2" name="Group 45">
                  <a:extLst>
                    <a:ext uri="{FF2B5EF4-FFF2-40B4-BE49-F238E27FC236}">
                      <a16:creationId xmlns:a16="http://schemas.microsoft.com/office/drawing/2014/main" id="{8A7EA204-3B09-BD3F-11CD-5951C61A6348}"/>
                    </a:ext>
                  </a:extLst>
                </p:cNvPr>
                <p:cNvGrpSpPr>
                  <a:grpSpLocks/>
                </p:cNvGrpSpPr>
                <p:nvPr/>
              </p:nvGrpSpPr>
              <p:grpSpPr bwMode="auto">
                <a:xfrm>
                  <a:off x="4288596" y="5590929"/>
                  <a:ext cx="309174" cy="452001"/>
                  <a:chOff x="2593" y="768"/>
                  <a:chExt cx="849" cy="1475"/>
                </a:xfrm>
              </p:grpSpPr>
              <p:sp>
                <p:nvSpPr>
                  <p:cNvPr id="43" name="Freeform 46">
                    <a:extLst>
                      <a:ext uri="{FF2B5EF4-FFF2-40B4-BE49-F238E27FC236}">
                        <a16:creationId xmlns:a16="http://schemas.microsoft.com/office/drawing/2014/main" id="{312C0EDA-84A7-86FB-15F0-2CABBA447A71}"/>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4" name="Freeform 47">
                    <a:extLst>
                      <a:ext uri="{FF2B5EF4-FFF2-40B4-BE49-F238E27FC236}">
                        <a16:creationId xmlns:a16="http://schemas.microsoft.com/office/drawing/2014/main" id="{63A154BA-F2FE-9A78-D331-AAD4323A0113}"/>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 name="Freeform 48">
                    <a:extLst>
                      <a:ext uri="{FF2B5EF4-FFF2-40B4-BE49-F238E27FC236}">
                        <a16:creationId xmlns:a16="http://schemas.microsoft.com/office/drawing/2014/main" id="{5EF4D625-EF7E-D185-956C-880D0B6532A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6" name="Freeform 49">
                    <a:extLst>
                      <a:ext uri="{FF2B5EF4-FFF2-40B4-BE49-F238E27FC236}">
                        <a16:creationId xmlns:a16="http://schemas.microsoft.com/office/drawing/2014/main" id="{354FD95B-948C-3A6C-C301-352BF6CFCB2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7" name="Freeform 50">
                    <a:extLst>
                      <a:ext uri="{FF2B5EF4-FFF2-40B4-BE49-F238E27FC236}">
                        <a16:creationId xmlns:a16="http://schemas.microsoft.com/office/drawing/2014/main" id="{5F1F4496-0658-36CA-87A6-AF80B454A845}"/>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8" name="Freeform 51">
                    <a:extLst>
                      <a:ext uri="{FF2B5EF4-FFF2-40B4-BE49-F238E27FC236}">
                        <a16:creationId xmlns:a16="http://schemas.microsoft.com/office/drawing/2014/main" id="{036F32D4-F0A1-9648-AB2D-DB8C91FB3868}"/>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9" name="Freeform 52">
                    <a:extLst>
                      <a:ext uri="{FF2B5EF4-FFF2-40B4-BE49-F238E27FC236}">
                        <a16:creationId xmlns:a16="http://schemas.microsoft.com/office/drawing/2014/main" id="{7CB9C037-42C6-7721-EF26-320FCA87B97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50" name="Group 53">
                    <a:extLst>
                      <a:ext uri="{FF2B5EF4-FFF2-40B4-BE49-F238E27FC236}">
                        <a16:creationId xmlns:a16="http://schemas.microsoft.com/office/drawing/2014/main" id="{32DCE803-11FF-ADF1-B4EE-DAAB55F482EB}"/>
                      </a:ext>
                    </a:extLst>
                  </p:cNvPr>
                  <p:cNvGrpSpPr>
                    <a:grpSpLocks/>
                  </p:cNvGrpSpPr>
                  <p:nvPr/>
                </p:nvGrpSpPr>
                <p:grpSpPr bwMode="auto">
                  <a:xfrm>
                    <a:off x="2720" y="768"/>
                    <a:ext cx="230" cy="1456"/>
                    <a:chOff x="2720" y="768"/>
                    <a:chExt cx="230" cy="1456"/>
                  </a:xfrm>
                </p:grpSpPr>
                <p:sp>
                  <p:nvSpPr>
                    <p:cNvPr id="51" name="Freeform 54">
                      <a:extLst>
                        <a:ext uri="{FF2B5EF4-FFF2-40B4-BE49-F238E27FC236}">
                          <a16:creationId xmlns:a16="http://schemas.microsoft.com/office/drawing/2014/main" id="{3037E05C-0C3E-E155-5E2E-375B1ED2B03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 name="Freeform 55">
                      <a:extLst>
                        <a:ext uri="{FF2B5EF4-FFF2-40B4-BE49-F238E27FC236}">
                          <a16:creationId xmlns:a16="http://schemas.microsoft.com/office/drawing/2014/main" id="{EB5F0B79-B23A-41ED-8E83-A03CDC6650C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nvGrpSpPr>
            <p:cNvPr id="57" name="Group 56">
              <a:extLst>
                <a:ext uri="{FF2B5EF4-FFF2-40B4-BE49-F238E27FC236}">
                  <a16:creationId xmlns:a16="http://schemas.microsoft.com/office/drawing/2014/main" id="{7E55CC65-ED1F-F697-88CD-4B7AEA9F75F4}"/>
                </a:ext>
              </a:extLst>
            </p:cNvPr>
            <p:cNvGrpSpPr/>
            <p:nvPr/>
          </p:nvGrpSpPr>
          <p:grpSpPr>
            <a:xfrm>
              <a:off x="3802928" y="4500866"/>
              <a:ext cx="972510" cy="460830"/>
              <a:chOff x="2140809" y="4830463"/>
              <a:chExt cx="972510" cy="460830"/>
            </a:xfrm>
          </p:grpSpPr>
          <p:cxnSp>
            <p:nvCxnSpPr>
              <p:cNvPr id="58" name="Straight Arrow Connector 57">
                <a:extLst>
                  <a:ext uri="{FF2B5EF4-FFF2-40B4-BE49-F238E27FC236}">
                    <a16:creationId xmlns:a16="http://schemas.microsoft.com/office/drawing/2014/main" id="{0EF2AF9C-5E21-17E3-88B6-1EAF836917FD}"/>
                  </a:ext>
                </a:extLst>
              </p:cNvPr>
              <p:cNvCxnSpPr>
                <a:cxnSpLocks/>
              </p:cNvCxnSpPr>
              <p:nvPr/>
            </p:nvCxnSpPr>
            <p:spPr bwMode="auto">
              <a:xfrm>
                <a:off x="2140809" y="4920319"/>
                <a:ext cx="496646" cy="111944"/>
              </a:xfrm>
              <a:prstGeom prst="straightConnector1">
                <a:avLst/>
              </a:prstGeom>
              <a:noFill/>
              <a:ln w="38100" cap="sq" cmpd="sng" algn="ctr">
                <a:solidFill>
                  <a:schemeClr val="accent2"/>
                </a:solidFill>
                <a:prstDash val="solid"/>
                <a:round/>
                <a:headEnd type="none" w="med" len="med"/>
                <a:tailEnd type="triangle"/>
              </a:ln>
              <a:effectLst/>
            </p:spPr>
          </p:cxnSp>
          <p:grpSp>
            <p:nvGrpSpPr>
              <p:cNvPr id="59" name="Group 58">
                <a:extLst>
                  <a:ext uri="{FF2B5EF4-FFF2-40B4-BE49-F238E27FC236}">
                    <a16:creationId xmlns:a16="http://schemas.microsoft.com/office/drawing/2014/main" id="{2F44AA62-5CA4-3625-D639-4D5719BDA3AC}"/>
                  </a:ext>
                </a:extLst>
              </p:cNvPr>
              <p:cNvGrpSpPr/>
              <p:nvPr/>
            </p:nvGrpSpPr>
            <p:grpSpPr>
              <a:xfrm>
                <a:off x="2627091" y="4830463"/>
                <a:ext cx="486228" cy="460830"/>
                <a:chOff x="2627091" y="4830463"/>
                <a:chExt cx="486228" cy="460830"/>
              </a:xfrm>
            </p:grpSpPr>
            <p:sp>
              <p:nvSpPr>
                <p:cNvPr id="60" name="Oval 59">
                  <a:extLst>
                    <a:ext uri="{FF2B5EF4-FFF2-40B4-BE49-F238E27FC236}">
                      <a16:creationId xmlns:a16="http://schemas.microsoft.com/office/drawing/2014/main" id="{CD84BE32-BE90-627F-A266-4AB99F7533CD}"/>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61" name="Picture 60">
                  <a:extLst>
                    <a:ext uri="{FF2B5EF4-FFF2-40B4-BE49-F238E27FC236}">
                      <a16:creationId xmlns:a16="http://schemas.microsoft.com/office/drawing/2014/main" id="{4D8380D2-6180-73D8-E694-33A27DC3D0F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63" name="Group 62">
              <a:extLst>
                <a:ext uri="{FF2B5EF4-FFF2-40B4-BE49-F238E27FC236}">
                  <a16:creationId xmlns:a16="http://schemas.microsoft.com/office/drawing/2014/main" id="{6AC8C15B-7E50-F669-06DC-F53B34974764}"/>
                </a:ext>
              </a:extLst>
            </p:cNvPr>
            <p:cNvGrpSpPr/>
            <p:nvPr/>
          </p:nvGrpSpPr>
          <p:grpSpPr>
            <a:xfrm>
              <a:off x="5661629" y="4387217"/>
              <a:ext cx="842586" cy="679248"/>
              <a:chOff x="2270733" y="4612045"/>
              <a:chExt cx="842586" cy="679248"/>
            </a:xfrm>
          </p:grpSpPr>
          <p:cxnSp>
            <p:nvCxnSpPr>
              <p:cNvPr id="64" name="Straight Arrow Connector 63">
                <a:extLst>
                  <a:ext uri="{FF2B5EF4-FFF2-40B4-BE49-F238E27FC236}">
                    <a16:creationId xmlns:a16="http://schemas.microsoft.com/office/drawing/2014/main" id="{E9239783-3F91-D2FC-14BA-9E8CB571993C}"/>
                  </a:ext>
                </a:extLst>
              </p:cNvPr>
              <p:cNvCxnSpPr>
                <a:cxnSpLocks/>
              </p:cNvCxnSpPr>
              <p:nvPr/>
            </p:nvCxnSpPr>
            <p:spPr bwMode="auto">
              <a:xfrm>
                <a:off x="2270733" y="4612045"/>
                <a:ext cx="413514" cy="298248"/>
              </a:xfrm>
              <a:prstGeom prst="straightConnector1">
                <a:avLst/>
              </a:prstGeom>
              <a:noFill/>
              <a:ln w="38100" cap="sq" cmpd="sng" algn="ctr">
                <a:solidFill>
                  <a:schemeClr val="accent2"/>
                </a:solidFill>
                <a:prstDash val="solid"/>
                <a:round/>
                <a:headEnd type="none" w="med" len="med"/>
                <a:tailEnd type="triangle"/>
              </a:ln>
              <a:effectLst/>
            </p:spPr>
          </p:cxnSp>
          <p:grpSp>
            <p:nvGrpSpPr>
              <p:cNvPr id="65" name="Group 64">
                <a:extLst>
                  <a:ext uri="{FF2B5EF4-FFF2-40B4-BE49-F238E27FC236}">
                    <a16:creationId xmlns:a16="http://schemas.microsoft.com/office/drawing/2014/main" id="{9A844028-9EEC-2371-4724-B2B3420FB209}"/>
                  </a:ext>
                </a:extLst>
              </p:cNvPr>
              <p:cNvGrpSpPr/>
              <p:nvPr/>
            </p:nvGrpSpPr>
            <p:grpSpPr>
              <a:xfrm>
                <a:off x="2627091" y="4830463"/>
                <a:ext cx="486228" cy="460830"/>
                <a:chOff x="2627091" y="4830463"/>
                <a:chExt cx="486228" cy="460830"/>
              </a:xfrm>
            </p:grpSpPr>
            <p:sp>
              <p:nvSpPr>
                <p:cNvPr id="66" name="Oval 65">
                  <a:extLst>
                    <a:ext uri="{FF2B5EF4-FFF2-40B4-BE49-F238E27FC236}">
                      <a16:creationId xmlns:a16="http://schemas.microsoft.com/office/drawing/2014/main" id="{170BBFAD-4FE8-D481-8C53-3ECCC29284EC}"/>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67" name="Picture 66">
                  <a:extLst>
                    <a:ext uri="{FF2B5EF4-FFF2-40B4-BE49-F238E27FC236}">
                      <a16:creationId xmlns:a16="http://schemas.microsoft.com/office/drawing/2014/main" id="{DB62A4FA-52D2-56AA-1781-6287D5B01D4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69" name="Group 68">
              <a:extLst>
                <a:ext uri="{FF2B5EF4-FFF2-40B4-BE49-F238E27FC236}">
                  <a16:creationId xmlns:a16="http://schemas.microsoft.com/office/drawing/2014/main" id="{4DB7F656-12D9-DBAB-096F-5CB7EB12792E}"/>
                </a:ext>
              </a:extLst>
            </p:cNvPr>
            <p:cNvGrpSpPr/>
            <p:nvPr/>
          </p:nvGrpSpPr>
          <p:grpSpPr>
            <a:xfrm>
              <a:off x="4743724" y="3933424"/>
              <a:ext cx="944365" cy="676557"/>
              <a:chOff x="3155929" y="5273250"/>
              <a:chExt cx="944365" cy="676557"/>
            </a:xfrm>
          </p:grpSpPr>
          <p:cxnSp>
            <p:nvCxnSpPr>
              <p:cNvPr id="70" name="Straight Arrow Connector 69">
                <a:extLst>
                  <a:ext uri="{FF2B5EF4-FFF2-40B4-BE49-F238E27FC236}">
                    <a16:creationId xmlns:a16="http://schemas.microsoft.com/office/drawing/2014/main" id="{35F24EBB-134E-12FD-EB78-519E787F66E9}"/>
                  </a:ext>
                </a:extLst>
              </p:cNvPr>
              <p:cNvCxnSpPr>
                <a:cxnSpLocks/>
              </p:cNvCxnSpPr>
              <p:nvPr/>
            </p:nvCxnSpPr>
            <p:spPr bwMode="auto">
              <a:xfrm flipV="1">
                <a:off x="3155929" y="5670650"/>
                <a:ext cx="506715" cy="279157"/>
              </a:xfrm>
              <a:prstGeom prst="straightConnector1">
                <a:avLst/>
              </a:prstGeom>
              <a:noFill/>
              <a:ln w="38100" cap="sq" cmpd="sng" algn="ctr">
                <a:solidFill>
                  <a:schemeClr val="accent2"/>
                </a:solidFill>
                <a:prstDash val="solid"/>
                <a:round/>
                <a:headEnd type="none" w="med" len="med"/>
                <a:tailEnd type="triangle"/>
              </a:ln>
              <a:effectLst/>
            </p:spPr>
          </p:cxnSp>
          <p:grpSp>
            <p:nvGrpSpPr>
              <p:cNvPr id="71" name="Group 70">
                <a:extLst>
                  <a:ext uri="{FF2B5EF4-FFF2-40B4-BE49-F238E27FC236}">
                    <a16:creationId xmlns:a16="http://schemas.microsoft.com/office/drawing/2014/main" id="{312C6BE7-ED80-8F5F-A7AA-5FA8F0D5076D}"/>
                  </a:ext>
                </a:extLst>
              </p:cNvPr>
              <p:cNvGrpSpPr/>
              <p:nvPr/>
            </p:nvGrpSpPr>
            <p:grpSpPr>
              <a:xfrm>
                <a:off x="3643094" y="5273250"/>
                <a:ext cx="457200" cy="517950"/>
                <a:chOff x="4267200" y="5590929"/>
                <a:chExt cx="457200" cy="517950"/>
              </a:xfrm>
            </p:grpSpPr>
            <p:sp>
              <p:nvSpPr>
                <p:cNvPr id="72" name="Oval 71">
                  <a:extLst>
                    <a:ext uri="{FF2B5EF4-FFF2-40B4-BE49-F238E27FC236}">
                      <a16:creationId xmlns:a16="http://schemas.microsoft.com/office/drawing/2014/main" id="{EFAB9EBA-F56B-351C-E854-174C1E06F6EF}"/>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73" name="Group 45">
                  <a:extLst>
                    <a:ext uri="{FF2B5EF4-FFF2-40B4-BE49-F238E27FC236}">
                      <a16:creationId xmlns:a16="http://schemas.microsoft.com/office/drawing/2014/main" id="{1FF38175-AA63-57A1-1B3C-7EFF1448439A}"/>
                    </a:ext>
                  </a:extLst>
                </p:cNvPr>
                <p:cNvGrpSpPr>
                  <a:grpSpLocks/>
                </p:cNvGrpSpPr>
                <p:nvPr/>
              </p:nvGrpSpPr>
              <p:grpSpPr bwMode="auto">
                <a:xfrm>
                  <a:off x="4288596" y="5590929"/>
                  <a:ext cx="309174" cy="452001"/>
                  <a:chOff x="2593" y="768"/>
                  <a:chExt cx="849" cy="1475"/>
                </a:xfrm>
              </p:grpSpPr>
              <p:sp>
                <p:nvSpPr>
                  <p:cNvPr id="74" name="Freeform 46">
                    <a:extLst>
                      <a:ext uri="{FF2B5EF4-FFF2-40B4-BE49-F238E27FC236}">
                        <a16:creationId xmlns:a16="http://schemas.microsoft.com/office/drawing/2014/main" id="{5CBB903B-9EA4-9EC3-238C-110CDE90265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5" name="Freeform 47">
                    <a:extLst>
                      <a:ext uri="{FF2B5EF4-FFF2-40B4-BE49-F238E27FC236}">
                        <a16:creationId xmlns:a16="http://schemas.microsoft.com/office/drawing/2014/main" id="{41A9CFCC-A9E1-873B-9DC6-6743437EF014}"/>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6" name="Freeform 48">
                    <a:extLst>
                      <a:ext uri="{FF2B5EF4-FFF2-40B4-BE49-F238E27FC236}">
                        <a16:creationId xmlns:a16="http://schemas.microsoft.com/office/drawing/2014/main" id="{860C3EE3-51DD-6077-430D-8153A684EC3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7" name="Freeform 49">
                    <a:extLst>
                      <a:ext uri="{FF2B5EF4-FFF2-40B4-BE49-F238E27FC236}">
                        <a16:creationId xmlns:a16="http://schemas.microsoft.com/office/drawing/2014/main" id="{79711C4F-7E17-D884-AB7B-C6F0F1A1177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8" name="Freeform 50">
                    <a:extLst>
                      <a:ext uri="{FF2B5EF4-FFF2-40B4-BE49-F238E27FC236}">
                        <a16:creationId xmlns:a16="http://schemas.microsoft.com/office/drawing/2014/main" id="{C3573BE5-6018-F842-B125-80A7BA1C829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9" name="Freeform 51">
                    <a:extLst>
                      <a:ext uri="{FF2B5EF4-FFF2-40B4-BE49-F238E27FC236}">
                        <a16:creationId xmlns:a16="http://schemas.microsoft.com/office/drawing/2014/main" id="{2B23A8BC-3BDD-BB5D-CD82-BF468A99DF8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80" name="Freeform 52">
                    <a:extLst>
                      <a:ext uri="{FF2B5EF4-FFF2-40B4-BE49-F238E27FC236}">
                        <a16:creationId xmlns:a16="http://schemas.microsoft.com/office/drawing/2014/main" id="{CC27140F-F8DD-9A3F-655C-9C95E2CEE06E}"/>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81" name="Group 53">
                    <a:extLst>
                      <a:ext uri="{FF2B5EF4-FFF2-40B4-BE49-F238E27FC236}">
                        <a16:creationId xmlns:a16="http://schemas.microsoft.com/office/drawing/2014/main" id="{E2888EC1-F035-9842-39BA-DE970678A4C6}"/>
                      </a:ext>
                    </a:extLst>
                  </p:cNvPr>
                  <p:cNvGrpSpPr>
                    <a:grpSpLocks/>
                  </p:cNvGrpSpPr>
                  <p:nvPr/>
                </p:nvGrpSpPr>
                <p:grpSpPr bwMode="auto">
                  <a:xfrm>
                    <a:off x="2720" y="768"/>
                    <a:ext cx="230" cy="1456"/>
                    <a:chOff x="2720" y="768"/>
                    <a:chExt cx="230" cy="1456"/>
                  </a:xfrm>
                </p:grpSpPr>
                <p:sp>
                  <p:nvSpPr>
                    <p:cNvPr id="82" name="Freeform 54">
                      <a:extLst>
                        <a:ext uri="{FF2B5EF4-FFF2-40B4-BE49-F238E27FC236}">
                          <a16:creationId xmlns:a16="http://schemas.microsoft.com/office/drawing/2014/main" id="{9D9F52F6-847C-C6D9-3E43-CE163B48857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83" name="Freeform 55">
                      <a:extLst>
                        <a:ext uri="{FF2B5EF4-FFF2-40B4-BE49-F238E27FC236}">
                          <a16:creationId xmlns:a16="http://schemas.microsoft.com/office/drawing/2014/main" id="{CD778EA9-8272-9334-0F01-71AD91F8DDF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nvGrpSpPr>
            <p:cNvPr id="85" name="Group 84">
              <a:extLst>
                <a:ext uri="{FF2B5EF4-FFF2-40B4-BE49-F238E27FC236}">
                  <a16:creationId xmlns:a16="http://schemas.microsoft.com/office/drawing/2014/main" id="{1B5A96D4-EE72-F2DC-A288-8A8327B6B0D4}"/>
                </a:ext>
              </a:extLst>
            </p:cNvPr>
            <p:cNvGrpSpPr/>
            <p:nvPr/>
          </p:nvGrpSpPr>
          <p:grpSpPr>
            <a:xfrm>
              <a:off x="6421049" y="3973028"/>
              <a:ext cx="710073" cy="698726"/>
              <a:chOff x="3390221" y="5273250"/>
              <a:chExt cx="710073" cy="698726"/>
            </a:xfrm>
          </p:grpSpPr>
          <p:cxnSp>
            <p:nvCxnSpPr>
              <p:cNvPr id="86" name="Straight Arrow Connector 85">
                <a:extLst>
                  <a:ext uri="{FF2B5EF4-FFF2-40B4-BE49-F238E27FC236}">
                    <a16:creationId xmlns:a16="http://schemas.microsoft.com/office/drawing/2014/main" id="{B795CFD5-7107-9765-2317-96671680B786}"/>
                  </a:ext>
                </a:extLst>
              </p:cNvPr>
              <p:cNvCxnSpPr>
                <a:cxnSpLocks/>
              </p:cNvCxnSpPr>
              <p:nvPr/>
            </p:nvCxnSpPr>
            <p:spPr bwMode="auto">
              <a:xfrm flipV="1">
                <a:off x="3390221" y="5705763"/>
                <a:ext cx="319828" cy="266213"/>
              </a:xfrm>
              <a:prstGeom prst="straightConnector1">
                <a:avLst/>
              </a:prstGeom>
              <a:noFill/>
              <a:ln w="38100" cap="sq" cmpd="sng" algn="ctr">
                <a:solidFill>
                  <a:schemeClr val="accent2"/>
                </a:solidFill>
                <a:prstDash val="solid"/>
                <a:round/>
                <a:headEnd type="none" w="med" len="med"/>
                <a:tailEnd type="triangle"/>
              </a:ln>
              <a:effectLst/>
            </p:spPr>
          </p:cxnSp>
          <p:grpSp>
            <p:nvGrpSpPr>
              <p:cNvPr id="87" name="Group 86">
                <a:extLst>
                  <a:ext uri="{FF2B5EF4-FFF2-40B4-BE49-F238E27FC236}">
                    <a16:creationId xmlns:a16="http://schemas.microsoft.com/office/drawing/2014/main" id="{115B3A1D-A9FB-7E2B-11F5-A0EBFD9F7A3F}"/>
                  </a:ext>
                </a:extLst>
              </p:cNvPr>
              <p:cNvGrpSpPr/>
              <p:nvPr/>
            </p:nvGrpSpPr>
            <p:grpSpPr>
              <a:xfrm>
                <a:off x="3643094" y="5273250"/>
                <a:ext cx="457200" cy="517950"/>
                <a:chOff x="4267200" y="5590929"/>
                <a:chExt cx="457200" cy="517950"/>
              </a:xfrm>
            </p:grpSpPr>
            <p:sp>
              <p:nvSpPr>
                <p:cNvPr id="88" name="Oval 87">
                  <a:extLst>
                    <a:ext uri="{FF2B5EF4-FFF2-40B4-BE49-F238E27FC236}">
                      <a16:creationId xmlns:a16="http://schemas.microsoft.com/office/drawing/2014/main" id="{ECD53CEF-0CF5-D80F-2F1A-C87AC4C370AC}"/>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89" name="Group 45">
                  <a:extLst>
                    <a:ext uri="{FF2B5EF4-FFF2-40B4-BE49-F238E27FC236}">
                      <a16:creationId xmlns:a16="http://schemas.microsoft.com/office/drawing/2014/main" id="{B1D8DF1F-5DFF-5F0D-222B-2A30ACD77E18}"/>
                    </a:ext>
                  </a:extLst>
                </p:cNvPr>
                <p:cNvGrpSpPr>
                  <a:grpSpLocks/>
                </p:cNvGrpSpPr>
                <p:nvPr/>
              </p:nvGrpSpPr>
              <p:grpSpPr bwMode="auto">
                <a:xfrm>
                  <a:off x="4288596" y="5590929"/>
                  <a:ext cx="309174" cy="452001"/>
                  <a:chOff x="2593" y="768"/>
                  <a:chExt cx="849" cy="1475"/>
                </a:xfrm>
              </p:grpSpPr>
              <p:sp>
                <p:nvSpPr>
                  <p:cNvPr id="90" name="Freeform 46">
                    <a:extLst>
                      <a:ext uri="{FF2B5EF4-FFF2-40B4-BE49-F238E27FC236}">
                        <a16:creationId xmlns:a16="http://schemas.microsoft.com/office/drawing/2014/main" id="{DBDE2659-B41F-E124-DE5C-F0F87F2AA9E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1" name="Freeform 47">
                    <a:extLst>
                      <a:ext uri="{FF2B5EF4-FFF2-40B4-BE49-F238E27FC236}">
                        <a16:creationId xmlns:a16="http://schemas.microsoft.com/office/drawing/2014/main" id="{0A2F3086-4AEE-8239-FA29-3177173794F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2" name="Freeform 48">
                    <a:extLst>
                      <a:ext uri="{FF2B5EF4-FFF2-40B4-BE49-F238E27FC236}">
                        <a16:creationId xmlns:a16="http://schemas.microsoft.com/office/drawing/2014/main" id="{BF8C30C7-80D2-B93A-D779-D3D66A282D54}"/>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3" name="Freeform 49">
                    <a:extLst>
                      <a:ext uri="{FF2B5EF4-FFF2-40B4-BE49-F238E27FC236}">
                        <a16:creationId xmlns:a16="http://schemas.microsoft.com/office/drawing/2014/main" id="{22DBD81A-0D1B-2136-C2DF-BC253E1A68D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4" name="Freeform 50">
                    <a:extLst>
                      <a:ext uri="{FF2B5EF4-FFF2-40B4-BE49-F238E27FC236}">
                        <a16:creationId xmlns:a16="http://schemas.microsoft.com/office/drawing/2014/main" id="{CCD03308-36E4-B5E1-99A2-B97A40EF99B2}"/>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5" name="Freeform 51">
                    <a:extLst>
                      <a:ext uri="{FF2B5EF4-FFF2-40B4-BE49-F238E27FC236}">
                        <a16:creationId xmlns:a16="http://schemas.microsoft.com/office/drawing/2014/main" id="{0AB3F7A4-5D30-BD5F-6EF8-C55A5B41A1BE}"/>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6" name="Freeform 52">
                    <a:extLst>
                      <a:ext uri="{FF2B5EF4-FFF2-40B4-BE49-F238E27FC236}">
                        <a16:creationId xmlns:a16="http://schemas.microsoft.com/office/drawing/2014/main" id="{572147E6-55DD-78E3-8E5B-E63C17D5291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97" name="Group 53">
                    <a:extLst>
                      <a:ext uri="{FF2B5EF4-FFF2-40B4-BE49-F238E27FC236}">
                        <a16:creationId xmlns:a16="http://schemas.microsoft.com/office/drawing/2014/main" id="{D48FC9BC-C06F-EFB0-2DAE-1DAF8CC82A79}"/>
                      </a:ext>
                    </a:extLst>
                  </p:cNvPr>
                  <p:cNvGrpSpPr>
                    <a:grpSpLocks/>
                  </p:cNvGrpSpPr>
                  <p:nvPr/>
                </p:nvGrpSpPr>
                <p:grpSpPr bwMode="auto">
                  <a:xfrm>
                    <a:off x="2720" y="768"/>
                    <a:ext cx="230" cy="1456"/>
                    <a:chOff x="2720" y="768"/>
                    <a:chExt cx="230" cy="1456"/>
                  </a:xfrm>
                </p:grpSpPr>
                <p:sp>
                  <p:nvSpPr>
                    <p:cNvPr id="98" name="Freeform 54">
                      <a:extLst>
                        <a:ext uri="{FF2B5EF4-FFF2-40B4-BE49-F238E27FC236}">
                          <a16:creationId xmlns:a16="http://schemas.microsoft.com/office/drawing/2014/main" id="{118CD524-6D6E-627C-5626-1653DDA3406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9" name="Freeform 55">
                      <a:extLst>
                        <a:ext uri="{FF2B5EF4-FFF2-40B4-BE49-F238E27FC236}">
                          <a16:creationId xmlns:a16="http://schemas.microsoft.com/office/drawing/2014/main" id="{74CB69AF-F3AA-9329-D4B8-08522A73DBD9}"/>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grpSp>
        <p:nvGrpSpPr>
          <p:cNvPr id="101" name="Group 29">
            <a:extLst>
              <a:ext uri="{FF2B5EF4-FFF2-40B4-BE49-F238E27FC236}">
                <a16:creationId xmlns:a16="http://schemas.microsoft.com/office/drawing/2014/main" id="{03C0A2FD-261B-6A99-4FC4-20EEA8F08A91}"/>
              </a:ext>
            </a:extLst>
          </p:cNvPr>
          <p:cNvGrpSpPr>
            <a:grpSpLocks/>
          </p:cNvGrpSpPr>
          <p:nvPr/>
        </p:nvGrpSpPr>
        <p:grpSpPr bwMode="auto">
          <a:xfrm>
            <a:off x="1700867" y="5532709"/>
            <a:ext cx="917591" cy="929993"/>
            <a:chOff x="2065" y="1551"/>
            <a:chExt cx="1628" cy="1988"/>
          </a:xfrm>
        </p:grpSpPr>
        <p:sp>
          <p:nvSpPr>
            <p:cNvPr id="102" name="Freeform 30">
              <a:extLst>
                <a:ext uri="{FF2B5EF4-FFF2-40B4-BE49-F238E27FC236}">
                  <a16:creationId xmlns:a16="http://schemas.microsoft.com/office/drawing/2014/main" id="{F6FE1076-604A-1DFF-8664-F67EC1A90BE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5" name="Freeform 31">
              <a:extLst>
                <a:ext uri="{FF2B5EF4-FFF2-40B4-BE49-F238E27FC236}">
                  <a16:creationId xmlns:a16="http://schemas.microsoft.com/office/drawing/2014/main" id="{2F613525-A440-2026-5731-9004FAE8D68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6" name="Freeform 32">
              <a:extLst>
                <a:ext uri="{FF2B5EF4-FFF2-40B4-BE49-F238E27FC236}">
                  <a16:creationId xmlns:a16="http://schemas.microsoft.com/office/drawing/2014/main" id="{4DCEC4E9-46D6-B2FF-B6DD-BD5C8B16360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7" name="Freeform 33">
              <a:extLst>
                <a:ext uri="{FF2B5EF4-FFF2-40B4-BE49-F238E27FC236}">
                  <a16:creationId xmlns:a16="http://schemas.microsoft.com/office/drawing/2014/main" id="{04CFC54C-80B4-56A7-E01A-5E0486085E4D}"/>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8" name="Freeform 34">
              <a:extLst>
                <a:ext uri="{FF2B5EF4-FFF2-40B4-BE49-F238E27FC236}">
                  <a16:creationId xmlns:a16="http://schemas.microsoft.com/office/drawing/2014/main" id="{1D29E79E-B46F-A8B2-4181-116520A688D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9" name="Freeform 35">
              <a:extLst>
                <a:ext uri="{FF2B5EF4-FFF2-40B4-BE49-F238E27FC236}">
                  <a16:creationId xmlns:a16="http://schemas.microsoft.com/office/drawing/2014/main" id="{DD108117-19AF-58A4-B5DC-BB07D8964F9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0" name="Freeform 36">
              <a:extLst>
                <a:ext uri="{FF2B5EF4-FFF2-40B4-BE49-F238E27FC236}">
                  <a16:creationId xmlns:a16="http://schemas.microsoft.com/office/drawing/2014/main" id="{77FC9F8E-BA58-283A-5AD7-6D67550CBE6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1" name="Freeform 37">
              <a:extLst>
                <a:ext uri="{FF2B5EF4-FFF2-40B4-BE49-F238E27FC236}">
                  <a16:creationId xmlns:a16="http://schemas.microsoft.com/office/drawing/2014/main" id="{CAA336F7-28E7-BE70-4491-B58F26071A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2" name="Freeform 38">
              <a:extLst>
                <a:ext uri="{FF2B5EF4-FFF2-40B4-BE49-F238E27FC236}">
                  <a16:creationId xmlns:a16="http://schemas.microsoft.com/office/drawing/2014/main" id="{819F88E3-6CEC-18B9-F2F5-B0351754163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3" name="Freeform 39">
              <a:extLst>
                <a:ext uri="{FF2B5EF4-FFF2-40B4-BE49-F238E27FC236}">
                  <a16:creationId xmlns:a16="http://schemas.microsoft.com/office/drawing/2014/main" id="{6D86CE08-A6BE-03AE-7C50-D49C8438137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4" name="Freeform 40">
              <a:extLst>
                <a:ext uri="{FF2B5EF4-FFF2-40B4-BE49-F238E27FC236}">
                  <a16:creationId xmlns:a16="http://schemas.microsoft.com/office/drawing/2014/main" id="{835ED492-F73B-CE8F-5D63-5E80A3ECB38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5" name="Freeform 41">
              <a:extLst>
                <a:ext uri="{FF2B5EF4-FFF2-40B4-BE49-F238E27FC236}">
                  <a16:creationId xmlns:a16="http://schemas.microsoft.com/office/drawing/2014/main" id="{BC693D9F-50D6-439C-4F4D-FC8272C39C6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6" name="Freeform 42">
              <a:extLst>
                <a:ext uri="{FF2B5EF4-FFF2-40B4-BE49-F238E27FC236}">
                  <a16:creationId xmlns:a16="http://schemas.microsoft.com/office/drawing/2014/main" id="{1EE96F8F-2BC3-ABDB-6D1E-7FEAB847B07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7" name="Freeform 43">
              <a:extLst>
                <a:ext uri="{FF2B5EF4-FFF2-40B4-BE49-F238E27FC236}">
                  <a16:creationId xmlns:a16="http://schemas.microsoft.com/office/drawing/2014/main" id="{E8EEBC53-F4D2-02E5-872B-654BF242ECC5}"/>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8" name="Freeform 44">
              <a:extLst>
                <a:ext uri="{FF2B5EF4-FFF2-40B4-BE49-F238E27FC236}">
                  <a16:creationId xmlns:a16="http://schemas.microsoft.com/office/drawing/2014/main" id="{520914CE-93D1-4494-9188-E18EF0C70C1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9" name="Freeform 45">
              <a:extLst>
                <a:ext uri="{FF2B5EF4-FFF2-40B4-BE49-F238E27FC236}">
                  <a16:creationId xmlns:a16="http://schemas.microsoft.com/office/drawing/2014/main" id="{C4A4919E-C258-ABB0-A52C-BBFAA167D6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0" name="Freeform 46">
              <a:extLst>
                <a:ext uri="{FF2B5EF4-FFF2-40B4-BE49-F238E27FC236}">
                  <a16:creationId xmlns:a16="http://schemas.microsoft.com/office/drawing/2014/main" id="{B7985950-5A2D-4E8F-2D0F-021D42489DE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21" name="AutoShape 35">
            <a:extLst>
              <a:ext uri="{FF2B5EF4-FFF2-40B4-BE49-F238E27FC236}">
                <a16:creationId xmlns:a16="http://schemas.microsoft.com/office/drawing/2014/main" id="{6C02E131-2498-E2E6-73B9-6139E5688328}"/>
              </a:ext>
            </a:extLst>
          </p:cNvPr>
          <p:cNvSpPr>
            <a:spLocks noChangeArrowheads="1"/>
          </p:cNvSpPr>
          <p:nvPr/>
        </p:nvSpPr>
        <p:spPr bwMode="auto">
          <a:xfrm>
            <a:off x="2552733" y="4944662"/>
            <a:ext cx="4559267" cy="1844067"/>
          </a:xfrm>
          <a:prstGeom prst="wedgeRoundRectCallout">
            <a:avLst>
              <a:gd name="adj1" fmla="val -54642"/>
              <a:gd name="adj2" fmla="val 296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Aft>
                <a:spcPts val="0"/>
              </a:spcAft>
              <a:buNone/>
            </a:pPr>
            <a:r>
              <a:rPr lang="en-US" sz="2400" dirty="0"/>
              <a:t>But if you keep playing the game with your best known strategy, </a:t>
            </a:r>
          </a:p>
          <a:p>
            <a:pPr algn="ctr">
              <a:spcAft>
                <a:spcPts val="0"/>
              </a:spcAft>
              <a:buNone/>
            </a:pPr>
            <a:r>
              <a:rPr lang="en-US" sz="2400" dirty="0"/>
              <a:t>then you will never discover better strategies. </a:t>
            </a:r>
            <a:endParaRPr lang="en-CA" sz="2400" dirty="0"/>
          </a:p>
        </p:txBody>
      </p:sp>
    </p:spTree>
    <p:extLst>
      <p:ext uri="{BB962C8B-B14F-4D97-AF65-F5344CB8AC3E}">
        <p14:creationId xmlns:p14="http://schemas.microsoft.com/office/powerpoint/2010/main" val="62542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additive="base">
                                        <p:cTn id="7" dur="500" fill="hold"/>
                                        <p:tgtEl>
                                          <p:spTgt spid="122"/>
                                        </p:tgtEl>
                                        <p:attrNameLst>
                                          <p:attrName>ppt_x</p:attrName>
                                        </p:attrNameLst>
                                      </p:cBhvr>
                                      <p:tavLst>
                                        <p:tav tm="0">
                                          <p:val>
                                            <p:strVal val="#ppt_x"/>
                                          </p:val>
                                        </p:tav>
                                        <p:tav tm="100000">
                                          <p:val>
                                            <p:strVal val="#ppt_x"/>
                                          </p:val>
                                        </p:tav>
                                      </p:tavLst>
                                    </p:anim>
                                    <p:anim calcmode="lin" valueType="num">
                                      <p:cBhvr additive="base">
                                        <p:cTn id="8" dur="500" fill="hold"/>
                                        <p:tgtEl>
                                          <p:spTgt spid="12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1"/>
                                        </p:tgtEl>
                                        <p:attrNameLst>
                                          <p:attrName>style.visibility</p:attrName>
                                        </p:attrNameLst>
                                      </p:cBhvr>
                                      <p:to>
                                        <p:strVal val="visible"/>
                                      </p:to>
                                    </p:set>
                                    <p:anim calcmode="lin" valueType="num">
                                      <p:cBhvr additive="base">
                                        <p:cTn id="11" dur="500" fill="hold"/>
                                        <p:tgtEl>
                                          <p:spTgt spid="101"/>
                                        </p:tgtEl>
                                        <p:attrNameLst>
                                          <p:attrName>ppt_x</p:attrName>
                                        </p:attrNameLst>
                                      </p:cBhvr>
                                      <p:tavLst>
                                        <p:tav tm="0">
                                          <p:val>
                                            <p:strVal val="#ppt_x"/>
                                          </p:val>
                                        </p:tav>
                                        <p:tav tm="100000">
                                          <p:val>
                                            <p:strVal val="#ppt_x"/>
                                          </p:val>
                                        </p:tav>
                                      </p:tavLst>
                                    </p:anim>
                                    <p:anim calcmode="lin" valueType="num">
                                      <p:cBhvr additive="base">
                                        <p:cTn id="12" dur="500" fill="hold"/>
                                        <p:tgtEl>
                                          <p:spTgt spid="10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1"/>
                                        </p:tgtEl>
                                        <p:attrNameLst>
                                          <p:attrName>style.visibility</p:attrName>
                                        </p:attrNameLst>
                                      </p:cBhvr>
                                      <p:to>
                                        <p:strVal val="visible"/>
                                      </p:to>
                                    </p:set>
                                    <p:anim calcmode="lin" valueType="num">
                                      <p:cBhvr additive="base">
                                        <p:cTn id="15" dur="500" fill="hold"/>
                                        <p:tgtEl>
                                          <p:spTgt spid="121"/>
                                        </p:tgtEl>
                                        <p:attrNameLst>
                                          <p:attrName>ppt_x</p:attrName>
                                        </p:attrNameLst>
                                      </p:cBhvr>
                                      <p:tavLst>
                                        <p:tav tm="0">
                                          <p:val>
                                            <p:strVal val="#ppt_x"/>
                                          </p:val>
                                        </p:tav>
                                        <p:tav tm="100000">
                                          <p:val>
                                            <p:strVal val="#ppt_x"/>
                                          </p:val>
                                        </p:tav>
                                      </p:tavLst>
                                    </p:anim>
                                    <p:anim calcmode="lin" valueType="num">
                                      <p:cBhvr additive="base">
                                        <p:cTn id="16" dur="500" fill="hold"/>
                                        <p:tgtEl>
                                          <p:spTgt spid="12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21">
                                            <p:txEl>
                                              <p:pRg st="0" end="0"/>
                                            </p:txEl>
                                          </p:spTgt>
                                        </p:tgtEl>
                                        <p:attrNameLst>
                                          <p:attrName>style.visibility</p:attrName>
                                        </p:attrNameLst>
                                      </p:cBhvr>
                                      <p:to>
                                        <p:strVal val="visible"/>
                                      </p:to>
                                    </p:set>
                                    <p:anim calcmode="lin" valueType="num">
                                      <p:cBhvr additive="base">
                                        <p:cTn id="19" dur="500" fill="hold"/>
                                        <p:tgtEl>
                                          <p:spTgt spid="121">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21">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21">
                                            <p:txEl>
                                              <p:pRg st="1" end="1"/>
                                            </p:txEl>
                                          </p:spTgt>
                                        </p:tgtEl>
                                        <p:attrNameLst>
                                          <p:attrName>style.visibility</p:attrName>
                                        </p:attrNameLst>
                                      </p:cBhvr>
                                      <p:to>
                                        <p:strVal val="visible"/>
                                      </p:to>
                                    </p:set>
                                    <p:anim calcmode="lin" valueType="num">
                                      <p:cBhvr additive="base">
                                        <p:cTn id="23" dur="500" fill="hold"/>
                                        <p:tgtEl>
                                          <p:spTgt spid="121">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2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Reinforcement Learning</a:t>
            </a:r>
            <a:b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b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8331" y="618184"/>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946031" y="782955"/>
            <a:ext cx="2434679" cy="817245"/>
          </a:xfrm>
          <a:prstGeom prst="wedgeRoundRectCallout">
            <a:avLst>
              <a:gd name="adj1" fmla="val -53269"/>
              <a:gd name="adj2" fmla="val -33189"/>
              <a:gd name="adj3" fmla="val 16667"/>
            </a:avLst>
          </a:prstGeom>
          <a:ln w="25400">
            <a:solidFill>
              <a:schemeClr val="tx2"/>
            </a:solid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What order should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 update the s?</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7" name="Group 6">
            <a:extLst>
              <a:ext uri="{FF2B5EF4-FFF2-40B4-BE49-F238E27FC236}">
                <a16:creationId xmlns:a16="http://schemas.microsoft.com/office/drawing/2014/main" id="{C3D707AC-55A2-E3EA-EFC3-69AFA9F8DFCF}"/>
              </a:ext>
            </a:extLst>
          </p:cNvPr>
          <p:cNvGrpSpPr/>
          <p:nvPr/>
        </p:nvGrpSpPr>
        <p:grpSpPr>
          <a:xfrm>
            <a:off x="507630" y="4565678"/>
            <a:ext cx="457200" cy="457200"/>
            <a:chOff x="507630" y="2852058"/>
            <a:chExt cx="457200" cy="457200"/>
          </a:xfrm>
        </p:grpSpPr>
        <p:sp>
          <p:nvSpPr>
            <p:cNvPr id="8" name="Oval 7">
              <a:extLst>
                <a:ext uri="{FF2B5EF4-FFF2-40B4-BE49-F238E27FC236}">
                  <a16:creationId xmlns:a16="http://schemas.microsoft.com/office/drawing/2014/main" id="{F18D7750-F76F-EE01-D852-B805DF211958}"/>
                </a:ext>
              </a:extLst>
            </p:cNvPr>
            <p:cNvSpPr/>
            <p:nvPr/>
          </p:nvSpPr>
          <p:spPr>
            <a:xfrm>
              <a:off x="507630" y="285205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9" name="Picture 8">
              <a:extLst>
                <a:ext uri="{FF2B5EF4-FFF2-40B4-BE49-F238E27FC236}">
                  <a16:creationId xmlns:a16="http://schemas.microsoft.com/office/drawing/2014/main" id="{464A0867-F291-1E18-5CB5-B6422B0A32D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5741" y="2852058"/>
              <a:ext cx="361526" cy="457200"/>
            </a:xfrm>
            <a:prstGeom prst="rect">
              <a:avLst/>
            </a:prstGeom>
          </p:spPr>
        </p:pic>
      </p:grpSp>
      <p:grpSp>
        <p:nvGrpSpPr>
          <p:cNvPr id="10" name="Group 9">
            <a:extLst>
              <a:ext uri="{FF2B5EF4-FFF2-40B4-BE49-F238E27FC236}">
                <a16:creationId xmlns:a16="http://schemas.microsoft.com/office/drawing/2014/main" id="{A9AF3FC1-3E41-2F5F-1D46-CCB3456D7963}"/>
              </a:ext>
            </a:extLst>
          </p:cNvPr>
          <p:cNvGrpSpPr/>
          <p:nvPr/>
        </p:nvGrpSpPr>
        <p:grpSpPr>
          <a:xfrm>
            <a:off x="7139000" y="4239327"/>
            <a:ext cx="1043992" cy="457200"/>
            <a:chOff x="5433008" y="6553200"/>
            <a:chExt cx="1043992" cy="457200"/>
          </a:xfrm>
        </p:grpSpPr>
        <p:sp>
          <p:nvSpPr>
            <p:cNvPr id="11" name="Oval 10">
              <a:extLst>
                <a:ext uri="{FF2B5EF4-FFF2-40B4-BE49-F238E27FC236}">
                  <a16:creationId xmlns:a16="http://schemas.microsoft.com/office/drawing/2014/main" id="{60E88696-172C-CFD1-3407-816654F015CB}"/>
                </a:ext>
              </a:extLst>
            </p:cNvPr>
            <p:cNvSpPr/>
            <p:nvPr/>
          </p:nvSpPr>
          <p:spPr>
            <a:xfrm>
              <a:off x="6019800" y="6553200"/>
              <a:ext cx="457200" cy="457200"/>
            </a:xfrm>
            <a:prstGeom prst="ellipse">
              <a:avLst/>
            </a:prstGeom>
            <a:solidFill>
              <a:schemeClr val="accent2"/>
            </a:solidFill>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3" name="Group 12">
              <a:extLst>
                <a:ext uri="{FF2B5EF4-FFF2-40B4-BE49-F238E27FC236}">
                  <a16:creationId xmlns:a16="http://schemas.microsoft.com/office/drawing/2014/main" id="{1BFEFDA3-08F4-B274-8C06-ECA7444CE80E}"/>
                </a:ext>
              </a:extLst>
            </p:cNvPr>
            <p:cNvGrpSpPr/>
            <p:nvPr/>
          </p:nvGrpSpPr>
          <p:grpSpPr>
            <a:xfrm>
              <a:off x="5433008" y="6610350"/>
              <a:ext cx="1015417" cy="400050"/>
              <a:chOff x="5433008" y="6610350"/>
              <a:chExt cx="1015417" cy="400050"/>
            </a:xfrm>
          </p:grpSpPr>
          <p:cxnSp>
            <p:nvCxnSpPr>
              <p:cNvPr id="14" name="Straight Arrow Connector 13">
                <a:extLst>
                  <a:ext uri="{FF2B5EF4-FFF2-40B4-BE49-F238E27FC236}">
                    <a16:creationId xmlns:a16="http://schemas.microsoft.com/office/drawing/2014/main" id="{606BBA7B-B64D-673C-60F6-2EC072DD779F}"/>
                  </a:ext>
                </a:extLst>
              </p:cNvPr>
              <p:cNvCxnSpPr>
                <a:cxnSpLocks/>
              </p:cNvCxnSpPr>
              <p:nvPr/>
            </p:nvCxnSpPr>
            <p:spPr bwMode="auto">
              <a:xfrm>
                <a:off x="5433008" y="6629400"/>
                <a:ext cx="594055" cy="116896"/>
              </a:xfrm>
              <a:prstGeom prst="straightConnector1">
                <a:avLst/>
              </a:prstGeom>
              <a:noFill/>
              <a:ln w="38100" cap="sq" cmpd="sng" algn="ctr">
                <a:solidFill>
                  <a:schemeClr val="accent2"/>
                </a:solidFill>
                <a:prstDash val="solid"/>
                <a:round/>
                <a:headEnd type="none" w="med" len="med"/>
                <a:tailEnd type="triangle"/>
              </a:ln>
              <a:effectLst/>
            </p:spPr>
          </p:cxnSp>
          <p:pic>
            <p:nvPicPr>
              <p:cNvPr id="15" name="Picture 4" descr="Finish Line Icon of Line style - Available in SVG, PNG, EPS, AI &amp; Icon fonts">
                <a:extLst>
                  <a:ext uri="{FF2B5EF4-FFF2-40B4-BE49-F238E27FC236}">
                    <a16:creationId xmlns:a16="http://schemas.microsoft.com/office/drawing/2014/main" id="{A26F3D83-C648-EDD9-153A-F45F7908DFC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48375" y="6610350"/>
                <a:ext cx="400050" cy="400050"/>
              </a:xfrm>
              <a:prstGeom prst="rect">
                <a:avLst/>
              </a:prstGeom>
              <a:noFill/>
              <a:ln>
                <a:noFill/>
              </a:ln>
            </p:spPr>
          </p:pic>
        </p:grpSp>
      </p:grpSp>
      <p:grpSp>
        <p:nvGrpSpPr>
          <p:cNvPr id="16" name="Group 15">
            <a:extLst>
              <a:ext uri="{FF2B5EF4-FFF2-40B4-BE49-F238E27FC236}">
                <a16:creationId xmlns:a16="http://schemas.microsoft.com/office/drawing/2014/main" id="{55242F14-8106-23C5-73EC-3ABB5EC7567C}"/>
              </a:ext>
            </a:extLst>
          </p:cNvPr>
          <p:cNvGrpSpPr/>
          <p:nvPr/>
        </p:nvGrpSpPr>
        <p:grpSpPr>
          <a:xfrm>
            <a:off x="989008" y="4398881"/>
            <a:ext cx="846277" cy="494837"/>
            <a:chOff x="1241423" y="5386277"/>
            <a:chExt cx="846277" cy="494837"/>
          </a:xfrm>
        </p:grpSpPr>
        <p:cxnSp>
          <p:nvCxnSpPr>
            <p:cNvPr id="17" name="Straight Arrow Connector 16">
              <a:extLst>
                <a:ext uri="{FF2B5EF4-FFF2-40B4-BE49-F238E27FC236}">
                  <a16:creationId xmlns:a16="http://schemas.microsoft.com/office/drawing/2014/main" id="{EBC689D3-40CF-3C00-3520-E7784524F4E1}"/>
                </a:ext>
              </a:extLst>
            </p:cNvPr>
            <p:cNvCxnSpPr>
              <a:cxnSpLocks/>
              <a:endCxn id="19" idx="2"/>
            </p:cNvCxnSpPr>
            <p:nvPr/>
          </p:nvCxnSpPr>
          <p:spPr bwMode="auto">
            <a:xfrm flipV="1">
              <a:off x="1241423" y="5652514"/>
              <a:ext cx="389077" cy="72737"/>
            </a:xfrm>
            <a:prstGeom prst="straightConnector1">
              <a:avLst/>
            </a:prstGeom>
            <a:noFill/>
            <a:ln w="38100" cap="sq" cmpd="sng" algn="ctr">
              <a:solidFill>
                <a:schemeClr val="accent2"/>
              </a:solidFill>
              <a:prstDash val="solid"/>
              <a:round/>
              <a:headEnd type="none" w="med" len="med"/>
              <a:tailEnd type="triangle"/>
            </a:ln>
            <a:effectLst/>
          </p:spPr>
        </p:cxnSp>
        <p:grpSp>
          <p:nvGrpSpPr>
            <p:cNvPr id="18" name="Group 17">
              <a:extLst>
                <a:ext uri="{FF2B5EF4-FFF2-40B4-BE49-F238E27FC236}">
                  <a16:creationId xmlns:a16="http://schemas.microsoft.com/office/drawing/2014/main" id="{7AD59A9D-1DAF-1956-F78E-450DA0E6DD87}"/>
                </a:ext>
              </a:extLst>
            </p:cNvPr>
            <p:cNvGrpSpPr/>
            <p:nvPr/>
          </p:nvGrpSpPr>
          <p:grpSpPr>
            <a:xfrm>
              <a:off x="1630500" y="5386277"/>
              <a:ext cx="457200" cy="494837"/>
              <a:chOff x="1630500" y="5386277"/>
              <a:chExt cx="457200" cy="494837"/>
            </a:xfrm>
          </p:grpSpPr>
          <p:sp>
            <p:nvSpPr>
              <p:cNvPr id="19" name="Oval 18">
                <a:extLst>
                  <a:ext uri="{FF2B5EF4-FFF2-40B4-BE49-F238E27FC236}">
                    <a16:creationId xmlns:a16="http://schemas.microsoft.com/office/drawing/2014/main" id="{C3560380-63D4-A10D-0A20-128C50270F80}"/>
                  </a:ext>
                </a:extLst>
              </p:cNvPr>
              <p:cNvSpPr/>
              <p:nvPr/>
            </p:nvSpPr>
            <p:spPr>
              <a:xfrm>
                <a:off x="1630500" y="542391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20" name="Group 45">
                <a:extLst>
                  <a:ext uri="{FF2B5EF4-FFF2-40B4-BE49-F238E27FC236}">
                    <a16:creationId xmlns:a16="http://schemas.microsoft.com/office/drawing/2014/main" id="{104E311C-AB79-AAF0-476F-67F20BBE3768}"/>
                  </a:ext>
                </a:extLst>
              </p:cNvPr>
              <p:cNvGrpSpPr>
                <a:grpSpLocks/>
              </p:cNvGrpSpPr>
              <p:nvPr/>
            </p:nvGrpSpPr>
            <p:grpSpPr bwMode="auto">
              <a:xfrm>
                <a:off x="1643379" y="5386277"/>
                <a:ext cx="309174" cy="452001"/>
                <a:chOff x="2593" y="768"/>
                <a:chExt cx="849" cy="1475"/>
              </a:xfrm>
            </p:grpSpPr>
            <p:sp>
              <p:nvSpPr>
                <p:cNvPr id="21" name="Freeform 46">
                  <a:extLst>
                    <a:ext uri="{FF2B5EF4-FFF2-40B4-BE49-F238E27FC236}">
                      <a16:creationId xmlns:a16="http://schemas.microsoft.com/office/drawing/2014/main" id="{3A55A43E-8694-0551-6675-DECB345DA96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2" name="Freeform 47">
                  <a:extLst>
                    <a:ext uri="{FF2B5EF4-FFF2-40B4-BE49-F238E27FC236}">
                      <a16:creationId xmlns:a16="http://schemas.microsoft.com/office/drawing/2014/main" id="{278B082C-222B-66FB-0D5E-1FA16E82AFB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3" name="Freeform 48">
                  <a:extLst>
                    <a:ext uri="{FF2B5EF4-FFF2-40B4-BE49-F238E27FC236}">
                      <a16:creationId xmlns:a16="http://schemas.microsoft.com/office/drawing/2014/main" id="{193F72A3-DD46-918E-C76F-E7C84627E9A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4" name="Freeform 49">
                  <a:extLst>
                    <a:ext uri="{FF2B5EF4-FFF2-40B4-BE49-F238E27FC236}">
                      <a16:creationId xmlns:a16="http://schemas.microsoft.com/office/drawing/2014/main" id="{E9B73C3A-1469-4170-2A1A-00E8735B16A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5" name="Freeform 50">
                  <a:extLst>
                    <a:ext uri="{FF2B5EF4-FFF2-40B4-BE49-F238E27FC236}">
                      <a16:creationId xmlns:a16="http://schemas.microsoft.com/office/drawing/2014/main" id="{C6611529-084E-1C01-386F-ABBC721A7BD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51">
                  <a:extLst>
                    <a:ext uri="{FF2B5EF4-FFF2-40B4-BE49-F238E27FC236}">
                      <a16:creationId xmlns:a16="http://schemas.microsoft.com/office/drawing/2014/main" id="{A66A0D60-A79D-1FEB-6F5B-E5BBA3E3F2E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52">
                  <a:extLst>
                    <a:ext uri="{FF2B5EF4-FFF2-40B4-BE49-F238E27FC236}">
                      <a16:creationId xmlns:a16="http://schemas.microsoft.com/office/drawing/2014/main" id="{A3E21037-EA8C-FF19-7867-518A4F7801A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28" name="Group 53">
                  <a:extLst>
                    <a:ext uri="{FF2B5EF4-FFF2-40B4-BE49-F238E27FC236}">
                      <a16:creationId xmlns:a16="http://schemas.microsoft.com/office/drawing/2014/main" id="{B8AA93EC-D55C-5435-ED71-E4D03B758F21}"/>
                    </a:ext>
                  </a:extLst>
                </p:cNvPr>
                <p:cNvGrpSpPr>
                  <a:grpSpLocks/>
                </p:cNvGrpSpPr>
                <p:nvPr/>
              </p:nvGrpSpPr>
              <p:grpSpPr bwMode="auto">
                <a:xfrm>
                  <a:off x="2720" y="768"/>
                  <a:ext cx="230" cy="1456"/>
                  <a:chOff x="2720" y="768"/>
                  <a:chExt cx="230" cy="1456"/>
                </a:xfrm>
              </p:grpSpPr>
              <p:sp>
                <p:nvSpPr>
                  <p:cNvPr id="29" name="Freeform 54">
                    <a:extLst>
                      <a:ext uri="{FF2B5EF4-FFF2-40B4-BE49-F238E27FC236}">
                        <a16:creationId xmlns:a16="http://schemas.microsoft.com/office/drawing/2014/main" id="{18ABC9A2-C242-75E5-B1D5-D5DCFD2ADD3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5">
                    <a:extLst>
                      <a:ext uri="{FF2B5EF4-FFF2-40B4-BE49-F238E27FC236}">
                        <a16:creationId xmlns:a16="http://schemas.microsoft.com/office/drawing/2014/main" id="{7187E619-9872-A1BE-33E0-EF985A49CC3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nvGrpSpPr>
          <p:cNvPr id="32" name="Group 31">
            <a:extLst>
              <a:ext uri="{FF2B5EF4-FFF2-40B4-BE49-F238E27FC236}">
                <a16:creationId xmlns:a16="http://schemas.microsoft.com/office/drawing/2014/main" id="{2AB59682-8B2F-2E32-57D0-4048438F7BED}"/>
              </a:ext>
            </a:extLst>
          </p:cNvPr>
          <p:cNvGrpSpPr/>
          <p:nvPr/>
        </p:nvGrpSpPr>
        <p:grpSpPr>
          <a:xfrm>
            <a:off x="1822193" y="3876408"/>
            <a:ext cx="967266" cy="650876"/>
            <a:chOff x="2146053" y="4830463"/>
            <a:chExt cx="967266" cy="650876"/>
          </a:xfrm>
        </p:grpSpPr>
        <p:cxnSp>
          <p:nvCxnSpPr>
            <p:cNvPr id="33" name="Straight Arrow Connector 32">
              <a:extLst>
                <a:ext uri="{FF2B5EF4-FFF2-40B4-BE49-F238E27FC236}">
                  <a16:creationId xmlns:a16="http://schemas.microsoft.com/office/drawing/2014/main" id="{6CBADE74-EE78-CEA5-07F7-791C195F7AA5}"/>
                </a:ext>
              </a:extLst>
            </p:cNvPr>
            <p:cNvCxnSpPr>
              <a:cxnSpLocks/>
            </p:cNvCxnSpPr>
            <p:nvPr/>
          </p:nvCxnSpPr>
          <p:spPr bwMode="auto">
            <a:xfrm flipV="1">
              <a:off x="2146053" y="5195798"/>
              <a:ext cx="505641" cy="285541"/>
            </a:xfrm>
            <a:prstGeom prst="straightConnector1">
              <a:avLst/>
            </a:prstGeom>
            <a:noFill/>
            <a:ln w="38100" cap="sq" cmpd="sng" algn="ctr">
              <a:solidFill>
                <a:schemeClr val="accent2"/>
              </a:solidFill>
              <a:prstDash val="solid"/>
              <a:round/>
              <a:headEnd type="none" w="med" len="med"/>
              <a:tailEnd type="triangle"/>
            </a:ln>
            <a:effectLst/>
          </p:spPr>
        </p:cxnSp>
        <p:grpSp>
          <p:nvGrpSpPr>
            <p:cNvPr id="34" name="Group 33">
              <a:extLst>
                <a:ext uri="{FF2B5EF4-FFF2-40B4-BE49-F238E27FC236}">
                  <a16:creationId xmlns:a16="http://schemas.microsoft.com/office/drawing/2014/main" id="{6CA3FE57-75C5-9C01-F496-067E7B719F3C}"/>
                </a:ext>
              </a:extLst>
            </p:cNvPr>
            <p:cNvGrpSpPr/>
            <p:nvPr/>
          </p:nvGrpSpPr>
          <p:grpSpPr>
            <a:xfrm>
              <a:off x="2627091" y="4830463"/>
              <a:ext cx="486228" cy="460830"/>
              <a:chOff x="2627091" y="4830463"/>
              <a:chExt cx="486228" cy="460830"/>
            </a:xfrm>
          </p:grpSpPr>
          <p:sp>
            <p:nvSpPr>
              <p:cNvPr id="35" name="Oval 34">
                <a:extLst>
                  <a:ext uri="{FF2B5EF4-FFF2-40B4-BE49-F238E27FC236}">
                    <a16:creationId xmlns:a16="http://schemas.microsoft.com/office/drawing/2014/main" id="{50AE8F42-4B58-F164-4A8F-80210D2AD5DE}"/>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6" name="Picture 35">
                <a:extLst>
                  <a:ext uri="{FF2B5EF4-FFF2-40B4-BE49-F238E27FC236}">
                    <a16:creationId xmlns:a16="http://schemas.microsoft.com/office/drawing/2014/main" id="{F2173EA5-AB5F-3ED5-D0F0-CFCC1DFF26B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38" name="Group 37">
            <a:extLst>
              <a:ext uri="{FF2B5EF4-FFF2-40B4-BE49-F238E27FC236}">
                <a16:creationId xmlns:a16="http://schemas.microsoft.com/office/drawing/2014/main" id="{3765AE86-BA86-C71C-8EB0-7B57D1BBC1F6}"/>
              </a:ext>
            </a:extLst>
          </p:cNvPr>
          <p:cNvGrpSpPr/>
          <p:nvPr/>
        </p:nvGrpSpPr>
        <p:grpSpPr>
          <a:xfrm>
            <a:off x="2776102" y="4203323"/>
            <a:ext cx="1009858" cy="538562"/>
            <a:chOff x="3090436" y="5252638"/>
            <a:chExt cx="1009858" cy="538562"/>
          </a:xfrm>
        </p:grpSpPr>
        <p:cxnSp>
          <p:nvCxnSpPr>
            <p:cNvPr id="39" name="Straight Arrow Connector 38">
              <a:extLst>
                <a:ext uri="{FF2B5EF4-FFF2-40B4-BE49-F238E27FC236}">
                  <a16:creationId xmlns:a16="http://schemas.microsoft.com/office/drawing/2014/main" id="{93005861-CFCD-C6CE-6C39-787EFA709E25}"/>
                </a:ext>
              </a:extLst>
            </p:cNvPr>
            <p:cNvCxnSpPr>
              <a:cxnSpLocks/>
            </p:cNvCxnSpPr>
            <p:nvPr/>
          </p:nvCxnSpPr>
          <p:spPr bwMode="auto">
            <a:xfrm>
              <a:off x="3090436" y="5252638"/>
              <a:ext cx="561741" cy="220340"/>
            </a:xfrm>
            <a:prstGeom prst="straightConnector1">
              <a:avLst/>
            </a:prstGeom>
            <a:noFill/>
            <a:ln w="38100" cap="sq" cmpd="sng" algn="ctr">
              <a:solidFill>
                <a:schemeClr val="accent2"/>
              </a:solidFill>
              <a:prstDash val="solid"/>
              <a:round/>
              <a:headEnd type="none" w="med" len="med"/>
              <a:tailEnd type="triangle"/>
            </a:ln>
            <a:effectLst/>
          </p:spPr>
        </p:cxnSp>
        <p:grpSp>
          <p:nvGrpSpPr>
            <p:cNvPr id="40" name="Group 39">
              <a:extLst>
                <a:ext uri="{FF2B5EF4-FFF2-40B4-BE49-F238E27FC236}">
                  <a16:creationId xmlns:a16="http://schemas.microsoft.com/office/drawing/2014/main" id="{C4428613-E935-87A7-2C83-A11C0860BA88}"/>
                </a:ext>
              </a:extLst>
            </p:cNvPr>
            <p:cNvGrpSpPr/>
            <p:nvPr/>
          </p:nvGrpSpPr>
          <p:grpSpPr>
            <a:xfrm>
              <a:off x="3643094" y="5273250"/>
              <a:ext cx="457200" cy="517950"/>
              <a:chOff x="4267200" y="5590929"/>
              <a:chExt cx="457200" cy="517950"/>
            </a:xfrm>
          </p:grpSpPr>
          <p:sp>
            <p:nvSpPr>
              <p:cNvPr id="41" name="Oval 40">
                <a:extLst>
                  <a:ext uri="{FF2B5EF4-FFF2-40B4-BE49-F238E27FC236}">
                    <a16:creationId xmlns:a16="http://schemas.microsoft.com/office/drawing/2014/main" id="{3D49420E-D76C-C38A-E0AA-CDC788A2E3BE}"/>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2" name="Group 45">
                <a:extLst>
                  <a:ext uri="{FF2B5EF4-FFF2-40B4-BE49-F238E27FC236}">
                    <a16:creationId xmlns:a16="http://schemas.microsoft.com/office/drawing/2014/main" id="{8A7EA204-3B09-BD3F-11CD-5951C61A6348}"/>
                  </a:ext>
                </a:extLst>
              </p:cNvPr>
              <p:cNvGrpSpPr>
                <a:grpSpLocks/>
              </p:cNvGrpSpPr>
              <p:nvPr/>
            </p:nvGrpSpPr>
            <p:grpSpPr bwMode="auto">
              <a:xfrm>
                <a:off x="4288596" y="5590929"/>
                <a:ext cx="309174" cy="452001"/>
                <a:chOff x="2593" y="768"/>
                <a:chExt cx="849" cy="1475"/>
              </a:xfrm>
            </p:grpSpPr>
            <p:sp>
              <p:nvSpPr>
                <p:cNvPr id="43" name="Freeform 46">
                  <a:extLst>
                    <a:ext uri="{FF2B5EF4-FFF2-40B4-BE49-F238E27FC236}">
                      <a16:creationId xmlns:a16="http://schemas.microsoft.com/office/drawing/2014/main" id="{312C0EDA-84A7-86FB-15F0-2CABBA447A71}"/>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4" name="Freeform 47">
                  <a:extLst>
                    <a:ext uri="{FF2B5EF4-FFF2-40B4-BE49-F238E27FC236}">
                      <a16:creationId xmlns:a16="http://schemas.microsoft.com/office/drawing/2014/main" id="{63A154BA-F2FE-9A78-D331-AAD4323A0113}"/>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 name="Freeform 48">
                  <a:extLst>
                    <a:ext uri="{FF2B5EF4-FFF2-40B4-BE49-F238E27FC236}">
                      <a16:creationId xmlns:a16="http://schemas.microsoft.com/office/drawing/2014/main" id="{5EF4D625-EF7E-D185-956C-880D0B6532A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6" name="Freeform 49">
                  <a:extLst>
                    <a:ext uri="{FF2B5EF4-FFF2-40B4-BE49-F238E27FC236}">
                      <a16:creationId xmlns:a16="http://schemas.microsoft.com/office/drawing/2014/main" id="{354FD95B-948C-3A6C-C301-352BF6CFCB2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7" name="Freeform 50">
                  <a:extLst>
                    <a:ext uri="{FF2B5EF4-FFF2-40B4-BE49-F238E27FC236}">
                      <a16:creationId xmlns:a16="http://schemas.microsoft.com/office/drawing/2014/main" id="{5F1F4496-0658-36CA-87A6-AF80B454A845}"/>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8" name="Freeform 51">
                  <a:extLst>
                    <a:ext uri="{FF2B5EF4-FFF2-40B4-BE49-F238E27FC236}">
                      <a16:creationId xmlns:a16="http://schemas.microsoft.com/office/drawing/2014/main" id="{036F32D4-F0A1-9648-AB2D-DB8C91FB3868}"/>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9" name="Freeform 52">
                  <a:extLst>
                    <a:ext uri="{FF2B5EF4-FFF2-40B4-BE49-F238E27FC236}">
                      <a16:creationId xmlns:a16="http://schemas.microsoft.com/office/drawing/2014/main" id="{7CB9C037-42C6-7721-EF26-320FCA87B97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50" name="Group 53">
                  <a:extLst>
                    <a:ext uri="{FF2B5EF4-FFF2-40B4-BE49-F238E27FC236}">
                      <a16:creationId xmlns:a16="http://schemas.microsoft.com/office/drawing/2014/main" id="{32DCE803-11FF-ADF1-B4EE-DAAB55F482EB}"/>
                    </a:ext>
                  </a:extLst>
                </p:cNvPr>
                <p:cNvGrpSpPr>
                  <a:grpSpLocks/>
                </p:cNvGrpSpPr>
                <p:nvPr/>
              </p:nvGrpSpPr>
              <p:grpSpPr bwMode="auto">
                <a:xfrm>
                  <a:off x="2720" y="768"/>
                  <a:ext cx="230" cy="1456"/>
                  <a:chOff x="2720" y="768"/>
                  <a:chExt cx="230" cy="1456"/>
                </a:xfrm>
              </p:grpSpPr>
              <p:sp>
                <p:nvSpPr>
                  <p:cNvPr id="51" name="Freeform 54">
                    <a:extLst>
                      <a:ext uri="{FF2B5EF4-FFF2-40B4-BE49-F238E27FC236}">
                        <a16:creationId xmlns:a16="http://schemas.microsoft.com/office/drawing/2014/main" id="{3037E05C-0C3E-E155-5E2E-375B1ED2B03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 name="Freeform 55">
                    <a:extLst>
                      <a:ext uri="{FF2B5EF4-FFF2-40B4-BE49-F238E27FC236}">
                        <a16:creationId xmlns:a16="http://schemas.microsoft.com/office/drawing/2014/main" id="{EB5F0B79-B23A-41ED-8E83-A03CDC6650C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nvGrpSpPr>
          <p:cNvPr id="57" name="Group 56">
            <a:extLst>
              <a:ext uri="{FF2B5EF4-FFF2-40B4-BE49-F238E27FC236}">
                <a16:creationId xmlns:a16="http://schemas.microsoft.com/office/drawing/2014/main" id="{7E55CC65-ED1F-F697-88CD-4B7AEA9F75F4}"/>
              </a:ext>
            </a:extLst>
          </p:cNvPr>
          <p:cNvGrpSpPr/>
          <p:nvPr/>
        </p:nvGrpSpPr>
        <p:grpSpPr>
          <a:xfrm>
            <a:off x="3802928" y="4500866"/>
            <a:ext cx="972510" cy="460830"/>
            <a:chOff x="2140809" y="4830463"/>
            <a:chExt cx="972510" cy="460830"/>
          </a:xfrm>
        </p:grpSpPr>
        <p:cxnSp>
          <p:nvCxnSpPr>
            <p:cNvPr id="58" name="Straight Arrow Connector 57">
              <a:extLst>
                <a:ext uri="{FF2B5EF4-FFF2-40B4-BE49-F238E27FC236}">
                  <a16:creationId xmlns:a16="http://schemas.microsoft.com/office/drawing/2014/main" id="{0EF2AF9C-5E21-17E3-88B6-1EAF836917FD}"/>
                </a:ext>
              </a:extLst>
            </p:cNvPr>
            <p:cNvCxnSpPr>
              <a:cxnSpLocks/>
            </p:cNvCxnSpPr>
            <p:nvPr/>
          </p:nvCxnSpPr>
          <p:spPr bwMode="auto">
            <a:xfrm>
              <a:off x="2140809" y="4920319"/>
              <a:ext cx="496646" cy="111944"/>
            </a:xfrm>
            <a:prstGeom prst="straightConnector1">
              <a:avLst/>
            </a:prstGeom>
            <a:noFill/>
            <a:ln w="38100" cap="sq" cmpd="sng" algn="ctr">
              <a:solidFill>
                <a:schemeClr val="accent2"/>
              </a:solidFill>
              <a:prstDash val="solid"/>
              <a:round/>
              <a:headEnd type="none" w="med" len="med"/>
              <a:tailEnd type="triangle"/>
            </a:ln>
            <a:effectLst/>
          </p:spPr>
        </p:cxnSp>
        <p:grpSp>
          <p:nvGrpSpPr>
            <p:cNvPr id="59" name="Group 58">
              <a:extLst>
                <a:ext uri="{FF2B5EF4-FFF2-40B4-BE49-F238E27FC236}">
                  <a16:creationId xmlns:a16="http://schemas.microsoft.com/office/drawing/2014/main" id="{2F44AA62-5CA4-3625-D639-4D5719BDA3AC}"/>
                </a:ext>
              </a:extLst>
            </p:cNvPr>
            <p:cNvGrpSpPr/>
            <p:nvPr/>
          </p:nvGrpSpPr>
          <p:grpSpPr>
            <a:xfrm>
              <a:off x="2627091" y="4830463"/>
              <a:ext cx="486228" cy="460830"/>
              <a:chOff x="2627091" y="4830463"/>
              <a:chExt cx="486228" cy="460830"/>
            </a:xfrm>
          </p:grpSpPr>
          <p:sp>
            <p:nvSpPr>
              <p:cNvPr id="60" name="Oval 59">
                <a:extLst>
                  <a:ext uri="{FF2B5EF4-FFF2-40B4-BE49-F238E27FC236}">
                    <a16:creationId xmlns:a16="http://schemas.microsoft.com/office/drawing/2014/main" id="{CD84BE32-BE90-627F-A266-4AB99F7533CD}"/>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61" name="Picture 60">
                <a:extLst>
                  <a:ext uri="{FF2B5EF4-FFF2-40B4-BE49-F238E27FC236}">
                    <a16:creationId xmlns:a16="http://schemas.microsoft.com/office/drawing/2014/main" id="{4D8380D2-6180-73D8-E694-33A27DC3D0F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63" name="Group 62">
            <a:extLst>
              <a:ext uri="{FF2B5EF4-FFF2-40B4-BE49-F238E27FC236}">
                <a16:creationId xmlns:a16="http://schemas.microsoft.com/office/drawing/2014/main" id="{6AC8C15B-7E50-F669-06DC-F53B34974764}"/>
              </a:ext>
            </a:extLst>
          </p:cNvPr>
          <p:cNvGrpSpPr/>
          <p:nvPr/>
        </p:nvGrpSpPr>
        <p:grpSpPr>
          <a:xfrm>
            <a:off x="5661629" y="4387217"/>
            <a:ext cx="842586" cy="679248"/>
            <a:chOff x="2270733" y="4612045"/>
            <a:chExt cx="842586" cy="679248"/>
          </a:xfrm>
        </p:grpSpPr>
        <p:cxnSp>
          <p:nvCxnSpPr>
            <p:cNvPr id="64" name="Straight Arrow Connector 63">
              <a:extLst>
                <a:ext uri="{FF2B5EF4-FFF2-40B4-BE49-F238E27FC236}">
                  <a16:creationId xmlns:a16="http://schemas.microsoft.com/office/drawing/2014/main" id="{E9239783-3F91-D2FC-14BA-9E8CB571993C}"/>
                </a:ext>
              </a:extLst>
            </p:cNvPr>
            <p:cNvCxnSpPr>
              <a:cxnSpLocks/>
            </p:cNvCxnSpPr>
            <p:nvPr/>
          </p:nvCxnSpPr>
          <p:spPr bwMode="auto">
            <a:xfrm>
              <a:off x="2270733" y="4612045"/>
              <a:ext cx="413514" cy="298248"/>
            </a:xfrm>
            <a:prstGeom prst="straightConnector1">
              <a:avLst/>
            </a:prstGeom>
            <a:noFill/>
            <a:ln w="38100" cap="sq" cmpd="sng" algn="ctr">
              <a:solidFill>
                <a:schemeClr val="accent2"/>
              </a:solidFill>
              <a:prstDash val="solid"/>
              <a:round/>
              <a:headEnd type="none" w="med" len="med"/>
              <a:tailEnd type="triangle"/>
            </a:ln>
            <a:effectLst/>
          </p:spPr>
        </p:cxnSp>
        <p:grpSp>
          <p:nvGrpSpPr>
            <p:cNvPr id="65" name="Group 64">
              <a:extLst>
                <a:ext uri="{FF2B5EF4-FFF2-40B4-BE49-F238E27FC236}">
                  <a16:creationId xmlns:a16="http://schemas.microsoft.com/office/drawing/2014/main" id="{9A844028-9EEC-2371-4724-B2B3420FB209}"/>
                </a:ext>
              </a:extLst>
            </p:cNvPr>
            <p:cNvGrpSpPr/>
            <p:nvPr/>
          </p:nvGrpSpPr>
          <p:grpSpPr>
            <a:xfrm>
              <a:off x="2627091" y="4830463"/>
              <a:ext cx="486228" cy="460830"/>
              <a:chOff x="2627091" y="4830463"/>
              <a:chExt cx="486228" cy="460830"/>
            </a:xfrm>
          </p:grpSpPr>
          <p:sp>
            <p:nvSpPr>
              <p:cNvPr id="66" name="Oval 65">
                <a:extLst>
                  <a:ext uri="{FF2B5EF4-FFF2-40B4-BE49-F238E27FC236}">
                    <a16:creationId xmlns:a16="http://schemas.microsoft.com/office/drawing/2014/main" id="{170BBFAD-4FE8-D481-8C53-3ECCC29284EC}"/>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67" name="Picture 66">
                <a:extLst>
                  <a:ext uri="{FF2B5EF4-FFF2-40B4-BE49-F238E27FC236}">
                    <a16:creationId xmlns:a16="http://schemas.microsoft.com/office/drawing/2014/main" id="{DB62A4FA-52D2-56AA-1781-6287D5B01D4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69" name="Group 68">
            <a:extLst>
              <a:ext uri="{FF2B5EF4-FFF2-40B4-BE49-F238E27FC236}">
                <a16:creationId xmlns:a16="http://schemas.microsoft.com/office/drawing/2014/main" id="{4DB7F656-12D9-DBAB-096F-5CB7EB12792E}"/>
              </a:ext>
            </a:extLst>
          </p:cNvPr>
          <p:cNvGrpSpPr/>
          <p:nvPr/>
        </p:nvGrpSpPr>
        <p:grpSpPr>
          <a:xfrm>
            <a:off x="4743724" y="3933424"/>
            <a:ext cx="944365" cy="676557"/>
            <a:chOff x="3155929" y="5273250"/>
            <a:chExt cx="944365" cy="676557"/>
          </a:xfrm>
        </p:grpSpPr>
        <p:cxnSp>
          <p:nvCxnSpPr>
            <p:cNvPr id="70" name="Straight Arrow Connector 69">
              <a:extLst>
                <a:ext uri="{FF2B5EF4-FFF2-40B4-BE49-F238E27FC236}">
                  <a16:creationId xmlns:a16="http://schemas.microsoft.com/office/drawing/2014/main" id="{35F24EBB-134E-12FD-EB78-519E787F66E9}"/>
                </a:ext>
              </a:extLst>
            </p:cNvPr>
            <p:cNvCxnSpPr>
              <a:cxnSpLocks/>
            </p:cNvCxnSpPr>
            <p:nvPr/>
          </p:nvCxnSpPr>
          <p:spPr bwMode="auto">
            <a:xfrm flipV="1">
              <a:off x="3155929" y="5670650"/>
              <a:ext cx="506715" cy="279157"/>
            </a:xfrm>
            <a:prstGeom prst="straightConnector1">
              <a:avLst/>
            </a:prstGeom>
            <a:noFill/>
            <a:ln w="38100" cap="sq" cmpd="sng" algn="ctr">
              <a:solidFill>
                <a:schemeClr val="accent2"/>
              </a:solidFill>
              <a:prstDash val="solid"/>
              <a:round/>
              <a:headEnd type="none" w="med" len="med"/>
              <a:tailEnd type="triangle"/>
            </a:ln>
            <a:effectLst/>
          </p:spPr>
        </p:cxnSp>
        <p:grpSp>
          <p:nvGrpSpPr>
            <p:cNvPr id="71" name="Group 70">
              <a:extLst>
                <a:ext uri="{FF2B5EF4-FFF2-40B4-BE49-F238E27FC236}">
                  <a16:creationId xmlns:a16="http://schemas.microsoft.com/office/drawing/2014/main" id="{312C6BE7-ED80-8F5F-A7AA-5FA8F0D5076D}"/>
                </a:ext>
              </a:extLst>
            </p:cNvPr>
            <p:cNvGrpSpPr/>
            <p:nvPr/>
          </p:nvGrpSpPr>
          <p:grpSpPr>
            <a:xfrm>
              <a:off x="3643094" y="5273250"/>
              <a:ext cx="457200" cy="517950"/>
              <a:chOff x="4267200" y="5590929"/>
              <a:chExt cx="457200" cy="517950"/>
            </a:xfrm>
          </p:grpSpPr>
          <p:sp>
            <p:nvSpPr>
              <p:cNvPr id="72" name="Oval 71">
                <a:extLst>
                  <a:ext uri="{FF2B5EF4-FFF2-40B4-BE49-F238E27FC236}">
                    <a16:creationId xmlns:a16="http://schemas.microsoft.com/office/drawing/2014/main" id="{EFAB9EBA-F56B-351C-E854-174C1E06F6EF}"/>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73" name="Group 45">
                <a:extLst>
                  <a:ext uri="{FF2B5EF4-FFF2-40B4-BE49-F238E27FC236}">
                    <a16:creationId xmlns:a16="http://schemas.microsoft.com/office/drawing/2014/main" id="{1FF38175-AA63-57A1-1B3C-7EFF1448439A}"/>
                  </a:ext>
                </a:extLst>
              </p:cNvPr>
              <p:cNvGrpSpPr>
                <a:grpSpLocks/>
              </p:cNvGrpSpPr>
              <p:nvPr/>
            </p:nvGrpSpPr>
            <p:grpSpPr bwMode="auto">
              <a:xfrm>
                <a:off x="4288596" y="5590929"/>
                <a:ext cx="309174" cy="452001"/>
                <a:chOff x="2593" y="768"/>
                <a:chExt cx="849" cy="1475"/>
              </a:xfrm>
            </p:grpSpPr>
            <p:sp>
              <p:nvSpPr>
                <p:cNvPr id="74" name="Freeform 46">
                  <a:extLst>
                    <a:ext uri="{FF2B5EF4-FFF2-40B4-BE49-F238E27FC236}">
                      <a16:creationId xmlns:a16="http://schemas.microsoft.com/office/drawing/2014/main" id="{5CBB903B-9EA4-9EC3-238C-110CDE90265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5" name="Freeform 47">
                  <a:extLst>
                    <a:ext uri="{FF2B5EF4-FFF2-40B4-BE49-F238E27FC236}">
                      <a16:creationId xmlns:a16="http://schemas.microsoft.com/office/drawing/2014/main" id="{41A9CFCC-A9E1-873B-9DC6-6743437EF014}"/>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6" name="Freeform 48">
                  <a:extLst>
                    <a:ext uri="{FF2B5EF4-FFF2-40B4-BE49-F238E27FC236}">
                      <a16:creationId xmlns:a16="http://schemas.microsoft.com/office/drawing/2014/main" id="{860C3EE3-51DD-6077-430D-8153A684EC3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7" name="Freeform 49">
                  <a:extLst>
                    <a:ext uri="{FF2B5EF4-FFF2-40B4-BE49-F238E27FC236}">
                      <a16:creationId xmlns:a16="http://schemas.microsoft.com/office/drawing/2014/main" id="{79711C4F-7E17-D884-AB7B-C6F0F1A1177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8" name="Freeform 50">
                  <a:extLst>
                    <a:ext uri="{FF2B5EF4-FFF2-40B4-BE49-F238E27FC236}">
                      <a16:creationId xmlns:a16="http://schemas.microsoft.com/office/drawing/2014/main" id="{C3573BE5-6018-F842-B125-80A7BA1C829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9" name="Freeform 51">
                  <a:extLst>
                    <a:ext uri="{FF2B5EF4-FFF2-40B4-BE49-F238E27FC236}">
                      <a16:creationId xmlns:a16="http://schemas.microsoft.com/office/drawing/2014/main" id="{2B23A8BC-3BDD-BB5D-CD82-BF468A99DF8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80" name="Freeform 52">
                  <a:extLst>
                    <a:ext uri="{FF2B5EF4-FFF2-40B4-BE49-F238E27FC236}">
                      <a16:creationId xmlns:a16="http://schemas.microsoft.com/office/drawing/2014/main" id="{CC27140F-F8DD-9A3F-655C-9C95E2CEE06E}"/>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81" name="Group 53">
                  <a:extLst>
                    <a:ext uri="{FF2B5EF4-FFF2-40B4-BE49-F238E27FC236}">
                      <a16:creationId xmlns:a16="http://schemas.microsoft.com/office/drawing/2014/main" id="{E2888EC1-F035-9842-39BA-DE970678A4C6}"/>
                    </a:ext>
                  </a:extLst>
                </p:cNvPr>
                <p:cNvGrpSpPr>
                  <a:grpSpLocks/>
                </p:cNvGrpSpPr>
                <p:nvPr/>
              </p:nvGrpSpPr>
              <p:grpSpPr bwMode="auto">
                <a:xfrm>
                  <a:off x="2720" y="768"/>
                  <a:ext cx="230" cy="1456"/>
                  <a:chOff x="2720" y="768"/>
                  <a:chExt cx="230" cy="1456"/>
                </a:xfrm>
              </p:grpSpPr>
              <p:sp>
                <p:nvSpPr>
                  <p:cNvPr id="82" name="Freeform 54">
                    <a:extLst>
                      <a:ext uri="{FF2B5EF4-FFF2-40B4-BE49-F238E27FC236}">
                        <a16:creationId xmlns:a16="http://schemas.microsoft.com/office/drawing/2014/main" id="{9D9F52F6-847C-C6D9-3E43-CE163B48857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83" name="Freeform 55">
                    <a:extLst>
                      <a:ext uri="{FF2B5EF4-FFF2-40B4-BE49-F238E27FC236}">
                        <a16:creationId xmlns:a16="http://schemas.microsoft.com/office/drawing/2014/main" id="{CD778EA9-8272-9334-0F01-71AD91F8DDF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nvGrpSpPr>
          <p:cNvPr id="85" name="Group 84">
            <a:extLst>
              <a:ext uri="{FF2B5EF4-FFF2-40B4-BE49-F238E27FC236}">
                <a16:creationId xmlns:a16="http://schemas.microsoft.com/office/drawing/2014/main" id="{1B5A96D4-EE72-F2DC-A288-8A8327B6B0D4}"/>
              </a:ext>
            </a:extLst>
          </p:cNvPr>
          <p:cNvGrpSpPr/>
          <p:nvPr/>
        </p:nvGrpSpPr>
        <p:grpSpPr>
          <a:xfrm>
            <a:off x="6421049" y="3973028"/>
            <a:ext cx="710073" cy="698726"/>
            <a:chOff x="3390221" y="5273250"/>
            <a:chExt cx="710073" cy="698726"/>
          </a:xfrm>
        </p:grpSpPr>
        <p:cxnSp>
          <p:nvCxnSpPr>
            <p:cNvPr id="86" name="Straight Arrow Connector 85">
              <a:extLst>
                <a:ext uri="{FF2B5EF4-FFF2-40B4-BE49-F238E27FC236}">
                  <a16:creationId xmlns:a16="http://schemas.microsoft.com/office/drawing/2014/main" id="{B795CFD5-7107-9765-2317-96671680B786}"/>
                </a:ext>
              </a:extLst>
            </p:cNvPr>
            <p:cNvCxnSpPr>
              <a:cxnSpLocks/>
            </p:cNvCxnSpPr>
            <p:nvPr/>
          </p:nvCxnSpPr>
          <p:spPr bwMode="auto">
            <a:xfrm flipV="1">
              <a:off x="3390221" y="5705763"/>
              <a:ext cx="319828" cy="266213"/>
            </a:xfrm>
            <a:prstGeom prst="straightConnector1">
              <a:avLst/>
            </a:prstGeom>
            <a:noFill/>
            <a:ln w="38100" cap="sq" cmpd="sng" algn="ctr">
              <a:solidFill>
                <a:schemeClr val="accent2"/>
              </a:solidFill>
              <a:prstDash val="solid"/>
              <a:round/>
              <a:headEnd type="none" w="med" len="med"/>
              <a:tailEnd type="triangle"/>
            </a:ln>
            <a:effectLst/>
          </p:spPr>
        </p:cxnSp>
        <p:grpSp>
          <p:nvGrpSpPr>
            <p:cNvPr id="87" name="Group 86">
              <a:extLst>
                <a:ext uri="{FF2B5EF4-FFF2-40B4-BE49-F238E27FC236}">
                  <a16:creationId xmlns:a16="http://schemas.microsoft.com/office/drawing/2014/main" id="{115B3A1D-A9FB-7E2B-11F5-A0EBFD9F7A3F}"/>
                </a:ext>
              </a:extLst>
            </p:cNvPr>
            <p:cNvGrpSpPr/>
            <p:nvPr/>
          </p:nvGrpSpPr>
          <p:grpSpPr>
            <a:xfrm>
              <a:off x="3643094" y="5273250"/>
              <a:ext cx="457200" cy="517950"/>
              <a:chOff x="4267200" y="5590929"/>
              <a:chExt cx="457200" cy="517950"/>
            </a:xfrm>
          </p:grpSpPr>
          <p:sp>
            <p:nvSpPr>
              <p:cNvPr id="88" name="Oval 87">
                <a:extLst>
                  <a:ext uri="{FF2B5EF4-FFF2-40B4-BE49-F238E27FC236}">
                    <a16:creationId xmlns:a16="http://schemas.microsoft.com/office/drawing/2014/main" id="{ECD53CEF-0CF5-D80F-2F1A-C87AC4C370AC}"/>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89" name="Group 45">
                <a:extLst>
                  <a:ext uri="{FF2B5EF4-FFF2-40B4-BE49-F238E27FC236}">
                    <a16:creationId xmlns:a16="http://schemas.microsoft.com/office/drawing/2014/main" id="{B1D8DF1F-5DFF-5F0D-222B-2A30ACD77E18}"/>
                  </a:ext>
                </a:extLst>
              </p:cNvPr>
              <p:cNvGrpSpPr>
                <a:grpSpLocks/>
              </p:cNvGrpSpPr>
              <p:nvPr/>
            </p:nvGrpSpPr>
            <p:grpSpPr bwMode="auto">
              <a:xfrm>
                <a:off x="4288596" y="5590929"/>
                <a:ext cx="309174" cy="452001"/>
                <a:chOff x="2593" y="768"/>
                <a:chExt cx="849" cy="1475"/>
              </a:xfrm>
            </p:grpSpPr>
            <p:sp>
              <p:nvSpPr>
                <p:cNvPr id="90" name="Freeform 46">
                  <a:extLst>
                    <a:ext uri="{FF2B5EF4-FFF2-40B4-BE49-F238E27FC236}">
                      <a16:creationId xmlns:a16="http://schemas.microsoft.com/office/drawing/2014/main" id="{DBDE2659-B41F-E124-DE5C-F0F87F2AA9E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1" name="Freeform 47">
                  <a:extLst>
                    <a:ext uri="{FF2B5EF4-FFF2-40B4-BE49-F238E27FC236}">
                      <a16:creationId xmlns:a16="http://schemas.microsoft.com/office/drawing/2014/main" id="{0A2F3086-4AEE-8239-FA29-3177173794F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2" name="Freeform 48">
                  <a:extLst>
                    <a:ext uri="{FF2B5EF4-FFF2-40B4-BE49-F238E27FC236}">
                      <a16:creationId xmlns:a16="http://schemas.microsoft.com/office/drawing/2014/main" id="{BF8C30C7-80D2-B93A-D779-D3D66A282D54}"/>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3" name="Freeform 49">
                  <a:extLst>
                    <a:ext uri="{FF2B5EF4-FFF2-40B4-BE49-F238E27FC236}">
                      <a16:creationId xmlns:a16="http://schemas.microsoft.com/office/drawing/2014/main" id="{22DBD81A-0D1B-2136-C2DF-BC253E1A68D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4" name="Freeform 50">
                  <a:extLst>
                    <a:ext uri="{FF2B5EF4-FFF2-40B4-BE49-F238E27FC236}">
                      <a16:creationId xmlns:a16="http://schemas.microsoft.com/office/drawing/2014/main" id="{CCD03308-36E4-B5E1-99A2-B97A40EF99B2}"/>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5" name="Freeform 51">
                  <a:extLst>
                    <a:ext uri="{FF2B5EF4-FFF2-40B4-BE49-F238E27FC236}">
                      <a16:creationId xmlns:a16="http://schemas.microsoft.com/office/drawing/2014/main" id="{0AB3F7A4-5D30-BD5F-6EF8-C55A5B41A1BE}"/>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6" name="Freeform 52">
                  <a:extLst>
                    <a:ext uri="{FF2B5EF4-FFF2-40B4-BE49-F238E27FC236}">
                      <a16:creationId xmlns:a16="http://schemas.microsoft.com/office/drawing/2014/main" id="{572147E6-55DD-78E3-8E5B-E63C17D5291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97" name="Group 53">
                  <a:extLst>
                    <a:ext uri="{FF2B5EF4-FFF2-40B4-BE49-F238E27FC236}">
                      <a16:creationId xmlns:a16="http://schemas.microsoft.com/office/drawing/2014/main" id="{D48FC9BC-C06F-EFB0-2DAE-1DAF8CC82A79}"/>
                    </a:ext>
                  </a:extLst>
                </p:cNvPr>
                <p:cNvGrpSpPr>
                  <a:grpSpLocks/>
                </p:cNvGrpSpPr>
                <p:nvPr/>
              </p:nvGrpSpPr>
              <p:grpSpPr bwMode="auto">
                <a:xfrm>
                  <a:off x="2720" y="768"/>
                  <a:ext cx="230" cy="1456"/>
                  <a:chOff x="2720" y="768"/>
                  <a:chExt cx="230" cy="1456"/>
                </a:xfrm>
              </p:grpSpPr>
              <p:sp>
                <p:nvSpPr>
                  <p:cNvPr id="98" name="Freeform 54">
                    <a:extLst>
                      <a:ext uri="{FF2B5EF4-FFF2-40B4-BE49-F238E27FC236}">
                        <a16:creationId xmlns:a16="http://schemas.microsoft.com/office/drawing/2014/main" id="{118CD524-6D6E-627C-5626-1653DDA3406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9" name="Freeform 55">
                    <a:extLst>
                      <a:ext uri="{FF2B5EF4-FFF2-40B4-BE49-F238E27FC236}">
                        <a16:creationId xmlns:a16="http://schemas.microsoft.com/office/drawing/2014/main" id="{74CB69AF-F3AA-9329-D4B8-08522A73DBD9}"/>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nvGrpSpPr>
          <p:cNvPr id="12" name="Group 11">
            <a:extLst>
              <a:ext uri="{FF2B5EF4-FFF2-40B4-BE49-F238E27FC236}">
                <a16:creationId xmlns:a16="http://schemas.microsoft.com/office/drawing/2014/main" id="{D4A005E1-E762-030E-4C0C-B4EEABF4E33B}"/>
              </a:ext>
            </a:extLst>
          </p:cNvPr>
          <p:cNvGrpSpPr/>
          <p:nvPr/>
        </p:nvGrpSpPr>
        <p:grpSpPr>
          <a:xfrm flipH="1">
            <a:off x="8162361" y="170908"/>
            <a:ext cx="717655" cy="1143833"/>
            <a:chOff x="5060717" y="3077392"/>
            <a:chExt cx="1849758" cy="3642254"/>
          </a:xfrm>
        </p:grpSpPr>
        <p:pic>
          <p:nvPicPr>
            <p:cNvPr id="31" name="Picture 2" descr="Related image">
              <a:extLst>
                <a:ext uri="{FF2B5EF4-FFF2-40B4-BE49-F238E27FC236}">
                  <a16:creationId xmlns:a16="http://schemas.microsoft.com/office/drawing/2014/main" id="{B39EB5CA-5181-51D6-F883-E8E7466811E7}"/>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a:extLst>
                <a:ext uri="{FF2B5EF4-FFF2-40B4-BE49-F238E27FC236}">
                  <a16:creationId xmlns:a16="http://schemas.microsoft.com/office/drawing/2014/main" id="{EA6096EB-8A8C-9C9F-72AE-FDD8834D66E6}"/>
                </a:ext>
              </a:extLst>
            </p:cNvPr>
            <p:cNvSpPr/>
            <p:nvPr/>
          </p:nvSpPr>
          <p:spPr>
            <a:xfrm>
              <a:off x="6400801" y="4114801"/>
              <a:ext cx="509674" cy="609600"/>
            </a:xfrm>
            <a:prstGeom prst="rect">
              <a:avLst/>
            </a:prstGeom>
            <a:solidFill>
              <a:srgbClr val="00621A"/>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2" name="Rounded Rectangular Callout 97">
            <a:extLst>
              <a:ext uri="{FF2B5EF4-FFF2-40B4-BE49-F238E27FC236}">
                <a16:creationId xmlns:a16="http://schemas.microsoft.com/office/drawing/2014/main" id="{B86F721E-1E80-35EF-3FCC-960366CA02B5}"/>
              </a:ext>
            </a:extLst>
          </p:cNvPr>
          <p:cNvSpPr/>
          <p:nvPr/>
        </p:nvSpPr>
        <p:spPr>
          <a:xfrm>
            <a:off x="3529588" y="762697"/>
            <a:ext cx="4896000" cy="2844000"/>
          </a:xfrm>
          <a:prstGeom prst="wedgeRoundRectCallout">
            <a:avLst>
              <a:gd name="adj1" fmla="val 43421"/>
              <a:gd name="adj2" fmla="val -56407"/>
              <a:gd name="adj3" fmla="val 16667"/>
            </a:avLst>
          </a:prstGeom>
          <a:ln w="25400">
            <a:solidFill>
              <a:srgbClr val="66FF33"/>
            </a:solidFill>
          </a:ln>
        </p:spPr>
        <p:txBody>
          <a:bodyPr wrap="square" lIns="0" tIns="0" rIns="0" bIns="0" rtlCol="0" anchor="t" anchorCtr="0">
            <a:spAutoFit/>
          </a:bodyPr>
          <a:lstStyle/>
          <a:p>
            <a:pPr lvl="0">
              <a:defRPr/>
            </a:pPr>
            <a:r>
              <a:rPr lang="en-US" sz="2400" dirty="0">
                <a:solidFill>
                  <a:srgbClr val="FFFFFF"/>
                </a:solidFill>
                <a:cs typeface="Times New Roman" panose="02020603050405020304" pitchFamily="18" charset="0"/>
                <a:sym typeface="Symbol" panose="05050102010706020507" pitchFamily="18" charset="2"/>
              </a:rPr>
              <a:t>Algorithm:</a:t>
            </a:r>
          </a:p>
          <a:p>
            <a:pPr>
              <a:defRPr/>
            </a:pPr>
            <a:r>
              <a:rPr lang="en-US" sz="2400" dirty="0">
                <a:solidFill>
                  <a:srgbClr val="FFFFFF"/>
                </a:solidFill>
                <a:cs typeface="Times New Roman" panose="02020603050405020304" pitchFamily="18" charset="0"/>
                <a:sym typeface="Symbol" panose="05050102010706020507" pitchFamily="18" charset="2"/>
              </a:rPr>
              <a:t>With prob :</a:t>
            </a:r>
          </a:p>
          <a:p>
            <a:pPr lvl="1">
              <a:defRPr/>
            </a:pPr>
            <a:r>
              <a:rPr lang="en-US" sz="2400" dirty="0">
                <a:solidFill>
                  <a:schemeClr val="tx2"/>
                </a:solidFill>
                <a:cs typeface="Times New Roman" panose="02020603050405020304" pitchFamily="18" charset="0"/>
                <a:sym typeface="Symbol" panose="05050102010706020507" pitchFamily="18" charset="2"/>
              </a:rPr>
              <a:t>Explore</a:t>
            </a:r>
            <a:r>
              <a:rPr lang="en-US" sz="2400" dirty="0">
                <a:solidFill>
                  <a:srgbClr val="FFFFFF"/>
                </a:solidFill>
                <a:cs typeface="Times New Roman" panose="02020603050405020304" pitchFamily="18" charset="0"/>
                <a:sym typeface="Symbol" panose="05050102010706020507" pitchFamily="18" charset="2"/>
              </a:rPr>
              <a:t> by playing random action </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to get better </a:t>
            </a:r>
            <a:r>
              <a:rPr lang="en-US" sz="2400" dirty="0">
                <a:solidFill>
                  <a:srgbClr val="FF00FF"/>
                </a:solidFill>
                <a:cs typeface="Times New Roman" panose="02020603050405020304" pitchFamily="18" charset="0"/>
                <a:sym typeface="Symbol" panose="05050102010706020507" pitchFamily="18" charset="2"/>
              </a:rPr>
              <a:t>approximating v(s).</a:t>
            </a:r>
            <a:endParaRPr lang="en-CA" sz="2400" dirty="0">
              <a:solidFill>
                <a:srgbClr val="FF00FF"/>
              </a:solidFill>
              <a:cs typeface="Times New Roman" panose="02020603050405020304" pitchFamily="18" charset="0"/>
              <a:sym typeface="Symbol" panose="05050102010706020507" pitchFamily="18" charset="2"/>
            </a:endParaRPr>
          </a:p>
          <a:p>
            <a:pPr lvl="0">
              <a:defRPr/>
            </a:pPr>
            <a:r>
              <a:rPr kumimoji="0" lang="en-US" sz="2400" b="0" i="0" u="none" strike="noStrike" kern="1200" cap="none" spc="0" normalizeH="0" baseline="0" noProof="0" dirty="0">
                <a:ln>
                  <a:noFill/>
                </a:ln>
                <a:solidFill>
                  <a:srgbClr val="FFFFFF"/>
                </a:solidFill>
                <a:effectLst/>
                <a:uLnTx/>
                <a:uFillTx/>
                <a:cs typeface="Times New Roman" panose="02020603050405020304" pitchFamily="18" charset="0"/>
                <a:sym typeface="Symbol" panose="05050102010706020507" pitchFamily="18" charset="2"/>
              </a:rPr>
              <a:t>   Wit</a:t>
            </a:r>
            <a:r>
              <a:rPr lang="en-US" sz="2400" dirty="0">
                <a:solidFill>
                  <a:srgbClr val="FFFFFF"/>
                </a:solidFill>
                <a:cs typeface="Times New Roman" panose="02020603050405020304" pitchFamily="18" charset="0"/>
                <a:sym typeface="Symbol" panose="05050102010706020507" pitchFamily="18" charset="2"/>
              </a:rPr>
              <a:t>h prob 1-:</a:t>
            </a:r>
          </a:p>
          <a:p>
            <a:pPr lvl="1">
              <a:defRPr/>
            </a:pPr>
            <a:r>
              <a:rPr lang="en-US" sz="2400" dirty="0">
                <a:solidFill>
                  <a:schemeClr val="tx2"/>
                </a:solidFill>
                <a:cs typeface="Times New Roman" panose="02020603050405020304" pitchFamily="18" charset="0"/>
                <a:sym typeface="Symbol" panose="05050102010706020507" pitchFamily="18" charset="2"/>
              </a:rPr>
              <a:t>Exploit</a:t>
            </a:r>
            <a:r>
              <a:rPr lang="en-US" sz="2400" dirty="0">
                <a:solidFill>
                  <a:srgbClr val="FFFFFF"/>
                </a:solidFill>
                <a:cs typeface="Times New Roman" panose="02020603050405020304" pitchFamily="18" charset="0"/>
                <a:sym typeface="Symbol" panose="05050102010706020507" pitchFamily="18" charset="2"/>
              </a:rPr>
              <a:t> by playing the action </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you think has the </a:t>
            </a:r>
            <a:r>
              <a:rPr lang="en-US" sz="2400" dirty="0">
                <a:solidFill>
                  <a:srgbClr val="FF00FF"/>
                </a:solidFill>
                <a:cs typeface="Times New Roman" panose="02020603050405020304" pitchFamily="18" charset="0"/>
                <a:sym typeface="Symbol" panose="05050102010706020507" pitchFamily="18" charset="2"/>
              </a:rPr>
              <a:t>highest v(s)</a:t>
            </a:r>
            <a:r>
              <a:rPr lang="en-US" sz="2400" dirty="0">
                <a:solidFill>
                  <a:srgbClr val="FFFFFF"/>
                </a:solidFill>
                <a:cs typeface="Times New Roman" panose="02020603050405020304" pitchFamily="18" charset="0"/>
                <a:sym typeface="Symbol" panose="05050102010706020507" pitchFamily="18" charset="2"/>
              </a:rPr>
              <a:t>.</a:t>
            </a:r>
          </a:p>
          <a:p>
            <a:pPr lvl="1">
              <a:defRPr/>
            </a:pPr>
            <a:endParaRPr kumimoji="0" lang="en-CA" sz="2400" b="0" i="0" u="none" strike="noStrike" kern="1200" cap="none" spc="0" normalizeH="0" baseline="0" noProof="0" dirty="0">
              <a:ln>
                <a:noFill/>
              </a:ln>
              <a:solidFill>
                <a:srgbClr val="FF00FF"/>
              </a:solidFill>
              <a:effectLst/>
              <a:uLnTx/>
              <a:uFillTx/>
              <a:cs typeface="Times New Roman" panose="02020603050405020304" pitchFamily="18" charset="0"/>
              <a:sym typeface="Symbol" panose="05050102010706020507" pitchFamily="18" charset="2"/>
            </a:endParaRPr>
          </a:p>
        </p:txBody>
      </p:sp>
      <p:sp>
        <p:nvSpPr>
          <p:cNvPr id="55" name="TextBox 54">
            <a:extLst>
              <a:ext uri="{FF2B5EF4-FFF2-40B4-BE49-F238E27FC236}">
                <a16:creationId xmlns:a16="http://schemas.microsoft.com/office/drawing/2014/main" id="{70F1A155-EF70-F0A4-3145-A1130CAB8809}"/>
              </a:ext>
            </a:extLst>
          </p:cNvPr>
          <p:cNvSpPr txBox="1"/>
          <p:nvPr/>
        </p:nvSpPr>
        <p:spPr bwMode="auto">
          <a:xfrm>
            <a:off x="618338" y="4870324"/>
            <a:ext cx="91797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FFFF"/>
                </a:solidFill>
                <a:cs typeface="Times New Roman" panose="02020603050405020304" pitchFamily="18" charset="0"/>
                <a:sym typeface="Symbol" panose="05050102010706020507" pitchFamily="18" charset="2"/>
              </a:rPr>
              <a:t>Max </a:t>
            </a:r>
          </a:p>
          <a:p>
            <a:pPr algn="ctr"/>
            <a:r>
              <a:rPr lang="en-US" sz="2400" dirty="0">
                <a:solidFill>
                  <a:srgbClr val="FFFFFF"/>
                </a:solidFill>
                <a:cs typeface="Times New Roman" panose="02020603050405020304" pitchFamily="18" charset="0"/>
                <a:sym typeface="Symbol" panose="05050102010706020507" pitchFamily="18" charset="2"/>
              </a:rPr>
              <a:t>move</a:t>
            </a:r>
            <a:endParaRPr lang="en-CA" sz="2400" dirty="0"/>
          </a:p>
        </p:txBody>
      </p:sp>
      <p:sp>
        <p:nvSpPr>
          <p:cNvPr id="84" name="TextBox 83">
            <a:extLst>
              <a:ext uri="{FF2B5EF4-FFF2-40B4-BE49-F238E27FC236}">
                <a16:creationId xmlns:a16="http://schemas.microsoft.com/office/drawing/2014/main" id="{82352917-0EFD-68A5-C4CE-17E4A3ADDE21}"/>
              </a:ext>
            </a:extLst>
          </p:cNvPr>
          <p:cNvSpPr txBox="1"/>
          <p:nvPr/>
        </p:nvSpPr>
        <p:spPr bwMode="auto">
          <a:xfrm>
            <a:off x="1592778" y="4653271"/>
            <a:ext cx="91797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FFFF"/>
                </a:solidFill>
                <a:cs typeface="Times New Roman" panose="02020603050405020304" pitchFamily="18" charset="0"/>
                <a:sym typeface="Symbol" panose="05050102010706020507" pitchFamily="18" charset="2"/>
              </a:rPr>
              <a:t>Min </a:t>
            </a:r>
          </a:p>
          <a:p>
            <a:pPr algn="ctr"/>
            <a:r>
              <a:rPr lang="en-US" sz="2400" dirty="0">
                <a:solidFill>
                  <a:srgbClr val="FFFFFF"/>
                </a:solidFill>
                <a:cs typeface="Times New Roman" panose="02020603050405020304" pitchFamily="18" charset="0"/>
                <a:sym typeface="Symbol" panose="05050102010706020507" pitchFamily="18" charset="2"/>
              </a:rPr>
              <a:t>move</a:t>
            </a:r>
            <a:endParaRPr lang="en-CA" sz="2400" dirty="0"/>
          </a:p>
        </p:txBody>
      </p:sp>
      <p:sp>
        <p:nvSpPr>
          <p:cNvPr id="100" name="TextBox 99">
            <a:extLst>
              <a:ext uri="{FF2B5EF4-FFF2-40B4-BE49-F238E27FC236}">
                <a16:creationId xmlns:a16="http://schemas.microsoft.com/office/drawing/2014/main" id="{86484AC0-88E8-598D-CC4F-06A75373DC29}"/>
              </a:ext>
            </a:extLst>
          </p:cNvPr>
          <p:cNvSpPr txBox="1"/>
          <p:nvPr/>
        </p:nvSpPr>
        <p:spPr bwMode="auto">
          <a:xfrm>
            <a:off x="2502563" y="4029817"/>
            <a:ext cx="137268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FFFF"/>
                </a:solidFill>
                <a:cs typeface="Times New Roman" panose="02020603050405020304" pitchFamily="18" charset="0"/>
                <a:sym typeface="Symbol" panose="05050102010706020507" pitchFamily="18" charset="2"/>
              </a:rPr>
              <a:t>Random move</a:t>
            </a:r>
            <a:endParaRPr lang="en-CA" sz="2400" dirty="0"/>
          </a:p>
        </p:txBody>
      </p:sp>
      <p:sp>
        <p:nvSpPr>
          <p:cNvPr id="122" name="TextBox 121">
            <a:extLst>
              <a:ext uri="{FF2B5EF4-FFF2-40B4-BE49-F238E27FC236}">
                <a16:creationId xmlns:a16="http://schemas.microsoft.com/office/drawing/2014/main" id="{FB65202F-FEA2-3CF5-DC18-EED52ED04D47}"/>
              </a:ext>
            </a:extLst>
          </p:cNvPr>
          <p:cNvSpPr txBox="1"/>
          <p:nvPr/>
        </p:nvSpPr>
        <p:spPr bwMode="auto">
          <a:xfrm>
            <a:off x="3412350" y="4459308"/>
            <a:ext cx="91797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FFFF"/>
                </a:solidFill>
                <a:cs typeface="Times New Roman" panose="02020603050405020304" pitchFamily="18" charset="0"/>
                <a:sym typeface="Symbol" panose="05050102010706020507" pitchFamily="18" charset="2"/>
              </a:rPr>
              <a:t>Min </a:t>
            </a:r>
          </a:p>
          <a:p>
            <a:pPr algn="ctr"/>
            <a:r>
              <a:rPr lang="en-US" sz="2400" dirty="0">
                <a:solidFill>
                  <a:srgbClr val="FFFFFF"/>
                </a:solidFill>
                <a:cs typeface="Times New Roman" panose="02020603050405020304" pitchFamily="18" charset="0"/>
                <a:sym typeface="Symbol" panose="05050102010706020507" pitchFamily="18" charset="2"/>
              </a:rPr>
              <a:t>move</a:t>
            </a:r>
            <a:endParaRPr lang="en-CA" sz="2400" dirty="0"/>
          </a:p>
        </p:txBody>
      </p:sp>
      <p:sp>
        <p:nvSpPr>
          <p:cNvPr id="123" name="TextBox 122">
            <a:extLst>
              <a:ext uri="{FF2B5EF4-FFF2-40B4-BE49-F238E27FC236}">
                <a16:creationId xmlns:a16="http://schemas.microsoft.com/office/drawing/2014/main" id="{E7A64604-8DAD-3F91-BB68-C00DC0F0B565}"/>
              </a:ext>
            </a:extLst>
          </p:cNvPr>
          <p:cNvSpPr txBox="1"/>
          <p:nvPr/>
        </p:nvSpPr>
        <p:spPr bwMode="auto">
          <a:xfrm>
            <a:off x="4362335" y="4648655"/>
            <a:ext cx="141591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FFFF"/>
                </a:solidFill>
                <a:cs typeface="Times New Roman" panose="02020603050405020304" pitchFamily="18" charset="0"/>
                <a:sym typeface="Symbol" panose="05050102010706020507" pitchFamily="18" charset="2"/>
              </a:rPr>
              <a:t>Max </a:t>
            </a:r>
          </a:p>
          <a:p>
            <a:pPr algn="ctr"/>
            <a:r>
              <a:rPr lang="en-US" sz="2400" dirty="0">
                <a:solidFill>
                  <a:srgbClr val="FFFFFF"/>
                </a:solidFill>
                <a:cs typeface="Times New Roman" panose="02020603050405020304" pitchFamily="18" charset="0"/>
                <a:sym typeface="Symbol" panose="05050102010706020507" pitchFamily="18" charset="2"/>
              </a:rPr>
              <a:t>move</a:t>
            </a:r>
            <a:endParaRPr lang="en-CA" sz="2400" dirty="0"/>
          </a:p>
        </p:txBody>
      </p:sp>
      <p:sp>
        <p:nvSpPr>
          <p:cNvPr id="124" name="TextBox 123">
            <a:extLst>
              <a:ext uri="{FF2B5EF4-FFF2-40B4-BE49-F238E27FC236}">
                <a16:creationId xmlns:a16="http://schemas.microsoft.com/office/drawing/2014/main" id="{CFD472AF-6006-0F6C-32B7-55E750679CA7}"/>
              </a:ext>
            </a:extLst>
          </p:cNvPr>
          <p:cNvSpPr txBox="1"/>
          <p:nvPr/>
        </p:nvSpPr>
        <p:spPr bwMode="auto">
          <a:xfrm>
            <a:off x="5453590" y="3572623"/>
            <a:ext cx="124374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FFFF"/>
                </a:solidFill>
                <a:cs typeface="Times New Roman" panose="02020603050405020304" pitchFamily="18" charset="0"/>
                <a:sym typeface="Symbol" panose="05050102010706020507" pitchFamily="18" charset="2"/>
              </a:rPr>
              <a:t>Random move</a:t>
            </a:r>
            <a:endParaRPr lang="en-CA" sz="2400" dirty="0"/>
          </a:p>
        </p:txBody>
      </p:sp>
      <p:sp>
        <p:nvSpPr>
          <p:cNvPr id="125" name="TextBox 124">
            <a:extLst>
              <a:ext uri="{FF2B5EF4-FFF2-40B4-BE49-F238E27FC236}">
                <a16:creationId xmlns:a16="http://schemas.microsoft.com/office/drawing/2014/main" id="{0F105408-C4E6-F569-6F48-024CD110D2A1}"/>
              </a:ext>
            </a:extLst>
          </p:cNvPr>
          <p:cNvSpPr txBox="1"/>
          <p:nvPr/>
        </p:nvSpPr>
        <p:spPr bwMode="auto">
          <a:xfrm>
            <a:off x="6224829" y="4759507"/>
            <a:ext cx="91797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FFFF"/>
                </a:solidFill>
                <a:cs typeface="Times New Roman" panose="02020603050405020304" pitchFamily="18" charset="0"/>
                <a:sym typeface="Symbol" panose="05050102010706020507" pitchFamily="18" charset="2"/>
              </a:rPr>
              <a:t>Max </a:t>
            </a:r>
          </a:p>
          <a:p>
            <a:pPr algn="ctr"/>
            <a:r>
              <a:rPr lang="en-US" sz="2400" dirty="0">
                <a:solidFill>
                  <a:srgbClr val="FFFFFF"/>
                </a:solidFill>
                <a:cs typeface="Times New Roman" panose="02020603050405020304" pitchFamily="18" charset="0"/>
                <a:sym typeface="Symbol" panose="05050102010706020507" pitchFamily="18" charset="2"/>
              </a:rPr>
              <a:t>move</a:t>
            </a:r>
            <a:endParaRPr lang="en-CA" sz="2400" dirty="0"/>
          </a:p>
        </p:txBody>
      </p:sp>
      <p:sp>
        <p:nvSpPr>
          <p:cNvPr id="127" name="TextBox 126">
            <a:extLst>
              <a:ext uri="{FF2B5EF4-FFF2-40B4-BE49-F238E27FC236}">
                <a16:creationId xmlns:a16="http://schemas.microsoft.com/office/drawing/2014/main" id="{2B9B28EB-C0F5-F2F3-995B-D797A5E78991}"/>
              </a:ext>
            </a:extLst>
          </p:cNvPr>
          <p:cNvSpPr txBox="1"/>
          <p:nvPr/>
        </p:nvSpPr>
        <p:spPr bwMode="auto">
          <a:xfrm>
            <a:off x="6783628" y="3563380"/>
            <a:ext cx="141591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lgn="ctr"/>
            <a:r>
              <a:rPr lang="en-US" sz="2400" dirty="0">
                <a:solidFill>
                  <a:srgbClr val="FFFFFF"/>
                </a:solidFill>
                <a:cs typeface="Times New Roman" panose="02020603050405020304" pitchFamily="18" charset="0"/>
                <a:sym typeface="Symbol" panose="05050102010706020507" pitchFamily="18" charset="2"/>
              </a:rPr>
              <a:t>Random move</a:t>
            </a:r>
            <a:endParaRPr lang="en-CA" sz="2400" dirty="0"/>
          </a:p>
        </p:txBody>
      </p:sp>
      <p:sp>
        <p:nvSpPr>
          <p:cNvPr id="192" name="Rectangle 191">
            <a:extLst>
              <a:ext uri="{FF2B5EF4-FFF2-40B4-BE49-F238E27FC236}">
                <a16:creationId xmlns:a16="http://schemas.microsoft.com/office/drawing/2014/main" id="{19DA4D12-0EB6-882E-C0AA-F7A493B146F2}"/>
              </a:ext>
            </a:extLst>
          </p:cNvPr>
          <p:cNvSpPr/>
          <p:nvPr/>
        </p:nvSpPr>
        <p:spPr>
          <a:xfrm>
            <a:off x="751180" y="4187576"/>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3" name="Rectangle 192">
            <a:extLst>
              <a:ext uri="{FF2B5EF4-FFF2-40B4-BE49-F238E27FC236}">
                <a16:creationId xmlns:a16="http://schemas.microsoft.com/office/drawing/2014/main" id="{F2FF934E-981A-B1E2-3F25-66B32B6D8962}"/>
              </a:ext>
            </a:extLst>
          </p:cNvPr>
          <p:cNvSpPr/>
          <p:nvPr/>
        </p:nvSpPr>
        <p:spPr>
          <a:xfrm>
            <a:off x="7961655" y="3816645"/>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4" name="Rectangle 193">
            <a:extLst>
              <a:ext uri="{FF2B5EF4-FFF2-40B4-BE49-F238E27FC236}">
                <a16:creationId xmlns:a16="http://schemas.microsoft.com/office/drawing/2014/main" id="{E6449C81-9FC1-B426-C5CA-BDF17F02C498}"/>
              </a:ext>
            </a:extLst>
          </p:cNvPr>
          <p:cNvSpPr/>
          <p:nvPr/>
        </p:nvSpPr>
        <p:spPr>
          <a:xfrm>
            <a:off x="2682223" y="356515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5" name="Rectangle 194">
            <a:extLst>
              <a:ext uri="{FF2B5EF4-FFF2-40B4-BE49-F238E27FC236}">
                <a16:creationId xmlns:a16="http://schemas.microsoft.com/office/drawing/2014/main" id="{1BF39D32-C37D-B17C-AAFD-54AD731F61AA}"/>
              </a:ext>
            </a:extLst>
          </p:cNvPr>
          <p:cNvSpPr/>
          <p:nvPr/>
        </p:nvSpPr>
        <p:spPr>
          <a:xfrm>
            <a:off x="3645809" y="3939070"/>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6" name="Rectangle 195">
            <a:extLst>
              <a:ext uri="{FF2B5EF4-FFF2-40B4-BE49-F238E27FC236}">
                <a16:creationId xmlns:a16="http://schemas.microsoft.com/office/drawing/2014/main" id="{3838BFB9-7767-F4C9-67DD-60D9EFE8241A}"/>
              </a:ext>
            </a:extLst>
          </p:cNvPr>
          <p:cNvSpPr/>
          <p:nvPr/>
        </p:nvSpPr>
        <p:spPr>
          <a:xfrm>
            <a:off x="1531263" y="3995061"/>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7" name="Rectangle 196">
            <a:extLst>
              <a:ext uri="{FF2B5EF4-FFF2-40B4-BE49-F238E27FC236}">
                <a16:creationId xmlns:a16="http://schemas.microsoft.com/office/drawing/2014/main" id="{C3E08074-AB28-20CD-2B59-DCB8A76C3697}"/>
              </a:ext>
            </a:extLst>
          </p:cNvPr>
          <p:cNvSpPr/>
          <p:nvPr/>
        </p:nvSpPr>
        <p:spPr>
          <a:xfrm>
            <a:off x="4460197" y="4071836"/>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8" name="Rectangle 197">
            <a:extLst>
              <a:ext uri="{FF2B5EF4-FFF2-40B4-BE49-F238E27FC236}">
                <a16:creationId xmlns:a16="http://schemas.microsoft.com/office/drawing/2014/main" id="{A7136905-BA4B-1AE7-9BDF-81DE88F1983A}"/>
              </a:ext>
            </a:extLst>
          </p:cNvPr>
          <p:cNvSpPr/>
          <p:nvPr/>
        </p:nvSpPr>
        <p:spPr>
          <a:xfrm>
            <a:off x="6412335" y="4433436"/>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9" name="Rectangle 198">
            <a:extLst>
              <a:ext uri="{FF2B5EF4-FFF2-40B4-BE49-F238E27FC236}">
                <a16:creationId xmlns:a16="http://schemas.microsoft.com/office/drawing/2014/main" id="{5956BAF0-2548-70EA-DB96-8ABE95C3FCAC}"/>
              </a:ext>
            </a:extLst>
          </p:cNvPr>
          <p:cNvSpPr/>
          <p:nvPr/>
        </p:nvSpPr>
        <p:spPr>
          <a:xfrm>
            <a:off x="5557458" y="3615218"/>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200" name="Rectangle 199">
            <a:extLst>
              <a:ext uri="{FF2B5EF4-FFF2-40B4-BE49-F238E27FC236}">
                <a16:creationId xmlns:a16="http://schemas.microsoft.com/office/drawing/2014/main" id="{8447ACFD-9B92-2597-8103-5D8155CB6C7B}"/>
              </a:ext>
            </a:extLst>
          </p:cNvPr>
          <p:cNvSpPr/>
          <p:nvPr/>
        </p:nvSpPr>
        <p:spPr>
          <a:xfrm>
            <a:off x="7028330" y="3809922"/>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202" name="Rounded Rectangular Callout 97">
            <a:extLst>
              <a:ext uri="{FF2B5EF4-FFF2-40B4-BE49-F238E27FC236}">
                <a16:creationId xmlns:a16="http://schemas.microsoft.com/office/drawing/2014/main" id="{0390F887-CB42-6D0B-705F-31C02E87C6B4}"/>
              </a:ext>
            </a:extLst>
          </p:cNvPr>
          <p:cNvSpPr/>
          <p:nvPr/>
        </p:nvSpPr>
        <p:spPr>
          <a:xfrm>
            <a:off x="3785960" y="5854985"/>
            <a:ext cx="4350388" cy="408623"/>
          </a:xfrm>
          <a:prstGeom prst="wedgeRoundRectCallout">
            <a:avLst>
              <a:gd name="adj1" fmla="val 36415"/>
              <a:gd name="adj2" fmla="val -69570"/>
              <a:gd name="adj3" fmla="val 16667"/>
            </a:avLst>
          </a:prstGeom>
          <a:ln w="25400">
            <a:solidFill>
              <a:srgbClr val="66FF33"/>
            </a:solidFill>
          </a:ln>
        </p:spPr>
        <p:txBody>
          <a:bodyPr wrap="square" lIns="0" tIns="0" rIns="0" bIns="0" rtlCol="0" anchor="t" anchorCtr="0">
            <a:spAutoFit/>
          </a:bodyPr>
          <a:lstStyle/>
          <a:p>
            <a:pPr lvl="0">
              <a:defRPr/>
            </a:pPr>
            <a:r>
              <a:rPr lang="en-CA" sz="2400" dirty="0">
                <a:solidFill>
                  <a:srgbClr val="FFFFFF"/>
                </a:solidFill>
                <a:cs typeface="Times New Roman" panose="02020603050405020304" pitchFamily="18" charset="0"/>
                <a:sym typeface="Symbol" panose="05050102010706020507" pitchFamily="18" charset="2"/>
              </a:rPr>
              <a:t>We use these states to update </a:t>
            </a:r>
            <a:r>
              <a:rPr lang="en-CA" sz="2400" dirty="0">
                <a:solidFill>
                  <a:srgbClr val="FF00FF"/>
                </a:solidFill>
                <a:cs typeface="Times New Roman" panose="02020603050405020304" pitchFamily="18" charset="0"/>
                <a:sym typeface="Symbol" panose="05050102010706020507" pitchFamily="18" charset="2"/>
              </a:rPr>
              <a:t>v(s)</a:t>
            </a:r>
            <a:r>
              <a:rPr lang="en-CA" sz="2400" dirty="0">
                <a:solidFill>
                  <a:srgbClr val="FFFFFF"/>
                </a:solidFill>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00FF"/>
              </a:solidFill>
              <a:effectLst/>
              <a:uLnTx/>
              <a:uFillTx/>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282423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2">
                                            <p:txEl>
                                              <p:pRg st="1" end="1"/>
                                            </p:txEl>
                                          </p:spTgt>
                                        </p:tgtEl>
                                        <p:attrNameLst>
                                          <p:attrName>style.visibility</p:attrName>
                                        </p:attrNameLst>
                                      </p:cBhvr>
                                      <p:to>
                                        <p:strVal val="visible"/>
                                      </p:to>
                                    </p:set>
                                    <p:anim calcmode="lin" valueType="num">
                                      <p:cBhvr additive="base">
                                        <p:cTn id="21" dur="500" fill="hold"/>
                                        <p:tgtEl>
                                          <p:spTgt spid="2">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2">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2">
                                            <p:txEl>
                                              <p:pRg st="2" end="2"/>
                                            </p:txEl>
                                          </p:spTgt>
                                        </p:tgtEl>
                                        <p:attrNameLst>
                                          <p:attrName>style.visibility</p:attrName>
                                        </p:attrNameLst>
                                      </p:cBhvr>
                                      <p:to>
                                        <p:strVal val="visible"/>
                                      </p:to>
                                    </p:set>
                                    <p:anim calcmode="lin" valueType="num">
                                      <p:cBhvr additive="base">
                                        <p:cTn id="25" dur="500" fill="hold"/>
                                        <p:tgtEl>
                                          <p:spTgt spid="2">
                                            <p:txEl>
                                              <p:pRg st="2" end="2"/>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2">
                                            <p:txEl>
                                              <p:pRg st="3" end="3"/>
                                            </p:txEl>
                                          </p:spTgt>
                                        </p:tgtEl>
                                        <p:attrNameLst>
                                          <p:attrName>style.visibility</p:attrName>
                                        </p:attrNameLst>
                                      </p:cBhvr>
                                      <p:to>
                                        <p:strVal val="visible"/>
                                      </p:to>
                                    </p:set>
                                    <p:anim calcmode="lin" valueType="num">
                                      <p:cBhvr additive="base">
                                        <p:cTn id="31" dur="500" fill="hold"/>
                                        <p:tgtEl>
                                          <p:spTgt spid="2">
                                            <p:txEl>
                                              <p:pRg st="3" end="3"/>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2">
                                            <p:txEl>
                                              <p:pRg st="3" end="3"/>
                                            </p:txEl>
                                          </p:spTgt>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 calcmode="lin" valueType="num">
                                      <p:cBhvr additive="base">
                                        <p:cTn id="35" dur="500" fill="hold"/>
                                        <p:tgtEl>
                                          <p:spTgt spid="2">
                                            <p:txEl>
                                              <p:pRg st="4" end="4"/>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0-#ppt_w/2"/>
                                          </p:val>
                                        </p:tav>
                                        <p:tav tm="100000">
                                          <p:val>
                                            <p:strVal val="#ppt_x"/>
                                          </p:val>
                                        </p:tav>
                                      </p:tavLst>
                                    </p:anim>
                                    <p:anim calcmode="lin" valueType="num">
                                      <p:cBhvr additive="base">
                                        <p:cTn id="42"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55"/>
                                        </p:tgtEl>
                                        <p:attrNameLst>
                                          <p:attrName>style.visibility</p:attrName>
                                        </p:attrNameLst>
                                      </p:cBhvr>
                                      <p:to>
                                        <p:strVal val="visible"/>
                                      </p:to>
                                    </p:set>
                                    <p:anim calcmode="lin" valueType="num">
                                      <p:cBhvr additive="base">
                                        <p:cTn id="47" dur="500" fill="hold"/>
                                        <p:tgtEl>
                                          <p:spTgt spid="55"/>
                                        </p:tgtEl>
                                        <p:attrNameLst>
                                          <p:attrName>ppt_x</p:attrName>
                                        </p:attrNameLst>
                                      </p:cBhvr>
                                      <p:tavLst>
                                        <p:tav tm="0">
                                          <p:val>
                                            <p:strVal val="0-#ppt_w/2"/>
                                          </p:val>
                                        </p:tav>
                                        <p:tav tm="100000">
                                          <p:val>
                                            <p:strVal val="#ppt_x"/>
                                          </p:val>
                                        </p:tav>
                                      </p:tavLst>
                                    </p:anim>
                                    <p:anim calcmode="lin" valueType="num">
                                      <p:cBhvr additive="base">
                                        <p:cTn id="48"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6"/>
                                        </p:tgtEl>
                                        <p:attrNameLst>
                                          <p:attrName>style.visibility</p:attrName>
                                        </p:attrNameLst>
                                      </p:cBhvr>
                                      <p:to>
                                        <p:strVal val="visible"/>
                                      </p:to>
                                    </p:set>
                                    <p:anim calcmode="lin" valueType="num">
                                      <p:cBhvr additive="base">
                                        <p:cTn id="53" dur="500" fill="hold"/>
                                        <p:tgtEl>
                                          <p:spTgt spid="16"/>
                                        </p:tgtEl>
                                        <p:attrNameLst>
                                          <p:attrName>ppt_x</p:attrName>
                                        </p:attrNameLst>
                                      </p:cBhvr>
                                      <p:tavLst>
                                        <p:tav tm="0">
                                          <p:val>
                                            <p:strVal val="0-#ppt_w/2"/>
                                          </p:val>
                                        </p:tav>
                                        <p:tav tm="100000">
                                          <p:val>
                                            <p:strVal val="#ppt_x"/>
                                          </p:val>
                                        </p:tav>
                                      </p:tavLst>
                                    </p:anim>
                                    <p:anim calcmode="lin" valueType="num">
                                      <p:cBhvr additive="base">
                                        <p:cTn id="54"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84"/>
                                        </p:tgtEl>
                                        <p:attrNameLst>
                                          <p:attrName>style.visibility</p:attrName>
                                        </p:attrNameLst>
                                      </p:cBhvr>
                                      <p:to>
                                        <p:strVal val="visible"/>
                                      </p:to>
                                    </p:set>
                                    <p:anim calcmode="lin" valueType="num">
                                      <p:cBhvr additive="base">
                                        <p:cTn id="59" dur="500" fill="hold"/>
                                        <p:tgtEl>
                                          <p:spTgt spid="84"/>
                                        </p:tgtEl>
                                        <p:attrNameLst>
                                          <p:attrName>ppt_x</p:attrName>
                                        </p:attrNameLst>
                                      </p:cBhvr>
                                      <p:tavLst>
                                        <p:tav tm="0">
                                          <p:val>
                                            <p:strVal val="0-#ppt_w/2"/>
                                          </p:val>
                                        </p:tav>
                                        <p:tav tm="100000">
                                          <p:val>
                                            <p:strVal val="#ppt_x"/>
                                          </p:val>
                                        </p:tav>
                                      </p:tavLst>
                                    </p:anim>
                                    <p:anim calcmode="lin" valueType="num">
                                      <p:cBhvr additive="base">
                                        <p:cTn id="60" dur="500" fill="hold"/>
                                        <p:tgtEl>
                                          <p:spTgt spid="84"/>
                                        </p:tgtEl>
                                        <p:attrNameLst>
                                          <p:attrName>ppt_y</p:attrName>
                                        </p:attrNameLst>
                                      </p:cBhvr>
                                      <p:tavLst>
                                        <p:tav tm="0">
                                          <p:val>
                                            <p:strVal val="#ppt_y"/>
                                          </p:val>
                                        </p:tav>
                                        <p:tav tm="100000">
                                          <p:val>
                                            <p:strVal val="#ppt_y"/>
                                          </p:val>
                                        </p:tav>
                                      </p:tavLst>
                                    </p:anim>
                                  </p:childTnLst>
                                </p:cTn>
                              </p:par>
                              <p:par>
                                <p:cTn id="61" presetID="1" presetClass="exit" presetSubtype="0" fill="hold" grpId="1" nodeType="withEffect">
                                  <p:stCondLst>
                                    <p:cond delay="0"/>
                                  </p:stCondLst>
                                  <p:childTnLst>
                                    <p:set>
                                      <p:cBhvr>
                                        <p:cTn id="62" dur="1" fill="hold">
                                          <p:stCondLst>
                                            <p:cond delay="0"/>
                                          </p:stCondLst>
                                        </p:cTn>
                                        <p:tgtEl>
                                          <p:spTgt spid="55"/>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additive="base">
                                        <p:cTn id="67" dur="500" fill="hold"/>
                                        <p:tgtEl>
                                          <p:spTgt spid="32"/>
                                        </p:tgtEl>
                                        <p:attrNameLst>
                                          <p:attrName>ppt_x</p:attrName>
                                        </p:attrNameLst>
                                      </p:cBhvr>
                                      <p:tavLst>
                                        <p:tav tm="0">
                                          <p:val>
                                            <p:strVal val="0-#ppt_w/2"/>
                                          </p:val>
                                        </p:tav>
                                        <p:tav tm="100000">
                                          <p:val>
                                            <p:strVal val="#ppt_x"/>
                                          </p:val>
                                        </p:tav>
                                      </p:tavLst>
                                    </p:anim>
                                    <p:anim calcmode="lin" valueType="num">
                                      <p:cBhvr additive="base">
                                        <p:cTn id="68"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00"/>
                                        </p:tgtEl>
                                        <p:attrNameLst>
                                          <p:attrName>style.visibility</p:attrName>
                                        </p:attrNameLst>
                                      </p:cBhvr>
                                      <p:to>
                                        <p:strVal val="visible"/>
                                      </p:to>
                                    </p:set>
                                    <p:anim calcmode="lin" valueType="num">
                                      <p:cBhvr additive="base">
                                        <p:cTn id="73" dur="500" fill="hold"/>
                                        <p:tgtEl>
                                          <p:spTgt spid="100"/>
                                        </p:tgtEl>
                                        <p:attrNameLst>
                                          <p:attrName>ppt_x</p:attrName>
                                        </p:attrNameLst>
                                      </p:cBhvr>
                                      <p:tavLst>
                                        <p:tav tm="0">
                                          <p:val>
                                            <p:strVal val="0-#ppt_w/2"/>
                                          </p:val>
                                        </p:tav>
                                        <p:tav tm="100000">
                                          <p:val>
                                            <p:strVal val="#ppt_x"/>
                                          </p:val>
                                        </p:tav>
                                      </p:tavLst>
                                    </p:anim>
                                    <p:anim calcmode="lin" valueType="num">
                                      <p:cBhvr additive="base">
                                        <p:cTn id="74" dur="500" fill="hold"/>
                                        <p:tgtEl>
                                          <p:spTgt spid="100"/>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84"/>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additive="base">
                                        <p:cTn id="81" dur="500" fill="hold"/>
                                        <p:tgtEl>
                                          <p:spTgt spid="38"/>
                                        </p:tgtEl>
                                        <p:attrNameLst>
                                          <p:attrName>ppt_x</p:attrName>
                                        </p:attrNameLst>
                                      </p:cBhvr>
                                      <p:tavLst>
                                        <p:tav tm="0">
                                          <p:val>
                                            <p:strVal val="0-#ppt_w/2"/>
                                          </p:val>
                                        </p:tav>
                                        <p:tav tm="100000">
                                          <p:val>
                                            <p:strVal val="#ppt_x"/>
                                          </p:val>
                                        </p:tav>
                                      </p:tavLst>
                                    </p:anim>
                                    <p:anim calcmode="lin" valueType="num">
                                      <p:cBhvr additive="base">
                                        <p:cTn id="82"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122"/>
                                        </p:tgtEl>
                                        <p:attrNameLst>
                                          <p:attrName>style.visibility</p:attrName>
                                        </p:attrNameLst>
                                      </p:cBhvr>
                                      <p:to>
                                        <p:strVal val="visible"/>
                                      </p:to>
                                    </p:set>
                                    <p:anim calcmode="lin" valueType="num">
                                      <p:cBhvr additive="base">
                                        <p:cTn id="87" dur="500" fill="hold"/>
                                        <p:tgtEl>
                                          <p:spTgt spid="122"/>
                                        </p:tgtEl>
                                        <p:attrNameLst>
                                          <p:attrName>ppt_x</p:attrName>
                                        </p:attrNameLst>
                                      </p:cBhvr>
                                      <p:tavLst>
                                        <p:tav tm="0">
                                          <p:val>
                                            <p:strVal val="0-#ppt_w/2"/>
                                          </p:val>
                                        </p:tav>
                                        <p:tav tm="100000">
                                          <p:val>
                                            <p:strVal val="#ppt_x"/>
                                          </p:val>
                                        </p:tav>
                                      </p:tavLst>
                                    </p:anim>
                                    <p:anim calcmode="lin" valueType="num">
                                      <p:cBhvr additive="base">
                                        <p:cTn id="88" dur="500" fill="hold"/>
                                        <p:tgtEl>
                                          <p:spTgt spid="122"/>
                                        </p:tgtEl>
                                        <p:attrNameLst>
                                          <p:attrName>ppt_y</p:attrName>
                                        </p:attrNameLst>
                                      </p:cBhvr>
                                      <p:tavLst>
                                        <p:tav tm="0">
                                          <p:val>
                                            <p:strVal val="#ppt_y"/>
                                          </p:val>
                                        </p:tav>
                                        <p:tav tm="100000">
                                          <p:val>
                                            <p:strVal val="#ppt_y"/>
                                          </p:val>
                                        </p:tav>
                                      </p:tavLst>
                                    </p:anim>
                                  </p:childTnLst>
                                </p:cTn>
                              </p:par>
                              <p:par>
                                <p:cTn id="89" presetID="1" presetClass="exit" presetSubtype="0" fill="hold" grpId="1" nodeType="withEffect">
                                  <p:stCondLst>
                                    <p:cond delay="0"/>
                                  </p:stCondLst>
                                  <p:childTnLst>
                                    <p:set>
                                      <p:cBhvr>
                                        <p:cTn id="90" dur="1" fill="hold">
                                          <p:stCondLst>
                                            <p:cond delay="0"/>
                                          </p:stCondLst>
                                        </p:cTn>
                                        <p:tgtEl>
                                          <p:spTgt spid="100"/>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0-#ppt_w/2"/>
                                          </p:val>
                                        </p:tav>
                                        <p:tav tm="100000">
                                          <p:val>
                                            <p:strVal val="#ppt_x"/>
                                          </p:val>
                                        </p:tav>
                                      </p:tavLst>
                                    </p:anim>
                                    <p:anim calcmode="lin" valueType="num">
                                      <p:cBhvr additive="base">
                                        <p:cTn id="96"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123"/>
                                        </p:tgtEl>
                                        <p:attrNameLst>
                                          <p:attrName>style.visibility</p:attrName>
                                        </p:attrNameLst>
                                      </p:cBhvr>
                                      <p:to>
                                        <p:strVal val="visible"/>
                                      </p:to>
                                    </p:set>
                                    <p:anim calcmode="lin" valueType="num">
                                      <p:cBhvr additive="base">
                                        <p:cTn id="101" dur="500" fill="hold"/>
                                        <p:tgtEl>
                                          <p:spTgt spid="123"/>
                                        </p:tgtEl>
                                        <p:attrNameLst>
                                          <p:attrName>ppt_x</p:attrName>
                                        </p:attrNameLst>
                                      </p:cBhvr>
                                      <p:tavLst>
                                        <p:tav tm="0">
                                          <p:val>
                                            <p:strVal val="0-#ppt_w/2"/>
                                          </p:val>
                                        </p:tav>
                                        <p:tav tm="100000">
                                          <p:val>
                                            <p:strVal val="#ppt_x"/>
                                          </p:val>
                                        </p:tav>
                                      </p:tavLst>
                                    </p:anim>
                                    <p:anim calcmode="lin" valueType="num">
                                      <p:cBhvr additive="base">
                                        <p:cTn id="102" dur="500" fill="hold"/>
                                        <p:tgtEl>
                                          <p:spTgt spid="123"/>
                                        </p:tgtEl>
                                        <p:attrNameLst>
                                          <p:attrName>ppt_y</p:attrName>
                                        </p:attrNameLst>
                                      </p:cBhvr>
                                      <p:tavLst>
                                        <p:tav tm="0">
                                          <p:val>
                                            <p:strVal val="#ppt_y"/>
                                          </p:val>
                                        </p:tav>
                                        <p:tav tm="100000">
                                          <p:val>
                                            <p:strVal val="#ppt_y"/>
                                          </p:val>
                                        </p:tav>
                                      </p:tavLst>
                                    </p:anim>
                                  </p:childTnLst>
                                </p:cTn>
                              </p:par>
                              <p:par>
                                <p:cTn id="103" presetID="1" presetClass="exit" presetSubtype="0" fill="hold" grpId="1" nodeType="withEffect">
                                  <p:stCondLst>
                                    <p:cond delay="0"/>
                                  </p:stCondLst>
                                  <p:childTnLst>
                                    <p:set>
                                      <p:cBhvr>
                                        <p:cTn id="104" dur="1" fill="hold">
                                          <p:stCondLst>
                                            <p:cond delay="0"/>
                                          </p:stCondLst>
                                        </p:cTn>
                                        <p:tgtEl>
                                          <p:spTgt spid="122"/>
                                        </p:tgtEl>
                                        <p:attrNameLst>
                                          <p:attrName>style.visibility</p:attrName>
                                        </p:attrNameLst>
                                      </p:cBhvr>
                                      <p:to>
                                        <p:strVal val="hidden"/>
                                      </p:to>
                                    </p:set>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nodeType="clickEffect">
                                  <p:stCondLst>
                                    <p:cond delay="0"/>
                                  </p:stCondLst>
                                  <p:childTnLst>
                                    <p:set>
                                      <p:cBhvr>
                                        <p:cTn id="108" dur="1" fill="hold">
                                          <p:stCondLst>
                                            <p:cond delay="0"/>
                                          </p:stCondLst>
                                        </p:cTn>
                                        <p:tgtEl>
                                          <p:spTgt spid="69"/>
                                        </p:tgtEl>
                                        <p:attrNameLst>
                                          <p:attrName>style.visibility</p:attrName>
                                        </p:attrNameLst>
                                      </p:cBhvr>
                                      <p:to>
                                        <p:strVal val="visible"/>
                                      </p:to>
                                    </p:set>
                                    <p:anim calcmode="lin" valueType="num">
                                      <p:cBhvr additive="base">
                                        <p:cTn id="109" dur="500" fill="hold"/>
                                        <p:tgtEl>
                                          <p:spTgt spid="69"/>
                                        </p:tgtEl>
                                        <p:attrNameLst>
                                          <p:attrName>ppt_x</p:attrName>
                                        </p:attrNameLst>
                                      </p:cBhvr>
                                      <p:tavLst>
                                        <p:tav tm="0">
                                          <p:val>
                                            <p:strVal val="0-#ppt_w/2"/>
                                          </p:val>
                                        </p:tav>
                                        <p:tav tm="100000">
                                          <p:val>
                                            <p:strVal val="#ppt_x"/>
                                          </p:val>
                                        </p:tav>
                                      </p:tavLst>
                                    </p:anim>
                                    <p:anim calcmode="lin" valueType="num">
                                      <p:cBhvr additive="base">
                                        <p:cTn id="110" dur="500" fill="hold"/>
                                        <p:tgtEl>
                                          <p:spTgt spid="69"/>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124"/>
                                        </p:tgtEl>
                                        <p:attrNameLst>
                                          <p:attrName>style.visibility</p:attrName>
                                        </p:attrNameLst>
                                      </p:cBhvr>
                                      <p:to>
                                        <p:strVal val="visible"/>
                                      </p:to>
                                    </p:set>
                                    <p:anim calcmode="lin" valueType="num">
                                      <p:cBhvr additive="base">
                                        <p:cTn id="115" dur="500" fill="hold"/>
                                        <p:tgtEl>
                                          <p:spTgt spid="124"/>
                                        </p:tgtEl>
                                        <p:attrNameLst>
                                          <p:attrName>ppt_x</p:attrName>
                                        </p:attrNameLst>
                                      </p:cBhvr>
                                      <p:tavLst>
                                        <p:tav tm="0">
                                          <p:val>
                                            <p:strVal val="0-#ppt_w/2"/>
                                          </p:val>
                                        </p:tav>
                                        <p:tav tm="100000">
                                          <p:val>
                                            <p:strVal val="#ppt_x"/>
                                          </p:val>
                                        </p:tav>
                                      </p:tavLst>
                                    </p:anim>
                                    <p:anim calcmode="lin" valueType="num">
                                      <p:cBhvr additive="base">
                                        <p:cTn id="116" dur="500" fill="hold"/>
                                        <p:tgtEl>
                                          <p:spTgt spid="124"/>
                                        </p:tgtEl>
                                        <p:attrNameLst>
                                          <p:attrName>ppt_y</p:attrName>
                                        </p:attrNameLst>
                                      </p:cBhvr>
                                      <p:tavLst>
                                        <p:tav tm="0">
                                          <p:val>
                                            <p:strVal val="#ppt_y"/>
                                          </p:val>
                                        </p:tav>
                                        <p:tav tm="100000">
                                          <p:val>
                                            <p:strVal val="#ppt_y"/>
                                          </p:val>
                                        </p:tav>
                                      </p:tavLst>
                                    </p:anim>
                                  </p:childTnLst>
                                </p:cTn>
                              </p:par>
                              <p:par>
                                <p:cTn id="117" presetID="1" presetClass="exit" presetSubtype="0" fill="hold" grpId="1" nodeType="withEffect">
                                  <p:stCondLst>
                                    <p:cond delay="0"/>
                                  </p:stCondLst>
                                  <p:childTnLst>
                                    <p:set>
                                      <p:cBhvr>
                                        <p:cTn id="118" dur="1" fill="hold">
                                          <p:stCondLst>
                                            <p:cond delay="0"/>
                                          </p:stCondLst>
                                        </p:cTn>
                                        <p:tgtEl>
                                          <p:spTgt spid="123"/>
                                        </p:tgtEl>
                                        <p:attrNameLst>
                                          <p:attrName>style.visibility</p:attrName>
                                        </p:attrNameLst>
                                      </p:cBhvr>
                                      <p:to>
                                        <p:strVal val="hidden"/>
                                      </p:to>
                                    </p:set>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nodeType="clickEffect">
                                  <p:stCondLst>
                                    <p:cond delay="0"/>
                                  </p:stCondLst>
                                  <p:childTnLst>
                                    <p:set>
                                      <p:cBhvr>
                                        <p:cTn id="122" dur="1" fill="hold">
                                          <p:stCondLst>
                                            <p:cond delay="0"/>
                                          </p:stCondLst>
                                        </p:cTn>
                                        <p:tgtEl>
                                          <p:spTgt spid="63"/>
                                        </p:tgtEl>
                                        <p:attrNameLst>
                                          <p:attrName>style.visibility</p:attrName>
                                        </p:attrNameLst>
                                      </p:cBhvr>
                                      <p:to>
                                        <p:strVal val="visible"/>
                                      </p:to>
                                    </p:set>
                                    <p:anim calcmode="lin" valueType="num">
                                      <p:cBhvr additive="base">
                                        <p:cTn id="123" dur="500" fill="hold"/>
                                        <p:tgtEl>
                                          <p:spTgt spid="63"/>
                                        </p:tgtEl>
                                        <p:attrNameLst>
                                          <p:attrName>ppt_x</p:attrName>
                                        </p:attrNameLst>
                                      </p:cBhvr>
                                      <p:tavLst>
                                        <p:tav tm="0">
                                          <p:val>
                                            <p:strVal val="0-#ppt_w/2"/>
                                          </p:val>
                                        </p:tav>
                                        <p:tav tm="100000">
                                          <p:val>
                                            <p:strVal val="#ppt_x"/>
                                          </p:val>
                                        </p:tav>
                                      </p:tavLst>
                                    </p:anim>
                                    <p:anim calcmode="lin" valueType="num">
                                      <p:cBhvr additive="base">
                                        <p:cTn id="124"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grpId="0" nodeType="clickEffect">
                                  <p:stCondLst>
                                    <p:cond delay="0"/>
                                  </p:stCondLst>
                                  <p:childTnLst>
                                    <p:set>
                                      <p:cBhvr>
                                        <p:cTn id="128" dur="1" fill="hold">
                                          <p:stCondLst>
                                            <p:cond delay="0"/>
                                          </p:stCondLst>
                                        </p:cTn>
                                        <p:tgtEl>
                                          <p:spTgt spid="125"/>
                                        </p:tgtEl>
                                        <p:attrNameLst>
                                          <p:attrName>style.visibility</p:attrName>
                                        </p:attrNameLst>
                                      </p:cBhvr>
                                      <p:to>
                                        <p:strVal val="visible"/>
                                      </p:to>
                                    </p:set>
                                    <p:anim calcmode="lin" valueType="num">
                                      <p:cBhvr additive="base">
                                        <p:cTn id="129" dur="500" fill="hold"/>
                                        <p:tgtEl>
                                          <p:spTgt spid="125"/>
                                        </p:tgtEl>
                                        <p:attrNameLst>
                                          <p:attrName>ppt_x</p:attrName>
                                        </p:attrNameLst>
                                      </p:cBhvr>
                                      <p:tavLst>
                                        <p:tav tm="0">
                                          <p:val>
                                            <p:strVal val="0-#ppt_w/2"/>
                                          </p:val>
                                        </p:tav>
                                        <p:tav tm="100000">
                                          <p:val>
                                            <p:strVal val="#ppt_x"/>
                                          </p:val>
                                        </p:tav>
                                      </p:tavLst>
                                    </p:anim>
                                    <p:anim calcmode="lin" valueType="num">
                                      <p:cBhvr additive="base">
                                        <p:cTn id="130" dur="500" fill="hold"/>
                                        <p:tgtEl>
                                          <p:spTgt spid="125"/>
                                        </p:tgtEl>
                                        <p:attrNameLst>
                                          <p:attrName>ppt_y</p:attrName>
                                        </p:attrNameLst>
                                      </p:cBhvr>
                                      <p:tavLst>
                                        <p:tav tm="0">
                                          <p:val>
                                            <p:strVal val="#ppt_y"/>
                                          </p:val>
                                        </p:tav>
                                        <p:tav tm="100000">
                                          <p:val>
                                            <p:strVal val="#ppt_y"/>
                                          </p:val>
                                        </p:tav>
                                      </p:tavLst>
                                    </p:anim>
                                  </p:childTnLst>
                                </p:cTn>
                              </p:par>
                              <p:par>
                                <p:cTn id="131" presetID="1" presetClass="exit" presetSubtype="0" fill="hold" grpId="1" nodeType="withEffect">
                                  <p:stCondLst>
                                    <p:cond delay="0"/>
                                  </p:stCondLst>
                                  <p:childTnLst>
                                    <p:set>
                                      <p:cBhvr>
                                        <p:cTn id="132" dur="1" fill="hold">
                                          <p:stCondLst>
                                            <p:cond delay="0"/>
                                          </p:stCondLst>
                                        </p:cTn>
                                        <p:tgtEl>
                                          <p:spTgt spid="124"/>
                                        </p:tgtEl>
                                        <p:attrNameLst>
                                          <p:attrName>style.visibility</p:attrName>
                                        </p:attrNameLst>
                                      </p:cBhvr>
                                      <p:to>
                                        <p:strVal val="hidden"/>
                                      </p:to>
                                    </p:set>
                                  </p:childTnLst>
                                </p:cTn>
                              </p:par>
                            </p:childTnLst>
                          </p:cTn>
                        </p:par>
                      </p:childTnLst>
                    </p:cTn>
                  </p:par>
                  <p:par>
                    <p:cTn id="133" fill="hold">
                      <p:stCondLst>
                        <p:cond delay="indefinite"/>
                      </p:stCondLst>
                      <p:childTnLst>
                        <p:par>
                          <p:cTn id="134" fill="hold">
                            <p:stCondLst>
                              <p:cond delay="0"/>
                            </p:stCondLst>
                            <p:childTnLst>
                              <p:par>
                                <p:cTn id="135" presetID="2" presetClass="entr" presetSubtype="8" fill="hold" nodeType="clickEffect">
                                  <p:stCondLst>
                                    <p:cond delay="0"/>
                                  </p:stCondLst>
                                  <p:childTnLst>
                                    <p:set>
                                      <p:cBhvr>
                                        <p:cTn id="136" dur="1" fill="hold">
                                          <p:stCondLst>
                                            <p:cond delay="0"/>
                                          </p:stCondLst>
                                        </p:cTn>
                                        <p:tgtEl>
                                          <p:spTgt spid="85"/>
                                        </p:tgtEl>
                                        <p:attrNameLst>
                                          <p:attrName>style.visibility</p:attrName>
                                        </p:attrNameLst>
                                      </p:cBhvr>
                                      <p:to>
                                        <p:strVal val="visible"/>
                                      </p:to>
                                    </p:set>
                                    <p:anim calcmode="lin" valueType="num">
                                      <p:cBhvr additive="base">
                                        <p:cTn id="137" dur="500" fill="hold"/>
                                        <p:tgtEl>
                                          <p:spTgt spid="85"/>
                                        </p:tgtEl>
                                        <p:attrNameLst>
                                          <p:attrName>ppt_x</p:attrName>
                                        </p:attrNameLst>
                                      </p:cBhvr>
                                      <p:tavLst>
                                        <p:tav tm="0">
                                          <p:val>
                                            <p:strVal val="0-#ppt_w/2"/>
                                          </p:val>
                                        </p:tav>
                                        <p:tav tm="100000">
                                          <p:val>
                                            <p:strVal val="#ppt_x"/>
                                          </p:val>
                                        </p:tav>
                                      </p:tavLst>
                                    </p:anim>
                                    <p:anim calcmode="lin" valueType="num">
                                      <p:cBhvr additive="base">
                                        <p:cTn id="138"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8" fill="hold" grpId="0" nodeType="clickEffect">
                                  <p:stCondLst>
                                    <p:cond delay="0"/>
                                  </p:stCondLst>
                                  <p:childTnLst>
                                    <p:set>
                                      <p:cBhvr>
                                        <p:cTn id="142" dur="1" fill="hold">
                                          <p:stCondLst>
                                            <p:cond delay="0"/>
                                          </p:stCondLst>
                                        </p:cTn>
                                        <p:tgtEl>
                                          <p:spTgt spid="127"/>
                                        </p:tgtEl>
                                        <p:attrNameLst>
                                          <p:attrName>style.visibility</p:attrName>
                                        </p:attrNameLst>
                                      </p:cBhvr>
                                      <p:to>
                                        <p:strVal val="visible"/>
                                      </p:to>
                                    </p:set>
                                    <p:anim calcmode="lin" valueType="num">
                                      <p:cBhvr additive="base">
                                        <p:cTn id="143" dur="500" fill="hold"/>
                                        <p:tgtEl>
                                          <p:spTgt spid="127"/>
                                        </p:tgtEl>
                                        <p:attrNameLst>
                                          <p:attrName>ppt_x</p:attrName>
                                        </p:attrNameLst>
                                      </p:cBhvr>
                                      <p:tavLst>
                                        <p:tav tm="0">
                                          <p:val>
                                            <p:strVal val="0-#ppt_w/2"/>
                                          </p:val>
                                        </p:tav>
                                        <p:tav tm="100000">
                                          <p:val>
                                            <p:strVal val="#ppt_x"/>
                                          </p:val>
                                        </p:tav>
                                      </p:tavLst>
                                    </p:anim>
                                    <p:anim calcmode="lin" valueType="num">
                                      <p:cBhvr additive="base">
                                        <p:cTn id="144" dur="500" fill="hold"/>
                                        <p:tgtEl>
                                          <p:spTgt spid="127"/>
                                        </p:tgtEl>
                                        <p:attrNameLst>
                                          <p:attrName>ppt_y</p:attrName>
                                        </p:attrNameLst>
                                      </p:cBhvr>
                                      <p:tavLst>
                                        <p:tav tm="0">
                                          <p:val>
                                            <p:strVal val="#ppt_y"/>
                                          </p:val>
                                        </p:tav>
                                        <p:tav tm="100000">
                                          <p:val>
                                            <p:strVal val="#ppt_y"/>
                                          </p:val>
                                        </p:tav>
                                      </p:tavLst>
                                    </p:anim>
                                  </p:childTnLst>
                                </p:cTn>
                              </p:par>
                              <p:par>
                                <p:cTn id="145" presetID="1" presetClass="exit" presetSubtype="0" fill="hold" grpId="1" nodeType="withEffect">
                                  <p:stCondLst>
                                    <p:cond delay="0"/>
                                  </p:stCondLst>
                                  <p:childTnLst>
                                    <p:set>
                                      <p:cBhvr>
                                        <p:cTn id="146" dur="1" fill="hold">
                                          <p:stCondLst>
                                            <p:cond delay="0"/>
                                          </p:stCondLst>
                                        </p:cTn>
                                        <p:tgtEl>
                                          <p:spTgt spid="125"/>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 presetClass="entr" presetSubtype="8" fill="hold" nodeType="clickEffect">
                                  <p:stCondLst>
                                    <p:cond delay="0"/>
                                  </p:stCondLst>
                                  <p:childTnLst>
                                    <p:set>
                                      <p:cBhvr>
                                        <p:cTn id="150" dur="1" fill="hold">
                                          <p:stCondLst>
                                            <p:cond delay="0"/>
                                          </p:stCondLst>
                                        </p:cTn>
                                        <p:tgtEl>
                                          <p:spTgt spid="10"/>
                                        </p:tgtEl>
                                        <p:attrNameLst>
                                          <p:attrName>style.visibility</p:attrName>
                                        </p:attrNameLst>
                                      </p:cBhvr>
                                      <p:to>
                                        <p:strVal val="visible"/>
                                      </p:to>
                                    </p:set>
                                    <p:anim calcmode="lin" valueType="num">
                                      <p:cBhvr additive="base">
                                        <p:cTn id="151" dur="500" fill="hold"/>
                                        <p:tgtEl>
                                          <p:spTgt spid="10"/>
                                        </p:tgtEl>
                                        <p:attrNameLst>
                                          <p:attrName>ppt_x</p:attrName>
                                        </p:attrNameLst>
                                      </p:cBhvr>
                                      <p:tavLst>
                                        <p:tav tm="0">
                                          <p:val>
                                            <p:strVal val="0-#ppt_w/2"/>
                                          </p:val>
                                        </p:tav>
                                        <p:tav tm="100000">
                                          <p:val>
                                            <p:strVal val="#ppt_x"/>
                                          </p:val>
                                        </p:tav>
                                      </p:tavLst>
                                    </p:anim>
                                    <p:anim calcmode="lin" valueType="num">
                                      <p:cBhvr additive="base">
                                        <p:cTn id="152" dur="500" fill="hold"/>
                                        <p:tgtEl>
                                          <p:spTgt spid="10"/>
                                        </p:tgtEl>
                                        <p:attrNameLst>
                                          <p:attrName>ppt_y</p:attrName>
                                        </p:attrNameLst>
                                      </p:cBhvr>
                                      <p:tavLst>
                                        <p:tav tm="0">
                                          <p:val>
                                            <p:strVal val="#ppt_y"/>
                                          </p:val>
                                        </p:tav>
                                        <p:tav tm="100000">
                                          <p:val>
                                            <p:strVal val="#ppt_y"/>
                                          </p:val>
                                        </p:tav>
                                      </p:tavLst>
                                    </p:anim>
                                  </p:childTnLst>
                                </p:cTn>
                              </p:par>
                              <p:par>
                                <p:cTn id="153" presetID="1" presetClass="exit" presetSubtype="0" fill="hold" grpId="1" nodeType="withEffect">
                                  <p:stCondLst>
                                    <p:cond delay="0"/>
                                  </p:stCondLst>
                                  <p:childTnLst>
                                    <p:set>
                                      <p:cBhvr>
                                        <p:cTn id="154" dur="1" fill="hold">
                                          <p:stCondLst>
                                            <p:cond delay="0"/>
                                          </p:stCondLst>
                                        </p:cTn>
                                        <p:tgtEl>
                                          <p:spTgt spid="127"/>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2" presetClass="entr" presetSubtype="2" fill="hold" grpId="0" nodeType="clickEffect">
                                  <p:stCondLst>
                                    <p:cond delay="0"/>
                                  </p:stCondLst>
                                  <p:childTnLst>
                                    <p:set>
                                      <p:cBhvr>
                                        <p:cTn id="158" dur="1" fill="hold">
                                          <p:stCondLst>
                                            <p:cond delay="0"/>
                                          </p:stCondLst>
                                        </p:cTn>
                                        <p:tgtEl>
                                          <p:spTgt spid="202"/>
                                        </p:tgtEl>
                                        <p:attrNameLst>
                                          <p:attrName>style.visibility</p:attrName>
                                        </p:attrNameLst>
                                      </p:cBhvr>
                                      <p:to>
                                        <p:strVal val="visible"/>
                                      </p:to>
                                    </p:set>
                                    <p:anim calcmode="lin" valueType="num">
                                      <p:cBhvr additive="base">
                                        <p:cTn id="159" dur="500" fill="hold"/>
                                        <p:tgtEl>
                                          <p:spTgt spid="202"/>
                                        </p:tgtEl>
                                        <p:attrNameLst>
                                          <p:attrName>ppt_x</p:attrName>
                                        </p:attrNameLst>
                                      </p:cBhvr>
                                      <p:tavLst>
                                        <p:tav tm="0">
                                          <p:val>
                                            <p:strVal val="1+#ppt_w/2"/>
                                          </p:val>
                                        </p:tav>
                                        <p:tav tm="100000">
                                          <p:val>
                                            <p:strVal val="#ppt_x"/>
                                          </p:val>
                                        </p:tav>
                                      </p:tavLst>
                                    </p:anim>
                                    <p:anim calcmode="lin" valueType="num">
                                      <p:cBhvr additive="base">
                                        <p:cTn id="160" dur="500" fill="hold"/>
                                        <p:tgtEl>
                                          <p:spTgt spid="202"/>
                                        </p:tgtEl>
                                        <p:attrNameLst>
                                          <p:attrName>ppt_y</p:attrName>
                                        </p:attrNameLst>
                                      </p:cBhvr>
                                      <p:tavLst>
                                        <p:tav tm="0">
                                          <p:val>
                                            <p:strVal val="#ppt_y"/>
                                          </p:val>
                                        </p:tav>
                                        <p:tav tm="100000">
                                          <p:val>
                                            <p:strVal val="#ppt_y"/>
                                          </p:val>
                                        </p:tav>
                                      </p:tavLst>
                                    </p:anim>
                                  </p:childTnLst>
                                </p:cTn>
                              </p:par>
                              <p:par>
                                <p:cTn id="161" presetID="2" presetClass="entr" presetSubtype="2" fill="hold" nodeType="withEffect">
                                  <p:stCondLst>
                                    <p:cond delay="0"/>
                                  </p:stCondLst>
                                  <p:childTnLst>
                                    <p:set>
                                      <p:cBhvr>
                                        <p:cTn id="162" dur="1" fill="hold">
                                          <p:stCondLst>
                                            <p:cond delay="0"/>
                                          </p:stCondLst>
                                        </p:cTn>
                                        <p:tgtEl>
                                          <p:spTgt spid="202">
                                            <p:txEl>
                                              <p:pRg st="0" end="0"/>
                                            </p:txEl>
                                          </p:spTgt>
                                        </p:tgtEl>
                                        <p:attrNameLst>
                                          <p:attrName>style.visibility</p:attrName>
                                        </p:attrNameLst>
                                      </p:cBhvr>
                                      <p:to>
                                        <p:strVal val="visible"/>
                                      </p:to>
                                    </p:set>
                                    <p:anim calcmode="lin" valueType="num">
                                      <p:cBhvr additive="base">
                                        <p:cTn id="163" dur="500" fill="hold"/>
                                        <p:tgtEl>
                                          <p:spTgt spid="202">
                                            <p:txEl>
                                              <p:pRg st="0" end="0"/>
                                            </p:txEl>
                                          </p:spTgt>
                                        </p:tgtEl>
                                        <p:attrNameLst>
                                          <p:attrName>ppt_x</p:attrName>
                                        </p:attrNameLst>
                                      </p:cBhvr>
                                      <p:tavLst>
                                        <p:tav tm="0">
                                          <p:val>
                                            <p:strVal val="1+#ppt_w/2"/>
                                          </p:val>
                                        </p:tav>
                                        <p:tav tm="100000">
                                          <p:val>
                                            <p:strVal val="#ppt_x"/>
                                          </p:val>
                                        </p:tav>
                                      </p:tavLst>
                                    </p:anim>
                                    <p:anim calcmode="lin" valueType="num">
                                      <p:cBhvr additive="base">
                                        <p:cTn id="164" dur="500" fill="hold"/>
                                        <p:tgtEl>
                                          <p:spTgt spid="2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2" fill="hold" grpId="0" nodeType="clickEffect">
                                  <p:stCondLst>
                                    <p:cond delay="0"/>
                                  </p:stCondLst>
                                  <p:childTnLst>
                                    <p:set>
                                      <p:cBhvr>
                                        <p:cTn id="168" dur="1" fill="hold">
                                          <p:stCondLst>
                                            <p:cond delay="0"/>
                                          </p:stCondLst>
                                        </p:cTn>
                                        <p:tgtEl>
                                          <p:spTgt spid="193"/>
                                        </p:tgtEl>
                                        <p:attrNameLst>
                                          <p:attrName>style.visibility</p:attrName>
                                        </p:attrNameLst>
                                      </p:cBhvr>
                                      <p:to>
                                        <p:strVal val="visible"/>
                                      </p:to>
                                    </p:set>
                                    <p:anim calcmode="lin" valueType="num">
                                      <p:cBhvr additive="base">
                                        <p:cTn id="169" dur="500" fill="hold"/>
                                        <p:tgtEl>
                                          <p:spTgt spid="193"/>
                                        </p:tgtEl>
                                        <p:attrNameLst>
                                          <p:attrName>ppt_x</p:attrName>
                                        </p:attrNameLst>
                                      </p:cBhvr>
                                      <p:tavLst>
                                        <p:tav tm="0">
                                          <p:val>
                                            <p:strVal val="1+#ppt_w/2"/>
                                          </p:val>
                                        </p:tav>
                                        <p:tav tm="100000">
                                          <p:val>
                                            <p:strVal val="#ppt_x"/>
                                          </p:val>
                                        </p:tav>
                                      </p:tavLst>
                                    </p:anim>
                                    <p:anim calcmode="lin" valueType="num">
                                      <p:cBhvr additive="base">
                                        <p:cTn id="170" dur="500" fill="hold"/>
                                        <p:tgtEl>
                                          <p:spTgt spid="193"/>
                                        </p:tgtEl>
                                        <p:attrNameLst>
                                          <p:attrName>ppt_y</p:attrName>
                                        </p:attrNameLst>
                                      </p:cBhvr>
                                      <p:tavLst>
                                        <p:tav tm="0">
                                          <p:val>
                                            <p:strVal val="#ppt_y"/>
                                          </p:val>
                                        </p:tav>
                                        <p:tav tm="100000">
                                          <p:val>
                                            <p:strVal val="#ppt_y"/>
                                          </p:val>
                                        </p:tav>
                                      </p:tavLst>
                                    </p:anim>
                                  </p:childTnLst>
                                </p:cTn>
                              </p:par>
                            </p:childTnLst>
                          </p:cTn>
                        </p:par>
                      </p:childTnLst>
                    </p:cTn>
                  </p:par>
                  <p:par>
                    <p:cTn id="171" fill="hold">
                      <p:stCondLst>
                        <p:cond delay="indefinite"/>
                      </p:stCondLst>
                      <p:childTnLst>
                        <p:par>
                          <p:cTn id="172" fill="hold">
                            <p:stCondLst>
                              <p:cond delay="0"/>
                            </p:stCondLst>
                            <p:childTnLst>
                              <p:par>
                                <p:cTn id="173" presetID="2" presetClass="entr" presetSubtype="2" fill="hold" grpId="0" nodeType="clickEffect">
                                  <p:stCondLst>
                                    <p:cond delay="0"/>
                                  </p:stCondLst>
                                  <p:childTnLst>
                                    <p:set>
                                      <p:cBhvr>
                                        <p:cTn id="174" dur="1" fill="hold">
                                          <p:stCondLst>
                                            <p:cond delay="0"/>
                                          </p:stCondLst>
                                        </p:cTn>
                                        <p:tgtEl>
                                          <p:spTgt spid="200"/>
                                        </p:tgtEl>
                                        <p:attrNameLst>
                                          <p:attrName>style.visibility</p:attrName>
                                        </p:attrNameLst>
                                      </p:cBhvr>
                                      <p:to>
                                        <p:strVal val="visible"/>
                                      </p:to>
                                    </p:set>
                                    <p:anim calcmode="lin" valueType="num">
                                      <p:cBhvr additive="base">
                                        <p:cTn id="175" dur="500" fill="hold"/>
                                        <p:tgtEl>
                                          <p:spTgt spid="200"/>
                                        </p:tgtEl>
                                        <p:attrNameLst>
                                          <p:attrName>ppt_x</p:attrName>
                                        </p:attrNameLst>
                                      </p:cBhvr>
                                      <p:tavLst>
                                        <p:tav tm="0">
                                          <p:val>
                                            <p:strVal val="1+#ppt_w/2"/>
                                          </p:val>
                                        </p:tav>
                                        <p:tav tm="100000">
                                          <p:val>
                                            <p:strVal val="#ppt_x"/>
                                          </p:val>
                                        </p:tav>
                                      </p:tavLst>
                                    </p:anim>
                                    <p:anim calcmode="lin" valueType="num">
                                      <p:cBhvr additive="base">
                                        <p:cTn id="176" dur="500" fill="hold"/>
                                        <p:tgtEl>
                                          <p:spTgt spid="200"/>
                                        </p:tgtEl>
                                        <p:attrNameLst>
                                          <p:attrName>ppt_y</p:attrName>
                                        </p:attrNameLst>
                                      </p:cBhvr>
                                      <p:tavLst>
                                        <p:tav tm="0">
                                          <p:val>
                                            <p:strVal val="#ppt_y"/>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2" fill="hold" grpId="0" nodeType="clickEffect">
                                  <p:stCondLst>
                                    <p:cond delay="0"/>
                                  </p:stCondLst>
                                  <p:childTnLst>
                                    <p:set>
                                      <p:cBhvr>
                                        <p:cTn id="180" dur="1" fill="hold">
                                          <p:stCondLst>
                                            <p:cond delay="0"/>
                                          </p:stCondLst>
                                        </p:cTn>
                                        <p:tgtEl>
                                          <p:spTgt spid="198"/>
                                        </p:tgtEl>
                                        <p:attrNameLst>
                                          <p:attrName>style.visibility</p:attrName>
                                        </p:attrNameLst>
                                      </p:cBhvr>
                                      <p:to>
                                        <p:strVal val="visible"/>
                                      </p:to>
                                    </p:set>
                                    <p:anim calcmode="lin" valueType="num">
                                      <p:cBhvr additive="base">
                                        <p:cTn id="181" dur="500" fill="hold"/>
                                        <p:tgtEl>
                                          <p:spTgt spid="198"/>
                                        </p:tgtEl>
                                        <p:attrNameLst>
                                          <p:attrName>ppt_x</p:attrName>
                                        </p:attrNameLst>
                                      </p:cBhvr>
                                      <p:tavLst>
                                        <p:tav tm="0">
                                          <p:val>
                                            <p:strVal val="1+#ppt_w/2"/>
                                          </p:val>
                                        </p:tav>
                                        <p:tav tm="100000">
                                          <p:val>
                                            <p:strVal val="#ppt_x"/>
                                          </p:val>
                                        </p:tav>
                                      </p:tavLst>
                                    </p:anim>
                                    <p:anim calcmode="lin" valueType="num">
                                      <p:cBhvr additive="base">
                                        <p:cTn id="182" dur="500" fill="hold"/>
                                        <p:tgtEl>
                                          <p:spTgt spid="198"/>
                                        </p:tgtEl>
                                        <p:attrNameLst>
                                          <p:attrName>ppt_y</p:attrName>
                                        </p:attrNameLst>
                                      </p:cBhvr>
                                      <p:tavLst>
                                        <p:tav tm="0">
                                          <p:val>
                                            <p:strVal val="#ppt_y"/>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2" fill="hold" grpId="0" nodeType="clickEffect">
                                  <p:stCondLst>
                                    <p:cond delay="0"/>
                                  </p:stCondLst>
                                  <p:childTnLst>
                                    <p:set>
                                      <p:cBhvr>
                                        <p:cTn id="186" dur="1" fill="hold">
                                          <p:stCondLst>
                                            <p:cond delay="0"/>
                                          </p:stCondLst>
                                        </p:cTn>
                                        <p:tgtEl>
                                          <p:spTgt spid="199"/>
                                        </p:tgtEl>
                                        <p:attrNameLst>
                                          <p:attrName>style.visibility</p:attrName>
                                        </p:attrNameLst>
                                      </p:cBhvr>
                                      <p:to>
                                        <p:strVal val="visible"/>
                                      </p:to>
                                    </p:set>
                                    <p:anim calcmode="lin" valueType="num">
                                      <p:cBhvr additive="base">
                                        <p:cTn id="187" dur="500" fill="hold"/>
                                        <p:tgtEl>
                                          <p:spTgt spid="199"/>
                                        </p:tgtEl>
                                        <p:attrNameLst>
                                          <p:attrName>ppt_x</p:attrName>
                                        </p:attrNameLst>
                                      </p:cBhvr>
                                      <p:tavLst>
                                        <p:tav tm="0">
                                          <p:val>
                                            <p:strVal val="1+#ppt_w/2"/>
                                          </p:val>
                                        </p:tav>
                                        <p:tav tm="100000">
                                          <p:val>
                                            <p:strVal val="#ppt_x"/>
                                          </p:val>
                                        </p:tav>
                                      </p:tavLst>
                                    </p:anim>
                                    <p:anim calcmode="lin" valueType="num">
                                      <p:cBhvr additive="base">
                                        <p:cTn id="188" dur="500" fill="hold"/>
                                        <p:tgtEl>
                                          <p:spTgt spid="199"/>
                                        </p:tgtEl>
                                        <p:attrNameLst>
                                          <p:attrName>ppt_y</p:attrName>
                                        </p:attrNameLst>
                                      </p:cBhvr>
                                      <p:tavLst>
                                        <p:tav tm="0">
                                          <p:val>
                                            <p:strVal val="#ppt_y"/>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2" fill="hold" grpId="0" nodeType="clickEffect">
                                  <p:stCondLst>
                                    <p:cond delay="0"/>
                                  </p:stCondLst>
                                  <p:childTnLst>
                                    <p:set>
                                      <p:cBhvr>
                                        <p:cTn id="192" dur="1" fill="hold">
                                          <p:stCondLst>
                                            <p:cond delay="0"/>
                                          </p:stCondLst>
                                        </p:cTn>
                                        <p:tgtEl>
                                          <p:spTgt spid="197"/>
                                        </p:tgtEl>
                                        <p:attrNameLst>
                                          <p:attrName>style.visibility</p:attrName>
                                        </p:attrNameLst>
                                      </p:cBhvr>
                                      <p:to>
                                        <p:strVal val="visible"/>
                                      </p:to>
                                    </p:set>
                                    <p:anim calcmode="lin" valueType="num">
                                      <p:cBhvr additive="base">
                                        <p:cTn id="193" dur="500" fill="hold"/>
                                        <p:tgtEl>
                                          <p:spTgt spid="197"/>
                                        </p:tgtEl>
                                        <p:attrNameLst>
                                          <p:attrName>ppt_x</p:attrName>
                                        </p:attrNameLst>
                                      </p:cBhvr>
                                      <p:tavLst>
                                        <p:tav tm="0">
                                          <p:val>
                                            <p:strVal val="1+#ppt_w/2"/>
                                          </p:val>
                                        </p:tav>
                                        <p:tav tm="100000">
                                          <p:val>
                                            <p:strVal val="#ppt_x"/>
                                          </p:val>
                                        </p:tav>
                                      </p:tavLst>
                                    </p:anim>
                                    <p:anim calcmode="lin" valueType="num">
                                      <p:cBhvr additive="base">
                                        <p:cTn id="194"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195" fill="hold">
                      <p:stCondLst>
                        <p:cond delay="indefinite"/>
                      </p:stCondLst>
                      <p:childTnLst>
                        <p:par>
                          <p:cTn id="196" fill="hold">
                            <p:stCondLst>
                              <p:cond delay="0"/>
                            </p:stCondLst>
                            <p:childTnLst>
                              <p:par>
                                <p:cTn id="197" presetID="2" presetClass="entr" presetSubtype="2" fill="hold" grpId="0" nodeType="clickEffect">
                                  <p:stCondLst>
                                    <p:cond delay="0"/>
                                  </p:stCondLst>
                                  <p:childTnLst>
                                    <p:set>
                                      <p:cBhvr>
                                        <p:cTn id="198" dur="1" fill="hold">
                                          <p:stCondLst>
                                            <p:cond delay="0"/>
                                          </p:stCondLst>
                                        </p:cTn>
                                        <p:tgtEl>
                                          <p:spTgt spid="195"/>
                                        </p:tgtEl>
                                        <p:attrNameLst>
                                          <p:attrName>style.visibility</p:attrName>
                                        </p:attrNameLst>
                                      </p:cBhvr>
                                      <p:to>
                                        <p:strVal val="visible"/>
                                      </p:to>
                                    </p:set>
                                    <p:anim calcmode="lin" valueType="num">
                                      <p:cBhvr additive="base">
                                        <p:cTn id="199" dur="500" fill="hold"/>
                                        <p:tgtEl>
                                          <p:spTgt spid="195"/>
                                        </p:tgtEl>
                                        <p:attrNameLst>
                                          <p:attrName>ppt_x</p:attrName>
                                        </p:attrNameLst>
                                      </p:cBhvr>
                                      <p:tavLst>
                                        <p:tav tm="0">
                                          <p:val>
                                            <p:strVal val="1+#ppt_w/2"/>
                                          </p:val>
                                        </p:tav>
                                        <p:tav tm="100000">
                                          <p:val>
                                            <p:strVal val="#ppt_x"/>
                                          </p:val>
                                        </p:tav>
                                      </p:tavLst>
                                    </p:anim>
                                    <p:anim calcmode="lin" valueType="num">
                                      <p:cBhvr additive="base">
                                        <p:cTn id="200"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2" presetClass="entr" presetSubtype="2" fill="hold" grpId="0" nodeType="clickEffect">
                                  <p:stCondLst>
                                    <p:cond delay="0"/>
                                  </p:stCondLst>
                                  <p:childTnLst>
                                    <p:set>
                                      <p:cBhvr>
                                        <p:cTn id="204" dur="1" fill="hold">
                                          <p:stCondLst>
                                            <p:cond delay="0"/>
                                          </p:stCondLst>
                                        </p:cTn>
                                        <p:tgtEl>
                                          <p:spTgt spid="194"/>
                                        </p:tgtEl>
                                        <p:attrNameLst>
                                          <p:attrName>style.visibility</p:attrName>
                                        </p:attrNameLst>
                                      </p:cBhvr>
                                      <p:to>
                                        <p:strVal val="visible"/>
                                      </p:to>
                                    </p:set>
                                    <p:anim calcmode="lin" valueType="num">
                                      <p:cBhvr additive="base">
                                        <p:cTn id="205" dur="500" fill="hold"/>
                                        <p:tgtEl>
                                          <p:spTgt spid="194"/>
                                        </p:tgtEl>
                                        <p:attrNameLst>
                                          <p:attrName>ppt_x</p:attrName>
                                        </p:attrNameLst>
                                      </p:cBhvr>
                                      <p:tavLst>
                                        <p:tav tm="0">
                                          <p:val>
                                            <p:strVal val="1+#ppt_w/2"/>
                                          </p:val>
                                        </p:tav>
                                        <p:tav tm="100000">
                                          <p:val>
                                            <p:strVal val="#ppt_x"/>
                                          </p:val>
                                        </p:tav>
                                      </p:tavLst>
                                    </p:anim>
                                    <p:anim calcmode="lin" valueType="num">
                                      <p:cBhvr additive="base">
                                        <p:cTn id="206" dur="500" fill="hold"/>
                                        <p:tgtEl>
                                          <p:spTgt spid="194"/>
                                        </p:tgtEl>
                                        <p:attrNameLst>
                                          <p:attrName>ppt_y</p:attrName>
                                        </p:attrNameLst>
                                      </p:cBhvr>
                                      <p:tavLst>
                                        <p:tav tm="0">
                                          <p:val>
                                            <p:strVal val="#ppt_y"/>
                                          </p:val>
                                        </p:tav>
                                        <p:tav tm="100000">
                                          <p:val>
                                            <p:strVal val="#ppt_y"/>
                                          </p:val>
                                        </p:tav>
                                      </p:tavLst>
                                    </p:anim>
                                  </p:childTnLst>
                                </p:cTn>
                              </p:par>
                            </p:childTnLst>
                          </p:cTn>
                        </p:par>
                      </p:childTnLst>
                    </p:cTn>
                  </p:par>
                  <p:par>
                    <p:cTn id="207" fill="hold">
                      <p:stCondLst>
                        <p:cond delay="indefinite"/>
                      </p:stCondLst>
                      <p:childTnLst>
                        <p:par>
                          <p:cTn id="208" fill="hold">
                            <p:stCondLst>
                              <p:cond delay="0"/>
                            </p:stCondLst>
                            <p:childTnLst>
                              <p:par>
                                <p:cTn id="209" presetID="2" presetClass="entr" presetSubtype="2" fill="hold" grpId="0" nodeType="clickEffect">
                                  <p:stCondLst>
                                    <p:cond delay="0"/>
                                  </p:stCondLst>
                                  <p:childTnLst>
                                    <p:set>
                                      <p:cBhvr>
                                        <p:cTn id="210" dur="1" fill="hold">
                                          <p:stCondLst>
                                            <p:cond delay="0"/>
                                          </p:stCondLst>
                                        </p:cTn>
                                        <p:tgtEl>
                                          <p:spTgt spid="196"/>
                                        </p:tgtEl>
                                        <p:attrNameLst>
                                          <p:attrName>style.visibility</p:attrName>
                                        </p:attrNameLst>
                                      </p:cBhvr>
                                      <p:to>
                                        <p:strVal val="visible"/>
                                      </p:to>
                                    </p:set>
                                    <p:anim calcmode="lin" valueType="num">
                                      <p:cBhvr additive="base">
                                        <p:cTn id="211" dur="500" fill="hold"/>
                                        <p:tgtEl>
                                          <p:spTgt spid="196"/>
                                        </p:tgtEl>
                                        <p:attrNameLst>
                                          <p:attrName>ppt_x</p:attrName>
                                        </p:attrNameLst>
                                      </p:cBhvr>
                                      <p:tavLst>
                                        <p:tav tm="0">
                                          <p:val>
                                            <p:strVal val="1+#ppt_w/2"/>
                                          </p:val>
                                        </p:tav>
                                        <p:tav tm="100000">
                                          <p:val>
                                            <p:strVal val="#ppt_x"/>
                                          </p:val>
                                        </p:tav>
                                      </p:tavLst>
                                    </p:anim>
                                    <p:anim calcmode="lin" valueType="num">
                                      <p:cBhvr additive="base">
                                        <p:cTn id="212" dur="500" fill="hold"/>
                                        <p:tgtEl>
                                          <p:spTgt spid="196"/>
                                        </p:tgtEl>
                                        <p:attrNameLst>
                                          <p:attrName>ppt_y</p:attrName>
                                        </p:attrNameLst>
                                      </p:cBhvr>
                                      <p:tavLst>
                                        <p:tav tm="0">
                                          <p:val>
                                            <p:strVal val="#ppt_y"/>
                                          </p:val>
                                        </p:tav>
                                        <p:tav tm="100000">
                                          <p:val>
                                            <p:strVal val="#ppt_y"/>
                                          </p:val>
                                        </p:tav>
                                      </p:tavLst>
                                    </p:anim>
                                  </p:childTnLst>
                                </p:cTn>
                              </p:par>
                            </p:childTnLst>
                          </p:cTn>
                        </p:par>
                      </p:childTnLst>
                    </p:cTn>
                  </p:par>
                  <p:par>
                    <p:cTn id="213" fill="hold">
                      <p:stCondLst>
                        <p:cond delay="indefinite"/>
                      </p:stCondLst>
                      <p:childTnLst>
                        <p:par>
                          <p:cTn id="214" fill="hold">
                            <p:stCondLst>
                              <p:cond delay="0"/>
                            </p:stCondLst>
                            <p:childTnLst>
                              <p:par>
                                <p:cTn id="215" presetID="2" presetClass="entr" presetSubtype="2" fill="hold" grpId="0" nodeType="clickEffect">
                                  <p:stCondLst>
                                    <p:cond delay="0"/>
                                  </p:stCondLst>
                                  <p:childTnLst>
                                    <p:set>
                                      <p:cBhvr>
                                        <p:cTn id="216" dur="1" fill="hold">
                                          <p:stCondLst>
                                            <p:cond delay="0"/>
                                          </p:stCondLst>
                                        </p:cTn>
                                        <p:tgtEl>
                                          <p:spTgt spid="192"/>
                                        </p:tgtEl>
                                        <p:attrNameLst>
                                          <p:attrName>style.visibility</p:attrName>
                                        </p:attrNameLst>
                                      </p:cBhvr>
                                      <p:to>
                                        <p:strVal val="visible"/>
                                      </p:to>
                                    </p:set>
                                    <p:anim calcmode="lin" valueType="num">
                                      <p:cBhvr additive="base">
                                        <p:cTn id="217" dur="500" fill="hold"/>
                                        <p:tgtEl>
                                          <p:spTgt spid="192"/>
                                        </p:tgtEl>
                                        <p:attrNameLst>
                                          <p:attrName>ppt_x</p:attrName>
                                        </p:attrNameLst>
                                      </p:cBhvr>
                                      <p:tavLst>
                                        <p:tav tm="0">
                                          <p:val>
                                            <p:strVal val="1+#ppt_w/2"/>
                                          </p:val>
                                        </p:tav>
                                        <p:tav tm="100000">
                                          <p:val>
                                            <p:strVal val="#ppt_x"/>
                                          </p:val>
                                        </p:tav>
                                      </p:tavLst>
                                    </p:anim>
                                    <p:anim calcmode="lin" valueType="num">
                                      <p:cBhvr additive="base">
                                        <p:cTn id="218" dur="500" fill="hold"/>
                                        <p:tgtEl>
                                          <p:spTgt spid="1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5" grpId="0"/>
      <p:bldP spid="55" grpId="1"/>
      <p:bldP spid="84" grpId="0"/>
      <p:bldP spid="84" grpId="1"/>
      <p:bldP spid="100" grpId="0"/>
      <p:bldP spid="100" grpId="1"/>
      <p:bldP spid="122" grpId="0"/>
      <p:bldP spid="122" grpId="1"/>
      <p:bldP spid="123" grpId="0"/>
      <p:bldP spid="123" grpId="1"/>
      <p:bldP spid="124" grpId="0"/>
      <p:bldP spid="124" grpId="1"/>
      <p:bldP spid="125" grpId="0"/>
      <p:bldP spid="125" grpId="1"/>
      <p:bldP spid="127" grpId="0"/>
      <p:bldP spid="127" grpId="1"/>
      <p:bldP spid="192" grpId="0"/>
      <p:bldP spid="193" grpId="0"/>
      <p:bldP spid="194" grpId="0"/>
      <p:bldP spid="195" grpId="0"/>
      <p:bldP spid="196" grpId="0"/>
      <p:bldP spid="197" grpId="0"/>
      <p:bldP spid="198" grpId="0"/>
      <p:bldP spid="199" grpId="0"/>
      <p:bldP spid="200" grpId="0"/>
      <p:bldP spid="202"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Reinforcement Learning</a:t>
            </a:r>
            <a:b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b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8331" y="618184"/>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946031" y="782955"/>
            <a:ext cx="2434679" cy="817245"/>
          </a:xfrm>
          <a:prstGeom prst="wedgeRoundRectCallout">
            <a:avLst>
              <a:gd name="adj1" fmla="val -53269"/>
              <a:gd name="adj2" fmla="val -33189"/>
              <a:gd name="adj3" fmla="val 16667"/>
            </a:avLst>
          </a:prstGeom>
          <a:ln w="25400">
            <a:solidFill>
              <a:schemeClr val="tx2"/>
            </a:solid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What order should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 update the s?</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7" name="Group 6">
            <a:extLst>
              <a:ext uri="{FF2B5EF4-FFF2-40B4-BE49-F238E27FC236}">
                <a16:creationId xmlns:a16="http://schemas.microsoft.com/office/drawing/2014/main" id="{C3D707AC-55A2-E3EA-EFC3-69AFA9F8DFCF}"/>
              </a:ext>
            </a:extLst>
          </p:cNvPr>
          <p:cNvGrpSpPr/>
          <p:nvPr/>
        </p:nvGrpSpPr>
        <p:grpSpPr>
          <a:xfrm>
            <a:off x="507630" y="4565678"/>
            <a:ext cx="457200" cy="457200"/>
            <a:chOff x="507630" y="2852058"/>
            <a:chExt cx="457200" cy="457200"/>
          </a:xfrm>
        </p:grpSpPr>
        <p:sp>
          <p:nvSpPr>
            <p:cNvPr id="8" name="Oval 7">
              <a:extLst>
                <a:ext uri="{FF2B5EF4-FFF2-40B4-BE49-F238E27FC236}">
                  <a16:creationId xmlns:a16="http://schemas.microsoft.com/office/drawing/2014/main" id="{F18D7750-F76F-EE01-D852-B805DF211958}"/>
                </a:ext>
              </a:extLst>
            </p:cNvPr>
            <p:cNvSpPr/>
            <p:nvPr/>
          </p:nvSpPr>
          <p:spPr>
            <a:xfrm>
              <a:off x="507630" y="2852058"/>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9" name="Picture 8">
              <a:extLst>
                <a:ext uri="{FF2B5EF4-FFF2-40B4-BE49-F238E27FC236}">
                  <a16:creationId xmlns:a16="http://schemas.microsoft.com/office/drawing/2014/main" id="{464A0867-F291-1E18-5CB5-B6422B0A32D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5741" y="2852058"/>
              <a:ext cx="361526" cy="457200"/>
            </a:xfrm>
            <a:prstGeom prst="rect">
              <a:avLst/>
            </a:prstGeom>
          </p:spPr>
        </p:pic>
      </p:grpSp>
      <p:grpSp>
        <p:nvGrpSpPr>
          <p:cNvPr id="10" name="Group 9">
            <a:extLst>
              <a:ext uri="{FF2B5EF4-FFF2-40B4-BE49-F238E27FC236}">
                <a16:creationId xmlns:a16="http://schemas.microsoft.com/office/drawing/2014/main" id="{A9AF3FC1-3E41-2F5F-1D46-CCB3456D7963}"/>
              </a:ext>
            </a:extLst>
          </p:cNvPr>
          <p:cNvGrpSpPr/>
          <p:nvPr/>
        </p:nvGrpSpPr>
        <p:grpSpPr>
          <a:xfrm>
            <a:off x="7139000" y="4239327"/>
            <a:ext cx="1043992" cy="457200"/>
            <a:chOff x="5433008" y="6553200"/>
            <a:chExt cx="1043992" cy="457200"/>
          </a:xfrm>
        </p:grpSpPr>
        <p:sp>
          <p:nvSpPr>
            <p:cNvPr id="11" name="Oval 10">
              <a:extLst>
                <a:ext uri="{FF2B5EF4-FFF2-40B4-BE49-F238E27FC236}">
                  <a16:creationId xmlns:a16="http://schemas.microsoft.com/office/drawing/2014/main" id="{60E88696-172C-CFD1-3407-816654F015CB}"/>
                </a:ext>
              </a:extLst>
            </p:cNvPr>
            <p:cNvSpPr/>
            <p:nvPr/>
          </p:nvSpPr>
          <p:spPr>
            <a:xfrm>
              <a:off x="6019800" y="6553200"/>
              <a:ext cx="457200" cy="457200"/>
            </a:xfrm>
            <a:prstGeom prst="ellipse">
              <a:avLst/>
            </a:prstGeom>
            <a:solidFill>
              <a:schemeClr val="accent2"/>
            </a:solidFill>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3" name="Group 12">
              <a:extLst>
                <a:ext uri="{FF2B5EF4-FFF2-40B4-BE49-F238E27FC236}">
                  <a16:creationId xmlns:a16="http://schemas.microsoft.com/office/drawing/2014/main" id="{1BFEFDA3-08F4-B274-8C06-ECA7444CE80E}"/>
                </a:ext>
              </a:extLst>
            </p:cNvPr>
            <p:cNvGrpSpPr/>
            <p:nvPr/>
          </p:nvGrpSpPr>
          <p:grpSpPr>
            <a:xfrm>
              <a:off x="5433008" y="6610350"/>
              <a:ext cx="1015417" cy="400050"/>
              <a:chOff x="5433008" y="6610350"/>
              <a:chExt cx="1015417" cy="400050"/>
            </a:xfrm>
          </p:grpSpPr>
          <p:cxnSp>
            <p:nvCxnSpPr>
              <p:cNvPr id="14" name="Straight Arrow Connector 13">
                <a:extLst>
                  <a:ext uri="{FF2B5EF4-FFF2-40B4-BE49-F238E27FC236}">
                    <a16:creationId xmlns:a16="http://schemas.microsoft.com/office/drawing/2014/main" id="{606BBA7B-B64D-673C-60F6-2EC072DD779F}"/>
                  </a:ext>
                </a:extLst>
              </p:cNvPr>
              <p:cNvCxnSpPr>
                <a:cxnSpLocks/>
              </p:cNvCxnSpPr>
              <p:nvPr/>
            </p:nvCxnSpPr>
            <p:spPr bwMode="auto">
              <a:xfrm>
                <a:off x="5433008" y="6629400"/>
                <a:ext cx="594055" cy="116896"/>
              </a:xfrm>
              <a:prstGeom prst="straightConnector1">
                <a:avLst/>
              </a:prstGeom>
              <a:noFill/>
              <a:ln w="38100" cap="sq" cmpd="sng" algn="ctr">
                <a:solidFill>
                  <a:schemeClr val="accent2"/>
                </a:solidFill>
                <a:prstDash val="solid"/>
                <a:round/>
                <a:headEnd type="none" w="med" len="med"/>
                <a:tailEnd type="triangle"/>
              </a:ln>
              <a:effectLst/>
            </p:spPr>
          </p:cxnSp>
          <p:pic>
            <p:nvPicPr>
              <p:cNvPr id="15" name="Picture 4" descr="Finish Line Icon of Line style - Available in SVG, PNG, EPS, AI &amp; Icon fonts">
                <a:extLst>
                  <a:ext uri="{FF2B5EF4-FFF2-40B4-BE49-F238E27FC236}">
                    <a16:creationId xmlns:a16="http://schemas.microsoft.com/office/drawing/2014/main" id="{A26F3D83-C648-EDD9-153A-F45F7908DFC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48375" y="6610350"/>
                <a:ext cx="400050" cy="400050"/>
              </a:xfrm>
              <a:prstGeom prst="rect">
                <a:avLst/>
              </a:prstGeom>
              <a:noFill/>
              <a:ln>
                <a:noFill/>
              </a:ln>
            </p:spPr>
          </p:pic>
        </p:grpSp>
      </p:grpSp>
      <p:grpSp>
        <p:nvGrpSpPr>
          <p:cNvPr id="16" name="Group 15">
            <a:extLst>
              <a:ext uri="{FF2B5EF4-FFF2-40B4-BE49-F238E27FC236}">
                <a16:creationId xmlns:a16="http://schemas.microsoft.com/office/drawing/2014/main" id="{55242F14-8106-23C5-73EC-3ABB5EC7567C}"/>
              </a:ext>
            </a:extLst>
          </p:cNvPr>
          <p:cNvGrpSpPr/>
          <p:nvPr/>
        </p:nvGrpSpPr>
        <p:grpSpPr>
          <a:xfrm>
            <a:off x="989008" y="4398881"/>
            <a:ext cx="846277" cy="494837"/>
            <a:chOff x="1241423" y="5386277"/>
            <a:chExt cx="846277" cy="494837"/>
          </a:xfrm>
        </p:grpSpPr>
        <p:cxnSp>
          <p:nvCxnSpPr>
            <p:cNvPr id="17" name="Straight Arrow Connector 16">
              <a:extLst>
                <a:ext uri="{FF2B5EF4-FFF2-40B4-BE49-F238E27FC236}">
                  <a16:creationId xmlns:a16="http://schemas.microsoft.com/office/drawing/2014/main" id="{EBC689D3-40CF-3C00-3520-E7784524F4E1}"/>
                </a:ext>
              </a:extLst>
            </p:cNvPr>
            <p:cNvCxnSpPr>
              <a:cxnSpLocks/>
              <a:endCxn id="19" idx="2"/>
            </p:cNvCxnSpPr>
            <p:nvPr/>
          </p:nvCxnSpPr>
          <p:spPr bwMode="auto">
            <a:xfrm flipV="1">
              <a:off x="1241423" y="5652514"/>
              <a:ext cx="389077" cy="72737"/>
            </a:xfrm>
            <a:prstGeom prst="straightConnector1">
              <a:avLst/>
            </a:prstGeom>
            <a:noFill/>
            <a:ln w="38100" cap="sq" cmpd="sng" algn="ctr">
              <a:solidFill>
                <a:schemeClr val="accent2"/>
              </a:solidFill>
              <a:prstDash val="solid"/>
              <a:round/>
              <a:headEnd type="none" w="med" len="med"/>
              <a:tailEnd type="triangle"/>
            </a:ln>
            <a:effectLst/>
          </p:spPr>
        </p:cxnSp>
        <p:grpSp>
          <p:nvGrpSpPr>
            <p:cNvPr id="18" name="Group 17">
              <a:extLst>
                <a:ext uri="{FF2B5EF4-FFF2-40B4-BE49-F238E27FC236}">
                  <a16:creationId xmlns:a16="http://schemas.microsoft.com/office/drawing/2014/main" id="{7AD59A9D-1DAF-1956-F78E-450DA0E6DD87}"/>
                </a:ext>
              </a:extLst>
            </p:cNvPr>
            <p:cNvGrpSpPr/>
            <p:nvPr/>
          </p:nvGrpSpPr>
          <p:grpSpPr>
            <a:xfrm>
              <a:off x="1630500" y="5386277"/>
              <a:ext cx="457200" cy="494837"/>
              <a:chOff x="1630500" y="5386277"/>
              <a:chExt cx="457200" cy="494837"/>
            </a:xfrm>
          </p:grpSpPr>
          <p:sp>
            <p:nvSpPr>
              <p:cNvPr id="19" name="Oval 18">
                <a:extLst>
                  <a:ext uri="{FF2B5EF4-FFF2-40B4-BE49-F238E27FC236}">
                    <a16:creationId xmlns:a16="http://schemas.microsoft.com/office/drawing/2014/main" id="{C3560380-63D4-A10D-0A20-128C50270F80}"/>
                  </a:ext>
                </a:extLst>
              </p:cNvPr>
              <p:cNvSpPr/>
              <p:nvPr/>
            </p:nvSpPr>
            <p:spPr>
              <a:xfrm>
                <a:off x="1630500" y="5423914"/>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20" name="Group 45">
                <a:extLst>
                  <a:ext uri="{FF2B5EF4-FFF2-40B4-BE49-F238E27FC236}">
                    <a16:creationId xmlns:a16="http://schemas.microsoft.com/office/drawing/2014/main" id="{104E311C-AB79-AAF0-476F-67F20BBE3768}"/>
                  </a:ext>
                </a:extLst>
              </p:cNvPr>
              <p:cNvGrpSpPr>
                <a:grpSpLocks/>
              </p:cNvGrpSpPr>
              <p:nvPr/>
            </p:nvGrpSpPr>
            <p:grpSpPr bwMode="auto">
              <a:xfrm>
                <a:off x="1643379" y="5386277"/>
                <a:ext cx="309174" cy="452001"/>
                <a:chOff x="2593" y="768"/>
                <a:chExt cx="849" cy="1475"/>
              </a:xfrm>
            </p:grpSpPr>
            <p:sp>
              <p:nvSpPr>
                <p:cNvPr id="21" name="Freeform 46">
                  <a:extLst>
                    <a:ext uri="{FF2B5EF4-FFF2-40B4-BE49-F238E27FC236}">
                      <a16:creationId xmlns:a16="http://schemas.microsoft.com/office/drawing/2014/main" id="{3A55A43E-8694-0551-6675-DECB345DA96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2" name="Freeform 47">
                  <a:extLst>
                    <a:ext uri="{FF2B5EF4-FFF2-40B4-BE49-F238E27FC236}">
                      <a16:creationId xmlns:a16="http://schemas.microsoft.com/office/drawing/2014/main" id="{278B082C-222B-66FB-0D5E-1FA16E82AFB7}"/>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3" name="Freeform 48">
                  <a:extLst>
                    <a:ext uri="{FF2B5EF4-FFF2-40B4-BE49-F238E27FC236}">
                      <a16:creationId xmlns:a16="http://schemas.microsoft.com/office/drawing/2014/main" id="{193F72A3-DD46-918E-C76F-E7C84627E9AE}"/>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4" name="Freeform 49">
                  <a:extLst>
                    <a:ext uri="{FF2B5EF4-FFF2-40B4-BE49-F238E27FC236}">
                      <a16:creationId xmlns:a16="http://schemas.microsoft.com/office/drawing/2014/main" id="{E9B73C3A-1469-4170-2A1A-00E8735B16A7}"/>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5" name="Freeform 50">
                  <a:extLst>
                    <a:ext uri="{FF2B5EF4-FFF2-40B4-BE49-F238E27FC236}">
                      <a16:creationId xmlns:a16="http://schemas.microsoft.com/office/drawing/2014/main" id="{C6611529-084E-1C01-386F-ABBC721A7BD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51">
                  <a:extLst>
                    <a:ext uri="{FF2B5EF4-FFF2-40B4-BE49-F238E27FC236}">
                      <a16:creationId xmlns:a16="http://schemas.microsoft.com/office/drawing/2014/main" id="{A66A0D60-A79D-1FEB-6F5B-E5BBA3E3F2E0}"/>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52">
                  <a:extLst>
                    <a:ext uri="{FF2B5EF4-FFF2-40B4-BE49-F238E27FC236}">
                      <a16:creationId xmlns:a16="http://schemas.microsoft.com/office/drawing/2014/main" id="{A3E21037-EA8C-FF19-7867-518A4F7801A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28" name="Group 53">
                  <a:extLst>
                    <a:ext uri="{FF2B5EF4-FFF2-40B4-BE49-F238E27FC236}">
                      <a16:creationId xmlns:a16="http://schemas.microsoft.com/office/drawing/2014/main" id="{B8AA93EC-D55C-5435-ED71-E4D03B758F21}"/>
                    </a:ext>
                  </a:extLst>
                </p:cNvPr>
                <p:cNvGrpSpPr>
                  <a:grpSpLocks/>
                </p:cNvGrpSpPr>
                <p:nvPr/>
              </p:nvGrpSpPr>
              <p:grpSpPr bwMode="auto">
                <a:xfrm>
                  <a:off x="2720" y="768"/>
                  <a:ext cx="230" cy="1456"/>
                  <a:chOff x="2720" y="768"/>
                  <a:chExt cx="230" cy="1456"/>
                </a:xfrm>
              </p:grpSpPr>
              <p:sp>
                <p:nvSpPr>
                  <p:cNvPr id="29" name="Freeform 54">
                    <a:extLst>
                      <a:ext uri="{FF2B5EF4-FFF2-40B4-BE49-F238E27FC236}">
                        <a16:creationId xmlns:a16="http://schemas.microsoft.com/office/drawing/2014/main" id="{18ABC9A2-C242-75E5-B1D5-D5DCFD2ADD3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0" name="Freeform 55">
                    <a:extLst>
                      <a:ext uri="{FF2B5EF4-FFF2-40B4-BE49-F238E27FC236}">
                        <a16:creationId xmlns:a16="http://schemas.microsoft.com/office/drawing/2014/main" id="{7187E619-9872-A1BE-33E0-EF985A49CC3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nvGrpSpPr>
          <p:cNvPr id="32" name="Group 31">
            <a:extLst>
              <a:ext uri="{FF2B5EF4-FFF2-40B4-BE49-F238E27FC236}">
                <a16:creationId xmlns:a16="http://schemas.microsoft.com/office/drawing/2014/main" id="{2AB59682-8B2F-2E32-57D0-4048438F7BED}"/>
              </a:ext>
            </a:extLst>
          </p:cNvPr>
          <p:cNvGrpSpPr/>
          <p:nvPr/>
        </p:nvGrpSpPr>
        <p:grpSpPr>
          <a:xfrm>
            <a:off x="1822193" y="3876408"/>
            <a:ext cx="967266" cy="650876"/>
            <a:chOff x="2146053" y="4830463"/>
            <a:chExt cx="967266" cy="650876"/>
          </a:xfrm>
        </p:grpSpPr>
        <p:cxnSp>
          <p:nvCxnSpPr>
            <p:cNvPr id="33" name="Straight Arrow Connector 32">
              <a:extLst>
                <a:ext uri="{FF2B5EF4-FFF2-40B4-BE49-F238E27FC236}">
                  <a16:creationId xmlns:a16="http://schemas.microsoft.com/office/drawing/2014/main" id="{6CBADE74-EE78-CEA5-07F7-791C195F7AA5}"/>
                </a:ext>
              </a:extLst>
            </p:cNvPr>
            <p:cNvCxnSpPr>
              <a:cxnSpLocks/>
            </p:cNvCxnSpPr>
            <p:nvPr/>
          </p:nvCxnSpPr>
          <p:spPr bwMode="auto">
            <a:xfrm flipV="1">
              <a:off x="2146053" y="5195798"/>
              <a:ext cx="505641" cy="285541"/>
            </a:xfrm>
            <a:prstGeom prst="straightConnector1">
              <a:avLst/>
            </a:prstGeom>
            <a:noFill/>
            <a:ln w="38100" cap="sq" cmpd="sng" algn="ctr">
              <a:solidFill>
                <a:schemeClr val="accent2"/>
              </a:solidFill>
              <a:prstDash val="solid"/>
              <a:round/>
              <a:headEnd type="none" w="med" len="med"/>
              <a:tailEnd type="triangle"/>
            </a:ln>
            <a:effectLst/>
          </p:spPr>
        </p:cxnSp>
        <p:grpSp>
          <p:nvGrpSpPr>
            <p:cNvPr id="34" name="Group 33">
              <a:extLst>
                <a:ext uri="{FF2B5EF4-FFF2-40B4-BE49-F238E27FC236}">
                  <a16:creationId xmlns:a16="http://schemas.microsoft.com/office/drawing/2014/main" id="{6CA3FE57-75C5-9C01-F496-067E7B719F3C}"/>
                </a:ext>
              </a:extLst>
            </p:cNvPr>
            <p:cNvGrpSpPr/>
            <p:nvPr/>
          </p:nvGrpSpPr>
          <p:grpSpPr>
            <a:xfrm>
              <a:off x="2627091" y="4830463"/>
              <a:ext cx="486228" cy="460830"/>
              <a:chOff x="2627091" y="4830463"/>
              <a:chExt cx="486228" cy="460830"/>
            </a:xfrm>
          </p:grpSpPr>
          <p:sp>
            <p:nvSpPr>
              <p:cNvPr id="35" name="Oval 34">
                <a:extLst>
                  <a:ext uri="{FF2B5EF4-FFF2-40B4-BE49-F238E27FC236}">
                    <a16:creationId xmlns:a16="http://schemas.microsoft.com/office/drawing/2014/main" id="{50AE8F42-4B58-F164-4A8F-80210D2AD5DE}"/>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6" name="Picture 35">
                <a:extLst>
                  <a:ext uri="{FF2B5EF4-FFF2-40B4-BE49-F238E27FC236}">
                    <a16:creationId xmlns:a16="http://schemas.microsoft.com/office/drawing/2014/main" id="{F2173EA5-AB5F-3ED5-D0F0-CFCC1DFF26B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38" name="Group 37">
            <a:extLst>
              <a:ext uri="{FF2B5EF4-FFF2-40B4-BE49-F238E27FC236}">
                <a16:creationId xmlns:a16="http://schemas.microsoft.com/office/drawing/2014/main" id="{3765AE86-BA86-C71C-8EB0-7B57D1BBC1F6}"/>
              </a:ext>
            </a:extLst>
          </p:cNvPr>
          <p:cNvGrpSpPr/>
          <p:nvPr/>
        </p:nvGrpSpPr>
        <p:grpSpPr>
          <a:xfrm>
            <a:off x="2776102" y="4203323"/>
            <a:ext cx="1009858" cy="538562"/>
            <a:chOff x="3090436" y="5252638"/>
            <a:chExt cx="1009858" cy="538562"/>
          </a:xfrm>
        </p:grpSpPr>
        <p:cxnSp>
          <p:nvCxnSpPr>
            <p:cNvPr id="39" name="Straight Arrow Connector 38">
              <a:extLst>
                <a:ext uri="{FF2B5EF4-FFF2-40B4-BE49-F238E27FC236}">
                  <a16:creationId xmlns:a16="http://schemas.microsoft.com/office/drawing/2014/main" id="{93005861-CFCD-C6CE-6C39-787EFA709E25}"/>
                </a:ext>
              </a:extLst>
            </p:cNvPr>
            <p:cNvCxnSpPr>
              <a:cxnSpLocks/>
            </p:cNvCxnSpPr>
            <p:nvPr/>
          </p:nvCxnSpPr>
          <p:spPr bwMode="auto">
            <a:xfrm>
              <a:off x="3090436" y="5252638"/>
              <a:ext cx="561741" cy="220340"/>
            </a:xfrm>
            <a:prstGeom prst="straightConnector1">
              <a:avLst/>
            </a:prstGeom>
            <a:noFill/>
            <a:ln w="38100" cap="sq" cmpd="sng" algn="ctr">
              <a:solidFill>
                <a:schemeClr val="accent2"/>
              </a:solidFill>
              <a:prstDash val="solid"/>
              <a:round/>
              <a:headEnd type="none" w="med" len="med"/>
              <a:tailEnd type="triangle"/>
            </a:ln>
            <a:effectLst/>
          </p:spPr>
        </p:cxnSp>
        <p:grpSp>
          <p:nvGrpSpPr>
            <p:cNvPr id="40" name="Group 39">
              <a:extLst>
                <a:ext uri="{FF2B5EF4-FFF2-40B4-BE49-F238E27FC236}">
                  <a16:creationId xmlns:a16="http://schemas.microsoft.com/office/drawing/2014/main" id="{C4428613-E935-87A7-2C83-A11C0860BA88}"/>
                </a:ext>
              </a:extLst>
            </p:cNvPr>
            <p:cNvGrpSpPr/>
            <p:nvPr/>
          </p:nvGrpSpPr>
          <p:grpSpPr>
            <a:xfrm>
              <a:off x="3643094" y="5273250"/>
              <a:ext cx="457200" cy="517950"/>
              <a:chOff x="4267200" y="5590929"/>
              <a:chExt cx="457200" cy="517950"/>
            </a:xfrm>
          </p:grpSpPr>
          <p:sp>
            <p:nvSpPr>
              <p:cNvPr id="41" name="Oval 40">
                <a:extLst>
                  <a:ext uri="{FF2B5EF4-FFF2-40B4-BE49-F238E27FC236}">
                    <a16:creationId xmlns:a16="http://schemas.microsoft.com/office/drawing/2014/main" id="{3D49420E-D76C-C38A-E0AA-CDC788A2E3BE}"/>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2" name="Group 45">
                <a:extLst>
                  <a:ext uri="{FF2B5EF4-FFF2-40B4-BE49-F238E27FC236}">
                    <a16:creationId xmlns:a16="http://schemas.microsoft.com/office/drawing/2014/main" id="{8A7EA204-3B09-BD3F-11CD-5951C61A6348}"/>
                  </a:ext>
                </a:extLst>
              </p:cNvPr>
              <p:cNvGrpSpPr>
                <a:grpSpLocks/>
              </p:cNvGrpSpPr>
              <p:nvPr/>
            </p:nvGrpSpPr>
            <p:grpSpPr bwMode="auto">
              <a:xfrm>
                <a:off x="4288596" y="5590929"/>
                <a:ext cx="309174" cy="452001"/>
                <a:chOff x="2593" y="768"/>
                <a:chExt cx="849" cy="1475"/>
              </a:xfrm>
            </p:grpSpPr>
            <p:sp>
              <p:nvSpPr>
                <p:cNvPr id="43" name="Freeform 46">
                  <a:extLst>
                    <a:ext uri="{FF2B5EF4-FFF2-40B4-BE49-F238E27FC236}">
                      <a16:creationId xmlns:a16="http://schemas.microsoft.com/office/drawing/2014/main" id="{312C0EDA-84A7-86FB-15F0-2CABBA447A71}"/>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4" name="Freeform 47">
                  <a:extLst>
                    <a:ext uri="{FF2B5EF4-FFF2-40B4-BE49-F238E27FC236}">
                      <a16:creationId xmlns:a16="http://schemas.microsoft.com/office/drawing/2014/main" id="{63A154BA-F2FE-9A78-D331-AAD4323A0113}"/>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5" name="Freeform 48">
                  <a:extLst>
                    <a:ext uri="{FF2B5EF4-FFF2-40B4-BE49-F238E27FC236}">
                      <a16:creationId xmlns:a16="http://schemas.microsoft.com/office/drawing/2014/main" id="{5EF4D625-EF7E-D185-956C-880D0B6532A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6" name="Freeform 49">
                  <a:extLst>
                    <a:ext uri="{FF2B5EF4-FFF2-40B4-BE49-F238E27FC236}">
                      <a16:creationId xmlns:a16="http://schemas.microsoft.com/office/drawing/2014/main" id="{354FD95B-948C-3A6C-C301-352BF6CFCB2C}"/>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7" name="Freeform 50">
                  <a:extLst>
                    <a:ext uri="{FF2B5EF4-FFF2-40B4-BE49-F238E27FC236}">
                      <a16:creationId xmlns:a16="http://schemas.microsoft.com/office/drawing/2014/main" id="{5F1F4496-0658-36CA-87A6-AF80B454A845}"/>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8" name="Freeform 51">
                  <a:extLst>
                    <a:ext uri="{FF2B5EF4-FFF2-40B4-BE49-F238E27FC236}">
                      <a16:creationId xmlns:a16="http://schemas.microsoft.com/office/drawing/2014/main" id="{036F32D4-F0A1-9648-AB2D-DB8C91FB3868}"/>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9" name="Freeform 52">
                  <a:extLst>
                    <a:ext uri="{FF2B5EF4-FFF2-40B4-BE49-F238E27FC236}">
                      <a16:creationId xmlns:a16="http://schemas.microsoft.com/office/drawing/2014/main" id="{7CB9C037-42C6-7721-EF26-320FCA87B975}"/>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50" name="Group 53">
                  <a:extLst>
                    <a:ext uri="{FF2B5EF4-FFF2-40B4-BE49-F238E27FC236}">
                      <a16:creationId xmlns:a16="http://schemas.microsoft.com/office/drawing/2014/main" id="{32DCE803-11FF-ADF1-B4EE-DAAB55F482EB}"/>
                    </a:ext>
                  </a:extLst>
                </p:cNvPr>
                <p:cNvGrpSpPr>
                  <a:grpSpLocks/>
                </p:cNvGrpSpPr>
                <p:nvPr/>
              </p:nvGrpSpPr>
              <p:grpSpPr bwMode="auto">
                <a:xfrm>
                  <a:off x="2720" y="768"/>
                  <a:ext cx="230" cy="1456"/>
                  <a:chOff x="2720" y="768"/>
                  <a:chExt cx="230" cy="1456"/>
                </a:xfrm>
              </p:grpSpPr>
              <p:sp>
                <p:nvSpPr>
                  <p:cNvPr id="51" name="Freeform 54">
                    <a:extLst>
                      <a:ext uri="{FF2B5EF4-FFF2-40B4-BE49-F238E27FC236}">
                        <a16:creationId xmlns:a16="http://schemas.microsoft.com/office/drawing/2014/main" id="{3037E05C-0C3E-E155-5E2E-375B1ED2B036}"/>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 name="Freeform 55">
                    <a:extLst>
                      <a:ext uri="{FF2B5EF4-FFF2-40B4-BE49-F238E27FC236}">
                        <a16:creationId xmlns:a16="http://schemas.microsoft.com/office/drawing/2014/main" id="{EB5F0B79-B23A-41ED-8E83-A03CDC6650CC}"/>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nvGrpSpPr>
          <p:cNvPr id="57" name="Group 56">
            <a:extLst>
              <a:ext uri="{FF2B5EF4-FFF2-40B4-BE49-F238E27FC236}">
                <a16:creationId xmlns:a16="http://schemas.microsoft.com/office/drawing/2014/main" id="{7E55CC65-ED1F-F697-88CD-4B7AEA9F75F4}"/>
              </a:ext>
            </a:extLst>
          </p:cNvPr>
          <p:cNvGrpSpPr/>
          <p:nvPr/>
        </p:nvGrpSpPr>
        <p:grpSpPr>
          <a:xfrm>
            <a:off x="3802928" y="4500866"/>
            <a:ext cx="972510" cy="460830"/>
            <a:chOff x="2140809" y="4830463"/>
            <a:chExt cx="972510" cy="460830"/>
          </a:xfrm>
        </p:grpSpPr>
        <p:cxnSp>
          <p:nvCxnSpPr>
            <p:cNvPr id="58" name="Straight Arrow Connector 57">
              <a:extLst>
                <a:ext uri="{FF2B5EF4-FFF2-40B4-BE49-F238E27FC236}">
                  <a16:creationId xmlns:a16="http://schemas.microsoft.com/office/drawing/2014/main" id="{0EF2AF9C-5E21-17E3-88B6-1EAF836917FD}"/>
                </a:ext>
              </a:extLst>
            </p:cNvPr>
            <p:cNvCxnSpPr>
              <a:cxnSpLocks/>
            </p:cNvCxnSpPr>
            <p:nvPr/>
          </p:nvCxnSpPr>
          <p:spPr bwMode="auto">
            <a:xfrm>
              <a:off x="2140809" y="4920319"/>
              <a:ext cx="496646" cy="111944"/>
            </a:xfrm>
            <a:prstGeom prst="straightConnector1">
              <a:avLst/>
            </a:prstGeom>
            <a:noFill/>
            <a:ln w="38100" cap="sq" cmpd="sng" algn="ctr">
              <a:solidFill>
                <a:schemeClr val="accent2"/>
              </a:solidFill>
              <a:prstDash val="solid"/>
              <a:round/>
              <a:headEnd type="none" w="med" len="med"/>
              <a:tailEnd type="triangle"/>
            </a:ln>
            <a:effectLst/>
          </p:spPr>
        </p:cxnSp>
        <p:grpSp>
          <p:nvGrpSpPr>
            <p:cNvPr id="59" name="Group 58">
              <a:extLst>
                <a:ext uri="{FF2B5EF4-FFF2-40B4-BE49-F238E27FC236}">
                  <a16:creationId xmlns:a16="http://schemas.microsoft.com/office/drawing/2014/main" id="{2F44AA62-5CA4-3625-D639-4D5719BDA3AC}"/>
                </a:ext>
              </a:extLst>
            </p:cNvPr>
            <p:cNvGrpSpPr/>
            <p:nvPr/>
          </p:nvGrpSpPr>
          <p:grpSpPr>
            <a:xfrm>
              <a:off x="2627091" y="4830463"/>
              <a:ext cx="486228" cy="460830"/>
              <a:chOff x="2627091" y="4830463"/>
              <a:chExt cx="486228" cy="460830"/>
            </a:xfrm>
          </p:grpSpPr>
          <p:sp>
            <p:nvSpPr>
              <p:cNvPr id="60" name="Oval 59">
                <a:extLst>
                  <a:ext uri="{FF2B5EF4-FFF2-40B4-BE49-F238E27FC236}">
                    <a16:creationId xmlns:a16="http://schemas.microsoft.com/office/drawing/2014/main" id="{CD84BE32-BE90-627F-A266-4AB99F7533CD}"/>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61" name="Picture 60">
                <a:extLst>
                  <a:ext uri="{FF2B5EF4-FFF2-40B4-BE49-F238E27FC236}">
                    <a16:creationId xmlns:a16="http://schemas.microsoft.com/office/drawing/2014/main" id="{4D8380D2-6180-73D8-E694-33A27DC3D0F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63" name="Group 62">
            <a:extLst>
              <a:ext uri="{FF2B5EF4-FFF2-40B4-BE49-F238E27FC236}">
                <a16:creationId xmlns:a16="http://schemas.microsoft.com/office/drawing/2014/main" id="{6AC8C15B-7E50-F669-06DC-F53B34974764}"/>
              </a:ext>
            </a:extLst>
          </p:cNvPr>
          <p:cNvGrpSpPr/>
          <p:nvPr/>
        </p:nvGrpSpPr>
        <p:grpSpPr>
          <a:xfrm>
            <a:off x="5661629" y="4387217"/>
            <a:ext cx="842586" cy="679248"/>
            <a:chOff x="2270733" y="4612045"/>
            <a:chExt cx="842586" cy="679248"/>
          </a:xfrm>
        </p:grpSpPr>
        <p:cxnSp>
          <p:nvCxnSpPr>
            <p:cNvPr id="64" name="Straight Arrow Connector 63">
              <a:extLst>
                <a:ext uri="{FF2B5EF4-FFF2-40B4-BE49-F238E27FC236}">
                  <a16:creationId xmlns:a16="http://schemas.microsoft.com/office/drawing/2014/main" id="{E9239783-3F91-D2FC-14BA-9E8CB571993C}"/>
                </a:ext>
              </a:extLst>
            </p:cNvPr>
            <p:cNvCxnSpPr>
              <a:cxnSpLocks/>
            </p:cNvCxnSpPr>
            <p:nvPr/>
          </p:nvCxnSpPr>
          <p:spPr bwMode="auto">
            <a:xfrm>
              <a:off x="2270733" y="4612045"/>
              <a:ext cx="413514" cy="298248"/>
            </a:xfrm>
            <a:prstGeom prst="straightConnector1">
              <a:avLst/>
            </a:prstGeom>
            <a:noFill/>
            <a:ln w="38100" cap="sq" cmpd="sng" algn="ctr">
              <a:solidFill>
                <a:schemeClr val="accent2"/>
              </a:solidFill>
              <a:prstDash val="solid"/>
              <a:round/>
              <a:headEnd type="none" w="med" len="med"/>
              <a:tailEnd type="triangle"/>
            </a:ln>
            <a:effectLst/>
          </p:spPr>
        </p:cxnSp>
        <p:grpSp>
          <p:nvGrpSpPr>
            <p:cNvPr id="65" name="Group 64">
              <a:extLst>
                <a:ext uri="{FF2B5EF4-FFF2-40B4-BE49-F238E27FC236}">
                  <a16:creationId xmlns:a16="http://schemas.microsoft.com/office/drawing/2014/main" id="{9A844028-9EEC-2371-4724-B2B3420FB209}"/>
                </a:ext>
              </a:extLst>
            </p:cNvPr>
            <p:cNvGrpSpPr/>
            <p:nvPr/>
          </p:nvGrpSpPr>
          <p:grpSpPr>
            <a:xfrm>
              <a:off x="2627091" y="4830463"/>
              <a:ext cx="486228" cy="460830"/>
              <a:chOff x="2627091" y="4830463"/>
              <a:chExt cx="486228" cy="460830"/>
            </a:xfrm>
          </p:grpSpPr>
          <p:sp>
            <p:nvSpPr>
              <p:cNvPr id="66" name="Oval 65">
                <a:extLst>
                  <a:ext uri="{FF2B5EF4-FFF2-40B4-BE49-F238E27FC236}">
                    <a16:creationId xmlns:a16="http://schemas.microsoft.com/office/drawing/2014/main" id="{170BBFAD-4FE8-D481-8C53-3ECCC29284EC}"/>
                  </a:ext>
                </a:extLst>
              </p:cNvPr>
              <p:cNvSpPr/>
              <p:nvPr/>
            </p:nvSpPr>
            <p:spPr>
              <a:xfrm>
                <a:off x="2627091" y="4834093"/>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67" name="Picture 66">
                <a:extLst>
                  <a:ext uri="{FF2B5EF4-FFF2-40B4-BE49-F238E27FC236}">
                    <a16:creationId xmlns:a16="http://schemas.microsoft.com/office/drawing/2014/main" id="{DB62A4FA-52D2-56AA-1781-6287D5B01D4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1793" y="4830463"/>
                <a:ext cx="361526" cy="457200"/>
              </a:xfrm>
              <a:prstGeom prst="rect">
                <a:avLst/>
              </a:prstGeom>
            </p:spPr>
          </p:pic>
        </p:grpSp>
      </p:grpSp>
      <p:grpSp>
        <p:nvGrpSpPr>
          <p:cNvPr id="69" name="Group 68">
            <a:extLst>
              <a:ext uri="{FF2B5EF4-FFF2-40B4-BE49-F238E27FC236}">
                <a16:creationId xmlns:a16="http://schemas.microsoft.com/office/drawing/2014/main" id="{4DB7F656-12D9-DBAB-096F-5CB7EB12792E}"/>
              </a:ext>
            </a:extLst>
          </p:cNvPr>
          <p:cNvGrpSpPr/>
          <p:nvPr/>
        </p:nvGrpSpPr>
        <p:grpSpPr>
          <a:xfrm>
            <a:off x="4743724" y="3933424"/>
            <a:ext cx="944365" cy="676557"/>
            <a:chOff x="3155929" y="5273250"/>
            <a:chExt cx="944365" cy="676557"/>
          </a:xfrm>
        </p:grpSpPr>
        <p:cxnSp>
          <p:nvCxnSpPr>
            <p:cNvPr id="70" name="Straight Arrow Connector 69">
              <a:extLst>
                <a:ext uri="{FF2B5EF4-FFF2-40B4-BE49-F238E27FC236}">
                  <a16:creationId xmlns:a16="http://schemas.microsoft.com/office/drawing/2014/main" id="{35F24EBB-134E-12FD-EB78-519E787F66E9}"/>
                </a:ext>
              </a:extLst>
            </p:cNvPr>
            <p:cNvCxnSpPr>
              <a:cxnSpLocks/>
            </p:cNvCxnSpPr>
            <p:nvPr/>
          </p:nvCxnSpPr>
          <p:spPr bwMode="auto">
            <a:xfrm flipV="1">
              <a:off x="3155929" y="5670650"/>
              <a:ext cx="506715" cy="279157"/>
            </a:xfrm>
            <a:prstGeom prst="straightConnector1">
              <a:avLst/>
            </a:prstGeom>
            <a:noFill/>
            <a:ln w="38100" cap="sq" cmpd="sng" algn="ctr">
              <a:solidFill>
                <a:schemeClr val="accent2"/>
              </a:solidFill>
              <a:prstDash val="solid"/>
              <a:round/>
              <a:headEnd type="none" w="med" len="med"/>
              <a:tailEnd type="triangle"/>
            </a:ln>
            <a:effectLst/>
          </p:spPr>
        </p:cxnSp>
        <p:grpSp>
          <p:nvGrpSpPr>
            <p:cNvPr id="71" name="Group 70">
              <a:extLst>
                <a:ext uri="{FF2B5EF4-FFF2-40B4-BE49-F238E27FC236}">
                  <a16:creationId xmlns:a16="http://schemas.microsoft.com/office/drawing/2014/main" id="{312C6BE7-ED80-8F5F-A7AA-5FA8F0D5076D}"/>
                </a:ext>
              </a:extLst>
            </p:cNvPr>
            <p:cNvGrpSpPr/>
            <p:nvPr/>
          </p:nvGrpSpPr>
          <p:grpSpPr>
            <a:xfrm>
              <a:off x="3643094" y="5273250"/>
              <a:ext cx="457200" cy="517950"/>
              <a:chOff x="4267200" y="5590929"/>
              <a:chExt cx="457200" cy="517950"/>
            </a:xfrm>
          </p:grpSpPr>
          <p:sp>
            <p:nvSpPr>
              <p:cNvPr id="72" name="Oval 71">
                <a:extLst>
                  <a:ext uri="{FF2B5EF4-FFF2-40B4-BE49-F238E27FC236}">
                    <a16:creationId xmlns:a16="http://schemas.microsoft.com/office/drawing/2014/main" id="{EFAB9EBA-F56B-351C-E854-174C1E06F6EF}"/>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73" name="Group 45">
                <a:extLst>
                  <a:ext uri="{FF2B5EF4-FFF2-40B4-BE49-F238E27FC236}">
                    <a16:creationId xmlns:a16="http://schemas.microsoft.com/office/drawing/2014/main" id="{1FF38175-AA63-57A1-1B3C-7EFF1448439A}"/>
                  </a:ext>
                </a:extLst>
              </p:cNvPr>
              <p:cNvGrpSpPr>
                <a:grpSpLocks/>
              </p:cNvGrpSpPr>
              <p:nvPr/>
            </p:nvGrpSpPr>
            <p:grpSpPr bwMode="auto">
              <a:xfrm>
                <a:off x="4288596" y="5590929"/>
                <a:ext cx="309174" cy="452001"/>
                <a:chOff x="2593" y="768"/>
                <a:chExt cx="849" cy="1475"/>
              </a:xfrm>
            </p:grpSpPr>
            <p:sp>
              <p:nvSpPr>
                <p:cNvPr id="74" name="Freeform 46">
                  <a:extLst>
                    <a:ext uri="{FF2B5EF4-FFF2-40B4-BE49-F238E27FC236}">
                      <a16:creationId xmlns:a16="http://schemas.microsoft.com/office/drawing/2014/main" id="{5CBB903B-9EA4-9EC3-238C-110CDE90265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5" name="Freeform 47">
                  <a:extLst>
                    <a:ext uri="{FF2B5EF4-FFF2-40B4-BE49-F238E27FC236}">
                      <a16:creationId xmlns:a16="http://schemas.microsoft.com/office/drawing/2014/main" id="{41A9CFCC-A9E1-873B-9DC6-6743437EF014}"/>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6" name="Freeform 48">
                  <a:extLst>
                    <a:ext uri="{FF2B5EF4-FFF2-40B4-BE49-F238E27FC236}">
                      <a16:creationId xmlns:a16="http://schemas.microsoft.com/office/drawing/2014/main" id="{860C3EE3-51DD-6077-430D-8153A684EC3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7" name="Freeform 49">
                  <a:extLst>
                    <a:ext uri="{FF2B5EF4-FFF2-40B4-BE49-F238E27FC236}">
                      <a16:creationId xmlns:a16="http://schemas.microsoft.com/office/drawing/2014/main" id="{79711C4F-7E17-D884-AB7B-C6F0F1A1177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8" name="Freeform 50">
                  <a:extLst>
                    <a:ext uri="{FF2B5EF4-FFF2-40B4-BE49-F238E27FC236}">
                      <a16:creationId xmlns:a16="http://schemas.microsoft.com/office/drawing/2014/main" id="{C3573BE5-6018-F842-B125-80A7BA1C829D}"/>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9" name="Freeform 51">
                  <a:extLst>
                    <a:ext uri="{FF2B5EF4-FFF2-40B4-BE49-F238E27FC236}">
                      <a16:creationId xmlns:a16="http://schemas.microsoft.com/office/drawing/2014/main" id="{2B23A8BC-3BDD-BB5D-CD82-BF468A99DF8C}"/>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80" name="Freeform 52">
                  <a:extLst>
                    <a:ext uri="{FF2B5EF4-FFF2-40B4-BE49-F238E27FC236}">
                      <a16:creationId xmlns:a16="http://schemas.microsoft.com/office/drawing/2014/main" id="{CC27140F-F8DD-9A3F-655C-9C95E2CEE06E}"/>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81" name="Group 53">
                  <a:extLst>
                    <a:ext uri="{FF2B5EF4-FFF2-40B4-BE49-F238E27FC236}">
                      <a16:creationId xmlns:a16="http://schemas.microsoft.com/office/drawing/2014/main" id="{E2888EC1-F035-9842-39BA-DE970678A4C6}"/>
                    </a:ext>
                  </a:extLst>
                </p:cNvPr>
                <p:cNvGrpSpPr>
                  <a:grpSpLocks/>
                </p:cNvGrpSpPr>
                <p:nvPr/>
              </p:nvGrpSpPr>
              <p:grpSpPr bwMode="auto">
                <a:xfrm>
                  <a:off x="2720" y="768"/>
                  <a:ext cx="230" cy="1456"/>
                  <a:chOff x="2720" y="768"/>
                  <a:chExt cx="230" cy="1456"/>
                </a:xfrm>
              </p:grpSpPr>
              <p:sp>
                <p:nvSpPr>
                  <p:cNvPr id="82" name="Freeform 54">
                    <a:extLst>
                      <a:ext uri="{FF2B5EF4-FFF2-40B4-BE49-F238E27FC236}">
                        <a16:creationId xmlns:a16="http://schemas.microsoft.com/office/drawing/2014/main" id="{9D9F52F6-847C-C6D9-3E43-CE163B488579}"/>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83" name="Freeform 55">
                    <a:extLst>
                      <a:ext uri="{FF2B5EF4-FFF2-40B4-BE49-F238E27FC236}">
                        <a16:creationId xmlns:a16="http://schemas.microsoft.com/office/drawing/2014/main" id="{CD778EA9-8272-9334-0F01-71AD91F8DDF8}"/>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grpSp>
        <p:nvGrpSpPr>
          <p:cNvPr id="85" name="Group 84">
            <a:extLst>
              <a:ext uri="{FF2B5EF4-FFF2-40B4-BE49-F238E27FC236}">
                <a16:creationId xmlns:a16="http://schemas.microsoft.com/office/drawing/2014/main" id="{1B5A96D4-EE72-F2DC-A288-8A8327B6B0D4}"/>
              </a:ext>
            </a:extLst>
          </p:cNvPr>
          <p:cNvGrpSpPr/>
          <p:nvPr/>
        </p:nvGrpSpPr>
        <p:grpSpPr>
          <a:xfrm>
            <a:off x="6421049" y="3973028"/>
            <a:ext cx="710073" cy="698726"/>
            <a:chOff x="3390221" y="5273250"/>
            <a:chExt cx="710073" cy="698726"/>
          </a:xfrm>
        </p:grpSpPr>
        <p:cxnSp>
          <p:nvCxnSpPr>
            <p:cNvPr id="86" name="Straight Arrow Connector 85">
              <a:extLst>
                <a:ext uri="{FF2B5EF4-FFF2-40B4-BE49-F238E27FC236}">
                  <a16:creationId xmlns:a16="http://schemas.microsoft.com/office/drawing/2014/main" id="{B795CFD5-7107-9765-2317-96671680B786}"/>
                </a:ext>
              </a:extLst>
            </p:cNvPr>
            <p:cNvCxnSpPr>
              <a:cxnSpLocks/>
            </p:cNvCxnSpPr>
            <p:nvPr/>
          </p:nvCxnSpPr>
          <p:spPr bwMode="auto">
            <a:xfrm flipV="1">
              <a:off x="3390221" y="5705763"/>
              <a:ext cx="319828" cy="266213"/>
            </a:xfrm>
            <a:prstGeom prst="straightConnector1">
              <a:avLst/>
            </a:prstGeom>
            <a:noFill/>
            <a:ln w="38100" cap="sq" cmpd="sng" algn="ctr">
              <a:solidFill>
                <a:schemeClr val="accent2"/>
              </a:solidFill>
              <a:prstDash val="solid"/>
              <a:round/>
              <a:headEnd type="none" w="med" len="med"/>
              <a:tailEnd type="triangle"/>
            </a:ln>
            <a:effectLst/>
          </p:spPr>
        </p:cxnSp>
        <p:grpSp>
          <p:nvGrpSpPr>
            <p:cNvPr id="87" name="Group 86">
              <a:extLst>
                <a:ext uri="{FF2B5EF4-FFF2-40B4-BE49-F238E27FC236}">
                  <a16:creationId xmlns:a16="http://schemas.microsoft.com/office/drawing/2014/main" id="{115B3A1D-A9FB-7E2B-11F5-A0EBFD9F7A3F}"/>
                </a:ext>
              </a:extLst>
            </p:cNvPr>
            <p:cNvGrpSpPr/>
            <p:nvPr/>
          </p:nvGrpSpPr>
          <p:grpSpPr>
            <a:xfrm>
              <a:off x="3643094" y="5273250"/>
              <a:ext cx="457200" cy="517950"/>
              <a:chOff x="4267200" y="5590929"/>
              <a:chExt cx="457200" cy="517950"/>
            </a:xfrm>
          </p:grpSpPr>
          <p:sp>
            <p:nvSpPr>
              <p:cNvPr id="88" name="Oval 87">
                <a:extLst>
                  <a:ext uri="{FF2B5EF4-FFF2-40B4-BE49-F238E27FC236}">
                    <a16:creationId xmlns:a16="http://schemas.microsoft.com/office/drawing/2014/main" id="{ECD53CEF-0CF5-D80F-2F1A-C87AC4C370AC}"/>
                  </a:ext>
                </a:extLst>
              </p:cNvPr>
              <p:cNvSpPr/>
              <p:nvPr/>
            </p:nvSpPr>
            <p:spPr>
              <a:xfrm>
                <a:off x="4267200" y="5651679"/>
                <a:ext cx="457200" cy="457200"/>
              </a:xfrm>
              <a:prstGeom prst="ellipse">
                <a:avLst/>
              </a:prstGeom>
              <a:ln w="2540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89" name="Group 45">
                <a:extLst>
                  <a:ext uri="{FF2B5EF4-FFF2-40B4-BE49-F238E27FC236}">
                    <a16:creationId xmlns:a16="http://schemas.microsoft.com/office/drawing/2014/main" id="{B1D8DF1F-5DFF-5F0D-222B-2A30ACD77E18}"/>
                  </a:ext>
                </a:extLst>
              </p:cNvPr>
              <p:cNvGrpSpPr>
                <a:grpSpLocks/>
              </p:cNvGrpSpPr>
              <p:nvPr/>
            </p:nvGrpSpPr>
            <p:grpSpPr bwMode="auto">
              <a:xfrm>
                <a:off x="4288596" y="5590929"/>
                <a:ext cx="309174" cy="452001"/>
                <a:chOff x="2593" y="768"/>
                <a:chExt cx="849" cy="1475"/>
              </a:xfrm>
            </p:grpSpPr>
            <p:sp>
              <p:nvSpPr>
                <p:cNvPr id="90" name="Freeform 46">
                  <a:extLst>
                    <a:ext uri="{FF2B5EF4-FFF2-40B4-BE49-F238E27FC236}">
                      <a16:creationId xmlns:a16="http://schemas.microsoft.com/office/drawing/2014/main" id="{DBDE2659-B41F-E124-DE5C-F0F87F2AA9E2}"/>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1" name="Freeform 47">
                  <a:extLst>
                    <a:ext uri="{FF2B5EF4-FFF2-40B4-BE49-F238E27FC236}">
                      <a16:creationId xmlns:a16="http://schemas.microsoft.com/office/drawing/2014/main" id="{0A2F3086-4AEE-8239-FA29-3177173794F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2" name="Freeform 48">
                  <a:extLst>
                    <a:ext uri="{FF2B5EF4-FFF2-40B4-BE49-F238E27FC236}">
                      <a16:creationId xmlns:a16="http://schemas.microsoft.com/office/drawing/2014/main" id="{BF8C30C7-80D2-B93A-D779-D3D66A282D54}"/>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3" name="Freeform 49">
                  <a:extLst>
                    <a:ext uri="{FF2B5EF4-FFF2-40B4-BE49-F238E27FC236}">
                      <a16:creationId xmlns:a16="http://schemas.microsoft.com/office/drawing/2014/main" id="{22DBD81A-0D1B-2136-C2DF-BC253E1A68D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4" name="Freeform 50">
                  <a:extLst>
                    <a:ext uri="{FF2B5EF4-FFF2-40B4-BE49-F238E27FC236}">
                      <a16:creationId xmlns:a16="http://schemas.microsoft.com/office/drawing/2014/main" id="{CCD03308-36E4-B5E1-99A2-B97A40EF99B2}"/>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5" name="Freeform 51">
                  <a:extLst>
                    <a:ext uri="{FF2B5EF4-FFF2-40B4-BE49-F238E27FC236}">
                      <a16:creationId xmlns:a16="http://schemas.microsoft.com/office/drawing/2014/main" id="{0AB3F7A4-5D30-BD5F-6EF8-C55A5B41A1BE}"/>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6" name="Freeform 52">
                  <a:extLst>
                    <a:ext uri="{FF2B5EF4-FFF2-40B4-BE49-F238E27FC236}">
                      <a16:creationId xmlns:a16="http://schemas.microsoft.com/office/drawing/2014/main" id="{572147E6-55DD-78E3-8E5B-E63C17D5291B}"/>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nvGrpSpPr>
                <p:cNvPr id="97" name="Group 53">
                  <a:extLst>
                    <a:ext uri="{FF2B5EF4-FFF2-40B4-BE49-F238E27FC236}">
                      <a16:creationId xmlns:a16="http://schemas.microsoft.com/office/drawing/2014/main" id="{D48FC9BC-C06F-EFB0-2DAE-1DAF8CC82A79}"/>
                    </a:ext>
                  </a:extLst>
                </p:cNvPr>
                <p:cNvGrpSpPr>
                  <a:grpSpLocks/>
                </p:cNvGrpSpPr>
                <p:nvPr/>
              </p:nvGrpSpPr>
              <p:grpSpPr bwMode="auto">
                <a:xfrm>
                  <a:off x="2720" y="768"/>
                  <a:ext cx="230" cy="1456"/>
                  <a:chOff x="2720" y="768"/>
                  <a:chExt cx="230" cy="1456"/>
                </a:xfrm>
              </p:grpSpPr>
              <p:sp>
                <p:nvSpPr>
                  <p:cNvPr id="98" name="Freeform 54">
                    <a:extLst>
                      <a:ext uri="{FF2B5EF4-FFF2-40B4-BE49-F238E27FC236}">
                        <a16:creationId xmlns:a16="http://schemas.microsoft.com/office/drawing/2014/main" id="{118CD524-6D6E-627C-5626-1653DDA3406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9" name="Freeform 55">
                    <a:extLst>
                      <a:ext uri="{FF2B5EF4-FFF2-40B4-BE49-F238E27FC236}">
                        <a16:creationId xmlns:a16="http://schemas.microsoft.com/office/drawing/2014/main" id="{74CB69AF-F3AA-9329-D4B8-08522A73DBD9}"/>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grpSp>
        </p:grpSp>
      </p:grpSp>
      <p:sp>
        <p:nvSpPr>
          <p:cNvPr id="192" name="Rectangle 191">
            <a:extLst>
              <a:ext uri="{FF2B5EF4-FFF2-40B4-BE49-F238E27FC236}">
                <a16:creationId xmlns:a16="http://schemas.microsoft.com/office/drawing/2014/main" id="{19DA4D12-0EB6-882E-C0AA-F7A493B146F2}"/>
              </a:ext>
            </a:extLst>
          </p:cNvPr>
          <p:cNvSpPr/>
          <p:nvPr/>
        </p:nvSpPr>
        <p:spPr>
          <a:xfrm>
            <a:off x="751180" y="4187576"/>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3" name="Rectangle 192">
            <a:extLst>
              <a:ext uri="{FF2B5EF4-FFF2-40B4-BE49-F238E27FC236}">
                <a16:creationId xmlns:a16="http://schemas.microsoft.com/office/drawing/2014/main" id="{F2FF934E-981A-B1E2-3F25-66B32B6D8962}"/>
              </a:ext>
            </a:extLst>
          </p:cNvPr>
          <p:cNvSpPr/>
          <p:nvPr/>
        </p:nvSpPr>
        <p:spPr>
          <a:xfrm>
            <a:off x="7961655" y="3816645"/>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4" name="Rectangle 193">
            <a:extLst>
              <a:ext uri="{FF2B5EF4-FFF2-40B4-BE49-F238E27FC236}">
                <a16:creationId xmlns:a16="http://schemas.microsoft.com/office/drawing/2014/main" id="{E6449C81-9FC1-B426-C5CA-BDF17F02C498}"/>
              </a:ext>
            </a:extLst>
          </p:cNvPr>
          <p:cNvSpPr/>
          <p:nvPr/>
        </p:nvSpPr>
        <p:spPr>
          <a:xfrm>
            <a:off x="2682223" y="3565157"/>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5" name="Rectangle 194">
            <a:extLst>
              <a:ext uri="{FF2B5EF4-FFF2-40B4-BE49-F238E27FC236}">
                <a16:creationId xmlns:a16="http://schemas.microsoft.com/office/drawing/2014/main" id="{1BF39D32-C37D-B17C-AAFD-54AD731F61AA}"/>
              </a:ext>
            </a:extLst>
          </p:cNvPr>
          <p:cNvSpPr/>
          <p:nvPr/>
        </p:nvSpPr>
        <p:spPr>
          <a:xfrm>
            <a:off x="3645809" y="3939070"/>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6" name="Rectangle 195">
            <a:extLst>
              <a:ext uri="{FF2B5EF4-FFF2-40B4-BE49-F238E27FC236}">
                <a16:creationId xmlns:a16="http://schemas.microsoft.com/office/drawing/2014/main" id="{3838BFB9-7767-F4C9-67DD-60D9EFE8241A}"/>
              </a:ext>
            </a:extLst>
          </p:cNvPr>
          <p:cNvSpPr/>
          <p:nvPr/>
        </p:nvSpPr>
        <p:spPr>
          <a:xfrm>
            <a:off x="1531263" y="3995061"/>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7" name="Rectangle 196">
            <a:extLst>
              <a:ext uri="{FF2B5EF4-FFF2-40B4-BE49-F238E27FC236}">
                <a16:creationId xmlns:a16="http://schemas.microsoft.com/office/drawing/2014/main" id="{C3E08074-AB28-20CD-2B59-DCB8A76C3697}"/>
              </a:ext>
            </a:extLst>
          </p:cNvPr>
          <p:cNvSpPr/>
          <p:nvPr/>
        </p:nvSpPr>
        <p:spPr>
          <a:xfrm>
            <a:off x="4460197" y="4071836"/>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8" name="Rectangle 197">
            <a:extLst>
              <a:ext uri="{FF2B5EF4-FFF2-40B4-BE49-F238E27FC236}">
                <a16:creationId xmlns:a16="http://schemas.microsoft.com/office/drawing/2014/main" id="{A7136905-BA4B-1AE7-9BDF-81DE88F1983A}"/>
              </a:ext>
            </a:extLst>
          </p:cNvPr>
          <p:cNvSpPr/>
          <p:nvPr/>
        </p:nvSpPr>
        <p:spPr>
          <a:xfrm>
            <a:off x="6412335" y="4433436"/>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199" name="Rectangle 198">
            <a:extLst>
              <a:ext uri="{FF2B5EF4-FFF2-40B4-BE49-F238E27FC236}">
                <a16:creationId xmlns:a16="http://schemas.microsoft.com/office/drawing/2014/main" id="{5956BAF0-2548-70EA-DB96-8ABE95C3FCAC}"/>
              </a:ext>
            </a:extLst>
          </p:cNvPr>
          <p:cNvSpPr/>
          <p:nvPr/>
        </p:nvSpPr>
        <p:spPr>
          <a:xfrm>
            <a:off x="5557458" y="3615218"/>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sp>
        <p:nvSpPr>
          <p:cNvPr id="200" name="Rectangle 199">
            <a:extLst>
              <a:ext uri="{FF2B5EF4-FFF2-40B4-BE49-F238E27FC236}">
                <a16:creationId xmlns:a16="http://schemas.microsoft.com/office/drawing/2014/main" id="{8447ACFD-9B92-2597-8103-5D8155CB6C7B}"/>
              </a:ext>
            </a:extLst>
          </p:cNvPr>
          <p:cNvSpPr/>
          <p:nvPr/>
        </p:nvSpPr>
        <p:spPr>
          <a:xfrm>
            <a:off x="7028330" y="3809922"/>
            <a:ext cx="4499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v</a:t>
            </a:r>
            <a:endParaRPr kumimoji="0" lang="en-CA" sz="2400" b="0" i="0"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p:txBody>
      </p:sp>
      <p:pic>
        <p:nvPicPr>
          <p:cNvPr id="3" name="Picture 809" descr="Image may contain: 1 person, indoor">
            <a:extLst>
              <a:ext uri="{FF2B5EF4-FFF2-40B4-BE49-F238E27FC236}">
                <a16:creationId xmlns:a16="http://schemas.microsoft.com/office/drawing/2014/main" id="{7B78937D-C2C9-DF0A-9DF9-4BBAF9B35D6A}"/>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b="18062"/>
          <a:stretch/>
        </p:blipFill>
        <p:spPr bwMode="auto">
          <a:xfrm>
            <a:off x="7515250" y="716064"/>
            <a:ext cx="1186373" cy="1034945"/>
          </a:xfrm>
          <a:prstGeom prst="rect">
            <a:avLst/>
          </a:prstGeom>
          <a:noFill/>
          <a:extLst>
            <a:ext uri="{909E8E84-426E-40DD-AFC4-6F175D3DCCD1}">
              <a14:hiddenFill xmlns:a14="http://schemas.microsoft.com/office/drawing/2010/main">
                <a:solidFill>
                  <a:srgbClr val="FFFFFF"/>
                </a:solidFill>
              </a14:hiddenFill>
            </a:ext>
          </a:extLst>
        </p:spPr>
      </p:pic>
      <p:sp>
        <p:nvSpPr>
          <p:cNvPr id="4" name="Rounded Rectangular Callout 97">
            <a:extLst>
              <a:ext uri="{FF2B5EF4-FFF2-40B4-BE49-F238E27FC236}">
                <a16:creationId xmlns:a16="http://schemas.microsoft.com/office/drawing/2014/main" id="{ABE08976-9354-7E8B-39D7-410369A18663}"/>
              </a:ext>
            </a:extLst>
          </p:cNvPr>
          <p:cNvSpPr/>
          <p:nvPr/>
        </p:nvSpPr>
        <p:spPr>
          <a:xfrm>
            <a:off x="3600700" y="504292"/>
            <a:ext cx="3835327" cy="2860358"/>
          </a:xfrm>
          <a:prstGeom prst="wedgeRoundRectCallout">
            <a:avLst>
              <a:gd name="adj1" fmla="val 56064"/>
              <a:gd name="adj2" fmla="val -41466"/>
              <a:gd name="adj3" fmla="val 16667"/>
            </a:avLst>
          </a:prstGeom>
          <a:ln w="25400">
            <a:solidFill>
              <a:srgbClr val="FFFFFF"/>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Books suggest learning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br>
              <a:rPr lang="en-CA" altLang="en-US" sz="2400" dirty="0">
                <a:solidFill>
                  <a:srgbClr val="FF00FF"/>
                </a:solidFill>
              </a:rPr>
            </a:br>
            <a:r>
              <a:rPr lang="en-CA" altLang="en-US" sz="2400" dirty="0">
                <a:cs typeface="Times New Roman" panose="02020603050405020304" pitchFamily="18" charset="0"/>
                <a:sym typeface="Symbol" panose="05050102010706020507" pitchFamily="18" charset="2"/>
              </a:rPr>
              <a:t>for current plan </a:t>
            </a:r>
            <a:r>
              <a:rPr lang="el-GR" altLang="en-US" sz="2400" dirty="0">
                <a:latin typeface="Times New Roman"/>
                <a:cs typeface="Times New Roman" panose="02020603050405020304" pitchFamily="18" charset="0"/>
                <a:sym typeface="Symbol" panose="05050102010706020507" pitchFamily="18" charset="2"/>
              </a:rPr>
              <a:t>π</a:t>
            </a:r>
            <a:r>
              <a:rPr lang="en-CA" altLang="en-US" sz="2400" dirty="0">
                <a:cs typeface="Times New Roman" panose="02020603050405020304" pitchFamily="18" charset="0"/>
                <a:sym typeface="Symbol" panose="05050102010706020507" pitchFamily="18" charset="2"/>
              </a:rPr>
              <a:t> </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before updating the plan.</a:t>
            </a:r>
          </a:p>
          <a:p>
            <a:pPr algn="ctr"/>
            <a:r>
              <a:rPr lang="en-CA" sz="2400" dirty="0">
                <a:cs typeface="Times New Roman" panose="02020603050405020304" pitchFamily="18" charset="0"/>
                <a:sym typeface="Symbol" panose="05050102010706020507" pitchFamily="18" charset="2"/>
              </a:rPr>
              <a:t>Why?</a:t>
            </a:r>
          </a:p>
          <a:p>
            <a:pPr algn="ctr"/>
            <a:r>
              <a:rPr lang="en-CA" sz="2400" dirty="0">
                <a:cs typeface="Times New Roman" panose="02020603050405020304" pitchFamily="18" charset="0"/>
                <a:sym typeface="Symbol" panose="05050102010706020507" pitchFamily="18" charset="2"/>
              </a:rPr>
              <a:t>I would always use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the plan corresponding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the current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a:t>
            </a:r>
            <a:r>
              <a:rPr lang="en-CA" sz="2400" dirty="0">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2241315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1+#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 calcmode="lin" valueType="num">
                                      <p:cBhvr additive="base">
                                        <p:cTn id="15" dur="5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 calcmode="lin" valueType="num">
                                      <p:cBhvr additive="base">
                                        <p:cTn id="21" dur="500" fill="hold"/>
                                        <p:tgtEl>
                                          <p:spTgt spid="4">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anim calcmode="lin" valueType="num">
                                      <p:cBhvr additive="base">
                                        <p:cTn id="27" dur="500" fill="hold"/>
                                        <p:tgtEl>
                                          <p:spTgt spid="4">
                                            <p:txEl>
                                              <p:pRg st="2" end="2"/>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8A7F70A6-326B-4A03-B144-E6D7C3A06B10}"/>
              </a:ext>
            </a:extLst>
          </p:cNvPr>
          <p:cNvGrpSpPr/>
          <p:nvPr/>
        </p:nvGrpSpPr>
        <p:grpSpPr>
          <a:xfrm>
            <a:off x="3443084" y="4264887"/>
            <a:ext cx="5648325" cy="2303326"/>
            <a:chOff x="3443084" y="4264887"/>
            <a:chExt cx="5648325" cy="2303326"/>
          </a:xfrm>
        </p:grpSpPr>
        <p:grpSp>
          <p:nvGrpSpPr>
            <p:cNvPr id="3" name="Group 2">
              <a:extLst>
                <a:ext uri="{FF2B5EF4-FFF2-40B4-BE49-F238E27FC236}">
                  <a16:creationId xmlns:a16="http://schemas.microsoft.com/office/drawing/2014/main" id="{981AE27C-D028-419D-BDEE-24E33E5930A4}"/>
                </a:ext>
              </a:extLst>
            </p:cNvPr>
            <p:cNvGrpSpPr/>
            <p:nvPr/>
          </p:nvGrpSpPr>
          <p:grpSpPr>
            <a:xfrm>
              <a:off x="3443084" y="4264887"/>
              <a:ext cx="5648325" cy="2303326"/>
              <a:chOff x="3436042" y="4264887"/>
              <a:chExt cx="5648325" cy="2303326"/>
            </a:xfrm>
          </p:grpSpPr>
          <p:grpSp>
            <p:nvGrpSpPr>
              <p:cNvPr id="9" name="Group 8">
                <a:extLst>
                  <a:ext uri="{FF2B5EF4-FFF2-40B4-BE49-F238E27FC236}">
                    <a16:creationId xmlns:a16="http://schemas.microsoft.com/office/drawing/2014/main" id="{789B8DE7-9A6F-424F-9388-AAF87A1DE6AE}"/>
                  </a:ext>
                </a:extLst>
              </p:cNvPr>
              <p:cNvGrpSpPr/>
              <p:nvPr/>
            </p:nvGrpSpPr>
            <p:grpSpPr>
              <a:xfrm>
                <a:off x="3436042" y="4264887"/>
                <a:ext cx="5648325" cy="2303326"/>
                <a:chOff x="3436042" y="4282213"/>
                <a:chExt cx="5648325" cy="2303326"/>
              </a:xfrm>
            </p:grpSpPr>
            <p:pic>
              <p:nvPicPr>
                <p:cNvPr id="10" name="Picture 2" descr="Image result for recurrent neural network">
                  <a:extLst>
                    <a:ext uri="{FF2B5EF4-FFF2-40B4-BE49-F238E27FC236}">
                      <a16:creationId xmlns:a16="http://schemas.microsoft.com/office/drawing/2014/main" id="{53C16378-557D-4037-B0A1-814BFCDA51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36042" y="4282213"/>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33">
                  <a:extLst>
                    <a:ext uri="{FF2B5EF4-FFF2-40B4-BE49-F238E27FC236}">
                      <a16:creationId xmlns:a16="http://schemas.microsoft.com/office/drawing/2014/main" id="{0BDDFBC2-3500-4876-8376-DFC2634FC853}"/>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12" name="Text Box 33">
                  <a:extLst>
                    <a:ext uri="{FF2B5EF4-FFF2-40B4-BE49-F238E27FC236}">
                      <a16:creationId xmlns:a16="http://schemas.microsoft.com/office/drawing/2014/main" id="{87E0DBE8-5D3D-4330-A94A-4C342CBAA7F3}"/>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13" name="Text Box 33">
                  <a:extLst>
                    <a:ext uri="{FF2B5EF4-FFF2-40B4-BE49-F238E27FC236}">
                      <a16:creationId xmlns:a16="http://schemas.microsoft.com/office/drawing/2014/main" id="{CE0222F4-5142-40C0-B082-7E56ED433426}"/>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14" name="Text Box 33">
                  <a:extLst>
                    <a:ext uri="{FF2B5EF4-FFF2-40B4-BE49-F238E27FC236}">
                      <a16:creationId xmlns:a16="http://schemas.microsoft.com/office/drawing/2014/main" id="{1DD23231-5739-4432-ACAD-EE8EF78AFC1F}"/>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sp>
            <p:nvSpPr>
              <p:cNvPr id="2" name="Rectangle 1">
                <a:extLst>
                  <a:ext uri="{FF2B5EF4-FFF2-40B4-BE49-F238E27FC236}">
                    <a16:creationId xmlns:a16="http://schemas.microsoft.com/office/drawing/2014/main" id="{811F3172-8007-4EA7-95FF-0F99749E67DE}"/>
                  </a:ext>
                </a:extLst>
              </p:cNvPr>
              <p:cNvSpPr/>
              <p:nvPr/>
            </p:nvSpPr>
            <p:spPr>
              <a:xfrm>
                <a:off x="3771363" y="577387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 name="Rectangle 14">
                <a:extLst>
                  <a:ext uri="{FF2B5EF4-FFF2-40B4-BE49-F238E27FC236}">
                    <a16:creationId xmlns:a16="http://schemas.microsoft.com/office/drawing/2014/main" id="{387BC25D-EBDB-4C0B-9619-E3E61379DB3D}"/>
                  </a:ext>
                </a:extLst>
              </p:cNvPr>
              <p:cNvSpPr/>
              <p:nvPr/>
            </p:nvSpPr>
            <p:spPr>
              <a:xfrm>
                <a:off x="3758484" y="4914363"/>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 name="Rectangle 15">
                <a:extLst>
                  <a:ext uri="{FF2B5EF4-FFF2-40B4-BE49-F238E27FC236}">
                    <a16:creationId xmlns:a16="http://schemas.microsoft.com/office/drawing/2014/main" id="{82AA8D8A-A980-4702-9135-7BE9C77B4572}"/>
                  </a:ext>
                </a:extLst>
              </p:cNvPr>
              <p:cNvSpPr/>
              <p:nvPr/>
            </p:nvSpPr>
            <p:spPr>
              <a:xfrm>
                <a:off x="5770807" y="494886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7" name="Rectangle 16">
                <a:extLst>
                  <a:ext uri="{FF2B5EF4-FFF2-40B4-BE49-F238E27FC236}">
                    <a16:creationId xmlns:a16="http://schemas.microsoft.com/office/drawing/2014/main" id="{CA216FB9-EA3C-4D24-A4F0-E6E462E162B6}"/>
                  </a:ext>
                </a:extLst>
              </p:cNvPr>
              <p:cNvSpPr/>
              <p:nvPr/>
            </p:nvSpPr>
            <p:spPr>
              <a:xfrm>
                <a:off x="6768921" y="4927242"/>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 name="Rectangle 17">
                <a:extLst>
                  <a:ext uri="{FF2B5EF4-FFF2-40B4-BE49-F238E27FC236}">
                    <a16:creationId xmlns:a16="http://schemas.microsoft.com/office/drawing/2014/main" id="{1A51A8BE-9A36-48C8-8495-D6EAD1A1C179}"/>
                  </a:ext>
                </a:extLst>
              </p:cNvPr>
              <p:cNvSpPr/>
              <p:nvPr/>
            </p:nvSpPr>
            <p:spPr>
              <a:xfrm>
                <a:off x="7715519" y="490562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 name="Rectangle 18">
                <a:extLst>
                  <a:ext uri="{FF2B5EF4-FFF2-40B4-BE49-F238E27FC236}">
                    <a16:creationId xmlns:a16="http://schemas.microsoft.com/office/drawing/2014/main" id="{8CD00B8E-7124-4D0F-A09B-3F856FEE1B74}"/>
                  </a:ext>
                </a:extLst>
              </p:cNvPr>
              <p:cNvSpPr/>
              <p:nvPr/>
            </p:nvSpPr>
            <p:spPr>
              <a:xfrm>
                <a:off x="8128716" y="5717148"/>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0" name="Rectangle 19">
                <a:extLst>
                  <a:ext uri="{FF2B5EF4-FFF2-40B4-BE49-F238E27FC236}">
                    <a16:creationId xmlns:a16="http://schemas.microsoft.com/office/drawing/2014/main" id="{79BEBA5C-2BF2-4C9D-A6E2-55024575A6E2}"/>
                  </a:ext>
                </a:extLst>
              </p:cNvPr>
              <p:cNvSpPr/>
              <p:nvPr/>
            </p:nvSpPr>
            <p:spPr>
              <a:xfrm>
                <a:off x="7174605" y="571500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1" name="Rectangle 20">
                <a:extLst>
                  <a:ext uri="{FF2B5EF4-FFF2-40B4-BE49-F238E27FC236}">
                    <a16:creationId xmlns:a16="http://schemas.microsoft.com/office/drawing/2014/main" id="{CBCCDEAE-E6A8-4EAE-B5E6-F3D197B48973}"/>
                  </a:ext>
                </a:extLst>
              </p:cNvPr>
              <p:cNvSpPr/>
              <p:nvPr/>
            </p:nvSpPr>
            <p:spPr>
              <a:xfrm>
                <a:off x="6260205" y="5753637"/>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4" name="Group 3">
              <a:extLst>
                <a:ext uri="{FF2B5EF4-FFF2-40B4-BE49-F238E27FC236}">
                  <a16:creationId xmlns:a16="http://schemas.microsoft.com/office/drawing/2014/main" id="{18984284-0495-4205-B443-5E32431BE496}"/>
                </a:ext>
              </a:extLst>
            </p:cNvPr>
            <p:cNvGrpSpPr/>
            <p:nvPr/>
          </p:nvGrpSpPr>
          <p:grpSpPr>
            <a:xfrm>
              <a:off x="6248401" y="5135592"/>
              <a:ext cx="371984" cy="245907"/>
              <a:chOff x="6248401" y="5135592"/>
              <a:chExt cx="371984" cy="245907"/>
            </a:xfrm>
          </p:grpSpPr>
          <p:sp>
            <p:nvSpPr>
              <p:cNvPr id="26" name="Rectangle 25">
                <a:extLst>
                  <a:ext uri="{FF2B5EF4-FFF2-40B4-BE49-F238E27FC236}">
                    <a16:creationId xmlns:a16="http://schemas.microsoft.com/office/drawing/2014/main" id="{33F152A1-2AD6-4377-806E-49E0618C388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EF65E307-3464-44E0-AB40-BE11EB67C30D}"/>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9" name="Group 28">
              <a:extLst>
                <a:ext uri="{FF2B5EF4-FFF2-40B4-BE49-F238E27FC236}">
                  <a16:creationId xmlns:a16="http://schemas.microsoft.com/office/drawing/2014/main" id="{CE7D71C0-CDB7-474D-B4C6-CA5B9292BFC5}"/>
                </a:ext>
              </a:extLst>
            </p:cNvPr>
            <p:cNvGrpSpPr/>
            <p:nvPr/>
          </p:nvGrpSpPr>
          <p:grpSpPr>
            <a:xfrm>
              <a:off x="7216266" y="5118100"/>
              <a:ext cx="371984" cy="245907"/>
              <a:chOff x="6248401" y="5135592"/>
              <a:chExt cx="371984" cy="245907"/>
            </a:xfrm>
          </p:grpSpPr>
          <p:sp>
            <p:nvSpPr>
              <p:cNvPr id="30" name="Rectangle 29">
                <a:extLst>
                  <a:ext uri="{FF2B5EF4-FFF2-40B4-BE49-F238E27FC236}">
                    <a16:creationId xmlns:a16="http://schemas.microsoft.com/office/drawing/2014/main" id="{D36E5B81-276E-4635-957E-553CD79A10D5}"/>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1" name="Rectangle 30">
                <a:extLst>
                  <a:ext uri="{FF2B5EF4-FFF2-40B4-BE49-F238E27FC236}">
                    <a16:creationId xmlns:a16="http://schemas.microsoft.com/office/drawing/2014/main" id="{795D33D6-9C85-49C0-8165-6167405E936F}"/>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32" name="Group 31">
              <a:extLst>
                <a:ext uri="{FF2B5EF4-FFF2-40B4-BE49-F238E27FC236}">
                  <a16:creationId xmlns:a16="http://schemas.microsoft.com/office/drawing/2014/main" id="{99550439-1564-403F-9F2B-DD6B8F4A037F}"/>
                </a:ext>
              </a:extLst>
            </p:cNvPr>
            <p:cNvGrpSpPr/>
            <p:nvPr/>
          </p:nvGrpSpPr>
          <p:grpSpPr>
            <a:xfrm>
              <a:off x="8152381" y="5170643"/>
              <a:ext cx="371984" cy="245907"/>
              <a:chOff x="6248401" y="5135592"/>
              <a:chExt cx="371984" cy="245907"/>
            </a:xfrm>
          </p:grpSpPr>
          <p:sp>
            <p:nvSpPr>
              <p:cNvPr id="33" name="Rectangle 32">
                <a:extLst>
                  <a:ext uri="{FF2B5EF4-FFF2-40B4-BE49-F238E27FC236}">
                    <a16:creationId xmlns:a16="http://schemas.microsoft.com/office/drawing/2014/main" id="{4B0C7D1C-35C0-4A67-B087-F0F5B2A89E7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02D134C3-8CBE-4048-B766-2F3F8C6CF5A0}"/>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sp>
        <p:nvSpPr>
          <p:cNvPr id="37" name="Rectangle 36">
            <a:extLst>
              <a:ext uri="{FF2B5EF4-FFF2-40B4-BE49-F238E27FC236}">
                <a16:creationId xmlns:a16="http://schemas.microsoft.com/office/drawing/2014/main" id="{58FCB6B8-8909-4697-A9EC-28A78DFBDE31}"/>
              </a:ext>
            </a:extLst>
          </p:cNvPr>
          <p:cNvSpPr/>
          <p:nvPr/>
        </p:nvSpPr>
        <p:spPr>
          <a:xfrm>
            <a:off x="5425479" y="5241332"/>
            <a:ext cx="710549"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1" name="Rectangle 40">
            <a:extLst>
              <a:ext uri="{FF2B5EF4-FFF2-40B4-BE49-F238E27FC236}">
                <a16:creationId xmlns:a16="http://schemas.microsoft.com/office/drawing/2014/main" id="{82FD6DF3-0DC2-4C9E-BCDB-7566EC120914}"/>
              </a:ext>
            </a:extLst>
          </p:cNvPr>
          <p:cNvSpPr/>
          <p:nvPr/>
        </p:nvSpPr>
        <p:spPr>
          <a:xfrm>
            <a:off x="6066731" y="4529712"/>
            <a:ext cx="336771" cy="1083982"/>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2" name="Rectangle 41">
            <a:extLst>
              <a:ext uri="{FF2B5EF4-FFF2-40B4-BE49-F238E27FC236}">
                <a16:creationId xmlns:a16="http://schemas.microsoft.com/office/drawing/2014/main" id="{E761BCD8-240B-497F-A44B-F272D03CC1F9}"/>
              </a:ext>
            </a:extLst>
          </p:cNvPr>
          <p:cNvSpPr/>
          <p:nvPr/>
        </p:nvSpPr>
        <p:spPr>
          <a:xfrm>
            <a:off x="7012075" y="4483360"/>
            <a:ext cx="376893" cy="110432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3" name="Rectangle 42">
            <a:extLst>
              <a:ext uri="{FF2B5EF4-FFF2-40B4-BE49-F238E27FC236}">
                <a16:creationId xmlns:a16="http://schemas.microsoft.com/office/drawing/2014/main" id="{8FDF9F4A-72A9-487E-8482-1D1798A601E3}"/>
              </a:ext>
            </a:extLst>
          </p:cNvPr>
          <p:cNvSpPr/>
          <p:nvPr/>
        </p:nvSpPr>
        <p:spPr>
          <a:xfrm>
            <a:off x="7923033" y="4567153"/>
            <a:ext cx="420330" cy="100534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1" name="Rectangle 50">
            <a:extLst>
              <a:ext uri="{FF2B5EF4-FFF2-40B4-BE49-F238E27FC236}">
                <a16:creationId xmlns:a16="http://schemas.microsoft.com/office/drawing/2014/main" id="{8D030D07-537F-453E-BA02-B067B1FC8606}"/>
              </a:ext>
            </a:extLst>
          </p:cNvPr>
          <p:cNvSpPr/>
          <p:nvPr/>
        </p:nvSpPr>
        <p:spPr>
          <a:xfrm>
            <a:off x="8214304" y="5260513"/>
            <a:ext cx="654608"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7" name="Rectangle 56">
            <a:extLst>
              <a:ext uri="{FF2B5EF4-FFF2-40B4-BE49-F238E27FC236}">
                <a16:creationId xmlns:a16="http://schemas.microsoft.com/office/drawing/2014/main" id="{EC6ED421-9EF1-4F69-B117-5877616CE89E}"/>
              </a:ext>
            </a:extLst>
          </p:cNvPr>
          <p:cNvSpPr/>
          <p:nvPr/>
        </p:nvSpPr>
        <p:spPr>
          <a:xfrm>
            <a:off x="6066731" y="5587684"/>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8" name="Rectangle 57">
            <a:extLst>
              <a:ext uri="{FF2B5EF4-FFF2-40B4-BE49-F238E27FC236}">
                <a16:creationId xmlns:a16="http://schemas.microsoft.com/office/drawing/2014/main" id="{E693EFF3-A0F7-4FE7-8086-7A34F724BD1D}"/>
              </a:ext>
            </a:extLst>
          </p:cNvPr>
          <p:cNvSpPr/>
          <p:nvPr/>
        </p:nvSpPr>
        <p:spPr>
          <a:xfrm>
            <a:off x="7043775" y="5602808"/>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9" name="Rectangle 58">
            <a:extLst>
              <a:ext uri="{FF2B5EF4-FFF2-40B4-BE49-F238E27FC236}">
                <a16:creationId xmlns:a16="http://schemas.microsoft.com/office/drawing/2014/main" id="{6D04CD64-C03D-4B0C-8066-B575BA92A40E}"/>
              </a:ext>
            </a:extLst>
          </p:cNvPr>
          <p:cNvSpPr/>
          <p:nvPr/>
        </p:nvSpPr>
        <p:spPr>
          <a:xfrm>
            <a:off x="7923033" y="5569236"/>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0" name="Rectangle 89">
            <a:extLst>
              <a:ext uri="{FF2B5EF4-FFF2-40B4-BE49-F238E27FC236}">
                <a16:creationId xmlns:a16="http://schemas.microsoft.com/office/drawing/2014/main" id="{F74F262C-F620-46E9-A7B1-197AF49E1B13}"/>
              </a:ext>
            </a:extLst>
          </p:cNvPr>
          <p:cNvSpPr/>
          <p:nvPr/>
        </p:nvSpPr>
        <p:spPr>
          <a:xfrm>
            <a:off x="7303421" y="5187418"/>
            <a:ext cx="581030"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2" name="Rectangle 91">
            <a:extLst>
              <a:ext uri="{FF2B5EF4-FFF2-40B4-BE49-F238E27FC236}">
                <a16:creationId xmlns:a16="http://schemas.microsoft.com/office/drawing/2014/main" id="{63CDD071-98CB-4941-A772-CB8F219112AF}"/>
              </a:ext>
            </a:extLst>
          </p:cNvPr>
          <p:cNvSpPr/>
          <p:nvPr/>
        </p:nvSpPr>
        <p:spPr>
          <a:xfrm>
            <a:off x="6368142" y="5310790"/>
            <a:ext cx="581030"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3" name="Rectangle 62">
            <a:extLst>
              <a:ext uri="{FF2B5EF4-FFF2-40B4-BE49-F238E27FC236}">
                <a16:creationId xmlns:a16="http://schemas.microsoft.com/office/drawing/2014/main" id="{0925DEA4-3143-486F-8131-B5A5893C1ED8}"/>
              </a:ext>
            </a:extLst>
          </p:cNvPr>
          <p:cNvSpPr/>
          <p:nvPr/>
        </p:nvSpPr>
        <p:spPr>
          <a:xfrm>
            <a:off x="9095416" y="3810067"/>
            <a:ext cx="459010" cy="3142864"/>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4" name="Text Box 33">
            <a:extLst>
              <a:ext uri="{FF2B5EF4-FFF2-40B4-BE49-F238E27FC236}">
                <a16:creationId xmlns:a16="http://schemas.microsoft.com/office/drawing/2014/main" id="{3376CA62-3AE4-4870-A09B-A376F9B446F5}"/>
              </a:ext>
            </a:extLst>
          </p:cNvPr>
          <p:cNvSpPr txBox="1">
            <a:spLocks noChangeArrowheads="1"/>
          </p:cNvSpPr>
          <p:nvPr/>
        </p:nvSpPr>
        <p:spPr bwMode="auto">
          <a:xfrm>
            <a:off x="-99645" y="152400"/>
            <a:ext cx="9338913" cy="4893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Uses:</a:t>
            </a:r>
          </a:p>
          <a:p>
            <a:pPr marL="342900" indent="-342900">
              <a:spcBef>
                <a:spcPct val="0"/>
              </a:spcBef>
              <a:buFont typeface="Arial" panose="020B0604020202020204" pitchFamily="34" charset="0"/>
              <a:buChar char="•"/>
            </a:pPr>
            <a:r>
              <a:rPr lang="en-US" altLang="en-US" sz="2400" dirty="0">
                <a:latin typeface="Times New Roman" pitchFamily="18" charset="0"/>
                <a:cs typeface="Times New Roman" panose="02020603050405020304" pitchFamily="18" charset="0"/>
              </a:rPr>
              <a:t> </a:t>
            </a:r>
            <a:r>
              <a:rPr lang="en-CA" altLang="en-US" sz="2400" dirty="0">
                <a:latin typeface="Times New Roman" panose="02020603050405020304" pitchFamily="18" charset="0"/>
                <a:cs typeface="Times New Roman" panose="02020603050405020304" pitchFamily="18" charset="0"/>
              </a:rPr>
              <a:t>Learn from future rewards what steps to take</a:t>
            </a:r>
          </a:p>
          <a:p>
            <a:pPr>
              <a:spcBef>
                <a:spcPct val="0"/>
              </a:spcBef>
            </a:pPr>
            <a:r>
              <a:rPr lang="en-US" altLang="en-US" sz="2400" dirty="0">
                <a:latin typeface="Times New Roman" pitchFamily="18" charset="0"/>
              </a:rPr>
              <a:t>         eg </a:t>
            </a:r>
            <a:r>
              <a:rPr lang="en-US" sz="2400" dirty="0">
                <a:latin typeface="Times New Roman" panose="02020603050405020304" pitchFamily="18" charset="0"/>
                <a:cs typeface="Times New Roman" panose="02020603050405020304" pitchFamily="18" charset="0"/>
              </a:rPr>
              <a:t>AlphaGo</a:t>
            </a:r>
            <a:endParaRPr lang="en-US" altLang="en-US" sz="2400" dirty="0">
              <a:latin typeface="Times New Roman" pitchFamily="18" charset="0"/>
            </a:endParaRPr>
          </a:p>
          <a:p>
            <a:pPr marL="457200" indent="-457200">
              <a:spcBef>
                <a:spcPct val="0"/>
              </a:spcBef>
              <a:buFont typeface="Arial" panose="020B0604020202020204" pitchFamily="34" charset="0"/>
              <a:buChar char="•"/>
            </a:pPr>
            <a:r>
              <a:rPr lang="en-US" altLang="en-US" sz="2400" dirty="0">
                <a:latin typeface="Times New Roman" pitchFamily="18" charset="0"/>
              </a:rPr>
              <a:t>Each time step remembers something from the past.</a:t>
            </a:r>
          </a:p>
          <a:p>
            <a:pPr>
              <a:spcBef>
                <a:spcPct val="0"/>
              </a:spcBef>
            </a:pPr>
            <a:r>
              <a:rPr lang="en-US" altLang="en-US" sz="2400" dirty="0">
                <a:latin typeface="Times New Roman" pitchFamily="18" charset="0"/>
              </a:rPr>
              <a:t>         eg placement of pieces on board</a:t>
            </a:r>
          </a:p>
          <a:p>
            <a:pPr marL="457200" indent="-457200">
              <a:spcBef>
                <a:spcPct val="0"/>
              </a:spcBef>
              <a:buFont typeface="Arial" panose="020B0604020202020204" pitchFamily="34" charset="0"/>
              <a:buChar char="•"/>
            </a:pPr>
            <a:r>
              <a:rPr lang="en-US" altLang="en-US" sz="2400" dirty="0">
                <a:latin typeface="Times New Roman" pitchFamily="18" charset="0"/>
              </a:rPr>
              <a:t>The environment responds</a:t>
            </a:r>
          </a:p>
          <a:p>
            <a:pPr>
              <a:spcBef>
                <a:spcPct val="0"/>
              </a:spcBef>
            </a:pPr>
            <a:r>
              <a:rPr lang="en-US" altLang="en-US" sz="2400" dirty="0">
                <a:latin typeface="Times New Roman" pitchFamily="18" charset="0"/>
              </a:rPr>
              <a:t>         eg opponent gives his move.</a:t>
            </a:r>
          </a:p>
          <a:p>
            <a:pPr marL="342900" indent="-342900">
              <a:spcBef>
                <a:spcPct val="0"/>
              </a:spcBef>
              <a:buFont typeface="Arial" panose="020B0604020202020204" pitchFamily="34" charset="0"/>
              <a:buChar char="•"/>
            </a:pPr>
            <a:r>
              <a:rPr lang="en-US" altLang="en-US" sz="2400" dirty="0">
                <a:latin typeface="Times New Roman" pitchFamily="18" charset="0"/>
              </a:rPr>
              <a:t>Outputs a value</a:t>
            </a:r>
          </a:p>
          <a:p>
            <a:pPr>
              <a:spcBef>
                <a:spcPct val="0"/>
              </a:spcBef>
            </a:pPr>
            <a:r>
              <a:rPr lang="en-US" altLang="en-US" sz="2400" dirty="0">
                <a:latin typeface="Times New Roman" pitchFamily="18" charset="0"/>
              </a:rPr>
              <a:t>         eg agent’s move</a:t>
            </a:r>
          </a:p>
          <a:p>
            <a:pPr marL="342900" indent="-342900">
              <a:spcBef>
                <a:spcPct val="0"/>
              </a:spcBef>
              <a:buFont typeface="Arial" panose="020B0604020202020204" pitchFamily="34" charset="0"/>
              <a:buChar char="•"/>
            </a:pPr>
            <a:r>
              <a:rPr lang="en-US" altLang="en-US" sz="2400" dirty="0">
                <a:latin typeface="Times New Roman" pitchFamily="18" charset="0"/>
              </a:rPr>
              <a:t>This can be viewed as a network with cycles</a:t>
            </a:r>
            <a:br>
              <a:rPr lang="en-US" altLang="en-US" sz="2400" dirty="0">
                <a:latin typeface="Times New Roman" pitchFamily="18" charset="0"/>
              </a:rPr>
            </a:br>
            <a:r>
              <a:rPr lang="en-US" altLang="en-US" sz="2400" dirty="0">
                <a:latin typeface="Times New Roman" pitchFamily="18" charset="0"/>
              </a:rPr>
              <a:t>     or unwound into identical layers.</a:t>
            </a:r>
          </a:p>
          <a:p>
            <a:pPr>
              <a:spcBef>
                <a:spcPct val="0"/>
              </a:spcBef>
            </a:pPr>
            <a:endParaRPr lang="en-US" altLang="en-US" sz="2400" dirty="0">
              <a:latin typeface="Times New Roman" pitchFamily="18" charset="0"/>
            </a:endParaRPr>
          </a:p>
          <a:p>
            <a:pPr>
              <a:spcBef>
                <a:spcPct val="0"/>
              </a:spcBef>
            </a:pPr>
            <a:endParaRPr lang="en-US" altLang="en-US" sz="2400" dirty="0">
              <a:latin typeface="Times New Roman" pitchFamily="18" charset="0"/>
            </a:endParaRPr>
          </a:p>
        </p:txBody>
      </p:sp>
      <p:sp>
        <p:nvSpPr>
          <p:cNvPr id="45" name="Rectangle 63">
            <a:extLst>
              <a:ext uri="{FF2B5EF4-FFF2-40B4-BE49-F238E27FC236}">
                <a16:creationId xmlns:a16="http://schemas.microsoft.com/office/drawing/2014/main" id="{FC48DE42-BBCD-43AE-B9FA-EE8DEB7E4BAD}"/>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46" name="Picture 6" descr="Related image">
            <a:extLst>
              <a:ext uri="{FF2B5EF4-FFF2-40B4-BE49-F238E27FC236}">
                <a16:creationId xmlns:a16="http://schemas.microsoft.com/office/drawing/2014/main" id="{0DB6D32C-A54B-4BD8-98CD-F9F24C4A8641}"/>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632" t="6824" b="12622"/>
          <a:stretch/>
        </p:blipFill>
        <p:spPr bwMode="auto">
          <a:xfrm>
            <a:off x="260146" y="4709160"/>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47" name="Rectangle 46">
            <a:extLst>
              <a:ext uri="{FF2B5EF4-FFF2-40B4-BE49-F238E27FC236}">
                <a16:creationId xmlns:a16="http://schemas.microsoft.com/office/drawing/2014/main" id="{DF28E7CD-A5E9-49B4-8B10-C48C2202BF7A}"/>
              </a:ext>
            </a:extLst>
          </p:cNvPr>
          <p:cNvSpPr/>
          <p:nvPr/>
        </p:nvSpPr>
        <p:spPr>
          <a:xfrm>
            <a:off x="3505200" y="4343401"/>
            <a:ext cx="1932860" cy="2057400"/>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2" name="Rectangle 61">
            <a:extLst>
              <a:ext uri="{FF2B5EF4-FFF2-40B4-BE49-F238E27FC236}">
                <a16:creationId xmlns:a16="http://schemas.microsoft.com/office/drawing/2014/main" id="{74332830-6B28-4206-84DD-4130AF6AFD5A}"/>
              </a:ext>
            </a:extLst>
          </p:cNvPr>
          <p:cNvSpPr/>
          <p:nvPr/>
        </p:nvSpPr>
        <p:spPr>
          <a:xfrm>
            <a:off x="3436042" y="6553200"/>
            <a:ext cx="5707958" cy="332100"/>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77442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 calcmode="lin" valueType="num">
                                      <p:cBhvr additive="base">
                                        <p:cTn id="7"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4">
                                            <p:txEl>
                                              <p:pRg st="1" end="1"/>
                                            </p:txEl>
                                          </p:spTgt>
                                        </p:tgtEl>
                                        <p:attrNameLst>
                                          <p:attrName>style.visibility</p:attrName>
                                        </p:attrNameLst>
                                      </p:cBhvr>
                                      <p:to>
                                        <p:strVal val="visible"/>
                                      </p:to>
                                    </p:set>
                                    <p:anim calcmode="lin" valueType="num">
                                      <p:cBhvr additive="base">
                                        <p:cTn id="11" dur="500" fill="hold"/>
                                        <p:tgtEl>
                                          <p:spTgt spid="44">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4">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4">
                                            <p:txEl>
                                              <p:pRg st="2" end="2"/>
                                            </p:txEl>
                                          </p:spTgt>
                                        </p:tgtEl>
                                        <p:attrNameLst>
                                          <p:attrName>style.visibility</p:attrName>
                                        </p:attrNameLst>
                                      </p:cBhvr>
                                      <p:to>
                                        <p:strVal val="visible"/>
                                      </p:to>
                                    </p:set>
                                    <p:anim calcmode="lin" valueType="num">
                                      <p:cBhvr additive="base">
                                        <p:cTn id="15" dur="500" fill="hold"/>
                                        <p:tgtEl>
                                          <p:spTgt spid="44">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4">
                                            <p:txEl>
                                              <p:pRg st="3" end="3"/>
                                            </p:txEl>
                                          </p:spTgt>
                                        </p:tgtEl>
                                        <p:attrNameLst>
                                          <p:attrName>style.visibility</p:attrName>
                                        </p:attrNameLst>
                                      </p:cBhvr>
                                      <p:to>
                                        <p:strVal val="visible"/>
                                      </p:to>
                                    </p:set>
                                    <p:anim calcmode="lin" valueType="num">
                                      <p:cBhvr additive="base">
                                        <p:cTn id="21" dur="500" fill="hold"/>
                                        <p:tgtEl>
                                          <p:spTgt spid="44">
                                            <p:txEl>
                                              <p:pRg st="3" end="3"/>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4">
                                            <p:txEl>
                                              <p:pRg st="3" end="3"/>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44">
                                            <p:txEl>
                                              <p:pRg st="4" end="4"/>
                                            </p:txEl>
                                          </p:spTgt>
                                        </p:tgtEl>
                                        <p:attrNameLst>
                                          <p:attrName>style.visibility</p:attrName>
                                        </p:attrNameLst>
                                      </p:cBhvr>
                                      <p:to>
                                        <p:strVal val="visible"/>
                                      </p:to>
                                    </p:set>
                                    <p:anim calcmode="lin" valueType="num">
                                      <p:cBhvr additive="base">
                                        <p:cTn id="25" dur="500" fill="hold"/>
                                        <p:tgtEl>
                                          <p:spTgt spid="44">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4">
                                            <p:txEl>
                                              <p:pRg st="4" end="4"/>
                                            </p:txEl>
                                          </p:spTgt>
                                        </p:tgtEl>
                                        <p:attrNameLst>
                                          <p:attrName>ppt_y</p:attrName>
                                        </p:attrNameLst>
                                      </p:cBhvr>
                                      <p:tavLst>
                                        <p:tav tm="0">
                                          <p:val>
                                            <p:strVal val="#ppt_y"/>
                                          </p:val>
                                        </p:tav>
                                        <p:tav tm="100000">
                                          <p:val>
                                            <p:strVal val="#ppt_y"/>
                                          </p:val>
                                        </p:tav>
                                      </p:tavLst>
                                    </p:anim>
                                  </p:childTnLst>
                                </p:cTn>
                              </p:par>
                              <p:par>
                                <p:cTn id="27" presetID="2" presetClass="exit" presetSubtype="2" fill="hold" grpId="0" nodeType="withEffect">
                                  <p:stCondLst>
                                    <p:cond delay="0"/>
                                  </p:stCondLst>
                                  <p:childTnLst>
                                    <p:anim calcmode="lin" valueType="num">
                                      <p:cBhvr additive="base">
                                        <p:cTn id="28" dur="500"/>
                                        <p:tgtEl>
                                          <p:spTgt spid="37"/>
                                        </p:tgtEl>
                                        <p:attrNameLst>
                                          <p:attrName>ppt_x</p:attrName>
                                        </p:attrNameLst>
                                      </p:cBhvr>
                                      <p:tavLst>
                                        <p:tav tm="0">
                                          <p:val>
                                            <p:strVal val="ppt_x"/>
                                          </p:val>
                                        </p:tav>
                                        <p:tav tm="100000">
                                          <p:val>
                                            <p:strVal val="1+ppt_w/2"/>
                                          </p:val>
                                        </p:tav>
                                      </p:tavLst>
                                    </p:anim>
                                    <p:anim calcmode="lin" valueType="num">
                                      <p:cBhvr additive="base">
                                        <p:cTn id="29" dur="500"/>
                                        <p:tgtEl>
                                          <p:spTgt spid="37"/>
                                        </p:tgtEl>
                                        <p:attrNameLst>
                                          <p:attrName>ppt_y</p:attrName>
                                        </p:attrNameLst>
                                      </p:cBhvr>
                                      <p:tavLst>
                                        <p:tav tm="0">
                                          <p:val>
                                            <p:strVal val="ppt_y"/>
                                          </p:val>
                                        </p:tav>
                                        <p:tav tm="100000">
                                          <p:val>
                                            <p:strVal val="ppt_y"/>
                                          </p:val>
                                        </p:tav>
                                      </p:tavLst>
                                    </p:anim>
                                    <p:set>
                                      <p:cBhvr>
                                        <p:cTn id="30" dur="1" fill="hold">
                                          <p:stCondLst>
                                            <p:cond delay="499"/>
                                          </p:stCondLst>
                                        </p:cTn>
                                        <p:tgtEl>
                                          <p:spTgt spid="37"/>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4">
                                            <p:txEl>
                                              <p:pRg st="5" end="5"/>
                                            </p:txEl>
                                          </p:spTgt>
                                        </p:tgtEl>
                                        <p:attrNameLst>
                                          <p:attrName>style.visibility</p:attrName>
                                        </p:attrNameLst>
                                      </p:cBhvr>
                                      <p:to>
                                        <p:strVal val="visible"/>
                                      </p:to>
                                    </p:set>
                                    <p:anim calcmode="lin" valueType="num">
                                      <p:cBhvr additive="base">
                                        <p:cTn id="35" dur="500" fill="hold"/>
                                        <p:tgtEl>
                                          <p:spTgt spid="44">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4">
                                            <p:txEl>
                                              <p:pRg st="5" end="5"/>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44">
                                            <p:txEl>
                                              <p:pRg st="6" end="6"/>
                                            </p:txEl>
                                          </p:spTgt>
                                        </p:tgtEl>
                                        <p:attrNameLst>
                                          <p:attrName>style.visibility</p:attrName>
                                        </p:attrNameLst>
                                      </p:cBhvr>
                                      <p:to>
                                        <p:strVal val="visible"/>
                                      </p:to>
                                    </p:set>
                                    <p:anim calcmode="lin" valueType="num">
                                      <p:cBhvr additive="base">
                                        <p:cTn id="39" dur="500" fill="hold"/>
                                        <p:tgtEl>
                                          <p:spTgt spid="44">
                                            <p:txEl>
                                              <p:pRg st="6" end="6"/>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4">
                                            <p:txEl>
                                              <p:pRg st="6" end="6"/>
                                            </p:txEl>
                                          </p:spTgt>
                                        </p:tgtEl>
                                        <p:attrNameLst>
                                          <p:attrName>ppt_y</p:attrName>
                                        </p:attrNameLst>
                                      </p:cBhvr>
                                      <p:tavLst>
                                        <p:tav tm="0">
                                          <p:val>
                                            <p:strVal val="#ppt_y"/>
                                          </p:val>
                                        </p:tav>
                                        <p:tav tm="100000">
                                          <p:val>
                                            <p:strVal val="#ppt_y"/>
                                          </p:val>
                                        </p:tav>
                                      </p:tavLst>
                                    </p:anim>
                                  </p:childTnLst>
                                </p:cTn>
                              </p:par>
                              <p:par>
                                <p:cTn id="41" presetID="2" presetClass="exit" presetSubtype="4" fill="hold" grpId="0" nodeType="withEffect">
                                  <p:stCondLst>
                                    <p:cond delay="0"/>
                                  </p:stCondLst>
                                  <p:childTnLst>
                                    <p:anim calcmode="lin" valueType="num">
                                      <p:cBhvr additive="base">
                                        <p:cTn id="42" dur="500"/>
                                        <p:tgtEl>
                                          <p:spTgt spid="57"/>
                                        </p:tgtEl>
                                        <p:attrNameLst>
                                          <p:attrName>ppt_x</p:attrName>
                                        </p:attrNameLst>
                                      </p:cBhvr>
                                      <p:tavLst>
                                        <p:tav tm="0">
                                          <p:val>
                                            <p:strVal val="ppt_x"/>
                                          </p:val>
                                        </p:tav>
                                        <p:tav tm="100000">
                                          <p:val>
                                            <p:strVal val="ppt_x"/>
                                          </p:val>
                                        </p:tav>
                                      </p:tavLst>
                                    </p:anim>
                                    <p:anim calcmode="lin" valueType="num">
                                      <p:cBhvr additive="base">
                                        <p:cTn id="43" dur="500"/>
                                        <p:tgtEl>
                                          <p:spTgt spid="57"/>
                                        </p:tgtEl>
                                        <p:attrNameLst>
                                          <p:attrName>ppt_y</p:attrName>
                                        </p:attrNameLst>
                                      </p:cBhvr>
                                      <p:tavLst>
                                        <p:tav tm="0">
                                          <p:val>
                                            <p:strVal val="ppt_y"/>
                                          </p:val>
                                        </p:tav>
                                        <p:tav tm="100000">
                                          <p:val>
                                            <p:strVal val="1+ppt_h/2"/>
                                          </p:val>
                                        </p:tav>
                                      </p:tavLst>
                                    </p:anim>
                                    <p:set>
                                      <p:cBhvr>
                                        <p:cTn id="44" dur="1" fill="hold">
                                          <p:stCondLst>
                                            <p:cond delay="499"/>
                                          </p:stCondLst>
                                        </p:cTn>
                                        <p:tgtEl>
                                          <p:spTgt spid="57"/>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44">
                                            <p:txEl>
                                              <p:pRg st="7" end="7"/>
                                            </p:txEl>
                                          </p:spTgt>
                                        </p:tgtEl>
                                        <p:attrNameLst>
                                          <p:attrName>style.visibility</p:attrName>
                                        </p:attrNameLst>
                                      </p:cBhvr>
                                      <p:to>
                                        <p:strVal val="visible"/>
                                      </p:to>
                                    </p:set>
                                    <p:anim calcmode="lin" valueType="num">
                                      <p:cBhvr additive="base">
                                        <p:cTn id="49" dur="500" fill="hold"/>
                                        <p:tgtEl>
                                          <p:spTgt spid="44">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4">
                                            <p:txEl>
                                              <p:pRg st="7" end="7"/>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44">
                                            <p:txEl>
                                              <p:pRg st="8" end="8"/>
                                            </p:txEl>
                                          </p:spTgt>
                                        </p:tgtEl>
                                        <p:attrNameLst>
                                          <p:attrName>style.visibility</p:attrName>
                                        </p:attrNameLst>
                                      </p:cBhvr>
                                      <p:to>
                                        <p:strVal val="visible"/>
                                      </p:to>
                                    </p:set>
                                    <p:anim calcmode="lin" valueType="num">
                                      <p:cBhvr additive="base">
                                        <p:cTn id="53" dur="500" fill="hold"/>
                                        <p:tgtEl>
                                          <p:spTgt spid="44">
                                            <p:txEl>
                                              <p:pRg st="8" end="8"/>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4">
                                            <p:txEl>
                                              <p:pRg st="8" end="8"/>
                                            </p:txEl>
                                          </p:spTgt>
                                        </p:tgtEl>
                                        <p:attrNameLst>
                                          <p:attrName>ppt_y</p:attrName>
                                        </p:attrNameLst>
                                      </p:cBhvr>
                                      <p:tavLst>
                                        <p:tav tm="0">
                                          <p:val>
                                            <p:strVal val="#ppt_y"/>
                                          </p:val>
                                        </p:tav>
                                        <p:tav tm="100000">
                                          <p:val>
                                            <p:strVal val="#ppt_y"/>
                                          </p:val>
                                        </p:tav>
                                      </p:tavLst>
                                    </p:anim>
                                  </p:childTnLst>
                                </p:cTn>
                              </p:par>
                              <p:par>
                                <p:cTn id="55" presetID="2" presetClass="exit" presetSubtype="2" fill="hold" grpId="0" nodeType="withEffect">
                                  <p:stCondLst>
                                    <p:cond delay="0"/>
                                  </p:stCondLst>
                                  <p:childTnLst>
                                    <p:anim calcmode="lin" valueType="num">
                                      <p:cBhvr additive="base">
                                        <p:cTn id="56" dur="500"/>
                                        <p:tgtEl>
                                          <p:spTgt spid="41"/>
                                        </p:tgtEl>
                                        <p:attrNameLst>
                                          <p:attrName>ppt_x</p:attrName>
                                        </p:attrNameLst>
                                      </p:cBhvr>
                                      <p:tavLst>
                                        <p:tav tm="0">
                                          <p:val>
                                            <p:strVal val="ppt_x"/>
                                          </p:val>
                                        </p:tav>
                                        <p:tav tm="100000">
                                          <p:val>
                                            <p:strVal val="1+ppt_w/2"/>
                                          </p:val>
                                        </p:tav>
                                      </p:tavLst>
                                    </p:anim>
                                    <p:anim calcmode="lin" valueType="num">
                                      <p:cBhvr additive="base">
                                        <p:cTn id="57" dur="500"/>
                                        <p:tgtEl>
                                          <p:spTgt spid="41"/>
                                        </p:tgtEl>
                                        <p:attrNameLst>
                                          <p:attrName>ppt_y</p:attrName>
                                        </p:attrNameLst>
                                      </p:cBhvr>
                                      <p:tavLst>
                                        <p:tav tm="0">
                                          <p:val>
                                            <p:strVal val="ppt_y"/>
                                          </p:val>
                                        </p:tav>
                                        <p:tav tm="100000">
                                          <p:val>
                                            <p:strVal val="ppt_y"/>
                                          </p:val>
                                        </p:tav>
                                      </p:tavLst>
                                    </p:anim>
                                    <p:set>
                                      <p:cBhvr>
                                        <p:cTn id="58" dur="1" fill="hold">
                                          <p:stCondLst>
                                            <p:cond delay="499"/>
                                          </p:stCondLst>
                                        </p:cTn>
                                        <p:tgtEl>
                                          <p:spTgt spid="41"/>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xit" presetSubtype="4" fill="hold" grpId="0" nodeType="clickEffect">
                                  <p:stCondLst>
                                    <p:cond delay="0"/>
                                  </p:stCondLst>
                                  <p:childTnLst>
                                    <p:anim calcmode="lin" valueType="num">
                                      <p:cBhvr additive="base">
                                        <p:cTn id="62" dur="500"/>
                                        <p:tgtEl>
                                          <p:spTgt spid="92"/>
                                        </p:tgtEl>
                                        <p:attrNameLst>
                                          <p:attrName>ppt_x</p:attrName>
                                        </p:attrNameLst>
                                      </p:cBhvr>
                                      <p:tavLst>
                                        <p:tav tm="0">
                                          <p:val>
                                            <p:strVal val="ppt_x"/>
                                          </p:val>
                                        </p:tav>
                                        <p:tav tm="100000">
                                          <p:val>
                                            <p:strVal val="ppt_x"/>
                                          </p:val>
                                        </p:tav>
                                      </p:tavLst>
                                    </p:anim>
                                    <p:anim calcmode="lin" valueType="num">
                                      <p:cBhvr additive="base">
                                        <p:cTn id="63" dur="500"/>
                                        <p:tgtEl>
                                          <p:spTgt spid="92"/>
                                        </p:tgtEl>
                                        <p:attrNameLst>
                                          <p:attrName>ppt_y</p:attrName>
                                        </p:attrNameLst>
                                      </p:cBhvr>
                                      <p:tavLst>
                                        <p:tav tm="0">
                                          <p:val>
                                            <p:strVal val="ppt_y"/>
                                          </p:val>
                                        </p:tav>
                                        <p:tav tm="100000">
                                          <p:val>
                                            <p:strVal val="1+ppt_h/2"/>
                                          </p:val>
                                        </p:tav>
                                      </p:tavLst>
                                    </p:anim>
                                    <p:set>
                                      <p:cBhvr>
                                        <p:cTn id="64" dur="1" fill="hold">
                                          <p:stCondLst>
                                            <p:cond delay="499"/>
                                          </p:stCondLst>
                                        </p:cTn>
                                        <p:tgtEl>
                                          <p:spTgt spid="92"/>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 presetClass="exit" presetSubtype="4" fill="hold" grpId="0" nodeType="clickEffect">
                                  <p:stCondLst>
                                    <p:cond delay="0"/>
                                  </p:stCondLst>
                                  <p:childTnLst>
                                    <p:anim calcmode="lin" valueType="num">
                                      <p:cBhvr additive="base">
                                        <p:cTn id="68" dur="500"/>
                                        <p:tgtEl>
                                          <p:spTgt spid="58"/>
                                        </p:tgtEl>
                                        <p:attrNameLst>
                                          <p:attrName>ppt_x</p:attrName>
                                        </p:attrNameLst>
                                      </p:cBhvr>
                                      <p:tavLst>
                                        <p:tav tm="0">
                                          <p:val>
                                            <p:strVal val="ppt_x"/>
                                          </p:val>
                                        </p:tav>
                                        <p:tav tm="100000">
                                          <p:val>
                                            <p:strVal val="ppt_x"/>
                                          </p:val>
                                        </p:tav>
                                      </p:tavLst>
                                    </p:anim>
                                    <p:anim calcmode="lin" valueType="num">
                                      <p:cBhvr additive="base">
                                        <p:cTn id="69" dur="500"/>
                                        <p:tgtEl>
                                          <p:spTgt spid="58"/>
                                        </p:tgtEl>
                                        <p:attrNameLst>
                                          <p:attrName>ppt_y</p:attrName>
                                        </p:attrNameLst>
                                      </p:cBhvr>
                                      <p:tavLst>
                                        <p:tav tm="0">
                                          <p:val>
                                            <p:strVal val="ppt_y"/>
                                          </p:val>
                                        </p:tav>
                                        <p:tav tm="100000">
                                          <p:val>
                                            <p:strVal val="1+ppt_h/2"/>
                                          </p:val>
                                        </p:tav>
                                      </p:tavLst>
                                    </p:anim>
                                    <p:set>
                                      <p:cBhvr>
                                        <p:cTn id="70" dur="1" fill="hold">
                                          <p:stCondLst>
                                            <p:cond delay="499"/>
                                          </p:stCondLst>
                                        </p:cTn>
                                        <p:tgtEl>
                                          <p:spTgt spid="58"/>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2" presetClass="exit" presetSubtype="2" fill="hold" grpId="0" nodeType="clickEffect">
                                  <p:stCondLst>
                                    <p:cond delay="0"/>
                                  </p:stCondLst>
                                  <p:childTnLst>
                                    <p:anim calcmode="lin" valueType="num">
                                      <p:cBhvr additive="base">
                                        <p:cTn id="74" dur="500"/>
                                        <p:tgtEl>
                                          <p:spTgt spid="42"/>
                                        </p:tgtEl>
                                        <p:attrNameLst>
                                          <p:attrName>ppt_x</p:attrName>
                                        </p:attrNameLst>
                                      </p:cBhvr>
                                      <p:tavLst>
                                        <p:tav tm="0">
                                          <p:val>
                                            <p:strVal val="ppt_x"/>
                                          </p:val>
                                        </p:tav>
                                        <p:tav tm="100000">
                                          <p:val>
                                            <p:strVal val="1+ppt_w/2"/>
                                          </p:val>
                                        </p:tav>
                                      </p:tavLst>
                                    </p:anim>
                                    <p:anim calcmode="lin" valueType="num">
                                      <p:cBhvr additive="base">
                                        <p:cTn id="75" dur="500"/>
                                        <p:tgtEl>
                                          <p:spTgt spid="42"/>
                                        </p:tgtEl>
                                        <p:attrNameLst>
                                          <p:attrName>ppt_y</p:attrName>
                                        </p:attrNameLst>
                                      </p:cBhvr>
                                      <p:tavLst>
                                        <p:tav tm="0">
                                          <p:val>
                                            <p:strVal val="ppt_y"/>
                                          </p:val>
                                        </p:tav>
                                        <p:tav tm="100000">
                                          <p:val>
                                            <p:strVal val="ppt_y"/>
                                          </p:val>
                                        </p:tav>
                                      </p:tavLst>
                                    </p:anim>
                                    <p:set>
                                      <p:cBhvr>
                                        <p:cTn id="76" dur="1" fill="hold">
                                          <p:stCondLst>
                                            <p:cond delay="499"/>
                                          </p:stCondLst>
                                        </p:cTn>
                                        <p:tgtEl>
                                          <p:spTgt spid="42"/>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xit" presetSubtype="4" fill="hold" grpId="0" nodeType="clickEffect">
                                  <p:stCondLst>
                                    <p:cond delay="0"/>
                                  </p:stCondLst>
                                  <p:childTnLst>
                                    <p:anim calcmode="lin" valueType="num">
                                      <p:cBhvr additive="base">
                                        <p:cTn id="80" dur="500"/>
                                        <p:tgtEl>
                                          <p:spTgt spid="90"/>
                                        </p:tgtEl>
                                        <p:attrNameLst>
                                          <p:attrName>ppt_x</p:attrName>
                                        </p:attrNameLst>
                                      </p:cBhvr>
                                      <p:tavLst>
                                        <p:tav tm="0">
                                          <p:val>
                                            <p:strVal val="ppt_x"/>
                                          </p:val>
                                        </p:tav>
                                        <p:tav tm="100000">
                                          <p:val>
                                            <p:strVal val="ppt_x"/>
                                          </p:val>
                                        </p:tav>
                                      </p:tavLst>
                                    </p:anim>
                                    <p:anim calcmode="lin" valueType="num">
                                      <p:cBhvr additive="base">
                                        <p:cTn id="81" dur="500"/>
                                        <p:tgtEl>
                                          <p:spTgt spid="90"/>
                                        </p:tgtEl>
                                        <p:attrNameLst>
                                          <p:attrName>ppt_y</p:attrName>
                                        </p:attrNameLst>
                                      </p:cBhvr>
                                      <p:tavLst>
                                        <p:tav tm="0">
                                          <p:val>
                                            <p:strVal val="ppt_y"/>
                                          </p:val>
                                        </p:tav>
                                        <p:tav tm="100000">
                                          <p:val>
                                            <p:strVal val="1+ppt_h/2"/>
                                          </p:val>
                                        </p:tav>
                                      </p:tavLst>
                                    </p:anim>
                                    <p:set>
                                      <p:cBhvr>
                                        <p:cTn id="82" dur="1" fill="hold">
                                          <p:stCondLst>
                                            <p:cond delay="499"/>
                                          </p:stCondLst>
                                        </p:cTn>
                                        <p:tgtEl>
                                          <p:spTgt spid="90"/>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 presetClass="exit" presetSubtype="4" fill="hold" grpId="0" nodeType="clickEffect">
                                  <p:stCondLst>
                                    <p:cond delay="0"/>
                                  </p:stCondLst>
                                  <p:childTnLst>
                                    <p:anim calcmode="lin" valueType="num">
                                      <p:cBhvr additive="base">
                                        <p:cTn id="86" dur="500"/>
                                        <p:tgtEl>
                                          <p:spTgt spid="59"/>
                                        </p:tgtEl>
                                        <p:attrNameLst>
                                          <p:attrName>ppt_x</p:attrName>
                                        </p:attrNameLst>
                                      </p:cBhvr>
                                      <p:tavLst>
                                        <p:tav tm="0">
                                          <p:val>
                                            <p:strVal val="ppt_x"/>
                                          </p:val>
                                        </p:tav>
                                        <p:tav tm="100000">
                                          <p:val>
                                            <p:strVal val="ppt_x"/>
                                          </p:val>
                                        </p:tav>
                                      </p:tavLst>
                                    </p:anim>
                                    <p:anim calcmode="lin" valueType="num">
                                      <p:cBhvr additive="base">
                                        <p:cTn id="87" dur="500"/>
                                        <p:tgtEl>
                                          <p:spTgt spid="59"/>
                                        </p:tgtEl>
                                        <p:attrNameLst>
                                          <p:attrName>ppt_y</p:attrName>
                                        </p:attrNameLst>
                                      </p:cBhvr>
                                      <p:tavLst>
                                        <p:tav tm="0">
                                          <p:val>
                                            <p:strVal val="ppt_y"/>
                                          </p:val>
                                        </p:tav>
                                        <p:tav tm="100000">
                                          <p:val>
                                            <p:strVal val="1+ppt_h/2"/>
                                          </p:val>
                                        </p:tav>
                                      </p:tavLst>
                                    </p:anim>
                                    <p:set>
                                      <p:cBhvr>
                                        <p:cTn id="88" dur="1" fill="hold">
                                          <p:stCondLst>
                                            <p:cond delay="499"/>
                                          </p:stCondLst>
                                        </p:cTn>
                                        <p:tgtEl>
                                          <p:spTgt spid="59"/>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2" presetClass="exit" presetSubtype="2" fill="hold" grpId="0" nodeType="clickEffect">
                                  <p:stCondLst>
                                    <p:cond delay="0"/>
                                  </p:stCondLst>
                                  <p:childTnLst>
                                    <p:anim calcmode="lin" valueType="num">
                                      <p:cBhvr additive="base">
                                        <p:cTn id="92" dur="500"/>
                                        <p:tgtEl>
                                          <p:spTgt spid="43"/>
                                        </p:tgtEl>
                                        <p:attrNameLst>
                                          <p:attrName>ppt_x</p:attrName>
                                        </p:attrNameLst>
                                      </p:cBhvr>
                                      <p:tavLst>
                                        <p:tav tm="0">
                                          <p:val>
                                            <p:strVal val="ppt_x"/>
                                          </p:val>
                                        </p:tav>
                                        <p:tav tm="100000">
                                          <p:val>
                                            <p:strVal val="1+ppt_w/2"/>
                                          </p:val>
                                        </p:tav>
                                      </p:tavLst>
                                    </p:anim>
                                    <p:anim calcmode="lin" valueType="num">
                                      <p:cBhvr additive="base">
                                        <p:cTn id="93" dur="500"/>
                                        <p:tgtEl>
                                          <p:spTgt spid="43"/>
                                        </p:tgtEl>
                                        <p:attrNameLst>
                                          <p:attrName>ppt_y</p:attrName>
                                        </p:attrNameLst>
                                      </p:cBhvr>
                                      <p:tavLst>
                                        <p:tav tm="0">
                                          <p:val>
                                            <p:strVal val="ppt_y"/>
                                          </p:val>
                                        </p:tav>
                                        <p:tav tm="100000">
                                          <p:val>
                                            <p:strVal val="ppt_y"/>
                                          </p:val>
                                        </p:tav>
                                      </p:tavLst>
                                    </p:anim>
                                    <p:set>
                                      <p:cBhvr>
                                        <p:cTn id="94" dur="1" fill="hold">
                                          <p:stCondLst>
                                            <p:cond delay="499"/>
                                          </p:stCondLst>
                                        </p:cTn>
                                        <p:tgtEl>
                                          <p:spTgt spid="43"/>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2" presetClass="exit" presetSubtype="4" fill="hold" grpId="0" nodeType="clickEffect">
                                  <p:stCondLst>
                                    <p:cond delay="0"/>
                                  </p:stCondLst>
                                  <p:childTnLst>
                                    <p:anim calcmode="lin" valueType="num">
                                      <p:cBhvr additive="base">
                                        <p:cTn id="98" dur="500"/>
                                        <p:tgtEl>
                                          <p:spTgt spid="51"/>
                                        </p:tgtEl>
                                        <p:attrNameLst>
                                          <p:attrName>ppt_x</p:attrName>
                                        </p:attrNameLst>
                                      </p:cBhvr>
                                      <p:tavLst>
                                        <p:tav tm="0">
                                          <p:val>
                                            <p:strVal val="ppt_x"/>
                                          </p:val>
                                        </p:tav>
                                        <p:tav tm="100000">
                                          <p:val>
                                            <p:strVal val="ppt_x"/>
                                          </p:val>
                                        </p:tav>
                                      </p:tavLst>
                                    </p:anim>
                                    <p:anim calcmode="lin" valueType="num">
                                      <p:cBhvr additive="base">
                                        <p:cTn id="99" dur="500"/>
                                        <p:tgtEl>
                                          <p:spTgt spid="51"/>
                                        </p:tgtEl>
                                        <p:attrNameLst>
                                          <p:attrName>ppt_y</p:attrName>
                                        </p:attrNameLst>
                                      </p:cBhvr>
                                      <p:tavLst>
                                        <p:tav tm="0">
                                          <p:val>
                                            <p:strVal val="ppt_y"/>
                                          </p:val>
                                        </p:tav>
                                        <p:tav tm="100000">
                                          <p:val>
                                            <p:strVal val="1+ppt_h/2"/>
                                          </p:val>
                                        </p:tav>
                                      </p:tavLst>
                                    </p:anim>
                                    <p:set>
                                      <p:cBhvr>
                                        <p:cTn id="100" dur="1" fill="hold">
                                          <p:stCondLst>
                                            <p:cond delay="499"/>
                                          </p:stCondLst>
                                        </p:cTn>
                                        <p:tgtEl>
                                          <p:spTgt spid="51"/>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nodeType="clickEffect">
                                  <p:stCondLst>
                                    <p:cond delay="0"/>
                                  </p:stCondLst>
                                  <p:childTnLst>
                                    <p:set>
                                      <p:cBhvr>
                                        <p:cTn id="104" dur="1" fill="hold">
                                          <p:stCondLst>
                                            <p:cond delay="0"/>
                                          </p:stCondLst>
                                        </p:cTn>
                                        <p:tgtEl>
                                          <p:spTgt spid="44">
                                            <p:txEl>
                                              <p:pRg st="9" end="9"/>
                                            </p:txEl>
                                          </p:spTgt>
                                        </p:tgtEl>
                                        <p:attrNameLst>
                                          <p:attrName>style.visibility</p:attrName>
                                        </p:attrNameLst>
                                      </p:cBhvr>
                                      <p:to>
                                        <p:strVal val="visible"/>
                                      </p:to>
                                    </p:set>
                                    <p:anim calcmode="lin" valueType="num">
                                      <p:cBhvr additive="base">
                                        <p:cTn id="105" dur="500" fill="hold"/>
                                        <p:tgtEl>
                                          <p:spTgt spid="44">
                                            <p:txEl>
                                              <p:pRg st="9" end="9"/>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44">
                                            <p:txEl>
                                              <p:pRg st="9" end="9"/>
                                            </p:txEl>
                                          </p:spTgt>
                                        </p:tgtEl>
                                        <p:attrNameLst>
                                          <p:attrName>ppt_y</p:attrName>
                                        </p:attrNameLst>
                                      </p:cBhvr>
                                      <p:tavLst>
                                        <p:tav tm="0">
                                          <p:val>
                                            <p:strVal val="#ppt_y"/>
                                          </p:val>
                                        </p:tav>
                                        <p:tav tm="100000">
                                          <p:val>
                                            <p:strVal val="#ppt_y"/>
                                          </p:val>
                                        </p:tav>
                                      </p:tavLst>
                                    </p:anim>
                                  </p:childTnLst>
                                </p:cTn>
                              </p:par>
                              <p:par>
                                <p:cTn id="107" presetID="2" presetClass="exit" presetSubtype="4" fill="hold" grpId="0" nodeType="withEffect">
                                  <p:stCondLst>
                                    <p:cond delay="0"/>
                                  </p:stCondLst>
                                  <p:childTnLst>
                                    <p:anim calcmode="lin" valueType="num">
                                      <p:cBhvr additive="base">
                                        <p:cTn id="108" dur="500"/>
                                        <p:tgtEl>
                                          <p:spTgt spid="47"/>
                                        </p:tgtEl>
                                        <p:attrNameLst>
                                          <p:attrName>ppt_x</p:attrName>
                                        </p:attrNameLst>
                                      </p:cBhvr>
                                      <p:tavLst>
                                        <p:tav tm="0">
                                          <p:val>
                                            <p:strVal val="ppt_x"/>
                                          </p:val>
                                        </p:tav>
                                        <p:tav tm="100000">
                                          <p:val>
                                            <p:strVal val="ppt_x"/>
                                          </p:val>
                                        </p:tav>
                                      </p:tavLst>
                                    </p:anim>
                                    <p:anim calcmode="lin" valueType="num">
                                      <p:cBhvr additive="base">
                                        <p:cTn id="109" dur="500"/>
                                        <p:tgtEl>
                                          <p:spTgt spid="47"/>
                                        </p:tgtEl>
                                        <p:attrNameLst>
                                          <p:attrName>ppt_y</p:attrName>
                                        </p:attrNameLst>
                                      </p:cBhvr>
                                      <p:tavLst>
                                        <p:tav tm="0">
                                          <p:val>
                                            <p:strVal val="ppt_y"/>
                                          </p:val>
                                        </p:tav>
                                        <p:tav tm="100000">
                                          <p:val>
                                            <p:strVal val="1+ppt_h/2"/>
                                          </p:val>
                                        </p:tav>
                                      </p:tavLst>
                                    </p:anim>
                                    <p:set>
                                      <p:cBhvr>
                                        <p:cTn id="110" dur="1" fill="hold">
                                          <p:stCondLst>
                                            <p:cond delay="499"/>
                                          </p:stCondLst>
                                        </p:cTn>
                                        <p:tgtEl>
                                          <p:spTgt spid="4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41" grpId="0" animBg="1"/>
      <p:bldP spid="42" grpId="0" animBg="1"/>
      <p:bldP spid="43" grpId="0" animBg="1"/>
      <p:bldP spid="51" grpId="0" animBg="1"/>
      <p:bldP spid="57" grpId="0" animBg="1"/>
      <p:bldP spid="58" grpId="0" animBg="1"/>
      <p:bldP spid="59" grpId="0" animBg="1"/>
      <p:bldP spid="90" grpId="0" animBg="1"/>
      <p:bldP spid="92" grpId="0" animBg="1"/>
      <p:bldP spid="47"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p:cNvSpPr txBox="1">
            <a:spLocks noChangeArrowheads="1"/>
          </p:cNvSpPr>
          <p:nvPr/>
        </p:nvSpPr>
        <p:spPr>
          <a:xfrm>
            <a:off x="1219200" y="6858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CA" altLang="en-US" sz="7200" kern="0" dirty="0">
                <a:latin typeface="Script MT Bold" pitchFamily="66" charset="0"/>
              </a:rPr>
              <a:t>End</a:t>
            </a:r>
          </a:p>
          <a:p>
            <a:pPr eaLnBrk="1" hangingPunct="1"/>
            <a:r>
              <a:rPr lang="en-CA" altLang="en-US" sz="7200" kern="0" dirty="0">
                <a:latin typeface="Script MT Bold" pitchFamily="66" charset="0"/>
              </a:rPr>
              <a:t>Thanks </a:t>
            </a:r>
          </a:p>
          <a:p>
            <a:pPr eaLnBrk="1" hangingPunct="1"/>
            <a:r>
              <a:rPr lang="en-CA" altLang="en-US" sz="7200" kern="0" dirty="0">
                <a:latin typeface="Script MT Bold" pitchFamily="66" charset="0"/>
              </a:rPr>
              <a:t>for coming</a:t>
            </a:r>
          </a:p>
        </p:txBody>
      </p:sp>
      <p:pic>
        <p:nvPicPr>
          <p:cNvPr id="1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363" y="3570514"/>
            <a:ext cx="2535237" cy="3135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AutoShape 10">
            <a:extLst>
              <a:ext uri="{FF2B5EF4-FFF2-40B4-BE49-F238E27FC236}">
                <a16:creationId xmlns:a16="http://schemas.microsoft.com/office/drawing/2014/main" id="{19278B49-24F8-403A-A194-874E0DFB66CD}"/>
              </a:ext>
            </a:extLst>
          </p:cNvPr>
          <p:cNvSpPr>
            <a:spLocks noChangeArrowheads="1"/>
          </p:cNvSpPr>
          <p:nvPr/>
        </p:nvSpPr>
        <p:spPr bwMode="auto">
          <a:xfrm>
            <a:off x="3395711" y="5562600"/>
            <a:ext cx="5410200" cy="867365"/>
          </a:xfrm>
          <a:prstGeom prst="wedgeRectCallout">
            <a:avLst>
              <a:gd name="adj1" fmla="val -54019"/>
              <a:gd name="adj2" fmla="val 16968"/>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Please give me feedback</a:t>
            </a:r>
            <a:br>
              <a:rPr lang="en-US" altLang="en-US" sz="2800" dirty="0">
                <a:solidFill>
                  <a:schemeClr val="tx2"/>
                </a:solidFill>
                <a:latin typeface="Times New Roman" pitchFamily="18" charset="0"/>
              </a:rPr>
            </a:br>
            <a:r>
              <a:rPr lang="en-US" altLang="en-US" sz="2800" dirty="0">
                <a:solidFill>
                  <a:schemeClr val="tx2"/>
                </a:solidFill>
                <a:latin typeface="Times New Roman" pitchFamily="18" charset="0"/>
              </a:rPr>
              <a:t>so that I can better serve you.</a:t>
            </a:r>
            <a:endParaRPr lang="en-US" altLang="en-US" sz="1800" dirty="0">
              <a:solidFill>
                <a:schemeClr val="tx2"/>
              </a:solidFill>
              <a:latin typeface="Times New Roman" pitchFamily="18" charset="0"/>
            </a:endParaRPr>
          </a:p>
        </p:txBody>
      </p:sp>
      <p:sp>
        <p:nvSpPr>
          <p:cNvPr id="21" name="AutoShape 9">
            <a:extLst>
              <a:ext uri="{FF2B5EF4-FFF2-40B4-BE49-F238E27FC236}">
                <a16:creationId xmlns:a16="http://schemas.microsoft.com/office/drawing/2014/main" id="{1E00A1D2-CBD8-4842-8CC3-D0248690DE0A}"/>
              </a:ext>
            </a:extLst>
          </p:cNvPr>
          <p:cNvSpPr>
            <a:spLocks noChangeArrowheads="1"/>
          </p:cNvSpPr>
          <p:nvPr/>
        </p:nvSpPr>
        <p:spPr bwMode="auto">
          <a:xfrm>
            <a:off x="3429000" y="4884991"/>
            <a:ext cx="5197475" cy="523214"/>
          </a:xfrm>
          <a:prstGeom prst="wedgeRectCallout">
            <a:avLst>
              <a:gd name="adj1" fmla="val -53815"/>
              <a:gd name="adj2" fmla="val 75528"/>
            </a:avLst>
          </a:prstGeom>
          <a:solidFill>
            <a:schemeClr val="bg2"/>
          </a:solidFill>
          <a:ln w="9525">
            <a:solidFill>
              <a:schemeClr val="bg1"/>
            </a:solidFill>
            <a:miter lim="800000"/>
            <a:headEnd/>
            <a:tailEnd/>
          </a:ln>
        </p:spPr>
        <p:txBody>
          <a:bodyPr wrap="square"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Do you have any questions? </a:t>
            </a:r>
            <a:endParaRPr lang="en-US" altLang="en-US" sz="1800" dirty="0">
              <a:solidFill>
                <a:schemeClr val="tx2"/>
              </a:solidFill>
              <a:latin typeface="Times New Roman" pitchFamily="18" charset="0"/>
            </a:endParaRPr>
          </a:p>
        </p:txBody>
      </p:sp>
    </p:spTree>
    <p:extLst>
      <p:ext uri="{BB962C8B-B14F-4D97-AF65-F5344CB8AC3E}">
        <p14:creationId xmlns:p14="http://schemas.microsoft.com/office/powerpoint/2010/main" val="3856470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500" fill="hold"/>
                                        <p:tgtEl>
                                          <p:spTgt spid="21"/>
                                        </p:tgtEl>
                                        <p:attrNameLst>
                                          <p:attrName>ppt_x</p:attrName>
                                        </p:attrNameLst>
                                      </p:cBhvr>
                                      <p:tavLst>
                                        <p:tav tm="0">
                                          <p:val>
                                            <p:strVal val="0-#ppt_w/2"/>
                                          </p:val>
                                        </p:tav>
                                        <p:tav tm="100000">
                                          <p:val>
                                            <p:strVal val="#ppt_x"/>
                                          </p:val>
                                        </p:tav>
                                      </p:tavLst>
                                    </p:anim>
                                    <p:anim calcmode="lin" valueType="num">
                                      <p:cBhvr additive="base">
                                        <p:cTn id="1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0-#ppt_w/2"/>
                                          </p:val>
                                        </p:tav>
                                        <p:tav tm="100000">
                                          <p:val>
                                            <p:strVal val="#ppt_x"/>
                                          </p:val>
                                        </p:tav>
                                      </p:tavLst>
                                    </p:anim>
                                    <p:anim calcmode="lin" valueType="num">
                                      <p:cBhvr additive="base">
                                        <p:cTn id="24"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0" grpId="0" animBg="1"/>
      <p:bldP spid="21"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700737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63" name="Rectangle 62">
            <a:extLst>
              <a:ext uri="{FF2B5EF4-FFF2-40B4-BE49-F238E27FC236}">
                <a16:creationId xmlns:a16="http://schemas.microsoft.com/office/drawing/2014/main" id="{453C9023-B29C-4D94-A5D9-A77E28C857C7}"/>
              </a:ext>
            </a:extLst>
          </p:cNvPr>
          <p:cNvSpPr/>
          <p:nvPr/>
        </p:nvSpPr>
        <p:spPr>
          <a:xfrm>
            <a:off x="3611965" y="3190028"/>
            <a:ext cx="4842162" cy="2308324"/>
          </a:xfrm>
          <a:prstGeom prst="rect">
            <a:avLst/>
          </a:prstGeom>
        </p:spPr>
        <p:txBody>
          <a:bodyPr wrap="square">
            <a:spAutoFit/>
          </a:bodyPr>
          <a:lstStyle/>
          <a:p>
            <a:pPr>
              <a:spcAft>
                <a:spcPts val="0"/>
              </a:spcAft>
            </a:pPr>
            <a:r>
              <a:rPr lang="en-US" sz="2400" dirty="0"/>
              <a:t>Sometimes we don’t assume </a:t>
            </a:r>
            <a:br>
              <a:rPr lang="en-US" sz="2400" dirty="0"/>
            </a:br>
            <a:r>
              <a:rPr lang="en-US" sz="2400" dirty="0"/>
              <a:t>   the agent does the optimal thing,</a:t>
            </a:r>
          </a:p>
          <a:p>
            <a:pPr>
              <a:spcAft>
                <a:spcPts val="0"/>
              </a:spcAft>
            </a:pPr>
            <a:r>
              <a:rPr lang="en-US" sz="2400" dirty="0"/>
              <a:t>but follows some </a:t>
            </a:r>
            <a:r>
              <a:rPr lang="en-US" sz="2400" dirty="0">
                <a:solidFill>
                  <a:schemeClr val="tx2"/>
                </a:solidFill>
              </a:rPr>
              <a:t>Plan/Policy </a:t>
            </a:r>
            <a:r>
              <a:rPr lang="el-GR" altLang="en-US" sz="2400" dirty="0">
                <a:latin typeface="Times New Roman"/>
                <a:cs typeface="Times New Roman" panose="02020603050405020304" pitchFamily="18" charset="0"/>
                <a:sym typeface="Symbol" panose="05050102010706020507" pitchFamily="18" charset="2"/>
              </a:rPr>
              <a:t>π</a:t>
            </a:r>
            <a:r>
              <a:rPr lang="en-US" sz="2400" dirty="0"/>
              <a:t>(s) = a</a:t>
            </a:r>
          </a:p>
          <a:p>
            <a:pPr>
              <a:spcAft>
                <a:spcPts val="0"/>
              </a:spcAft>
            </a:pPr>
            <a:r>
              <a:rPr lang="en-US" sz="2400" dirty="0"/>
              <a:t>  i.e. specifies which action </a:t>
            </a:r>
            <a:br>
              <a:rPr lang="en-US" sz="2400" dirty="0"/>
            </a:br>
            <a:r>
              <a:rPr lang="en-US" sz="2400" dirty="0"/>
              <a:t>        the agent should take </a:t>
            </a:r>
            <a:br>
              <a:rPr lang="en-US" sz="2400" dirty="0"/>
            </a:br>
            <a:r>
              <a:rPr lang="en-US" sz="2400" dirty="0"/>
              <a:t>        on each state.</a:t>
            </a:r>
          </a:p>
        </p:txBody>
      </p:sp>
      <p:sp>
        <p:nvSpPr>
          <p:cNvPr id="26" name="TextBox 25">
            <a:extLst>
              <a:ext uri="{FF2B5EF4-FFF2-40B4-BE49-F238E27FC236}">
                <a16:creationId xmlns:a16="http://schemas.microsoft.com/office/drawing/2014/main" id="{62E1C704-1D71-448E-BED1-281F92F00440}"/>
              </a:ext>
            </a:extLst>
          </p:cNvPr>
          <p:cNvSpPr txBox="1"/>
          <p:nvPr/>
        </p:nvSpPr>
        <p:spPr bwMode="auto">
          <a:xfrm>
            <a:off x="1325691" y="5607120"/>
            <a:ext cx="484216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pPr>
              <a:spcAft>
                <a:spcPts val="0"/>
              </a:spcAft>
            </a:pPr>
            <a:r>
              <a:rPr lang="en-CA" altLang="en-US" sz="2800" dirty="0">
                <a:solidFill>
                  <a:srgbClr val="FF00FF"/>
                </a:solidFill>
              </a:rPr>
              <a:t>v(</a:t>
            </a:r>
            <a:r>
              <a:rPr lang="en-CA" altLang="en-US" sz="2800" dirty="0">
                <a:solidFill>
                  <a:srgbClr val="FFC000"/>
                </a:solidFill>
              </a:rPr>
              <a:t>s</a:t>
            </a:r>
            <a:r>
              <a:rPr lang="en-CA" altLang="en-US" sz="2800" dirty="0">
                <a:solidFill>
                  <a:srgbClr val="FF00FF"/>
                </a:solidFill>
              </a:rPr>
              <a:t>) </a:t>
            </a:r>
            <a:r>
              <a:rPr lang="en-US" sz="2800" dirty="0"/>
              <a:t> </a:t>
            </a:r>
          </a:p>
          <a:p>
            <a:pPr>
              <a:spcAft>
                <a:spcPts val="0"/>
              </a:spcAft>
            </a:pPr>
            <a:r>
              <a:rPr lang="en-US" dirty="0"/>
              <a:t>  </a:t>
            </a:r>
            <a:r>
              <a:rPr lang="en-US" sz="2400" dirty="0"/>
              <a:t> </a:t>
            </a:r>
            <a:r>
              <a:rPr lang="en-US" sz="1400" dirty="0"/>
              <a:t>  </a:t>
            </a:r>
            <a:r>
              <a:rPr lang="en-US" sz="2000" dirty="0"/>
              <a:t> </a:t>
            </a:r>
            <a:r>
              <a:rPr lang="en-US" sz="2400" dirty="0"/>
              <a:t> </a:t>
            </a:r>
            <a:r>
              <a:rPr lang="en-US" dirty="0"/>
              <a:t>  =</a:t>
            </a:r>
            <a:endParaRPr lang="en-US" sz="2800" dirty="0"/>
          </a:p>
        </p:txBody>
      </p:sp>
      <p:sp>
        <p:nvSpPr>
          <p:cNvPr id="27" name="Oval 26">
            <a:extLst>
              <a:ext uri="{FF2B5EF4-FFF2-40B4-BE49-F238E27FC236}">
                <a16:creationId xmlns:a16="http://schemas.microsoft.com/office/drawing/2014/main" id="{B635AA66-87C0-417C-8F5D-F00312F73C0F}"/>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28" name="Straight Arrow Connector 27">
            <a:extLst>
              <a:ext uri="{FF2B5EF4-FFF2-40B4-BE49-F238E27FC236}">
                <a16:creationId xmlns:a16="http://schemas.microsoft.com/office/drawing/2014/main" id="{424ABC95-02F1-4FDB-A56D-D913DF7AB302}"/>
              </a:ext>
            </a:extLst>
          </p:cNvPr>
          <p:cNvCxnSpPr>
            <a:cxnSpLocks/>
            <a:stCxn id="27" idx="6"/>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29" name="Straight Arrow Connector 28">
            <a:extLst>
              <a:ext uri="{FF2B5EF4-FFF2-40B4-BE49-F238E27FC236}">
                <a16:creationId xmlns:a16="http://schemas.microsoft.com/office/drawing/2014/main" id="{5CD96C7A-CEDC-429A-A495-442A427E01FE}"/>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30" name="Straight Arrow Connector 29">
            <a:extLst>
              <a:ext uri="{FF2B5EF4-FFF2-40B4-BE49-F238E27FC236}">
                <a16:creationId xmlns:a16="http://schemas.microsoft.com/office/drawing/2014/main" id="{88C13390-7DC0-4330-B734-403083FD4A67}"/>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31" name="Straight Arrow Connector 30">
            <a:extLst>
              <a:ext uri="{FF2B5EF4-FFF2-40B4-BE49-F238E27FC236}">
                <a16:creationId xmlns:a16="http://schemas.microsoft.com/office/drawing/2014/main" id="{82739F01-A037-4825-A7CE-EAC262615324}"/>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32" name="Oval 31">
            <a:extLst>
              <a:ext uri="{FF2B5EF4-FFF2-40B4-BE49-F238E27FC236}">
                <a16:creationId xmlns:a16="http://schemas.microsoft.com/office/drawing/2014/main" id="{D0AE14F5-35B3-48DC-BA79-080CB21FF2AE}"/>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3" name="Rectangle 32">
            <a:extLst>
              <a:ext uri="{FF2B5EF4-FFF2-40B4-BE49-F238E27FC236}">
                <a16:creationId xmlns:a16="http://schemas.microsoft.com/office/drawing/2014/main" id="{25DC55A0-D1F4-4060-B0B6-4D697952F9F5}"/>
              </a:ext>
            </a:extLst>
          </p:cNvPr>
          <p:cNvSpPr/>
          <p:nvPr/>
        </p:nvSpPr>
        <p:spPr>
          <a:xfrm>
            <a:off x="1894180" y="1745157"/>
            <a:ext cx="449937" cy="461665"/>
          </a:xfrm>
          <a:prstGeom prst="rect">
            <a:avLst/>
          </a:prstGeom>
        </p:spPr>
        <p:txBody>
          <a:bodyPr wrap="square">
            <a:spAutoFit/>
          </a:bodyPr>
          <a:lstStyle/>
          <a:p>
            <a:pPr>
              <a:spcAft>
                <a:spcPts val="0"/>
              </a:spcAft>
            </a:pPr>
            <a:r>
              <a:rPr lang="en-US" sz="2400" dirty="0"/>
              <a:t>s</a:t>
            </a:r>
            <a:endParaRPr lang="en-CA" sz="2400" baseline="-25000" dirty="0"/>
          </a:p>
        </p:txBody>
      </p:sp>
      <p:pic>
        <p:nvPicPr>
          <p:cNvPr id="34" name="Picture 33">
            <a:extLst>
              <a:ext uri="{FF2B5EF4-FFF2-40B4-BE49-F238E27FC236}">
                <a16:creationId xmlns:a16="http://schemas.microsoft.com/office/drawing/2014/main" id="{7040364A-016C-42AD-8665-B5E59649596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29270"/>
            <a:ext cx="361526" cy="457200"/>
          </a:xfrm>
          <a:prstGeom prst="rect">
            <a:avLst/>
          </a:prstGeom>
        </p:spPr>
      </p:pic>
      <p:sp>
        <p:nvSpPr>
          <p:cNvPr id="35" name="Rectangle 34">
            <a:extLst>
              <a:ext uri="{FF2B5EF4-FFF2-40B4-BE49-F238E27FC236}">
                <a16:creationId xmlns:a16="http://schemas.microsoft.com/office/drawing/2014/main" id="{193125B0-295A-4A71-98E4-1D5A2264B14F}"/>
              </a:ext>
            </a:extLst>
          </p:cNvPr>
          <p:cNvSpPr/>
          <p:nvPr/>
        </p:nvSpPr>
        <p:spPr>
          <a:xfrm>
            <a:off x="2724935" y="1250880"/>
            <a:ext cx="449937" cy="461665"/>
          </a:xfrm>
          <a:prstGeom prst="rect">
            <a:avLst/>
          </a:prstGeom>
        </p:spPr>
        <p:txBody>
          <a:bodyPr wrap="square">
            <a:spAutoFit/>
          </a:bodyPr>
          <a:lstStyle/>
          <a:p>
            <a:pPr>
              <a:spcAft>
                <a:spcPts val="0"/>
              </a:spcAft>
            </a:pPr>
            <a:r>
              <a:rPr lang="en-US" sz="2400" dirty="0"/>
              <a:t>a</a:t>
            </a:r>
            <a:endParaRPr lang="en-CA" sz="2400" baseline="-25000" dirty="0"/>
          </a:p>
        </p:txBody>
      </p:sp>
      <p:sp>
        <p:nvSpPr>
          <p:cNvPr id="36" name="Rectangle 35">
            <a:extLst>
              <a:ext uri="{FF2B5EF4-FFF2-40B4-BE49-F238E27FC236}">
                <a16:creationId xmlns:a16="http://schemas.microsoft.com/office/drawing/2014/main" id="{57987357-8A79-424A-ACFC-60E00E2A5D35}"/>
              </a:ext>
            </a:extLst>
          </p:cNvPr>
          <p:cNvSpPr/>
          <p:nvPr/>
        </p:nvSpPr>
        <p:spPr>
          <a:xfrm>
            <a:off x="3485934" y="1694674"/>
            <a:ext cx="449937" cy="461665"/>
          </a:xfrm>
          <a:prstGeom prst="rect">
            <a:avLst/>
          </a:prstGeom>
        </p:spPr>
        <p:txBody>
          <a:bodyPr wrap="square">
            <a:spAutoFit/>
          </a:bodyPr>
          <a:lstStyle/>
          <a:p>
            <a:pPr>
              <a:spcAft>
                <a:spcPts val="0"/>
              </a:spcAft>
            </a:pPr>
            <a:r>
              <a:rPr lang="en-US" sz="2400" dirty="0"/>
              <a:t> s'</a:t>
            </a:r>
            <a:endParaRPr lang="en-CA" sz="2400" baseline="-25000" dirty="0"/>
          </a:p>
        </p:txBody>
      </p:sp>
      <p:sp>
        <p:nvSpPr>
          <p:cNvPr id="39" name="TextBox 38">
            <a:extLst>
              <a:ext uri="{FF2B5EF4-FFF2-40B4-BE49-F238E27FC236}">
                <a16:creationId xmlns:a16="http://schemas.microsoft.com/office/drawing/2014/main" id="{31465A03-2873-49AE-BDC3-D942F77388FB}"/>
              </a:ext>
            </a:extLst>
          </p:cNvPr>
          <p:cNvSpPr txBox="1"/>
          <p:nvPr/>
        </p:nvSpPr>
        <p:spPr bwMode="auto">
          <a:xfrm>
            <a:off x="2274516" y="5985314"/>
            <a:ext cx="17002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a:spAutoFit/>
          </a:bodyPr>
          <a:lstStyle/>
          <a:p>
            <a:r>
              <a:rPr lang="en-US" sz="2800" dirty="0" err="1"/>
              <a:t>max</a:t>
            </a:r>
            <a:r>
              <a:rPr lang="en-US" sz="2800" baseline="-25000" dirty="0" err="1"/>
              <a:t>actions</a:t>
            </a:r>
            <a:r>
              <a:rPr lang="en-US" sz="2800" baseline="-25000" dirty="0"/>
              <a:t> a</a:t>
            </a:r>
            <a:endParaRPr lang="en-GB" dirty="0"/>
          </a:p>
        </p:txBody>
      </p:sp>
      <p:sp>
        <p:nvSpPr>
          <p:cNvPr id="45" name="Rectangle 44">
            <a:extLst>
              <a:ext uri="{FF2B5EF4-FFF2-40B4-BE49-F238E27FC236}">
                <a16:creationId xmlns:a16="http://schemas.microsoft.com/office/drawing/2014/main" id="{D8544D48-AA67-4237-8E1D-092626AC73BA}"/>
              </a:ext>
            </a:extLst>
          </p:cNvPr>
          <p:cNvSpPr/>
          <p:nvPr/>
        </p:nvSpPr>
        <p:spPr>
          <a:xfrm>
            <a:off x="3951418" y="6016092"/>
            <a:ext cx="2208655" cy="461665"/>
          </a:xfrm>
          <a:prstGeom prst="rect">
            <a:avLst/>
          </a:prstGeom>
        </p:spPr>
        <p:txBody>
          <a:bodyPr wrap="square">
            <a:spAutoFit/>
          </a:bodyPr>
          <a:lstStyle/>
          <a:p>
            <a:pPr>
              <a:spcAft>
                <a:spcPts val="0"/>
              </a:spcAft>
            </a:pPr>
            <a:r>
              <a:rPr lang="en-US" sz="2400" dirty="0"/>
              <a:t>sum</a:t>
            </a:r>
            <a:r>
              <a:rPr lang="en-US" sz="2400" baseline="-25000" dirty="0"/>
              <a:t>s' </a:t>
            </a:r>
            <a:r>
              <a:rPr lang="en-US" sz="2400" dirty="0"/>
              <a:t>P</a:t>
            </a:r>
            <a:r>
              <a:rPr lang="en-US" sz="2400" baseline="30000" dirty="0"/>
              <a:t>a</a:t>
            </a:r>
            <a:r>
              <a:rPr lang="en-US" sz="2400" dirty="0"/>
              <a:t>(</a:t>
            </a:r>
            <a:r>
              <a:rPr lang="en-US" sz="2400" dirty="0" err="1"/>
              <a:t>s,s</a:t>
            </a:r>
            <a:r>
              <a:rPr lang="en-US" sz="2400" dirty="0"/>
              <a:t>') × </a:t>
            </a:r>
          </a:p>
        </p:txBody>
      </p:sp>
      <p:sp>
        <p:nvSpPr>
          <p:cNvPr id="47" name="Rectangle 46">
            <a:extLst>
              <a:ext uri="{FF2B5EF4-FFF2-40B4-BE49-F238E27FC236}">
                <a16:creationId xmlns:a16="http://schemas.microsoft.com/office/drawing/2014/main" id="{7B0AC44C-6811-44EB-B06F-B11DCB47CD7A}"/>
              </a:ext>
            </a:extLst>
          </p:cNvPr>
          <p:cNvSpPr/>
          <p:nvPr/>
        </p:nvSpPr>
        <p:spPr>
          <a:xfrm>
            <a:off x="5776758" y="6016092"/>
            <a:ext cx="2479961" cy="461665"/>
          </a:xfrm>
          <a:prstGeom prst="rect">
            <a:avLst/>
          </a:prstGeom>
        </p:spPr>
        <p:txBody>
          <a:bodyPr wrap="square">
            <a:spAutoFit/>
          </a:bodyPr>
          <a:lstStyle/>
          <a:p>
            <a:pPr>
              <a:spcAft>
                <a:spcPts val="0"/>
              </a:spcAft>
            </a:pPr>
            <a:r>
              <a:rPr lang="en-US" sz="2400" dirty="0"/>
              <a:t>[R</a:t>
            </a:r>
            <a:r>
              <a:rPr lang="en-US" sz="2400" baseline="30000" dirty="0"/>
              <a:t>a</a:t>
            </a:r>
            <a:r>
              <a:rPr lang="en-US" sz="2400" dirty="0"/>
              <a:t>(</a:t>
            </a:r>
            <a:r>
              <a:rPr lang="en-US" sz="2400" dirty="0" err="1"/>
              <a:t>s,s</a:t>
            </a:r>
            <a:r>
              <a:rPr lang="en-US" sz="2400" dirty="0"/>
              <a:t>') +</a:t>
            </a:r>
          </a:p>
        </p:txBody>
      </p:sp>
      <p:sp>
        <p:nvSpPr>
          <p:cNvPr id="48" name="Rectangle 47">
            <a:extLst>
              <a:ext uri="{FF2B5EF4-FFF2-40B4-BE49-F238E27FC236}">
                <a16:creationId xmlns:a16="http://schemas.microsoft.com/office/drawing/2014/main" id="{95A90EDC-D1FE-4C16-AF7E-55B079C47507}"/>
              </a:ext>
            </a:extLst>
          </p:cNvPr>
          <p:cNvSpPr/>
          <p:nvPr/>
        </p:nvSpPr>
        <p:spPr>
          <a:xfrm>
            <a:off x="7715847" y="6016092"/>
            <a:ext cx="1178188"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r>
              <a:rPr lang="en-US" sz="2400" dirty="0">
                <a:solidFill>
                  <a:schemeClr val="tx2"/>
                </a:solidFill>
              </a:rPr>
              <a:t> ]</a:t>
            </a:r>
          </a:p>
        </p:txBody>
      </p:sp>
      <p:sp>
        <p:nvSpPr>
          <p:cNvPr id="49" name="Rectangle 48">
            <a:extLst>
              <a:ext uri="{FF2B5EF4-FFF2-40B4-BE49-F238E27FC236}">
                <a16:creationId xmlns:a16="http://schemas.microsoft.com/office/drawing/2014/main" id="{757C09E4-3B7F-499D-BABB-4CEDEF821738}"/>
              </a:ext>
            </a:extLst>
          </p:cNvPr>
          <p:cNvSpPr/>
          <p:nvPr/>
        </p:nvSpPr>
        <p:spPr>
          <a:xfrm>
            <a:off x="7066497" y="6016092"/>
            <a:ext cx="774110"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p>
        </p:txBody>
      </p:sp>
      <p:grpSp>
        <p:nvGrpSpPr>
          <p:cNvPr id="50" name="Group 49">
            <a:extLst>
              <a:ext uri="{FF2B5EF4-FFF2-40B4-BE49-F238E27FC236}">
                <a16:creationId xmlns:a16="http://schemas.microsoft.com/office/drawing/2014/main" id="{F94A8B57-058E-4C89-BB80-C01C13A467B3}"/>
              </a:ext>
            </a:extLst>
          </p:cNvPr>
          <p:cNvGrpSpPr/>
          <p:nvPr/>
        </p:nvGrpSpPr>
        <p:grpSpPr>
          <a:xfrm>
            <a:off x="4017387" y="5431707"/>
            <a:ext cx="4480560" cy="717221"/>
            <a:chOff x="4017387" y="5431707"/>
            <a:chExt cx="4480560" cy="717221"/>
          </a:xfrm>
        </p:grpSpPr>
        <p:sp>
          <p:nvSpPr>
            <p:cNvPr id="51" name="Left Brace 50">
              <a:extLst>
                <a:ext uri="{FF2B5EF4-FFF2-40B4-BE49-F238E27FC236}">
                  <a16:creationId xmlns:a16="http://schemas.microsoft.com/office/drawing/2014/main" id="{3A798547-BEE8-46BD-A8BB-23E7A53F302F}"/>
                </a:ext>
              </a:extLst>
            </p:cNvPr>
            <p:cNvSpPr/>
            <p:nvPr/>
          </p:nvSpPr>
          <p:spPr bwMode="auto">
            <a:xfrm rot="5400000">
              <a:off x="6095531" y="3746513"/>
              <a:ext cx="324271" cy="4480560"/>
            </a:xfrm>
            <a:prstGeom prst="leftBrace">
              <a:avLst/>
            </a:prstGeom>
            <a:noFill/>
            <a:ln w="15875" cap="sq" cmpd="sng" algn="ctr">
              <a:solidFill>
                <a:schemeClr val="tx2"/>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GB"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52" name="Rectangle 51">
              <a:extLst>
                <a:ext uri="{FF2B5EF4-FFF2-40B4-BE49-F238E27FC236}">
                  <a16:creationId xmlns:a16="http://schemas.microsoft.com/office/drawing/2014/main" id="{EE022779-49FB-48F4-BEDF-CECA9AE86708}"/>
                </a:ext>
              </a:extLst>
            </p:cNvPr>
            <p:cNvSpPr/>
            <p:nvPr/>
          </p:nvSpPr>
          <p:spPr>
            <a:xfrm>
              <a:off x="5448295" y="5431707"/>
              <a:ext cx="1178188" cy="461665"/>
            </a:xfrm>
            <a:prstGeom prst="rect">
              <a:avLst/>
            </a:prstGeom>
          </p:spPr>
          <p:txBody>
            <a:bodyPr wrap="square">
              <a:spAutoFit/>
            </a:bodyPr>
            <a:lstStyle/>
            <a:p>
              <a:pPr>
                <a:spcAft>
                  <a:spcPts val="0"/>
                </a:spcAft>
              </a:pPr>
              <a:r>
                <a:rPr lang="en-CA" altLang="en-US" sz="2400" dirty="0">
                  <a:solidFill>
                    <a:srgbClr val="FF00FF"/>
                  </a:solidFill>
                </a:rPr>
                <a:t>v(</a:t>
              </a:r>
              <a:r>
                <a:rPr lang="en-CA" altLang="en-US" sz="2400" dirty="0" err="1">
                  <a:solidFill>
                    <a:srgbClr val="FFC000"/>
                  </a:solidFill>
                </a:rPr>
                <a:t>s,a</a:t>
              </a:r>
              <a:r>
                <a:rPr lang="en-CA" altLang="en-US" sz="2400" dirty="0">
                  <a:solidFill>
                    <a:srgbClr val="FF00FF"/>
                  </a:solidFill>
                </a:rPr>
                <a:t>) =</a:t>
              </a:r>
              <a:endParaRPr lang="en-US" sz="2400" dirty="0"/>
            </a:p>
          </p:txBody>
        </p:sp>
      </p:grpSp>
      <p:sp>
        <p:nvSpPr>
          <p:cNvPr id="25" name="Rectangle 24">
            <a:extLst>
              <a:ext uri="{FF2B5EF4-FFF2-40B4-BE49-F238E27FC236}">
                <a16:creationId xmlns:a16="http://schemas.microsoft.com/office/drawing/2014/main" id="{3681AABF-2215-4409-AB98-A05DCBA43C87}"/>
              </a:ext>
            </a:extLst>
          </p:cNvPr>
          <p:cNvSpPr/>
          <p:nvPr/>
        </p:nvSpPr>
        <p:spPr>
          <a:xfrm>
            <a:off x="2381901" y="5752166"/>
            <a:ext cx="1193935" cy="461665"/>
          </a:xfrm>
          <a:prstGeom prst="rect">
            <a:avLst/>
          </a:prstGeom>
        </p:spPr>
        <p:txBody>
          <a:bodyPr wrap="square">
            <a:spAutoFit/>
          </a:bodyPr>
          <a:lstStyle/>
          <a:p>
            <a:pPr>
              <a:spcAft>
                <a:spcPts val="0"/>
              </a:spcAft>
            </a:pPr>
            <a:r>
              <a:rPr lang="el-GR" altLang="en-US" sz="2400" dirty="0">
                <a:latin typeface="Times New Roman"/>
                <a:cs typeface="Times New Roman" panose="02020603050405020304" pitchFamily="18" charset="0"/>
                <a:sym typeface="Symbol" panose="05050102010706020507" pitchFamily="18" charset="2"/>
              </a:rPr>
              <a:t>π</a:t>
            </a:r>
            <a:r>
              <a:rPr lang="en-US" sz="2400" dirty="0"/>
              <a:t>(s) = a</a:t>
            </a:r>
          </a:p>
        </p:txBody>
      </p:sp>
      <p:cxnSp>
        <p:nvCxnSpPr>
          <p:cNvPr id="4" name="Straight Connector 3">
            <a:extLst>
              <a:ext uri="{FF2B5EF4-FFF2-40B4-BE49-F238E27FC236}">
                <a16:creationId xmlns:a16="http://schemas.microsoft.com/office/drawing/2014/main" id="{724D033B-6D81-4EF5-B8D9-9DB0913123FE}"/>
              </a:ext>
            </a:extLst>
          </p:cNvPr>
          <p:cNvCxnSpPr>
            <a:cxnSpLocks/>
          </p:cNvCxnSpPr>
          <p:nvPr/>
        </p:nvCxnSpPr>
        <p:spPr bwMode="auto">
          <a:xfrm flipV="1">
            <a:off x="2375067" y="6304049"/>
            <a:ext cx="1401091" cy="102242"/>
          </a:xfrm>
          <a:prstGeom prst="line">
            <a:avLst/>
          </a:prstGeom>
          <a:noFill/>
          <a:ln w="38100" cap="sq" cmpd="sng" algn="ctr">
            <a:solidFill>
              <a:schemeClr val="hlink"/>
            </a:solidFill>
            <a:prstDash val="solid"/>
            <a:round/>
            <a:headEnd type="none" w="med" len="med"/>
            <a:tailEnd type="none" w="med" len="med"/>
          </a:ln>
          <a:effectLst/>
        </p:spPr>
      </p:cxnSp>
      <p:sp>
        <p:nvSpPr>
          <p:cNvPr id="37" name="Rectangle 36">
            <a:extLst>
              <a:ext uri="{FF2B5EF4-FFF2-40B4-BE49-F238E27FC236}">
                <a16:creationId xmlns:a16="http://schemas.microsoft.com/office/drawing/2014/main" id="{81616A3F-821B-4D34-836B-D9B125313FBD}"/>
              </a:ext>
            </a:extLst>
          </p:cNvPr>
          <p:cNvSpPr/>
          <p:nvPr/>
        </p:nvSpPr>
        <p:spPr>
          <a:xfrm>
            <a:off x="1420090" y="5819104"/>
            <a:ext cx="255735" cy="400110"/>
          </a:xfrm>
          <a:prstGeom prst="rect">
            <a:avLst/>
          </a:prstGeom>
        </p:spPr>
        <p:txBody>
          <a:bodyPr wrap="square">
            <a:spAutoFit/>
          </a:bodyPr>
          <a:lstStyle/>
          <a:p>
            <a:pPr>
              <a:spcAft>
                <a:spcPts val="0"/>
              </a:spcAft>
            </a:pPr>
            <a:r>
              <a:rPr lang="el-GR" altLang="en-US" sz="2000" dirty="0">
                <a:latin typeface="Times New Roman"/>
                <a:cs typeface="Times New Roman" panose="02020603050405020304" pitchFamily="18" charset="0"/>
                <a:sym typeface="Symbol" panose="05050102010706020507" pitchFamily="18" charset="2"/>
              </a:rPr>
              <a:t>π</a:t>
            </a:r>
            <a:endParaRPr lang="en-US" sz="2000" dirty="0"/>
          </a:p>
        </p:txBody>
      </p:sp>
      <p:sp>
        <p:nvSpPr>
          <p:cNvPr id="38" name="Rectangle 37">
            <a:extLst>
              <a:ext uri="{FF2B5EF4-FFF2-40B4-BE49-F238E27FC236}">
                <a16:creationId xmlns:a16="http://schemas.microsoft.com/office/drawing/2014/main" id="{F7EEF881-754A-444D-882E-4729C016CB70}"/>
              </a:ext>
            </a:extLst>
          </p:cNvPr>
          <p:cNvSpPr/>
          <p:nvPr/>
        </p:nvSpPr>
        <p:spPr>
          <a:xfrm>
            <a:off x="5507176" y="5555865"/>
            <a:ext cx="255735" cy="400110"/>
          </a:xfrm>
          <a:prstGeom prst="rect">
            <a:avLst/>
          </a:prstGeom>
        </p:spPr>
        <p:txBody>
          <a:bodyPr wrap="square">
            <a:spAutoFit/>
          </a:bodyPr>
          <a:lstStyle/>
          <a:p>
            <a:pPr>
              <a:spcAft>
                <a:spcPts val="0"/>
              </a:spcAft>
            </a:pPr>
            <a:r>
              <a:rPr lang="el-GR" altLang="en-US" sz="2000" dirty="0">
                <a:latin typeface="Times New Roman"/>
                <a:cs typeface="Times New Roman" panose="02020603050405020304" pitchFamily="18" charset="0"/>
                <a:sym typeface="Symbol" panose="05050102010706020507" pitchFamily="18" charset="2"/>
              </a:rPr>
              <a:t>π</a:t>
            </a:r>
            <a:endParaRPr lang="en-US" sz="2000" dirty="0"/>
          </a:p>
        </p:txBody>
      </p:sp>
      <p:pic>
        <p:nvPicPr>
          <p:cNvPr id="2" name="Picture 809" descr="Image may contain: 1 person, indoor">
            <a:extLst>
              <a:ext uri="{FF2B5EF4-FFF2-40B4-BE49-F238E27FC236}">
                <a16:creationId xmlns:a16="http://schemas.microsoft.com/office/drawing/2014/main" id="{0B231CA9-ED91-8AE8-AD1E-2D783D122592}"/>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062"/>
          <a:stretch/>
        </p:blipFill>
        <p:spPr bwMode="auto">
          <a:xfrm>
            <a:off x="190625" y="215935"/>
            <a:ext cx="1186373" cy="1034945"/>
          </a:xfrm>
          <a:prstGeom prst="rect">
            <a:avLst/>
          </a:prstGeom>
          <a:noFill/>
          <a:extLst>
            <a:ext uri="{909E8E84-426E-40DD-AFC4-6F175D3DCCD1}">
              <a14:hiddenFill xmlns:a14="http://schemas.microsoft.com/office/drawing/2010/main">
                <a:solidFill>
                  <a:srgbClr val="FFFFFF"/>
                </a:solidFill>
              </a14:hiddenFill>
            </a:ext>
          </a:extLst>
        </p:spPr>
      </p:pic>
      <p:sp>
        <p:nvSpPr>
          <p:cNvPr id="3" name="Rounded Rectangular Callout 97">
            <a:extLst>
              <a:ext uri="{FF2B5EF4-FFF2-40B4-BE49-F238E27FC236}">
                <a16:creationId xmlns:a16="http://schemas.microsoft.com/office/drawing/2014/main" id="{1B680321-6BBD-0EB4-32B1-268A89674DA8}"/>
              </a:ext>
            </a:extLst>
          </p:cNvPr>
          <p:cNvSpPr/>
          <p:nvPr/>
        </p:nvSpPr>
        <p:spPr>
          <a:xfrm>
            <a:off x="132457" y="2715868"/>
            <a:ext cx="3562694" cy="2451735"/>
          </a:xfrm>
          <a:prstGeom prst="wedgeRoundRectCallout">
            <a:avLst>
              <a:gd name="adj1" fmla="val -25463"/>
              <a:gd name="adj2" fmla="val -62308"/>
              <a:gd name="adj3" fmla="val 16667"/>
            </a:avLst>
          </a:prstGeom>
          <a:ln w="25400">
            <a:solidFill>
              <a:schemeClr val="tx2"/>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Why learn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 </a:t>
            </a:r>
            <a:br>
              <a:rPr lang="en-CA" altLang="en-US" sz="2400" dirty="0">
                <a:solidFill>
                  <a:srgbClr val="FF00FF"/>
                </a:solidFill>
              </a:rPr>
            </a:br>
            <a:r>
              <a:rPr lang="en-CA" altLang="en-US" sz="2400" dirty="0">
                <a:cs typeface="Times New Roman" panose="02020603050405020304" pitchFamily="18" charset="0"/>
                <a:sym typeface="Symbol" panose="05050102010706020507" pitchFamily="18" charset="2"/>
              </a:rPr>
              <a:t>for current plan </a:t>
            </a:r>
            <a:r>
              <a:rPr lang="el-GR" altLang="en-US" sz="2400" dirty="0">
                <a:latin typeface="Times New Roman"/>
                <a:cs typeface="Times New Roman" panose="02020603050405020304" pitchFamily="18" charset="0"/>
                <a:sym typeface="Symbol" panose="05050102010706020507" pitchFamily="18" charset="2"/>
              </a:rPr>
              <a:t>π</a:t>
            </a:r>
            <a:r>
              <a:rPr lang="en-CA" altLang="en-US" sz="2400" dirty="0">
                <a:cs typeface="Times New Roman" panose="02020603050405020304" pitchFamily="18" charset="0"/>
                <a:sym typeface="Symbol" panose="05050102010706020507" pitchFamily="18" charset="2"/>
              </a:rPr>
              <a:t> </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before updating the plan</a:t>
            </a:r>
            <a:r>
              <a:rPr lang="en-CA" sz="2400" dirty="0">
                <a:cs typeface="Times New Roman" panose="02020603050405020304" pitchFamily="18" charset="0"/>
                <a:sym typeface="Symbol" panose="05050102010706020507" pitchFamily="18" charset="2"/>
              </a:rPr>
              <a:t>?</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would always use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the plan corresponding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the current </a:t>
            </a:r>
            <a:r>
              <a:rPr lang="en-CA" altLang="en-US" sz="2400" dirty="0">
                <a:solidFill>
                  <a:srgbClr val="FF00FF"/>
                </a:solidFill>
              </a:rPr>
              <a:t>v(</a:t>
            </a:r>
            <a:r>
              <a:rPr lang="en-CA" altLang="en-US" sz="2400" dirty="0">
                <a:solidFill>
                  <a:srgbClr val="FFC000"/>
                </a:solidFill>
              </a:rPr>
              <a:t>s</a:t>
            </a:r>
            <a:r>
              <a:rPr lang="en-CA" altLang="en-US" sz="2400" dirty="0">
                <a:solidFill>
                  <a:srgbClr val="FF00FF"/>
                </a:solidFill>
              </a:rPr>
              <a:t>)</a:t>
            </a:r>
            <a:r>
              <a:rPr lang="en-CA" sz="2400" dirty="0">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3872942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3">
                                            <p:txEl>
                                              <p:pRg st="0" end="0"/>
                                            </p:txEl>
                                          </p:spTgt>
                                        </p:tgtEl>
                                        <p:attrNameLst>
                                          <p:attrName>style.visibility</p:attrName>
                                        </p:attrNameLst>
                                      </p:cBhvr>
                                      <p:to>
                                        <p:strVal val="visible"/>
                                      </p:to>
                                    </p:set>
                                    <p:anim calcmode="lin" valueType="num">
                                      <p:cBhvr additive="base">
                                        <p:cTn id="7"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3">
                                            <p:txEl>
                                              <p:pRg st="1" end="1"/>
                                            </p:txEl>
                                          </p:spTgt>
                                        </p:tgtEl>
                                        <p:attrNameLst>
                                          <p:attrName>style.visibility</p:attrName>
                                        </p:attrNameLst>
                                      </p:cBhvr>
                                      <p:to>
                                        <p:strVal val="visible"/>
                                      </p:to>
                                    </p:set>
                                    <p:anim calcmode="lin" valueType="num">
                                      <p:cBhvr additive="base">
                                        <p:cTn id="15"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3">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7">
                                            <p:txEl>
                                              <p:pRg st="0" end="0"/>
                                            </p:txEl>
                                          </p:spTgt>
                                        </p:tgtEl>
                                        <p:attrNameLst>
                                          <p:attrName>style.visibility</p:attrName>
                                        </p:attrNameLst>
                                      </p:cBhvr>
                                      <p:to>
                                        <p:strVal val="visible"/>
                                      </p:to>
                                    </p:set>
                                    <p:anim calcmode="lin" valueType="num">
                                      <p:cBhvr additive="base">
                                        <p:cTn id="19"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7">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8">
                                            <p:txEl>
                                              <p:pRg st="0" end="0"/>
                                            </p:txEl>
                                          </p:spTgt>
                                        </p:tgtEl>
                                        <p:attrNameLst>
                                          <p:attrName>style.visibility</p:attrName>
                                        </p:attrNameLst>
                                      </p:cBhvr>
                                      <p:to>
                                        <p:strVal val="visible"/>
                                      </p:to>
                                    </p:set>
                                    <p:anim calcmode="lin" valueType="num">
                                      <p:cBhvr additive="base">
                                        <p:cTn id="23"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8">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63">
                                            <p:txEl>
                                              <p:pRg st="2" end="2"/>
                                            </p:txEl>
                                          </p:spTgt>
                                        </p:tgtEl>
                                        <p:attrNameLst>
                                          <p:attrName>style.visibility</p:attrName>
                                        </p:attrNameLst>
                                      </p:cBhvr>
                                      <p:to>
                                        <p:strVal val="visible"/>
                                      </p:to>
                                    </p:set>
                                    <p:anim calcmode="lin" valueType="num">
                                      <p:cBhvr additive="base">
                                        <p:cTn id="27" dur="500" fill="hold"/>
                                        <p:tgtEl>
                                          <p:spTgt spid="63">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3">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0-#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0-#ppt_w/2"/>
                                          </p:val>
                                        </p:tav>
                                        <p:tav tm="100000">
                                          <p:val>
                                            <p:strVal val="#ppt_x"/>
                                          </p:val>
                                        </p:tav>
                                      </p:tavLst>
                                    </p:anim>
                                    <p:anim calcmode="lin" valueType="num">
                                      <p:cBhvr additive="base">
                                        <p:cTn id="3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AutoShape 38">
            <a:extLst>
              <a:ext uri="{FF2B5EF4-FFF2-40B4-BE49-F238E27FC236}">
                <a16:creationId xmlns:a16="http://schemas.microsoft.com/office/drawing/2014/main" id="{47A49472-BDFD-4865-AA5B-BA731C1C5398}"/>
              </a:ext>
            </a:extLst>
          </p:cNvPr>
          <p:cNvSpPr>
            <a:spLocks noChangeArrowheads="1"/>
          </p:cNvSpPr>
          <p:nvPr/>
        </p:nvSpPr>
        <p:spPr bwMode="auto">
          <a:xfrm>
            <a:off x="151850" y="2400507"/>
            <a:ext cx="2717299" cy="965620"/>
          </a:xfrm>
          <a:prstGeom prst="wedgeRoundRectCallout">
            <a:avLst>
              <a:gd name="adj1" fmla="val -36674"/>
              <a:gd name="adj2" fmla="val 62426"/>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Now the state graph has cycles.</a:t>
            </a:r>
          </a:p>
        </p:txBody>
      </p:sp>
      <p:pic>
        <p:nvPicPr>
          <p:cNvPr id="62" name="Picture 61">
            <a:extLst>
              <a:ext uri="{FF2B5EF4-FFF2-40B4-BE49-F238E27FC236}">
                <a16:creationId xmlns:a16="http://schemas.microsoft.com/office/drawing/2014/main" id="{1CF64BB2-CC66-42D1-8A96-9CD56A26D1A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725" y="3462961"/>
            <a:ext cx="613290" cy="775589"/>
          </a:xfrm>
          <a:prstGeom prst="rect">
            <a:avLst/>
          </a:prstGeom>
        </p:spPr>
      </p:pic>
      <p:pic>
        <p:nvPicPr>
          <p:cNvPr id="63" name="Picture 2" descr="TYI 30: Expected number of Dice throws | Combinatorics and more">
            <a:extLst>
              <a:ext uri="{FF2B5EF4-FFF2-40B4-BE49-F238E27FC236}">
                <a16:creationId xmlns:a16="http://schemas.microsoft.com/office/drawing/2014/main" id="{B5767B04-2A9E-4D11-A636-FCB5FDC350F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sp>
        <p:nvSpPr>
          <p:cNvPr id="112" name="Rectangle 63">
            <a:extLst>
              <a:ext uri="{FF2B5EF4-FFF2-40B4-BE49-F238E27FC236}">
                <a16:creationId xmlns:a16="http://schemas.microsoft.com/office/drawing/2014/main" id="{B452808F-D772-465A-B66D-4579C3FC5C2C}"/>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31" name="Group 130">
            <a:extLst>
              <a:ext uri="{FF2B5EF4-FFF2-40B4-BE49-F238E27FC236}">
                <a16:creationId xmlns:a16="http://schemas.microsoft.com/office/drawing/2014/main" id="{A7987FDA-D421-4C18-B169-6337DC142D7A}"/>
              </a:ext>
            </a:extLst>
          </p:cNvPr>
          <p:cNvGrpSpPr/>
          <p:nvPr/>
        </p:nvGrpSpPr>
        <p:grpSpPr>
          <a:xfrm>
            <a:off x="1447800" y="626589"/>
            <a:ext cx="6248400" cy="2381567"/>
            <a:chOff x="1447800" y="626589"/>
            <a:chExt cx="6248400" cy="2381567"/>
          </a:xfrm>
        </p:grpSpPr>
        <p:sp>
          <p:nvSpPr>
            <p:cNvPr id="132" name="Oval 131">
              <a:extLst>
                <a:ext uri="{FF2B5EF4-FFF2-40B4-BE49-F238E27FC236}">
                  <a16:creationId xmlns:a16="http://schemas.microsoft.com/office/drawing/2014/main" id="{E53146C5-8427-43F7-BF6A-3B147AD1F0C1}"/>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3" name="Oval 132">
              <a:extLst>
                <a:ext uri="{FF2B5EF4-FFF2-40B4-BE49-F238E27FC236}">
                  <a16:creationId xmlns:a16="http://schemas.microsoft.com/office/drawing/2014/main" id="{ACB9E084-37B0-49CB-898A-354C66207D02}"/>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4" name="Oval 133">
              <a:extLst>
                <a:ext uri="{FF2B5EF4-FFF2-40B4-BE49-F238E27FC236}">
                  <a16:creationId xmlns:a16="http://schemas.microsoft.com/office/drawing/2014/main" id="{A768AE92-7E39-487E-B771-2075658C5858}"/>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35" name="Straight Arrow Connector 134">
              <a:extLst>
                <a:ext uri="{FF2B5EF4-FFF2-40B4-BE49-F238E27FC236}">
                  <a16:creationId xmlns:a16="http://schemas.microsoft.com/office/drawing/2014/main" id="{C57DE222-4711-4891-9774-F79F04C5F284}"/>
                </a:ext>
              </a:extLst>
            </p:cNvPr>
            <p:cNvCxnSpPr>
              <a:cxnSpLocks/>
              <a:stCxn id="132" idx="6"/>
              <a:endCxn id="133"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137" name="Straight Arrow Connector 136">
              <a:extLst>
                <a:ext uri="{FF2B5EF4-FFF2-40B4-BE49-F238E27FC236}">
                  <a16:creationId xmlns:a16="http://schemas.microsoft.com/office/drawing/2014/main" id="{065B1815-4DC1-455B-852A-DCA797E08668}"/>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138" name="Straight Arrow Connector 137">
              <a:extLst>
                <a:ext uri="{FF2B5EF4-FFF2-40B4-BE49-F238E27FC236}">
                  <a16:creationId xmlns:a16="http://schemas.microsoft.com/office/drawing/2014/main" id="{51EDE855-AF27-4A6C-A69B-4F3FA6D918D0}"/>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139" name="Straight Arrow Connector 138">
              <a:extLst>
                <a:ext uri="{FF2B5EF4-FFF2-40B4-BE49-F238E27FC236}">
                  <a16:creationId xmlns:a16="http://schemas.microsoft.com/office/drawing/2014/main" id="{25C18BFF-F315-4D22-9128-E3223F486EDD}"/>
                </a:ext>
              </a:extLst>
            </p:cNvPr>
            <p:cNvCxnSpPr>
              <a:cxnSpLocks/>
            </p:cNvCxnSpPr>
            <p:nvPr/>
          </p:nvCxnSpPr>
          <p:spPr bwMode="auto">
            <a:xfrm flipH="1">
              <a:off x="4599147" y="1905000"/>
              <a:ext cx="1086827" cy="688358"/>
            </a:xfrm>
            <a:prstGeom prst="straightConnector1">
              <a:avLst/>
            </a:prstGeom>
            <a:noFill/>
            <a:ln w="38100" cap="sq" cmpd="sng" algn="ctr">
              <a:solidFill>
                <a:schemeClr val="accent2"/>
              </a:solidFill>
              <a:prstDash val="solid"/>
              <a:round/>
              <a:headEnd type="none" w="med" len="med"/>
              <a:tailEnd type="triangle"/>
            </a:ln>
            <a:effectLst/>
          </p:spPr>
        </p:cxnSp>
        <p:cxnSp>
          <p:nvCxnSpPr>
            <p:cNvPr id="140" name="Straight Arrow Connector 139">
              <a:extLst>
                <a:ext uri="{FF2B5EF4-FFF2-40B4-BE49-F238E27FC236}">
                  <a16:creationId xmlns:a16="http://schemas.microsoft.com/office/drawing/2014/main" id="{32013E4A-7AED-4616-91B1-CF98CB81C081}"/>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141" name="Straight Arrow Connector 140">
              <a:extLst>
                <a:ext uri="{FF2B5EF4-FFF2-40B4-BE49-F238E27FC236}">
                  <a16:creationId xmlns:a16="http://schemas.microsoft.com/office/drawing/2014/main" id="{0C854094-6FDC-4FF6-A216-5B2714063549}"/>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142" name="Straight Arrow Connector 141">
              <a:extLst>
                <a:ext uri="{FF2B5EF4-FFF2-40B4-BE49-F238E27FC236}">
                  <a16:creationId xmlns:a16="http://schemas.microsoft.com/office/drawing/2014/main" id="{5233656B-83F4-4344-B1D1-8E1F19479D1C}"/>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143" name="Straight Arrow Connector 142">
              <a:extLst>
                <a:ext uri="{FF2B5EF4-FFF2-40B4-BE49-F238E27FC236}">
                  <a16:creationId xmlns:a16="http://schemas.microsoft.com/office/drawing/2014/main" id="{8450BF25-D9FF-4D59-8BDE-11FBED04682A}"/>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144" name="Straight Arrow Connector 143">
              <a:extLst>
                <a:ext uri="{FF2B5EF4-FFF2-40B4-BE49-F238E27FC236}">
                  <a16:creationId xmlns:a16="http://schemas.microsoft.com/office/drawing/2014/main" id="{B716BE0C-A6A6-40D5-9B2E-36EF585B5CA5}"/>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145" name="Straight Arrow Connector 144">
              <a:extLst>
                <a:ext uri="{FF2B5EF4-FFF2-40B4-BE49-F238E27FC236}">
                  <a16:creationId xmlns:a16="http://schemas.microsoft.com/office/drawing/2014/main" id="{79D42796-05F9-44AD-A8B8-AEE386ECE643}"/>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146" name="Oval 145">
              <a:extLst>
                <a:ext uri="{FF2B5EF4-FFF2-40B4-BE49-F238E27FC236}">
                  <a16:creationId xmlns:a16="http://schemas.microsoft.com/office/drawing/2014/main" id="{42DA6D9C-7B87-413D-8FA5-A59A2EC04C5C}"/>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47" name="Picture 146">
              <a:extLst>
                <a:ext uri="{FF2B5EF4-FFF2-40B4-BE49-F238E27FC236}">
                  <a16:creationId xmlns:a16="http://schemas.microsoft.com/office/drawing/2014/main" id="{62E76A3B-21BD-4C6E-9D3A-713CBF146C8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148" name="Group 45">
              <a:extLst>
                <a:ext uri="{FF2B5EF4-FFF2-40B4-BE49-F238E27FC236}">
                  <a16:creationId xmlns:a16="http://schemas.microsoft.com/office/drawing/2014/main" id="{D959393F-4EB9-4496-B7B5-61824956EE73}"/>
                </a:ext>
              </a:extLst>
            </p:cNvPr>
            <p:cNvGrpSpPr>
              <a:grpSpLocks/>
            </p:cNvGrpSpPr>
            <p:nvPr/>
          </p:nvGrpSpPr>
          <p:grpSpPr bwMode="auto">
            <a:xfrm>
              <a:off x="3708030" y="1346842"/>
              <a:ext cx="309174" cy="452001"/>
              <a:chOff x="2593" y="768"/>
              <a:chExt cx="849" cy="1475"/>
            </a:xfrm>
          </p:grpSpPr>
          <p:sp>
            <p:nvSpPr>
              <p:cNvPr id="161" name="Freeform 46">
                <a:extLst>
                  <a:ext uri="{FF2B5EF4-FFF2-40B4-BE49-F238E27FC236}">
                    <a16:creationId xmlns:a16="http://schemas.microsoft.com/office/drawing/2014/main" id="{BB7F4FD1-5B66-45CB-A761-FA175A709835}"/>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2" name="Freeform 47">
                <a:extLst>
                  <a:ext uri="{FF2B5EF4-FFF2-40B4-BE49-F238E27FC236}">
                    <a16:creationId xmlns:a16="http://schemas.microsoft.com/office/drawing/2014/main" id="{F1A0EE93-1B24-4E4C-BC18-ACE3694DE73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3" name="Freeform 48">
                <a:extLst>
                  <a:ext uri="{FF2B5EF4-FFF2-40B4-BE49-F238E27FC236}">
                    <a16:creationId xmlns:a16="http://schemas.microsoft.com/office/drawing/2014/main" id="{FDC5A0E7-DE14-4DDF-8B85-FFF314F102C6}"/>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4" name="Freeform 49">
                <a:extLst>
                  <a:ext uri="{FF2B5EF4-FFF2-40B4-BE49-F238E27FC236}">
                    <a16:creationId xmlns:a16="http://schemas.microsoft.com/office/drawing/2014/main" id="{16739D16-9F78-4CB2-BAD3-F1BF22F2014D}"/>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5" name="Freeform 50">
                <a:extLst>
                  <a:ext uri="{FF2B5EF4-FFF2-40B4-BE49-F238E27FC236}">
                    <a16:creationId xmlns:a16="http://schemas.microsoft.com/office/drawing/2014/main" id="{06DFEFBB-4702-4F71-A556-D151835FF539}"/>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6" name="Freeform 51">
                <a:extLst>
                  <a:ext uri="{FF2B5EF4-FFF2-40B4-BE49-F238E27FC236}">
                    <a16:creationId xmlns:a16="http://schemas.microsoft.com/office/drawing/2014/main" id="{D4170069-BD72-4D52-95E0-3688C9E5F99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7" name="Freeform 52">
                <a:extLst>
                  <a:ext uri="{FF2B5EF4-FFF2-40B4-BE49-F238E27FC236}">
                    <a16:creationId xmlns:a16="http://schemas.microsoft.com/office/drawing/2014/main" id="{3967D1AC-3285-4DA5-9BEF-F3AA6E07581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68" name="Group 53">
                <a:extLst>
                  <a:ext uri="{FF2B5EF4-FFF2-40B4-BE49-F238E27FC236}">
                    <a16:creationId xmlns:a16="http://schemas.microsoft.com/office/drawing/2014/main" id="{B39775C9-D61B-4153-AE7E-3EF0FB2E681C}"/>
                  </a:ext>
                </a:extLst>
              </p:cNvPr>
              <p:cNvGrpSpPr>
                <a:grpSpLocks/>
              </p:cNvGrpSpPr>
              <p:nvPr/>
            </p:nvGrpSpPr>
            <p:grpSpPr bwMode="auto">
              <a:xfrm>
                <a:off x="2720" y="768"/>
                <a:ext cx="230" cy="1456"/>
                <a:chOff x="2720" y="768"/>
                <a:chExt cx="230" cy="1456"/>
              </a:xfrm>
            </p:grpSpPr>
            <p:sp>
              <p:nvSpPr>
                <p:cNvPr id="169" name="Freeform 54">
                  <a:extLst>
                    <a:ext uri="{FF2B5EF4-FFF2-40B4-BE49-F238E27FC236}">
                      <a16:creationId xmlns:a16="http://schemas.microsoft.com/office/drawing/2014/main" id="{24E688AE-1CF5-4BC2-8A22-96011F488182}"/>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0" name="Freeform 55">
                  <a:extLst>
                    <a:ext uri="{FF2B5EF4-FFF2-40B4-BE49-F238E27FC236}">
                      <a16:creationId xmlns:a16="http://schemas.microsoft.com/office/drawing/2014/main" id="{E4E89D07-DB1C-4660-93CB-68BC98AA3100}"/>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149" name="Picture 4" descr="Finish Line Icon of Line style - Available in SVG, PNG, EPS, AI &amp; Icon fonts">
              <a:extLst>
                <a:ext uri="{FF2B5EF4-FFF2-40B4-BE49-F238E27FC236}">
                  <a16:creationId xmlns:a16="http://schemas.microsoft.com/office/drawing/2014/main" id="{AC315C41-67FD-48C9-896A-FBB37A4D920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50" name="Oval 149">
              <a:extLst>
                <a:ext uri="{FF2B5EF4-FFF2-40B4-BE49-F238E27FC236}">
                  <a16:creationId xmlns:a16="http://schemas.microsoft.com/office/drawing/2014/main" id="{C0F6EC94-018E-4E3A-846E-6906956BF084}"/>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51" name="Picture 4" descr="Finish Line Icon of Line style - Available in SVG, PNG, EPS, AI &amp; Icon fonts">
              <a:extLst>
                <a:ext uri="{FF2B5EF4-FFF2-40B4-BE49-F238E27FC236}">
                  <a16:creationId xmlns:a16="http://schemas.microsoft.com/office/drawing/2014/main" id="{2DDEFE87-688A-4252-9812-FC0BD760D98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sp>
          <p:nvSpPr>
            <p:cNvPr id="152" name="Oval 151">
              <a:extLst>
                <a:ext uri="{FF2B5EF4-FFF2-40B4-BE49-F238E27FC236}">
                  <a16:creationId xmlns:a16="http://schemas.microsoft.com/office/drawing/2014/main" id="{F70F92E3-57C8-40AC-879D-01096B74789D}"/>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3" name="Oval 152">
              <a:extLst>
                <a:ext uri="{FF2B5EF4-FFF2-40B4-BE49-F238E27FC236}">
                  <a16:creationId xmlns:a16="http://schemas.microsoft.com/office/drawing/2014/main" id="{C2A4E1BC-113C-4D4E-BDDD-38529DC576B4}"/>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4" name="Oval 153">
              <a:extLst>
                <a:ext uri="{FF2B5EF4-FFF2-40B4-BE49-F238E27FC236}">
                  <a16:creationId xmlns:a16="http://schemas.microsoft.com/office/drawing/2014/main" id="{3BBB67E5-C0BA-4730-84B6-3000714812F0}"/>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5" name="Rectangle 154">
              <a:extLst>
                <a:ext uri="{FF2B5EF4-FFF2-40B4-BE49-F238E27FC236}">
                  <a16:creationId xmlns:a16="http://schemas.microsoft.com/office/drawing/2014/main" id="{D1A7361C-18B1-45F5-84C0-4A9C64125E44}"/>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s</a:t>
              </a:r>
              <a:endParaRPr lang="en-CA" sz="2400" baseline="-25000" dirty="0"/>
            </a:p>
          </p:txBody>
        </p:sp>
        <p:grpSp>
          <p:nvGrpSpPr>
            <p:cNvPr id="157" name="Group 156">
              <a:extLst>
                <a:ext uri="{FF2B5EF4-FFF2-40B4-BE49-F238E27FC236}">
                  <a16:creationId xmlns:a16="http://schemas.microsoft.com/office/drawing/2014/main" id="{C615F56B-4D2D-41B5-8994-E7274527C4AE}"/>
                </a:ext>
              </a:extLst>
            </p:cNvPr>
            <p:cNvGrpSpPr/>
            <p:nvPr/>
          </p:nvGrpSpPr>
          <p:grpSpPr>
            <a:xfrm>
              <a:off x="4200018" y="2550956"/>
              <a:ext cx="457200" cy="457200"/>
              <a:chOff x="4170522" y="2536208"/>
              <a:chExt cx="457200" cy="457200"/>
            </a:xfrm>
          </p:grpSpPr>
          <p:sp>
            <p:nvSpPr>
              <p:cNvPr id="158" name="Oval 157">
                <a:extLst>
                  <a:ext uri="{FF2B5EF4-FFF2-40B4-BE49-F238E27FC236}">
                    <a16:creationId xmlns:a16="http://schemas.microsoft.com/office/drawing/2014/main" id="{8FB9491B-BF6C-4FA2-B495-177908AC58D5}"/>
                  </a:ext>
                </a:extLst>
              </p:cNvPr>
              <p:cNvSpPr/>
              <p:nvPr/>
            </p:nvSpPr>
            <p:spPr>
              <a:xfrm>
                <a:off x="4170522" y="2536208"/>
                <a:ext cx="457200" cy="457200"/>
              </a:xfrm>
              <a:prstGeom prst="ellipse">
                <a:avLst/>
              </a:prstGeom>
              <a:solidFill>
                <a:srgbClr val="FFC000"/>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59" name="Picture 4" descr="Finish Line Icon of Line style - Available in SVG, PNG, EPS, AI &amp; Icon fonts">
                <a:extLst>
                  <a:ext uri="{FF2B5EF4-FFF2-40B4-BE49-F238E27FC236}">
                    <a16:creationId xmlns:a16="http://schemas.microsoft.com/office/drawing/2014/main" id="{8510BE42-1834-4E5D-8986-6C36025D472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99097" y="2593358"/>
                <a:ext cx="400050" cy="400050"/>
              </a:xfrm>
              <a:prstGeom prst="rect">
                <a:avLst/>
              </a:prstGeom>
              <a:noFill/>
              <a:ln>
                <a:noFill/>
              </a:ln>
            </p:spPr>
          </p:pic>
        </p:grpSp>
      </p:grpSp>
      <p:grpSp>
        <p:nvGrpSpPr>
          <p:cNvPr id="2" name="Group 1">
            <a:extLst>
              <a:ext uri="{FF2B5EF4-FFF2-40B4-BE49-F238E27FC236}">
                <a16:creationId xmlns:a16="http://schemas.microsoft.com/office/drawing/2014/main" id="{A085036F-60CB-457C-B2D5-B0E143D368D2}"/>
              </a:ext>
            </a:extLst>
          </p:cNvPr>
          <p:cNvGrpSpPr/>
          <p:nvPr/>
        </p:nvGrpSpPr>
        <p:grpSpPr>
          <a:xfrm>
            <a:off x="4104847" y="834570"/>
            <a:ext cx="1581126" cy="724561"/>
            <a:chOff x="4104847" y="834570"/>
            <a:chExt cx="1581126" cy="724561"/>
          </a:xfrm>
        </p:grpSpPr>
        <p:grpSp>
          <p:nvGrpSpPr>
            <p:cNvPr id="114" name="Group 113">
              <a:extLst>
                <a:ext uri="{FF2B5EF4-FFF2-40B4-BE49-F238E27FC236}">
                  <a16:creationId xmlns:a16="http://schemas.microsoft.com/office/drawing/2014/main" id="{A3393142-0300-4575-ADDA-5A12A977DADD}"/>
                </a:ext>
              </a:extLst>
            </p:cNvPr>
            <p:cNvGrpSpPr/>
            <p:nvPr/>
          </p:nvGrpSpPr>
          <p:grpSpPr>
            <a:xfrm>
              <a:off x="4104847" y="834570"/>
              <a:ext cx="1258181" cy="674916"/>
              <a:chOff x="4104847" y="834570"/>
              <a:chExt cx="1258181" cy="674916"/>
            </a:xfrm>
          </p:grpSpPr>
          <p:sp>
            <p:nvSpPr>
              <p:cNvPr id="115" name="Oval 114">
                <a:extLst>
                  <a:ext uri="{FF2B5EF4-FFF2-40B4-BE49-F238E27FC236}">
                    <a16:creationId xmlns:a16="http://schemas.microsoft.com/office/drawing/2014/main" id="{840089EB-5906-4943-8D97-D74BE7F4AB2B}"/>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6" name="Straight Arrow Connector 115">
                <a:extLst>
                  <a:ext uri="{FF2B5EF4-FFF2-40B4-BE49-F238E27FC236}">
                    <a16:creationId xmlns:a16="http://schemas.microsoft.com/office/drawing/2014/main" id="{1DCF807B-4F3F-4BD4-B497-047B7734F2AC}"/>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pic>
            <p:nvPicPr>
              <p:cNvPr id="117" name="Picture 116">
                <a:extLst>
                  <a:ext uri="{FF2B5EF4-FFF2-40B4-BE49-F238E27FC236}">
                    <a16:creationId xmlns:a16="http://schemas.microsoft.com/office/drawing/2014/main" id="{120E0F5E-A4A2-42C9-A5ED-4251A40D38B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118" name="Oval 117">
                <a:extLst>
                  <a:ext uri="{FF2B5EF4-FFF2-40B4-BE49-F238E27FC236}">
                    <a16:creationId xmlns:a16="http://schemas.microsoft.com/office/drawing/2014/main" id="{58649509-5F7D-407A-9F1F-62A19FD5B794}"/>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19" name="Straight Arrow Connector 118">
                <a:extLst>
                  <a:ext uri="{FF2B5EF4-FFF2-40B4-BE49-F238E27FC236}">
                    <a16:creationId xmlns:a16="http://schemas.microsoft.com/office/drawing/2014/main" id="{C43C599E-27F0-457A-9CBD-591C992F659B}"/>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grpSp>
        <p:cxnSp>
          <p:nvCxnSpPr>
            <p:cNvPr id="120" name="Straight Arrow Connector 119">
              <a:extLst>
                <a:ext uri="{FF2B5EF4-FFF2-40B4-BE49-F238E27FC236}">
                  <a16:creationId xmlns:a16="http://schemas.microsoft.com/office/drawing/2014/main" id="{F2C5B0D6-D361-4C95-8550-FFD485D0D049}"/>
                </a:ext>
              </a:extLst>
            </p:cNvPr>
            <p:cNvCxnSpPr>
              <a:cxnSpLocks/>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grpSp>
      <p:sp>
        <p:nvSpPr>
          <p:cNvPr id="177" name="Rectangle 176">
            <a:extLst>
              <a:ext uri="{FF2B5EF4-FFF2-40B4-BE49-F238E27FC236}">
                <a16:creationId xmlns:a16="http://schemas.microsoft.com/office/drawing/2014/main" id="{F214EF14-2009-49D4-9388-D649AA85A7F8}"/>
              </a:ext>
            </a:extLst>
          </p:cNvPr>
          <p:cNvSpPr/>
          <p:nvPr/>
        </p:nvSpPr>
        <p:spPr>
          <a:xfrm>
            <a:off x="3156929" y="3317044"/>
            <a:ext cx="2621827" cy="830997"/>
          </a:xfrm>
          <a:prstGeom prst="rect">
            <a:avLst/>
          </a:prstGeom>
        </p:spPr>
        <p:txBody>
          <a:bodyPr wrap="square">
            <a:spAutoFit/>
          </a:bodyPr>
          <a:lstStyle/>
          <a:p>
            <a:pPr algn="ctr">
              <a:spcAft>
                <a:spcPts val="0"/>
              </a:spcAft>
            </a:pPr>
            <a:r>
              <a:rPr lang="en-US" sz="2400" dirty="0"/>
              <a:t>The players choose</a:t>
            </a:r>
            <a:br>
              <a:rPr lang="en-US" sz="2400" dirty="0"/>
            </a:br>
            <a:r>
              <a:rPr lang="en-US" sz="2400" dirty="0"/>
              <a:t>their actions</a:t>
            </a:r>
            <a:endParaRPr lang="en-US" sz="2400" baseline="-25000" dirty="0"/>
          </a:p>
        </p:txBody>
      </p:sp>
      <p:sp>
        <p:nvSpPr>
          <p:cNvPr id="178" name="Rectangle 177">
            <a:extLst>
              <a:ext uri="{FF2B5EF4-FFF2-40B4-BE49-F238E27FC236}">
                <a16:creationId xmlns:a16="http://schemas.microsoft.com/office/drawing/2014/main" id="{08915ADF-7455-431D-93A9-8D7540C05808}"/>
              </a:ext>
            </a:extLst>
          </p:cNvPr>
          <p:cNvSpPr/>
          <p:nvPr/>
        </p:nvSpPr>
        <p:spPr>
          <a:xfrm>
            <a:off x="3500175" y="5309240"/>
            <a:ext cx="1971711" cy="830997"/>
          </a:xfrm>
          <a:prstGeom prst="rect">
            <a:avLst/>
          </a:prstGeom>
        </p:spPr>
        <p:txBody>
          <a:bodyPr wrap="square">
            <a:spAutoFit/>
          </a:bodyPr>
          <a:lstStyle/>
          <a:p>
            <a:pPr algn="ctr">
              <a:spcAft>
                <a:spcPts val="0"/>
              </a:spcAft>
            </a:pPr>
            <a:r>
              <a:rPr lang="en-US" sz="2400" dirty="0"/>
              <a:t>The expected rewards.  </a:t>
            </a:r>
            <a:endParaRPr lang="en-US" sz="2400" baseline="-25000" dirty="0"/>
          </a:p>
        </p:txBody>
      </p:sp>
      <p:grpSp>
        <p:nvGrpSpPr>
          <p:cNvPr id="179" name="Group 178">
            <a:extLst>
              <a:ext uri="{FF2B5EF4-FFF2-40B4-BE49-F238E27FC236}">
                <a16:creationId xmlns:a16="http://schemas.microsoft.com/office/drawing/2014/main" id="{D11C5B58-A7D4-4D9F-90C6-9CEDFC854773}"/>
              </a:ext>
            </a:extLst>
          </p:cNvPr>
          <p:cNvGrpSpPr/>
          <p:nvPr/>
        </p:nvGrpSpPr>
        <p:grpSpPr>
          <a:xfrm>
            <a:off x="5547042" y="4055516"/>
            <a:ext cx="2072958" cy="1385678"/>
            <a:chOff x="7147242" y="4176922"/>
            <a:chExt cx="2072958" cy="1385678"/>
          </a:xfrm>
        </p:grpSpPr>
        <p:sp>
          <p:nvSpPr>
            <p:cNvPr id="180" name="Rectangle 179">
              <a:extLst>
                <a:ext uri="{FF2B5EF4-FFF2-40B4-BE49-F238E27FC236}">
                  <a16:creationId xmlns:a16="http://schemas.microsoft.com/office/drawing/2014/main" id="{3B58CDA4-661F-4A52-9E9E-AD8525BEA727}"/>
                </a:ext>
              </a:extLst>
            </p:cNvPr>
            <p:cNvSpPr/>
            <p:nvPr/>
          </p:nvSpPr>
          <p:spPr>
            <a:xfrm>
              <a:off x="7763297" y="4557763"/>
              <a:ext cx="1456903" cy="461665"/>
            </a:xfrm>
            <a:prstGeom prst="rect">
              <a:avLst/>
            </a:prstGeom>
          </p:spPr>
          <p:txBody>
            <a:bodyPr wrap="square">
              <a:spAutoFit/>
            </a:bodyPr>
            <a:lstStyle/>
            <a:p>
              <a:pPr>
                <a:spcAft>
                  <a:spcPts val="0"/>
                </a:spcAft>
              </a:pPr>
              <a:r>
                <a:rPr lang="en-US" sz="2400" dirty="0"/>
                <a:t>based on</a:t>
              </a:r>
              <a:endParaRPr lang="en-US" sz="2400" baseline="-25000" dirty="0"/>
            </a:p>
          </p:txBody>
        </p:sp>
        <p:sp>
          <p:nvSpPr>
            <p:cNvPr id="181" name="Arrow: Curved Left 180">
              <a:extLst>
                <a:ext uri="{FF2B5EF4-FFF2-40B4-BE49-F238E27FC236}">
                  <a16:creationId xmlns:a16="http://schemas.microsoft.com/office/drawing/2014/main" id="{0EE8A865-8DD0-46FC-85C9-0BF25956EAFA}"/>
                </a:ext>
              </a:extLst>
            </p:cNvPr>
            <p:cNvSpPr/>
            <p:nvPr/>
          </p:nvSpPr>
          <p:spPr>
            <a:xfrm>
              <a:off x="7147242" y="4176922"/>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182" name="Group 181">
            <a:extLst>
              <a:ext uri="{FF2B5EF4-FFF2-40B4-BE49-F238E27FC236}">
                <a16:creationId xmlns:a16="http://schemas.microsoft.com/office/drawing/2014/main" id="{6663F1C2-DE76-4F07-A555-96DDBCD0E40F}"/>
              </a:ext>
            </a:extLst>
          </p:cNvPr>
          <p:cNvGrpSpPr/>
          <p:nvPr/>
        </p:nvGrpSpPr>
        <p:grpSpPr>
          <a:xfrm>
            <a:off x="1537731" y="4026725"/>
            <a:ext cx="1891269" cy="1385678"/>
            <a:chOff x="3075257" y="4148131"/>
            <a:chExt cx="1891269" cy="1385678"/>
          </a:xfrm>
        </p:grpSpPr>
        <p:sp>
          <p:nvSpPr>
            <p:cNvPr id="183" name="Rectangle 182">
              <a:extLst>
                <a:ext uri="{FF2B5EF4-FFF2-40B4-BE49-F238E27FC236}">
                  <a16:creationId xmlns:a16="http://schemas.microsoft.com/office/drawing/2014/main" id="{C9E5B28E-F133-4F7D-81A5-5283F8D090AB}"/>
                </a:ext>
              </a:extLst>
            </p:cNvPr>
            <p:cNvSpPr/>
            <p:nvPr/>
          </p:nvSpPr>
          <p:spPr>
            <a:xfrm>
              <a:off x="3075257" y="4571841"/>
              <a:ext cx="1456903" cy="461665"/>
            </a:xfrm>
            <a:prstGeom prst="rect">
              <a:avLst/>
            </a:prstGeom>
          </p:spPr>
          <p:txBody>
            <a:bodyPr wrap="square">
              <a:spAutoFit/>
            </a:bodyPr>
            <a:lstStyle/>
            <a:p>
              <a:pPr>
                <a:spcAft>
                  <a:spcPts val="0"/>
                </a:spcAft>
              </a:pPr>
              <a:r>
                <a:rPr lang="en-US" sz="2400" dirty="0"/>
                <a:t>based on</a:t>
              </a:r>
              <a:endParaRPr lang="en-US" sz="2400" baseline="-25000" dirty="0"/>
            </a:p>
          </p:txBody>
        </p:sp>
        <p:sp>
          <p:nvSpPr>
            <p:cNvPr id="184" name="Arrow: Curved Left 183">
              <a:extLst>
                <a:ext uri="{FF2B5EF4-FFF2-40B4-BE49-F238E27FC236}">
                  <a16:creationId xmlns:a16="http://schemas.microsoft.com/office/drawing/2014/main" id="{FA194E78-AA92-4C62-9F6D-697E6F02D0D7}"/>
                </a:ext>
              </a:extLst>
            </p:cNvPr>
            <p:cNvSpPr/>
            <p:nvPr/>
          </p:nvSpPr>
          <p:spPr>
            <a:xfrm rot="10800000">
              <a:off x="4392090" y="4148131"/>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pic>
        <p:nvPicPr>
          <p:cNvPr id="185" name="Picture 184">
            <a:extLst>
              <a:ext uri="{FF2B5EF4-FFF2-40B4-BE49-F238E27FC236}">
                <a16:creationId xmlns:a16="http://schemas.microsoft.com/office/drawing/2014/main" id="{B97251F4-10A9-49E7-99A3-6A0B0C533F1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84544" y="3538951"/>
            <a:ext cx="361526" cy="457200"/>
          </a:xfrm>
          <a:prstGeom prst="rect">
            <a:avLst/>
          </a:prstGeom>
        </p:spPr>
      </p:pic>
      <p:sp>
        <p:nvSpPr>
          <p:cNvPr id="186" name="Rounded Rectangular Callout 97">
            <a:extLst>
              <a:ext uri="{FF2B5EF4-FFF2-40B4-BE49-F238E27FC236}">
                <a16:creationId xmlns:a16="http://schemas.microsoft.com/office/drawing/2014/main" id="{E3B8E9BD-957A-4B05-A022-78BF0481D8FB}"/>
              </a:ext>
            </a:extLst>
          </p:cNvPr>
          <p:cNvSpPr/>
          <p:nvPr/>
        </p:nvSpPr>
        <p:spPr>
          <a:xfrm>
            <a:off x="6522352" y="3134564"/>
            <a:ext cx="2290546" cy="1225868"/>
          </a:xfrm>
          <a:prstGeom prst="wedgeRoundRectCallout">
            <a:avLst>
              <a:gd name="adj1" fmla="val -65317"/>
              <a:gd name="adj2" fmla="val 14763"/>
              <a:gd name="adj3" fmla="val 16667"/>
            </a:avLst>
          </a:prstGeom>
          <a:ln w="127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I go to the state </a:t>
            </a:r>
          </a:p>
          <a:p>
            <a:pPr algn="ctr"/>
            <a:r>
              <a:rPr lang="en-US" sz="2400" dirty="0">
                <a:cs typeface="Times New Roman" panose="02020603050405020304" pitchFamily="18" charset="0"/>
                <a:sym typeface="Symbol" panose="05050102010706020507" pitchFamily="18" charset="2"/>
              </a:rPr>
              <a:t>with the max </a:t>
            </a:r>
            <a:br>
              <a:rPr lang="en-US" sz="2400" dirty="0">
                <a:cs typeface="Times New Roman" panose="02020603050405020304" pitchFamily="18" charset="0"/>
                <a:sym typeface="Symbol" panose="05050102010706020507" pitchFamily="18" charset="2"/>
              </a:rPr>
            </a:br>
            <a:r>
              <a:rPr lang="en-US" sz="2400" dirty="0">
                <a:cs typeface="Times New Roman" panose="02020603050405020304" pitchFamily="18" charset="0"/>
                <a:sym typeface="Symbol" panose="05050102010706020507" pitchFamily="18" charset="2"/>
              </a:rPr>
              <a:t>expected reward.</a:t>
            </a:r>
            <a:endParaRPr lang="en-CA" sz="2400" dirty="0">
              <a:cs typeface="Times New Roman" panose="02020603050405020304" pitchFamily="18" charset="0"/>
              <a:sym typeface="Symbol" panose="05050102010706020507" pitchFamily="18" charset="2"/>
            </a:endParaRPr>
          </a:p>
        </p:txBody>
      </p:sp>
      <p:sp>
        <p:nvSpPr>
          <p:cNvPr id="187" name="Rounded Rectangular Callout 97">
            <a:extLst>
              <a:ext uri="{FF2B5EF4-FFF2-40B4-BE49-F238E27FC236}">
                <a16:creationId xmlns:a16="http://schemas.microsoft.com/office/drawing/2014/main" id="{02DB58EF-66F9-4550-9A91-01D5E2DBE4C9}"/>
              </a:ext>
            </a:extLst>
          </p:cNvPr>
          <p:cNvSpPr/>
          <p:nvPr/>
        </p:nvSpPr>
        <p:spPr>
          <a:xfrm>
            <a:off x="43608" y="5577258"/>
            <a:ext cx="3420979" cy="1241818"/>
          </a:xfrm>
          <a:prstGeom prst="wedgeRoundRectCallout">
            <a:avLst>
              <a:gd name="adj1" fmla="val 23668"/>
              <a:gd name="adj2" fmla="val -55885"/>
              <a:gd name="adj3" fmla="val 16667"/>
            </a:avLst>
          </a:prstGeom>
          <a:ln w="12700">
            <a:solidFill>
              <a:schemeClr val="tx2"/>
            </a:solidFill>
          </a:ln>
        </p:spPr>
        <p:txBody>
          <a:bodyPr wrap="square" lIns="0" tIns="0" rIns="0" bIns="0" rtlCol="0" anchor="ctr">
            <a:spAutoFit/>
          </a:bodyPr>
          <a:lstStyle/>
          <a:p>
            <a:pPr algn="ctr"/>
            <a:r>
              <a:rPr lang="en-US" sz="2400" dirty="0">
                <a:cs typeface="Times New Roman" panose="02020603050405020304" pitchFamily="18" charset="0"/>
                <a:sym typeface="Symbol" panose="05050102010706020507" pitchFamily="18" charset="2"/>
              </a:rPr>
              <a:t>The expected reward</a:t>
            </a:r>
            <a:br>
              <a:rPr lang="en-US" sz="2400" dirty="0">
                <a:cs typeface="Times New Roman" panose="02020603050405020304" pitchFamily="18" charset="0"/>
                <a:sym typeface="Symbol" panose="05050102010706020507" pitchFamily="18" charset="2"/>
              </a:rPr>
            </a:br>
            <a:r>
              <a:rPr lang="en-US" sz="2400" dirty="0">
                <a:cs typeface="Times New Roman" panose="02020603050405020304" pitchFamily="18" charset="0"/>
                <a:sym typeface="Symbol" panose="05050102010706020507" pitchFamily="18" charset="2"/>
              </a:rPr>
              <a:t>of a state depends on which actions people take.</a:t>
            </a:r>
          </a:p>
        </p:txBody>
      </p:sp>
      <p:pic>
        <p:nvPicPr>
          <p:cNvPr id="188" name="Picture 2" descr="Circular Reasoning in Intimate Conversations | Psychology Today">
            <a:extLst>
              <a:ext uri="{FF2B5EF4-FFF2-40B4-BE49-F238E27FC236}">
                <a16:creationId xmlns:a16="http://schemas.microsoft.com/office/drawing/2014/main" id="{02436A57-F273-4E6C-9025-A45E3FF7BFB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53315" y="4144641"/>
            <a:ext cx="1284969" cy="1207428"/>
          </a:xfrm>
          <a:prstGeom prst="rect">
            <a:avLst/>
          </a:prstGeom>
          <a:noFill/>
          <a:extLst>
            <a:ext uri="{909E8E84-426E-40DD-AFC4-6F175D3DCCD1}">
              <a14:hiddenFill xmlns:a14="http://schemas.microsoft.com/office/drawing/2010/main">
                <a:solidFill>
                  <a:srgbClr val="FFFFFF"/>
                </a:solidFill>
              </a14:hiddenFill>
            </a:ext>
          </a:extLst>
        </p:spPr>
      </p:pic>
      <p:sp>
        <p:nvSpPr>
          <p:cNvPr id="189" name="AutoShape 38">
            <a:extLst>
              <a:ext uri="{FF2B5EF4-FFF2-40B4-BE49-F238E27FC236}">
                <a16:creationId xmlns:a16="http://schemas.microsoft.com/office/drawing/2014/main" id="{85B151CA-85A2-4164-AC3B-5B7539F9E143}"/>
              </a:ext>
            </a:extLst>
          </p:cNvPr>
          <p:cNvSpPr>
            <a:spLocks noChangeArrowheads="1"/>
          </p:cNvSpPr>
          <p:nvPr/>
        </p:nvSpPr>
        <p:spPr bwMode="auto">
          <a:xfrm>
            <a:off x="5100434" y="5955600"/>
            <a:ext cx="3893617" cy="780842"/>
          </a:xfrm>
          <a:prstGeom prst="wedgeRoundRectCallout">
            <a:avLst>
              <a:gd name="adj1" fmla="val -54964"/>
              <a:gd name="adj2" fmla="val -30903"/>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We defined the equations.</a:t>
            </a:r>
            <a:br>
              <a:rPr lang="en-US" altLang="en-US" sz="2400" dirty="0">
                <a:solidFill>
                  <a:srgbClr val="FFFFFF"/>
                </a:solidFill>
                <a:sym typeface="Symbol" pitchFamily="18" charset="2"/>
              </a:rPr>
            </a:br>
            <a:r>
              <a:rPr lang="en-US" altLang="en-US" sz="2400" dirty="0">
                <a:solidFill>
                  <a:srgbClr val="FFFFFF"/>
                </a:solidFill>
                <a:sym typeface="Symbol" pitchFamily="18" charset="2"/>
              </a:rPr>
              <a:t>We solve them iteratively. </a:t>
            </a:r>
          </a:p>
        </p:txBody>
      </p:sp>
      <p:sp>
        <p:nvSpPr>
          <p:cNvPr id="191" name="Rectangle 190">
            <a:extLst>
              <a:ext uri="{FF2B5EF4-FFF2-40B4-BE49-F238E27FC236}">
                <a16:creationId xmlns:a16="http://schemas.microsoft.com/office/drawing/2014/main" id="{3E662672-A79C-48E2-98D3-7866C25CAA53}"/>
              </a:ext>
            </a:extLst>
          </p:cNvPr>
          <p:cNvSpPr/>
          <p:nvPr/>
        </p:nvSpPr>
        <p:spPr>
          <a:xfrm>
            <a:off x="2198980" y="1106915"/>
            <a:ext cx="780083" cy="461665"/>
          </a:xfrm>
          <a:prstGeom prst="rect">
            <a:avLst/>
          </a:prstGeom>
        </p:spPr>
        <p:txBody>
          <a:bodyPr wrap="square">
            <a:spAutoFit/>
          </a:bodyPr>
          <a:lstStyle/>
          <a:p>
            <a:pPr>
              <a:spcAft>
                <a:spcPts val="0"/>
              </a:spcAft>
            </a:pPr>
            <a:r>
              <a:rPr lang="en-US" sz="2400" dirty="0">
                <a:solidFill>
                  <a:srgbClr val="FF00FF"/>
                </a:solidFill>
              </a:rPr>
              <a:t>v(</a:t>
            </a:r>
            <a:r>
              <a:rPr lang="en-US" sz="2400" dirty="0">
                <a:solidFill>
                  <a:srgbClr val="FFC000"/>
                </a:solidFill>
              </a:rPr>
              <a:t>s</a:t>
            </a:r>
            <a:r>
              <a:rPr lang="en-US" sz="2400" dirty="0">
                <a:solidFill>
                  <a:srgbClr val="FF00FF"/>
                </a:solidFill>
              </a:rPr>
              <a:t>)</a:t>
            </a:r>
            <a:endParaRPr lang="en-CA" sz="2400" baseline="-25000" dirty="0">
              <a:solidFill>
                <a:srgbClr val="FF00FF"/>
              </a:solidFill>
            </a:endParaRPr>
          </a:p>
        </p:txBody>
      </p:sp>
    </p:spTree>
    <p:extLst>
      <p:ext uri="{BB962C8B-B14F-4D97-AF65-F5344CB8AC3E}">
        <p14:creationId xmlns:p14="http://schemas.microsoft.com/office/powerpoint/2010/main" val="3377888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0-#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77"/>
                                        </p:tgtEl>
                                        <p:attrNameLst>
                                          <p:attrName>style.visibility</p:attrName>
                                        </p:attrNameLst>
                                      </p:cBhvr>
                                      <p:to>
                                        <p:strVal val="visible"/>
                                      </p:to>
                                    </p:set>
                                    <p:anim calcmode="lin" valueType="num">
                                      <p:cBhvr additive="base">
                                        <p:cTn id="17" dur="500" fill="hold"/>
                                        <p:tgtEl>
                                          <p:spTgt spid="177"/>
                                        </p:tgtEl>
                                        <p:attrNameLst>
                                          <p:attrName>ppt_x</p:attrName>
                                        </p:attrNameLst>
                                      </p:cBhvr>
                                      <p:tavLst>
                                        <p:tav tm="0">
                                          <p:val>
                                            <p:strVal val="#ppt_x"/>
                                          </p:val>
                                        </p:tav>
                                        <p:tav tm="100000">
                                          <p:val>
                                            <p:strVal val="#ppt_x"/>
                                          </p:val>
                                        </p:tav>
                                      </p:tavLst>
                                    </p:anim>
                                    <p:anim calcmode="lin" valueType="num">
                                      <p:cBhvr additive="base">
                                        <p:cTn id="18" dur="500" fill="hold"/>
                                        <p:tgtEl>
                                          <p:spTgt spid="17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85"/>
                                        </p:tgtEl>
                                        <p:attrNameLst>
                                          <p:attrName>style.visibility</p:attrName>
                                        </p:attrNameLst>
                                      </p:cBhvr>
                                      <p:to>
                                        <p:strVal val="visible"/>
                                      </p:to>
                                    </p:set>
                                    <p:anim calcmode="lin" valueType="num">
                                      <p:cBhvr additive="base">
                                        <p:cTn id="23" dur="500" fill="hold"/>
                                        <p:tgtEl>
                                          <p:spTgt spid="185"/>
                                        </p:tgtEl>
                                        <p:attrNameLst>
                                          <p:attrName>ppt_x</p:attrName>
                                        </p:attrNameLst>
                                      </p:cBhvr>
                                      <p:tavLst>
                                        <p:tav tm="0">
                                          <p:val>
                                            <p:strVal val="#ppt_x"/>
                                          </p:val>
                                        </p:tav>
                                        <p:tav tm="100000">
                                          <p:val>
                                            <p:strVal val="#ppt_x"/>
                                          </p:val>
                                        </p:tav>
                                      </p:tavLst>
                                    </p:anim>
                                    <p:anim calcmode="lin" valueType="num">
                                      <p:cBhvr additive="base">
                                        <p:cTn id="24" dur="500" fill="hold"/>
                                        <p:tgtEl>
                                          <p:spTgt spid="18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86"/>
                                        </p:tgtEl>
                                        <p:attrNameLst>
                                          <p:attrName>style.visibility</p:attrName>
                                        </p:attrNameLst>
                                      </p:cBhvr>
                                      <p:to>
                                        <p:strVal val="visible"/>
                                      </p:to>
                                    </p:set>
                                    <p:anim calcmode="lin" valueType="num">
                                      <p:cBhvr additive="base">
                                        <p:cTn id="27" dur="500" fill="hold"/>
                                        <p:tgtEl>
                                          <p:spTgt spid="186"/>
                                        </p:tgtEl>
                                        <p:attrNameLst>
                                          <p:attrName>ppt_x</p:attrName>
                                        </p:attrNameLst>
                                      </p:cBhvr>
                                      <p:tavLst>
                                        <p:tav tm="0">
                                          <p:val>
                                            <p:strVal val="#ppt_x"/>
                                          </p:val>
                                        </p:tav>
                                        <p:tav tm="100000">
                                          <p:val>
                                            <p:strVal val="#ppt_x"/>
                                          </p:val>
                                        </p:tav>
                                      </p:tavLst>
                                    </p:anim>
                                    <p:anim calcmode="lin" valueType="num">
                                      <p:cBhvr additive="base">
                                        <p:cTn id="28" dur="500" fill="hold"/>
                                        <p:tgtEl>
                                          <p:spTgt spid="18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86">
                                            <p:txEl>
                                              <p:pRg st="0" end="0"/>
                                            </p:txEl>
                                          </p:spTgt>
                                        </p:tgtEl>
                                        <p:attrNameLst>
                                          <p:attrName>style.visibility</p:attrName>
                                        </p:attrNameLst>
                                      </p:cBhvr>
                                      <p:to>
                                        <p:strVal val="visible"/>
                                      </p:to>
                                    </p:set>
                                    <p:anim calcmode="lin" valueType="num">
                                      <p:cBhvr additive="base">
                                        <p:cTn id="31" dur="500" fill="hold"/>
                                        <p:tgtEl>
                                          <p:spTgt spid="18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8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86">
                                            <p:txEl>
                                              <p:pRg st="1" end="1"/>
                                            </p:txEl>
                                          </p:spTgt>
                                        </p:tgtEl>
                                        <p:attrNameLst>
                                          <p:attrName>style.visibility</p:attrName>
                                        </p:attrNameLst>
                                      </p:cBhvr>
                                      <p:to>
                                        <p:strVal val="visible"/>
                                      </p:to>
                                    </p:set>
                                    <p:anim calcmode="lin" valueType="num">
                                      <p:cBhvr additive="base">
                                        <p:cTn id="37" dur="500" fill="hold"/>
                                        <p:tgtEl>
                                          <p:spTgt spid="186">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8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79"/>
                                        </p:tgtEl>
                                        <p:attrNameLst>
                                          <p:attrName>style.visibility</p:attrName>
                                        </p:attrNameLst>
                                      </p:cBhvr>
                                      <p:to>
                                        <p:strVal val="visible"/>
                                      </p:to>
                                    </p:set>
                                    <p:anim calcmode="lin" valueType="num">
                                      <p:cBhvr additive="base">
                                        <p:cTn id="43" dur="500" fill="hold"/>
                                        <p:tgtEl>
                                          <p:spTgt spid="179"/>
                                        </p:tgtEl>
                                        <p:attrNameLst>
                                          <p:attrName>ppt_x</p:attrName>
                                        </p:attrNameLst>
                                      </p:cBhvr>
                                      <p:tavLst>
                                        <p:tav tm="0">
                                          <p:val>
                                            <p:strVal val="#ppt_x"/>
                                          </p:val>
                                        </p:tav>
                                        <p:tav tm="100000">
                                          <p:val>
                                            <p:strVal val="#ppt_x"/>
                                          </p:val>
                                        </p:tav>
                                      </p:tavLst>
                                    </p:anim>
                                    <p:anim calcmode="lin" valueType="num">
                                      <p:cBhvr additive="base">
                                        <p:cTn id="44" dur="500" fill="hold"/>
                                        <p:tgtEl>
                                          <p:spTgt spid="179"/>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78"/>
                                        </p:tgtEl>
                                        <p:attrNameLst>
                                          <p:attrName>style.visibility</p:attrName>
                                        </p:attrNameLst>
                                      </p:cBhvr>
                                      <p:to>
                                        <p:strVal val="visible"/>
                                      </p:to>
                                    </p:set>
                                    <p:anim calcmode="lin" valueType="num">
                                      <p:cBhvr additive="base">
                                        <p:cTn id="47" dur="500" fill="hold"/>
                                        <p:tgtEl>
                                          <p:spTgt spid="178"/>
                                        </p:tgtEl>
                                        <p:attrNameLst>
                                          <p:attrName>ppt_x</p:attrName>
                                        </p:attrNameLst>
                                      </p:cBhvr>
                                      <p:tavLst>
                                        <p:tav tm="0">
                                          <p:val>
                                            <p:strVal val="#ppt_x"/>
                                          </p:val>
                                        </p:tav>
                                        <p:tav tm="100000">
                                          <p:val>
                                            <p:strVal val="#ppt_x"/>
                                          </p:val>
                                        </p:tav>
                                      </p:tavLst>
                                    </p:anim>
                                    <p:anim calcmode="lin" valueType="num">
                                      <p:cBhvr additive="base">
                                        <p:cTn id="48" dur="500" fill="hold"/>
                                        <p:tgtEl>
                                          <p:spTgt spid="178"/>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87"/>
                                        </p:tgtEl>
                                        <p:attrNameLst>
                                          <p:attrName>style.visibility</p:attrName>
                                        </p:attrNameLst>
                                      </p:cBhvr>
                                      <p:to>
                                        <p:strVal val="visible"/>
                                      </p:to>
                                    </p:set>
                                    <p:anim calcmode="lin" valueType="num">
                                      <p:cBhvr additive="base">
                                        <p:cTn id="53" dur="500" fill="hold"/>
                                        <p:tgtEl>
                                          <p:spTgt spid="187"/>
                                        </p:tgtEl>
                                        <p:attrNameLst>
                                          <p:attrName>ppt_x</p:attrName>
                                        </p:attrNameLst>
                                      </p:cBhvr>
                                      <p:tavLst>
                                        <p:tav tm="0">
                                          <p:val>
                                            <p:strVal val="#ppt_x"/>
                                          </p:val>
                                        </p:tav>
                                        <p:tav tm="100000">
                                          <p:val>
                                            <p:strVal val="#ppt_x"/>
                                          </p:val>
                                        </p:tav>
                                      </p:tavLst>
                                    </p:anim>
                                    <p:anim calcmode="lin" valueType="num">
                                      <p:cBhvr additive="base">
                                        <p:cTn id="54" dur="500" fill="hold"/>
                                        <p:tgtEl>
                                          <p:spTgt spid="187"/>
                                        </p:tgtEl>
                                        <p:attrNameLst>
                                          <p:attrName>ppt_y</p:attrName>
                                        </p:attrNameLst>
                                      </p:cBhvr>
                                      <p:tavLst>
                                        <p:tav tm="0">
                                          <p:val>
                                            <p:strVal val="1+#ppt_h/2"/>
                                          </p:val>
                                        </p:tav>
                                        <p:tav tm="100000">
                                          <p:val>
                                            <p:strVal val="#ppt_y"/>
                                          </p:val>
                                        </p:tav>
                                      </p:tavLst>
                                    </p:anim>
                                  </p:childTnLst>
                                </p:cTn>
                              </p:par>
                              <p:par>
                                <p:cTn id="55" presetID="1" presetClass="exit" presetSubtype="0" fill="hold" grpId="2" nodeType="withEffect">
                                  <p:stCondLst>
                                    <p:cond delay="0"/>
                                  </p:stCondLst>
                                  <p:childTnLst>
                                    <p:set>
                                      <p:cBhvr>
                                        <p:cTn id="56" dur="1" fill="hold">
                                          <p:stCondLst>
                                            <p:cond delay="0"/>
                                          </p:stCondLst>
                                        </p:cTn>
                                        <p:tgtEl>
                                          <p:spTgt spid="177"/>
                                        </p:tgtEl>
                                        <p:attrNameLst>
                                          <p:attrName>style.visibility</p:attrName>
                                        </p:attrNameLst>
                                      </p:cBhvr>
                                      <p:to>
                                        <p:strVal val="hidden"/>
                                      </p:to>
                                    </p:set>
                                  </p:childTnLst>
                                </p:cTn>
                              </p:par>
                              <p:par>
                                <p:cTn id="57" presetID="2" presetClass="entr" presetSubtype="4" fill="hold" nodeType="withEffect">
                                  <p:stCondLst>
                                    <p:cond delay="0"/>
                                  </p:stCondLst>
                                  <p:childTnLst>
                                    <p:set>
                                      <p:cBhvr>
                                        <p:cTn id="58" dur="1" fill="hold">
                                          <p:stCondLst>
                                            <p:cond delay="0"/>
                                          </p:stCondLst>
                                        </p:cTn>
                                        <p:tgtEl>
                                          <p:spTgt spid="187">
                                            <p:txEl>
                                              <p:pRg st="0" end="0"/>
                                            </p:txEl>
                                          </p:spTgt>
                                        </p:tgtEl>
                                        <p:attrNameLst>
                                          <p:attrName>style.visibility</p:attrName>
                                        </p:attrNameLst>
                                      </p:cBhvr>
                                      <p:to>
                                        <p:strVal val="visible"/>
                                      </p:to>
                                    </p:set>
                                    <p:anim calcmode="lin" valueType="num">
                                      <p:cBhvr additive="base">
                                        <p:cTn id="59" dur="500" fill="hold"/>
                                        <p:tgtEl>
                                          <p:spTgt spid="187">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8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82"/>
                                        </p:tgtEl>
                                        <p:attrNameLst>
                                          <p:attrName>style.visibility</p:attrName>
                                        </p:attrNameLst>
                                      </p:cBhvr>
                                      <p:to>
                                        <p:strVal val="visible"/>
                                      </p:to>
                                    </p:set>
                                    <p:anim calcmode="lin" valueType="num">
                                      <p:cBhvr additive="base">
                                        <p:cTn id="65" dur="500" fill="hold"/>
                                        <p:tgtEl>
                                          <p:spTgt spid="182"/>
                                        </p:tgtEl>
                                        <p:attrNameLst>
                                          <p:attrName>ppt_x</p:attrName>
                                        </p:attrNameLst>
                                      </p:cBhvr>
                                      <p:tavLst>
                                        <p:tav tm="0">
                                          <p:val>
                                            <p:strVal val="#ppt_x"/>
                                          </p:val>
                                        </p:tav>
                                        <p:tav tm="100000">
                                          <p:val>
                                            <p:strVal val="#ppt_x"/>
                                          </p:val>
                                        </p:tav>
                                      </p:tavLst>
                                    </p:anim>
                                    <p:anim calcmode="lin" valueType="num">
                                      <p:cBhvr additive="base">
                                        <p:cTn id="66" dur="500" fill="hold"/>
                                        <p:tgtEl>
                                          <p:spTgt spid="182"/>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1" nodeType="clickEffect">
                                  <p:stCondLst>
                                    <p:cond delay="0"/>
                                  </p:stCondLst>
                                  <p:childTnLst>
                                    <p:set>
                                      <p:cBhvr>
                                        <p:cTn id="70" dur="1" fill="hold">
                                          <p:stCondLst>
                                            <p:cond delay="0"/>
                                          </p:stCondLst>
                                        </p:cTn>
                                        <p:tgtEl>
                                          <p:spTgt spid="177"/>
                                        </p:tgtEl>
                                        <p:attrNameLst>
                                          <p:attrName>style.visibility</p:attrName>
                                        </p:attrNameLst>
                                      </p:cBhvr>
                                      <p:to>
                                        <p:strVal val="visible"/>
                                      </p:to>
                                    </p:set>
                                    <p:anim calcmode="lin" valueType="num">
                                      <p:cBhvr additive="base">
                                        <p:cTn id="71" dur="500" fill="hold"/>
                                        <p:tgtEl>
                                          <p:spTgt spid="177"/>
                                        </p:tgtEl>
                                        <p:attrNameLst>
                                          <p:attrName>ppt_x</p:attrName>
                                        </p:attrNameLst>
                                      </p:cBhvr>
                                      <p:tavLst>
                                        <p:tav tm="0">
                                          <p:val>
                                            <p:strVal val="#ppt_x"/>
                                          </p:val>
                                        </p:tav>
                                        <p:tav tm="100000">
                                          <p:val>
                                            <p:strVal val="#ppt_x"/>
                                          </p:val>
                                        </p:tav>
                                      </p:tavLst>
                                    </p:anim>
                                    <p:anim calcmode="lin" valueType="num">
                                      <p:cBhvr additive="base">
                                        <p:cTn id="72" dur="500" fill="hold"/>
                                        <p:tgtEl>
                                          <p:spTgt spid="177"/>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188"/>
                                        </p:tgtEl>
                                        <p:attrNameLst>
                                          <p:attrName>style.visibility</p:attrName>
                                        </p:attrNameLst>
                                      </p:cBhvr>
                                      <p:to>
                                        <p:strVal val="visible"/>
                                      </p:to>
                                    </p:set>
                                    <p:anim calcmode="lin" valueType="num">
                                      <p:cBhvr additive="base">
                                        <p:cTn id="75" dur="500" fill="hold"/>
                                        <p:tgtEl>
                                          <p:spTgt spid="188"/>
                                        </p:tgtEl>
                                        <p:attrNameLst>
                                          <p:attrName>ppt_x</p:attrName>
                                        </p:attrNameLst>
                                      </p:cBhvr>
                                      <p:tavLst>
                                        <p:tav tm="0">
                                          <p:val>
                                            <p:strVal val="#ppt_x"/>
                                          </p:val>
                                        </p:tav>
                                        <p:tav tm="100000">
                                          <p:val>
                                            <p:strVal val="#ppt_x"/>
                                          </p:val>
                                        </p:tav>
                                      </p:tavLst>
                                    </p:anim>
                                    <p:anim calcmode="lin" valueType="num">
                                      <p:cBhvr additive="base">
                                        <p:cTn id="76" dur="500" fill="hold"/>
                                        <p:tgtEl>
                                          <p:spTgt spid="18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189"/>
                                        </p:tgtEl>
                                        <p:attrNameLst>
                                          <p:attrName>style.visibility</p:attrName>
                                        </p:attrNameLst>
                                      </p:cBhvr>
                                      <p:to>
                                        <p:strVal val="visible"/>
                                      </p:to>
                                    </p:set>
                                    <p:anim calcmode="lin" valueType="num">
                                      <p:cBhvr additive="base">
                                        <p:cTn id="81" dur="500" fill="hold"/>
                                        <p:tgtEl>
                                          <p:spTgt spid="189"/>
                                        </p:tgtEl>
                                        <p:attrNameLst>
                                          <p:attrName>ppt_x</p:attrName>
                                        </p:attrNameLst>
                                      </p:cBhvr>
                                      <p:tavLst>
                                        <p:tav tm="0">
                                          <p:val>
                                            <p:strVal val="#ppt_x"/>
                                          </p:val>
                                        </p:tav>
                                        <p:tav tm="100000">
                                          <p:val>
                                            <p:strVal val="#ppt_x"/>
                                          </p:val>
                                        </p:tav>
                                      </p:tavLst>
                                    </p:anim>
                                    <p:anim calcmode="lin" valueType="num">
                                      <p:cBhvr additive="base">
                                        <p:cTn id="82" dur="500" fill="hold"/>
                                        <p:tgtEl>
                                          <p:spTgt spid="1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177" grpId="0"/>
      <p:bldP spid="177" grpId="1"/>
      <p:bldP spid="177" grpId="2"/>
      <p:bldP spid="178" grpId="0"/>
      <p:bldP spid="186" grpId="0" animBg="1"/>
      <p:bldP spid="187" grpId="0" animBg="1"/>
      <p:bldP spid="189"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3156929" y="2815607"/>
            <a:ext cx="2621827" cy="1200329"/>
          </a:xfrm>
          <a:prstGeom prst="rect">
            <a:avLst/>
          </a:prstGeom>
        </p:spPr>
        <p:txBody>
          <a:bodyPr wrap="square">
            <a:spAutoFit/>
          </a:bodyPr>
          <a:lstStyle/>
          <a:p>
            <a:pPr algn="ctr">
              <a:spcAft>
                <a:spcPts val="0"/>
              </a:spcAft>
            </a:pPr>
            <a:r>
              <a:rPr lang="en-US" sz="2400" dirty="0"/>
              <a:t>Update actions</a:t>
            </a:r>
            <a:br>
              <a:rPr lang="en-US" sz="2400" dirty="0"/>
            </a:br>
            <a:r>
              <a:rPr lang="en-US" sz="2400" dirty="0"/>
              <a:t>based on </a:t>
            </a:r>
            <a:br>
              <a:rPr lang="en-US" sz="2400" dirty="0"/>
            </a:br>
            <a:r>
              <a:rPr lang="en-US" sz="2400" dirty="0"/>
              <a:t>rewards r. </a:t>
            </a:r>
            <a:endParaRPr lang="en-US" sz="2400" baseline="-25000" dirty="0"/>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sp>
        <p:nvSpPr>
          <p:cNvPr id="44" name="Rectangle 43">
            <a:extLst>
              <a:ext uri="{FF2B5EF4-FFF2-40B4-BE49-F238E27FC236}">
                <a16:creationId xmlns:a16="http://schemas.microsoft.com/office/drawing/2014/main" id="{D7A7F26C-DC68-42AB-936E-A98CE7DABC4F}"/>
              </a:ext>
            </a:extLst>
          </p:cNvPr>
          <p:cNvSpPr/>
          <p:nvPr/>
        </p:nvSpPr>
        <p:spPr>
          <a:xfrm>
            <a:off x="5878284" y="1182077"/>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102" name="Rectangle 101">
            <a:extLst>
              <a:ext uri="{FF2B5EF4-FFF2-40B4-BE49-F238E27FC236}">
                <a16:creationId xmlns:a16="http://schemas.microsoft.com/office/drawing/2014/main" id="{D54AA519-4E61-4093-B813-A8C029FCBEC9}"/>
              </a:ext>
            </a:extLst>
          </p:cNvPr>
          <p:cNvSpPr/>
          <p:nvPr/>
        </p:nvSpPr>
        <p:spPr>
          <a:xfrm>
            <a:off x="7474863" y="2052935"/>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sp>
        <p:nvSpPr>
          <p:cNvPr id="60" name="Rectangle 59">
            <a:extLst>
              <a:ext uri="{FF2B5EF4-FFF2-40B4-BE49-F238E27FC236}">
                <a16:creationId xmlns:a16="http://schemas.microsoft.com/office/drawing/2014/main" id="{F85F4DD6-040F-4B53-90A5-F7C49D957678}"/>
              </a:ext>
            </a:extLst>
          </p:cNvPr>
          <p:cNvSpPr/>
          <p:nvPr/>
        </p:nvSpPr>
        <p:spPr>
          <a:xfrm>
            <a:off x="3399972" y="4807803"/>
            <a:ext cx="2468810" cy="1200329"/>
          </a:xfrm>
          <a:prstGeom prst="rect">
            <a:avLst/>
          </a:prstGeom>
        </p:spPr>
        <p:txBody>
          <a:bodyPr wrap="square">
            <a:spAutoFit/>
          </a:bodyPr>
          <a:lstStyle/>
          <a:p>
            <a:pPr algn="ctr">
              <a:spcAft>
                <a:spcPts val="0"/>
              </a:spcAft>
            </a:pPr>
            <a:r>
              <a:rPr lang="en-US" sz="2400" dirty="0"/>
              <a:t>Update rewards r </a:t>
            </a:r>
            <a:br>
              <a:rPr lang="en-US" sz="2400" dirty="0"/>
            </a:br>
            <a:r>
              <a:rPr lang="en-US" sz="2400" dirty="0"/>
              <a:t>based on</a:t>
            </a:r>
          </a:p>
          <a:p>
            <a:pPr algn="ctr">
              <a:spcAft>
                <a:spcPts val="0"/>
              </a:spcAft>
            </a:pPr>
            <a:r>
              <a:rPr lang="en-US" sz="2400" dirty="0"/>
              <a:t>actions.</a:t>
            </a:r>
          </a:p>
        </p:txBody>
      </p:sp>
      <p:sp>
        <p:nvSpPr>
          <p:cNvPr id="3" name="Arrow: Curved Left 2">
            <a:extLst>
              <a:ext uri="{FF2B5EF4-FFF2-40B4-BE49-F238E27FC236}">
                <a16:creationId xmlns:a16="http://schemas.microsoft.com/office/drawing/2014/main" id="{771DF7FE-8FB4-49D5-80BA-8D08DFC10CF3}"/>
              </a:ext>
            </a:extLst>
          </p:cNvPr>
          <p:cNvSpPr/>
          <p:nvPr/>
        </p:nvSpPr>
        <p:spPr>
          <a:xfrm>
            <a:off x="5547042" y="3554079"/>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2" name="Arrow: Curved Left 71">
            <a:extLst>
              <a:ext uri="{FF2B5EF4-FFF2-40B4-BE49-F238E27FC236}">
                <a16:creationId xmlns:a16="http://schemas.microsoft.com/office/drawing/2014/main" id="{AAA0280C-BAFE-4303-A3E8-DDCD203DFACD}"/>
              </a:ext>
            </a:extLst>
          </p:cNvPr>
          <p:cNvSpPr/>
          <p:nvPr/>
        </p:nvSpPr>
        <p:spPr>
          <a:xfrm rot="10800000">
            <a:off x="2854564" y="3525288"/>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6" name="Group 5">
            <a:extLst>
              <a:ext uri="{FF2B5EF4-FFF2-40B4-BE49-F238E27FC236}">
                <a16:creationId xmlns:a16="http://schemas.microsoft.com/office/drawing/2014/main" id="{2E7283CE-E806-4370-9BE2-34A224C9A03B}"/>
              </a:ext>
            </a:extLst>
          </p:cNvPr>
          <p:cNvGrpSpPr/>
          <p:nvPr/>
        </p:nvGrpSpPr>
        <p:grpSpPr>
          <a:xfrm>
            <a:off x="6558466" y="3714151"/>
            <a:ext cx="2621827" cy="2104145"/>
            <a:chOff x="6400800" y="4441852"/>
            <a:chExt cx="2621827" cy="2104145"/>
          </a:xfrm>
        </p:grpSpPr>
        <p:pic>
          <p:nvPicPr>
            <p:cNvPr id="22530" name="Picture 2" descr="2019 Outlook: U.S. Lands Softly, Converges with Rest of World">
              <a:extLst>
                <a:ext uri="{FF2B5EF4-FFF2-40B4-BE49-F238E27FC236}">
                  <a16:creationId xmlns:a16="http://schemas.microsoft.com/office/drawing/2014/main" id="{F35DA8C0-5BF7-4B87-AF91-6F60C0E0D3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94970" y="4441852"/>
              <a:ext cx="2202460" cy="1251398"/>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5ABEEE4E-BAD9-4385-A508-C8ADDB5CC732}"/>
                </a:ext>
              </a:extLst>
            </p:cNvPr>
            <p:cNvSpPr/>
            <p:nvPr/>
          </p:nvSpPr>
          <p:spPr>
            <a:xfrm>
              <a:off x="6400800" y="5715000"/>
              <a:ext cx="2621827" cy="830997"/>
            </a:xfrm>
            <a:prstGeom prst="rect">
              <a:avLst/>
            </a:prstGeom>
          </p:spPr>
          <p:txBody>
            <a:bodyPr wrap="square">
              <a:spAutoFit/>
            </a:bodyPr>
            <a:lstStyle/>
            <a:p>
              <a:pPr algn="ctr">
                <a:spcAft>
                  <a:spcPts val="0"/>
                </a:spcAft>
              </a:pPr>
              <a:r>
                <a:rPr lang="en-US" sz="2400" dirty="0"/>
                <a:t>Converges to</a:t>
              </a:r>
            </a:p>
            <a:p>
              <a:pPr algn="ctr">
                <a:spcAft>
                  <a:spcPts val="0"/>
                </a:spcAft>
              </a:pPr>
              <a:r>
                <a:rPr lang="en-US" sz="2400" dirty="0"/>
                <a:t>an algorithm</a:t>
              </a:r>
            </a:p>
          </p:txBody>
        </p:sp>
      </p:grpSp>
      <p:sp>
        <p:nvSpPr>
          <p:cNvPr id="74" name="Rectangle 73">
            <a:extLst>
              <a:ext uri="{FF2B5EF4-FFF2-40B4-BE49-F238E27FC236}">
                <a16:creationId xmlns:a16="http://schemas.microsoft.com/office/drawing/2014/main" id="{223D75E3-01DC-4001-ADA7-77AECB86FD38}"/>
              </a:ext>
            </a:extLst>
          </p:cNvPr>
          <p:cNvSpPr/>
          <p:nvPr/>
        </p:nvSpPr>
        <p:spPr>
          <a:xfrm>
            <a:off x="6558466" y="5733871"/>
            <a:ext cx="2616561" cy="1200329"/>
          </a:xfrm>
          <a:prstGeom prst="rect">
            <a:avLst/>
          </a:prstGeom>
        </p:spPr>
        <p:txBody>
          <a:bodyPr wrap="square">
            <a:spAutoFit/>
          </a:bodyPr>
          <a:lstStyle/>
          <a:p>
            <a:pPr algn="ctr">
              <a:spcAft>
                <a:spcPts val="0"/>
              </a:spcAft>
            </a:pPr>
            <a:r>
              <a:rPr lang="en-US" sz="2400" dirty="0"/>
              <a:t>within which</a:t>
            </a:r>
          </a:p>
          <a:p>
            <a:pPr algn="ctr">
              <a:spcAft>
                <a:spcPts val="0"/>
              </a:spcAft>
            </a:pPr>
            <a:r>
              <a:rPr lang="en-US" sz="2400" dirty="0"/>
              <a:t>both players are</a:t>
            </a:r>
          </a:p>
          <a:p>
            <a:pPr algn="ctr">
              <a:spcAft>
                <a:spcPts val="0"/>
              </a:spcAft>
            </a:pPr>
            <a:r>
              <a:rPr lang="en-US" sz="2400" dirty="0"/>
              <a:t>playing optimally.</a:t>
            </a:r>
          </a:p>
        </p:txBody>
      </p:sp>
    </p:spTree>
    <p:extLst>
      <p:ext uri="{BB962C8B-B14F-4D97-AF65-F5344CB8AC3E}">
        <p14:creationId xmlns:p14="http://schemas.microsoft.com/office/powerpoint/2010/main" val="841603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ppt_x"/>
                                          </p:val>
                                        </p:tav>
                                        <p:tav tm="100000">
                                          <p:val>
                                            <p:strVal val="#ppt_x"/>
                                          </p:val>
                                        </p:tav>
                                      </p:tavLst>
                                    </p:anim>
                                    <p:anim calcmode="lin" valueType="num">
                                      <p:cBhvr additive="base">
                                        <p:cTn id="8"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additive="base">
                                        <p:cTn id="19" dur="500" fill="hold"/>
                                        <p:tgtEl>
                                          <p:spTgt spid="60"/>
                                        </p:tgtEl>
                                        <p:attrNameLst>
                                          <p:attrName>ppt_x</p:attrName>
                                        </p:attrNameLst>
                                      </p:cBhvr>
                                      <p:tavLst>
                                        <p:tav tm="0">
                                          <p:val>
                                            <p:strVal val="#ppt_x"/>
                                          </p:val>
                                        </p:tav>
                                        <p:tav tm="100000">
                                          <p:val>
                                            <p:strVal val="#ppt_x"/>
                                          </p:val>
                                        </p:tav>
                                      </p:tavLst>
                                    </p:anim>
                                    <p:anim calcmode="lin" valueType="num">
                                      <p:cBhvr additive="base">
                                        <p:cTn id="20"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2"/>
                                        </p:tgtEl>
                                        <p:attrNameLst>
                                          <p:attrName>style.visibility</p:attrName>
                                        </p:attrNameLst>
                                      </p:cBhvr>
                                      <p:to>
                                        <p:strVal val="visible"/>
                                      </p:to>
                                    </p:set>
                                    <p:anim calcmode="lin" valueType="num">
                                      <p:cBhvr additive="base">
                                        <p:cTn id="25" dur="500" fill="hold"/>
                                        <p:tgtEl>
                                          <p:spTgt spid="72"/>
                                        </p:tgtEl>
                                        <p:attrNameLst>
                                          <p:attrName>ppt_x</p:attrName>
                                        </p:attrNameLst>
                                      </p:cBhvr>
                                      <p:tavLst>
                                        <p:tav tm="0">
                                          <p:val>
                                            <p:strVal val="#ppt_x"/>
                                          </p:val>
                                        </p:tav>
                                        <p:tav tm="100000">
                                          <p:val>
                                            <p:strVal val="#ppt_x"/>
                                          </p:val>
                                        </p:tav>
                                      </p:tavLst>
                                    </p:anim>
                                    <p:anim calcmode="lin" valueType="num">
                                      <p:cBhvr additive="base">
                                        <p:cTn id="26"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32" presetClass="emph" presetSubtype="0" fill="hold" grpId="1" nodeType="clickEffect">
                                  <p:stCondLst>
                                    <p:cond delay="0"/>
                                  </p:stCondLst>
                                  <p:childTnLst>
                                    <p:animRot by="120000">
                                      <p:cBhvr>
                                        <p:cTn id="30" dur="100" fill="hold">
                                          <p:stCondLst>
                                            <p:cond delay="0"/>
                                          </p:stCondLst>
                                        </p:cTn>
                                        <p:tgtEl>
                                          <p:spTgt spid="56"/>
                                        </p:tgtEl>
                                        <p:attrNameLst>
                                          <p:attrName>r</p:attrName>
                                        </p:attrNameLst>
                                      </p:cBhvr>
                                    </p:animRot>
                                    <p:animRot by="-240000">
                                      <p:cBhvr>
                                        <p:cTn id="31" dur="200" fill="hold">
                                          <p:stCondLst>
                                            <p:cond delay="200"/>
                                          </p:stCondLst>
                                        </p:cTn>
                                        <p:tgtEl>
                                          <p:spTgt spid="56"/>
                                        </p:tgtEl>
                                        <p:attrNameLst>
                                          <p:attrName>r</p:attrName>
                                        </p:attrNameLst>
                                      </p:cBhvr>
                                    </p:animRot>
                                    <p:animRot by="240000">
                                      <p:cBhvr>
                                        <p:cTn id="32" dur="200" fill="hold">
                                          <p:stCondLst>
                                            <p:cond delay="400"/>
                                          </p:stCondLst>
                                        </p:cTn>
                                        <p:tgtEl>
                                          <p:spTgt spid="56"/>
                                        </p:tgtEl>
                                        <p:attrNameLst>
                                          <p:attrName>r</p:attrName>
                                        </p:attrNameLst>
                                      </p:cBhvr>
                                    </p:animRot>
                                    <p:animRot by="-240000">
                                      <p:cBhvr>
                                        <p:cTn id="33" dur="200" fill="hold">
                                          <p:stCondLst>
                                            <p:cond delay="600"/>
                                          </p:stCondLst>
                                        </p:cTn>
                                        <p:tgtEl>
                                          <p:spTgt spid="56"/>
                                        </p:tgtEl>
                                        <p:attrNameLst>
                                          <p:attrName>r</p:attrName>
                                        </p:attrNameLst>
                                      </p:cBhvr>
                                    </p:animRot>
                                    <p:animRot by="120000">
                                      <p:cBhvr>
                                        <p:cTn id="34" dur="200" fill="hold">
                                          <p:stCondLst>
                                            <p:cond delay="800"/>
                                          </p:stCondLst>
                                        </p:cTn>
                                        <p:tgtEl>
                                          <p:spTgt spid="56"/>
                                        </p:tgtEl>
                                        <p:attrNameLst>
                                          <p:attrName>r</p:attrName>
                                        </p:attrNameLst>
                                      </p:cBhvr>
                                    </p:animRot>
                                  </p:childTnLst>
                                </p:cTn>
                              </p:par>
                            </p:childTnLst>
                          </p:cTn>
                        </p:par>
                      </p:childTnLst>
                    </p:cTn>
                  </p:par>
                  <p:par>
                    <p:cTn id="35" fill="hold">
                      <p:stCondLst>
                        <p:cond delay="indefinite"/>
                      </p:stCondLst>
                      <p:childTnLst>
                        <p:par>
                          <p:cTn id="36" fill="hold">
                            <p:stCondLst>
                              <p:cond delay="0"/>
                            </p:stCondLst>
                            <p:childTnLst>
                              <p:par>
                                <p:cTn id="37" presetID="32" presetClass="emph" presetSubtype="0" fill="hold" grpId="1" nodeType="clickEffect">
                                  <p:stCondLst>
                                    <p:cond delay="0"/>
                                  </p:stCondLst>
                                  <p:childTnLst>
                                    <p:animRot by="120000">
                                      <p:cBhvr>
                                        <p:cTn id="38" dur="100" fill="hold">
                                          <p:stCondLst>
                                            <p:cond delay="0"/>
                                          </p:stCondLst>
                                        </p:cTn>
                                        <p:tgtEl>
                                          <p:spTgt spid="60"/>
                                        </p:tgtEl>
                                        <p:attrNameLst>
                                          <p:attrName>r</p:attrName>
                                        </p:attrNameLst>
                                      </p:cBhvr>
                                    </p:animRot>
                                    <p:animRot by="-240000">
                                      <p:cBhvr>
                                        <p:cTn id="39" dur="200" fill="hold">
                                          <p:stCondLst>
                                            <p:cond delay="200"/>
                                          </p:stCondLst>
                                        </p:cTn>
                                        <p:tgtEl>
                                          <p:spTgt spid="60"/>
                                        </p:tgtEl>
                                        <p:attrNameLst>
                                          <p:attrName>r</p:attrName>
                                        </p:attrNameLst>
                                      </p:cBhvr>
                                    </p:animRot>
                                    <p:animRot by="240000">
                                      <p:cBhvr>
                                        <p:cTn id="40" dur="200" fill="hold">
                                          <p:stCondLst>
                                            <p:cond delay="400"/>
                                          </p:stCondLst>
                                        </p:cTn>
                                        <p:tgtEl>
                                          <p:spTgt spid="60"/>
                                        </p:tgtEl>
                                        <p:attrNameLst>
                                          <p:attrName>r</p:attrName>
                                        </p:attrNameLst>
                                      </p:cBhvr>
                                    </p:animRot>
                                    <p:animRot by="-240000">
                                      <p:cBhvr>
                                        <p:cTn id="41" dur="200" fill="hold">
                                          <p:stCondLst>
                                            <p:cond delay="600"/>
                                          </p:stCondLst>
                                        </p:cTn>
                                        <p:tgtEl>
                                          <p:spTgt spid="60"/>
                                        </p:tgtEl>
                                        <p:attrNameLst>
                                          <p:attrName>r</p:attrName>
                                        </p:attrNameLst>
                                      </p:cBhvr>
                                    </p:animRot>
                                    <p:animRot by="120000">
                                      <p:cBhvr>
                                        <p:cTn id="42" dur="200" fill="hold">
                                          <p:stCondLst>
                                            <p:cond delay="800"/>
                                          </p:stCondLst>
                                        </p:cTn>
                                        <p:tgtEl>
                                          <p:spTgt spid="60"/>
                                        </p:tgtEl>
                                        <p:attrNameLst>
                                          <p:attrName>r</p:attrName>
                                        </p:attrNameLst>
                                      </p:cBhvr>
                                    </p:animRot>
                                  </p:childTnLst>
                                </p:cTn>
                              </p:par>
                            </p:childTnLst>
                          </p:cTn>
                        </p:par>
                      </p:childTnLst>
                    </p:cTn>
                  </p:par>
                  <p:par>
                    <p:cTn id="43" fill="hold">
                      <p:stCondLst>
                        <p:cond delay="indefinite"/>
                      </p:stCondLst>
                      <p:childTnLst>
                        <p:par>
                          <p:cTn id="44" fill="hold">
                            <p:stCondLst>
                              <p:cond delay="0"/>
                            </p:stCondLst>
                            <p:childTnLst>
                              <p:par>
                                <p:cTn id="45" presetID="32" presetClass="emph" presetSubtype="0" fill="hold" grpId="2" nodeType="clickEffect">
                                  <p:stCondLst>
                                    <p:cond delay="0"/>
                                  </p:stCondLst>
                                  <p:childTnLst>
                                    <p:animRot by="120000">
                                      <p:cBhvr>
                                        <p:cTn id="46" dur="100" fill="hold">
                                          <p:stCondLst>
                                            <p:cond delay="0"/>
                                          </p:stCondLst>
                                        </p:cTn>
                                        <p:tgtEl>
                                          <p:spTgt spid="56"/>
                                        </p:tgtEl>
                                        <p:attrNameLst>
                                          <p:attrName>r</p:attrName>
                                        </p:attrNameLst>
                                      </p:cBhvr>
                                    </p:animRot>
                                    <p:animRot by="-240000">
                                      <p:cBhvr>
                                        <p:cTn id="47" dur="200" fill="hold">
                                          <p:stCondLst>
                                            <p:cond delay="200"/>
                                          </p:stCondLst>
                                        </p:cTn>
                                        <p:tgtEl>
                                          <p:spTgt spid="56"/>
                                        </p:tgtEl>
                                        <p:attrNameLst>
                                          <p:attrName>r</p:attrName>
                                        </p:attrNameLst>
                                      </p:cBhvr>
                                    </p:animRot>
                                    <p:animRot by="240000">
                                      <p:cBhvr>
                                        <p:cTn id="48" dur="200" fill="hold">
                                          <p:stCondLst>
                                            <p:cond delay="400"/>
                                          </p:stCondLst>
                                        </p:cTn>
                                        <p:tgtEl>
                                          <p:spTgt spid="56"/>
                                        </p:tgtEl>
                                        <p:attrNameLst>
                                          <p:attrName>r</p:attrName>
                                        </p:attrNameLst>
                                      </p:cBhvr>
                                    </p:animRot>
                                    <p:animRot by="-240000">
                                      <p:cBhvr>
                                        <p:cTn id="49" dur="200" fill="hold">
                                          <p:stCondLst>
                                            <p:cond delay="600"/>
                                          </p:stCondLst>
                                        </p:cTn>
                                        <p:tgtEl>
                                          <p:spTgt spid="56"/>
                                        </p:tgtEl>
                                        <p:attrNameLst>
                                          <p:attrName>r</p:attrName>
                                        </p:attrNameLst>
                                      </p:cBhvr>
                                    </p:animRot>
                                    <p:animRot by="120000">
                                      <p:cBhvr>
                                        <p:cTn id="50" dur="200" fill="hold">
                                          <p:stCondLst>
                                            <p:cond delay="800"/>
                                          </p:stCondLst>
                                        </p:cTn>
                                        <p:tgtEl>
                                          <p:spTgt spid="56"/>
                                        </p:tgtEl>
                                        <p:attrNameLst>
                                          <p:attrName>r</p:attrName>
                                        </p:attrNameLst>
                                      </p:cBhvr>
                                    </p:animRot>
                                  </p:childTnLst>
                                </p:cTn>
                              </p:par>
                            </p:childTnLst>
                          </p:cTn>
                        </p:par>
                      </p:childTnLst>
                    </p:cTn>
                  </p:par>
                  <p:par>
                    <p:cTn id="51" fill="hold">
                      <p:stCondLst>
                        <p:cond delay="indefinite"/>
                      </p:stCondLst>
                      <p:childTnLst>
                        <p:par>
                          <p:cTn id="52" fill="hold">
                            <p:stCondLst>
                              <p:cond delay="0"/>
                            </p:stCondLst>
                            <p:childTnLst>
                              <p:par>
                                <p:cTn id="53" presetID="32" presetClass="emph" presetSubtype="0" fill="hold" grpId="2" nodeType="clickEffect">
                                  <p:stCondLst>
                                    <p:cond delay="0"/>
                                  </p:stCondLst>
                                  <p:childTnLst>
                                    <p:animRot by="120000">
                                      <p:cBhvr>
                                        <p:cTn id="54" dur="100" fill="hold">
                                          <p:stCondLst>
                                            <p:cond delay="0"/>
                                          </p:stCondLst>
                                        </p:cTn>
                                        <p:tgtEl>
                                          <p:spTgt spid="60"/>
                                        </p:tgtEl>
                                        <p:attrNameLst>
                                          <p:attrName>r</p:attrName>
                                        </p:attrNameLst>
                                      </p:cBhvr>
                                    </p:animRot>
                                    <p:animRot by="-240000">
                                      <p:cBhvr>
                                        <p:cTn id="55" dur="200" fill="hold">
                                          <p:stCondLst>
                                            <p:cond delay="200"/>
                                          </p:stCondLst>
                                        </p:cTn>
                                        <p:tgtEl>
                                          <p:spTgt spid="60"/>
                                        </p:tgtEl>
                                        <p:attrNameLst>
                                          <p:attrName>r</p:attrName>
                                        </p:attrNameLst>
                                      </p:cBhvr>
                                    </p:animRot>
                                    <p:animRot by="240000">
                                      <p:cBhvr>
                                        <p:cTn id="56" dur="200" fill="hold">
                                          <p:stCondLst>
                                            <p:cond delay="400"/>
                                          </p:stCondLst>
                                        </p:cTn>
                                        <p:tgtEl>
                                          <p:spTgt spid="60"/>
                                        </p:tgtEl>
                                        <p:attrNameLst>
                                          <p:attrName>r</p:attrName>
                                        </p:attrNameLst>
                                      </p:cBhvr>
                                    </p:animRot>
                                    <p:animRot by="-240000">
                                      <p:cBhvr>
                                        <p:cTn id="57" dur="200" fill="hold">
                                          <p:stCondLst>
                                            <p:cond delay="600"/>
                                          </p:stCondLst>
                                        </p:cTn>
                                        <p:tgtEl>
                                          <p:spTgt spid="60"/>
                                        </p:tgtEl>
                                        <p:attrNameLst>
                                          <p:attrName>r</p:attrName>
                                        </p:attrNameLst>
                                      </p:cBhvr>
                                    </p:animRot>
                                    <p:animRot by="120000">
                                      <p:cBhvr>
                                        <p:cTn id="58" dur="200" fill="hold">
                                          <p:stCondLst>
                                            <p:cond delay="800"/>
                                          </p:stCondLst>
                                        </p:cTn>
                                        <p:tgtEl>
                                          <p:spTgt spid="60"/>
                                        </p:tgtEl>
                                        <p:attrNameLst>
                                          <p:attrName>r</p:attrName>
                                        </p:attrNameLst>
                                      </p:cBhvr>
                                    </p:animRot>
                                  </p:childTnLst>
                                </p:cTn>
                              </p:par>
                            </p:childTnLst>
                          </p:cTn>
                        </p:par>
                      </p:childTnLst>
                    </p:cTn>
                  </p:par>
                  <p:par>
                    <p:cTn id="59" fill="hold">
                      <p:stCondLst>
                        <p:cond delay="indefinite"/>
                      </p:stCondLst>
                      <p:childTnLst>
                        <p:par>
                          <p:cTn id="60" fill="hold">
                            <p:stCondLst>
                              <p:cond delay="0"/>
                            </p:stCondLst>
                            <p:childTnLst>
                              <p:par>
                                <p:cTn id="61" presetID="32" presetClass="emph" presetSubtype="0" fill="hold" grpId="3" nodeType="clickEffect">
                                  <p:stCondLst>
                                    <p:cond delay="0"/>
                                  </p:stCondLst>
                                  <p:childTnLst>
                                    <p:animRot by="120000">
                                      <p:cBhvr>
                                        <p:cTn id="62" dur="100" fill="hold">
                                          <p:stCondLst>
                                            <p:cond delay="0"/>
                                          </p:stCondLst>
                                        </p:cTn>
                                        <p:tgtEl>
                                          <p:spTgt spid="56"/>
                                        </p:tgtEl>
                                        <p:attrNameLst>
                                          <p:attrName>r</p:attrName>
                                        </p:attrNameLst>
                                      </p:cBhvr>
                                    </p:animRot>
                                    <p:animRot by="-240000">
                                      <p:cBhvr>
                                        <p:cTn id="63" dur="200" fill="hold">
                                          <p:stCondLst>
                                            <p:cond delay="200"/>
                                          </p:stCondLst>
                                        </p:cTn>
                                        <p:tgtEl>
                                          <p:spTgt spid="56"/>
                                        </p:tgtEl>
                                        <p:attrNameLst>
                                          <p:attrName>r</p:attrName>
                                        </p:attrNameLst>
                                      </p:cBhvr>
                                    </p:animRot>
                                    <p:animRot by="240000">
                                      <p:cBhvr>
                                        <p:cTn id="64" dur="200" fill="hold">
                                          <p:stCondLst>
                                            <p:cond delay="400"/>
                                          </p:stCondLst>
                                        </p:cTn>
                                        <p:tgtEl>
                                          <p:spTgt spid="56"/>
                                        </p:tgtEl>
                                        <p:attrNameLst>
                                          <p:attrName>r</p:attrName>
                                        </p:attrNameLst>
                                      </p:cBhvr>
                                    </p:animRot>
                                    <p:animRot by="-240000">
                                      <p:cBhvr>
                                        <p:cTn id="65" dur="200" fill="hold">
                                          <p:stCondLst>
                                            <p:cond delay="600"/>
                                          </p:stCondLst>
                                        </p:cTn>
                                        <p:tgtEl>
                                          <p:spTgt spid="56"/>
                                        </p:tgtEl>
                                        <p:attrNameLst>
                                          <p:attrName>r</p:attrName>
                                        </p:attrNameLst>
                                      </p:cBhvr>
                                    </p:animRot>
                                    <p:animRot by="120000">
                                      <p:cBhvr>
                                        <p:cTn id="66" dur="200" fill="hold">
                                          <p:stCondLst>
                                            <p:cond delay="800"/>
                                          </p:stCondLst>
                                        </p:cTn>
                                        <p:tgtEl>
                                          <p:spTgt spid="56"/>
                                        </p:tgtEl>
                                        <p:attrNameLst>
                                          <p:attrName>r</p:attrName>
                                        </p:attrNameLst>
                                      </p:cBhvr>
                                    </p:animRot>
                                  </p:childTnLst>
                                </p:cTn>
                              </p:par>
                            </p:childTnLst>
                          </p:cTn>
                        </p:par>
                      </p:childTnLst>
                    </p:cTn>
                  </p:par>
                  <p:par>
                    <p:cTn id="67" fill="hold">
                      <p:stCondLst>
                        <p:cond delay="indefinite"/>
                      </p:stCondLst>
                      <p:childTnLst>
                        <p:par>
                          <p:cTn id="68" fill="hold">
                            <p:stCondLst>
                              <p:cond delay="0"/>
                            </p:stCondLst>
                            <p:childTnLst>
                              <p:par>
                                <p:cTn id="69" presetID="32" presetClass="emph" presetSubtype="0" fill="hold" grpId="3" nodeType="clickEffect">
                                  <p:stCondLst>
                                    <p:cond delay="0"/>
                                  </p:stCondLst>
                                  <p:childTnLst>
                                    <p:animRot by="120000">
                                      <p:cBhvr>
                                        <p:cTn id="70" dur="100" fill="hold">
                                          <p:stCondLst>
                                            <p:cond delay="0"/>
                                          </p:stCondLst>
                                        </p:cTn>
                                        <p:tgtEl>
                                          <p:spTgt spid="60"/>
                                        </p:tgtEl>
                                        <p:attrNameLst>
                                          <p:attrName>r</p:attrName>
                                        </p:attrNameLst>
                                      </p:cBhvr>
                                    </p:animRot>
                                    <p:animRot by="-240000">
                                      <p:cBhvr>
                                        <p:cTn id="71" dur="200" fill="hold">
                                          <p:stCondLst>
                                            <p:cond delay="200"/>
                                          </p:stCondLst>
                                        </p:cTn>
                                        <p:tgtEl>
                                          <p:spTgt spid="60"/>
                                        </p:tgtEl>
                                        <p:attrNameLst>
                                          <p:attrName>r</p:attrName>
                                        </p:attrNameLst>
                                      </p:cBhvr>
                                    </p:animRot>
                                    <p:animRot by="240000">
                                      <p:cBhvr>
                                        <p:cTn id="72" dur="200" fill="hold">
                                          <p:stCondLst>
                                            <p:cond delay="400"/>
                                          </p:stCondLst>
                                        </p:cTn>
                                        <p:tgtEl>
                                          <p:spTgt spid="60"/>
                                        </p:tgtEl>
                                        <p:attrNameLst>
                                          <p:attrName>r</p:attrName>
                                        </p:attrNameLst>
                                      </p:cBhvr>
                                    </p:animRot>
                                    <p:animRot by="-240000">
                                      <p:cBhvr>
                                        <p:cTn id="73" dur="200" fill="hold">
                                          <p:stCondLst>
                                            <p:cond delay="600"/>
                                          </p:stCondLst>
                                        </p:cTn>
                                        <p:tgtEl>
                                          <p:spTgt spid="60"/>
                                        </p:tgtEl>
                                        <p:attrNameLst>
                                          <p:attrName>r</p:attrName>
                                        </p:attrNameLst>
                                      </p:cBhvr>
                                    </p:animRot>
                                    <p:animRot by="120000">
                                      <p:cBhvr>
                                        <p:cTn id="74" dur="200" fill="hold">
                                          <p:stCondLst>
                                            <p:cond delay="800"/>
                                          </p:stCondLst>
                                        </p:cTn>
                                        <p:tgtEl>
                                          <p:spTgt spid="60"/>
                                        </p:tgtEl>
                                        <p:attrNameLst>
                                          <p:attrName>r</p:attrName>
                                        </p:attrNameLst>
                                      </p:cBhvr>
                                    </p:animRot>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6"/>
                                        </p:tgtEl>
                                        <p:attrNameLst>
                                          <p:attrName>style.visibility</p:attrName>
                                        </p:attrNameLst>
                                      </p:cBhvr>
                                      <p:to>
                                        <p:strVal val="visible"/>
                                      </p:to>
                                    </p:set>
                                    <p:anim calcmode="lin" valueType="num">
                                      <p:cBhvr additive="base">
                                        <p:cTn id="79" dur="500" fill="hold"/>
                                        <p:tgtEl>
                                          <p:spTgt spid="6"/>
                                        </p:tgtEl>
                                        <p:attrNameLst>
                                          <p:attrName>ppt_x</p:attrName>
                                        </p:attrNameLst>
                                      </p:cBhvr>
                                      <p:tavLst>
                                        <p:tav tm="0">
                                          <p:val>
                                            <p:strVal val="#ppt_x"/>
                                          </p:val>
                                        </p:tav>
                                        <p:tav tm="100000">
                                          <p:val>
                                            <p:strVal val="#ppt_x"/>
                                          </p:val>
                                        </p:tav>
                                      </p:tavLst>
                                    </p:anim>
                                    <p:anim calcmode="lin" valueType="num">
                                      <p:cBhvr additive="base">
                                        <p:cTn id="8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74">
                                            <p:txEl>
                                              <p:pRg st="0" end="0"/>
                                            </p:txEl>
                                          </p:spTgt>
                                        </p:tgtEl>
                                        <p:attrNameLst>
                                          <p:attrName>style.visibility</p:attrName>
                                        </p:attrNameLst>
                                      </p:cBhvr>
                                      <p:to>
                                        <p:strVal val="visible"/>
                                      </p:to>
                                    </p:set>
                                    <p:anim calcmode="lin" valueType="num">
                                      <p:cBhvr additive="base">
                                        <p:cTn id="85" dur="500" fill="hold"/>
                                        <p:tgtEl>
                                          <p:spTgt spid="74">
                                            <p:txEl>
                                              <p:pRg st="0" end="0"/>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74">
                                            <p:txEl>
                                              <p:pRg st="0" end="0"/>
                                            </p:txEl>
                                          </p:spTgt>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74">
                                            <p:txEl>
                                              <p:pRg st="1" end="1"/>
                                            </p:txEl>
                                          </p:spTgt>
                                        </p:tgtEl>
                                        <p:attrNameLst>
                                          <p:attrName>style.visibility</p:attrName>
                                        </p:attrNameLst>
                                      </p:cBhvr>
                                      <p:to>
                                        <p:strVal val="visible"/>
                                      </p:to>
                                    </p:set>
                                    <p:anim calcmode="lin" valueType="num">
                                      <p:cBhvr additive="base">
                                        <p:cTn id="89" dur="500" fill="hold"/>
                                        <p:tgtEl>
                                          <p:spTgt spid="74">
                                            <p:txEl>
                                              <p:pRg st="1" end="1"/>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7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74">
                                            <p:txEl>
                                              <p:pRg st="2" end="2"/>
                                            </p:txEl>
                                          </p:spTgt>
                                        </p:tgtEl>
                                        <p:attrNameLst>
                                          <p:attrName>style.visibility</p:attrName>
                                        </p:attrNameLst>
                                      </p:cBhvr>
                                      <p:to>
                                        <p:strVal val="visible"/>
                                      </p:to>
                                    </p:set>
                                    <p:anim calcmode="lin" valueType="num">
                                      <p:cBhvr additive="base">
                                        <p:cTn id="95" dur="500" fill="hold"/>
                                        <p:tgtEl>
                                          <p:spTgt spid="74">
                                            <p:txEl>
                                              <p:pRg st="2" end="2"/>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7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6" grpId="1"/>
      <p:bldP spid="56" grpId="2"/>
      <p:bldP spid="56" grpId="3"/>
      <p:bldP spid="60" grpId="0"/>
      <p:bldP spid="60" grpId="1"/>
      <p:bldP spid="60" grpId="2"/>
      <p:bldP spid="60" grpId="3"/>
      <p:bldP spid="3" grpId="0" animBg="1"/>
      <p:bldP spid="7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grpSp>
        <p:nvGrpSpPr>
          <p:cNvPr id="3" name="Group 2"/>
          <p:cNvGrpSpPr/>
          <p:nvPr/>
        </p:nvGrpSpPr>
        <p:grpSpPr>
          <a:xfrm>
            <a:off x="4359348" y="762000"/>
            <a:ext cx="4696728" cy="2816139"/>
            <a:chOff x="990600" y="1116892"/>
            <a:chExt cx="3124200" cy="2278380"/>
          </a:xfrm>
        </p:grpSpPr>
        <p:sp>
          <p:nvSpPr>
            <p:cNvPr id="2" name="Rectangle 1"/>
            <p:cNvSpPr/>
            <p:nvPr/>
          </p:nvSpPr>
          <p:spPr>
            <a:xfrm>
              <a:off x="990600" y="1116892"/>
              <a:ext cx="3124200" cy="2278380"/>
            </a:xfrm>
            <a:prstGeom prst="rect">
              <a:avLst/>
            </a:prstGeom>
            <a:solidFill>
              <a:schemeClr val="tx1"/>
            </a:solidFill>
            <a:ln>
              <a:noFill/>
            </a:ln>
          </p:spPr>
          <p:txBody>
            <a:bodyPr wrap="square" rtlCol="0" anchor="ctr">
              <a:spAutoFit/>
            </a:bodyPr>
            <a:lstStyle/>
            <a:p>
              <a:pPr algn="l"/>
              <a:endParaRPr lang="en-CA" sz="2400" dirty="0"/>
            </a:p>
          </p:txBody>
        </p:sp>
        <p:pic>
          <p:nvPicPr>
            <p:cNvPr id="53250" name="Picture 2" descr="https://cdn-images-1.medium.com/max/1600/1*Uo_ATzM9NWueKalZ5OJQJA.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0600" y="1116892"/>
              <a:ext cx="3048000" cy="2278380"/>
            </a:xfrm>
            <a:prstGeom prst="rect">
              <a:avLst/>
            </a:prstGeom>
            <a:noFill/>
            <a:extLst>
              <a:ext uri="{909E8E84-426E-40DD-AFC4-6F175D3DCCD1}">
                <a14:hiddenFill xmlns:a14="http://schemas.microsoft.com/office/drawing/2010/main">
                  <a:solidFill>
                    <a:srgbClr val="FFFFFF"/>
                  </a:solidFill>
                </a14:hiddenFill>
              </a:ext>
            </a:extLst>
          </p:spPr>
        </p:pic>
      </p:grpSp>
      <p:pic>
        <p:nvPicPr>
          <p:cNvPr id="55298" name="Picture 2" descr="https://cdn-images-1.medium.com/max/1600/1*Hi8QZJ4yrQK_c_dnaSUfsg.png"/>
          <p:cNvPicPr>
            <a:picLocks noChangeAspect="1" noChangeArrowheads="1"/>
          </p:cNvPicPr>
          <p:nvPr/>
        </p:nvPicPr>
        <p:blipFill rotWithShape="1">
          <a:blip r:embed="rId3">
            <a:extLst>
              <a:ext uri="{28A0092B-C50C-407E-A947-70E740481C1C}">
                <a14:useLocalDpi xmlns:a14="http://schemas.microsoft.com/office/drawing/2010/main" val="0"/>
              </a:ext>
            </a:extLst>
          </a:blip>
          <a:srcRect t="-24" r="15706"/>
          <a:stretch/>
        </p:blipFill>
        <p:spPr bwMode="auto">
          <a:xfrm>
            <a:off x="5562600" y="3733800"/>
            <a:ext cx="3505199" cy="2960275"/>
          </a:xfrm>
          <a:prstGeom prst="rect">
            <a:avLst/>
          </a:prstGeom>
          <a:noFill/>
          <a:extLst>
            <a:ext uri="{909E8E84-426E-40DD-AFC4-6F175D3DCCD1}">
              <a14:hiddenFill xmlns:a14="http://schemas.microsoft.com/office/drawing/2010/main">
                <a:solidFill>
                  <a:srgbClr val="FFFFFF"/>
                </a:solidFill>
              </a14:hiddenFill>
            </a:ext>
          </a:extLst>
        </p:spPr>
      </p:pic>
      <p:sp>
        <p:nvSpPr>
          <p:cNvPr id="15" name="Text Box 33"/>
          <p:cNvSpPr txBox="1">
            <a:spLocks noChangeArrowheads="1"/>
          </p:cNvSpPr>
          <p:nvPr/>
        </p:nvSpPr>
        <p:spPr bwMode="auto">
          <a:xfrm>
            <a:off x="-76200" y="762000"/>
            <a:ext cx="933891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Brain:</a:t>
            </a:r>
          </a:p>
          <a:p>
            <a:pPr marL="457200" indent="-457200">
              <a:spcBef>
                <a:spcPct val="0"/>
              </a:spcBef>
              <a:buFont typeface="Arial" panose="020B0604020202020204" pitchFamily="34" charset="0"/>
              <a:buChar char="•"/>
            </a:pPr>
            <a:r>
              <a:rPr lang="en-US" altLang="en-US" sz="2800" dirty="0">
                <a:latin typeface="Times New Roman" pitchFamily="18" charset="0"/>
              </a:rPr>
              <a:t>A layered network </a:t>
            </a:r>
            <a:br>
              <a:rPr lang="en-US" altLang="en-US" sz="2800" dirty="0">
                <a:latin typeface="Times New Roman" pitchFamily="18" charset="0"/>
              </a:rPr>
            </a:br>
            <a:r>
              <a:rPr lang="en-US" altLang="en-US" sz="2800" dirty="0">
                <a:latin typeface="Times New Roman" pitchFamily="18" charset="0"/>
              </a:rPr>
              <a:t>of neurons (units).</a:t>
            </a:r>
          </a:p>
        </p:txBody>
      </p:sp>
      <p:sp>
        <p:nvSpPr>
          <p:cNvPr id="17" name="Text Box 33"/>
          <p:cNvSpPr txBox="1">
            <a:spLocks noChangeArrowheads="1"/>
          </p:cNvSpPr>
          <p:nvPr/>
        </p:nvSpPr>
        <p:spPr bwMode="auto">
          <a:xfrm>
            <a:off x="-76200" y="3811950"/>
            <a:ext cx="48768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first layer detects </a:t>
            </a:r>
            <a:br>
              <a:rPr lang="en-US" altLang="en-US" sz="2800" dirty="0">
                <a:latin typeface="Times New Roman" pitchFamily="18" charset="0"/>
              </a:rPr>
            </a:br>
            <a:r>
              <a:rPr lang="en-US" altLang="en-US" sz="2800" dirty="0">
                <a:latin typeface="Times New Roman" pitchFamily="18" charset="0"/>
              </a:rPr>
              <a:t>a number of features </a:t>
            </a:r>
            <a:br>
              <a:rPr lang="en-US" altLang="en-US" sz="2800" dirty="0">
                <a:latin typeface="Times New Roman" pitchFamily="18" charset="0"/>
              </a:rPr>
            </a:br>
            <a:r>
              <a:rPr lang="en-US" altLang="en-US" sz="2800" dirty="0">
                <a:latin typeface="Times New Roman" pitchFamily="18" charset="0"/>
              </a:rPr>
              <a:t>(</a:t>
            </a:r>
            <a:r>
              <a:rPr lang="en-US" altLang="en-US" sz="2800" dirty="0" err="1">
                <a:latin typeface="Times New Roman" pitchFamily="18" charset="0"/>
              </a:rPr>
              <a:t>eg</a:t>
            </a:r>
            <a:r>
              <a:rPr lang="en-US" altLang="en-US" sz="2800" dirty="0">
                <a:latin typeface="Times New Roman" pitchFamily="18" charset="0"/>
              </a:rPr>
              <a:t> an edge) in each small </a:t>
            </a:r>
            <a:br>
              <a:rPr lang="en-US" altLang="en-US" sz="2800" dirty="0">
                <a:latin typeface="Times New Roman" pitchFamily="18" charset="0"/>
              </a:rPr>
            </a:br>
            <a:r>
              <a:rPr lang="en-US" altLang="en-US" sz="2800" dirty="0">
                <a:latin typeface="Times New Roman" pitchFamily="18" charset="0"/>
              </a:rPr>
              <a:t>“window” of the image. </a:t>
            </a:r>
          </a:p>
        </p:txBody>
      </p:sp>
    </p:spTree>
    <p:extLst>
      <p:ext uri="{BB962C8B-B14F-4D97-AF65-F5344CB8AC3E}">
        <p14:creationId xmlns:p14="http://schemas.microsoft.com/office/powerpoint/2010/main" val="305029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5">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5">
                                            <p:txEl>
                                              <p:pRg st="1" end="1"/>
                                            </p:txEl>
                                          </p:spTgt>
                                        </p:tgtEl>
                                        <p:attrNameLst>
                                          <p:attrName>style.visibility</p:attrName>
                                        </p:attrNameLst>
                                      </p:cBhvr>
                                      <p:to>
                                        <p:strVal val="visible"/>
                                      </p:to>
                                    </p:set>
                                    <p:anim calcmode="lin" valueType="num">
                                      <p:cBhvr additive="base">
                                        <p:cTn id="15"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55298"/>
                                        </p:tgtEl>
                                        <p:attrNameLst>
                                          <p:attrName>style.visibility</p:attrName>
                                        </p:attrNameLst>
                                      </p:cBhvr>
                                      <p:to>
                                        <p:strVal val="visible"/>
                                      </p:to>
                                    </p:set>
                                    <p:anim calcmode="lin" valueType="num">
                                      <p:cBhvr additive="base">
                                        <p:cTn id="21" dur="500" fill="hold"/>
                                        <p:tgtEl>
                                          <p:spTgt spid="55298"/>
                                        </p:tgtEl>
                                        <p:attrNameLst>
                                          <p:attrName>ppt_x</p:attrName>
                                        </p:attrNameLst>
                                      </p:cBhvr>
                                      <p:tavLst>
                                        <p:tav tm="0">
                                          <p:val>
                                            <p:strVal val="0-#ppt_w/2"/>
                                          </p:val>
                                        </p:tav>
                                        <p:tav tm="100000">
                                          <p:val>
                                            <p:strVal val="#ppt_x"/>
                                          </p:val>
                                        </p:tav>
                                      </p:tavLst>
                                    </p:anim>
                                    <p:anim calcmode="lin" valueType="num">
                                      <p:cBhvr additive="base">
                                        <p:cTn id="22" dur="500" fill="hold"/>
                                        <p:tgtEl>
                                          <p:spTgt spid="55298"/>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 calcmode="lin" valueType="num">
                                      <p:cBhvr additive="base">
                                        <p:cTn id="25"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25400">
          <a:solidFill>
            <a:srgbClr val="FF0000"/>
          </a:solidFill>
        </a:ln>
      </a:spPr>
      <a:bodyPr wrap="none" rtlCol="0" anchor="ctr">
        <a:spAutoFit/>
      </a:bodyPr>
      <a:lstStyle>
        <a:defPPr algn="ctr">
          <a:defRPr sz="2400" dirty="0">
            <a:cs typeface="Times New Roman" panose="02020603050405020304" pitchFamily="18" charset="0"/>
            <a:sym typeface="Symbol" panose="05050102010706020507" pitchFamily="18" charset="2"/>
          </a:defRPr>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a:spPr>
      <a:bodyPr wrap="square" lIns="274320" rIns="274320">
        <a:spAutoFit/>
      </a:bodyPr>
      <a:lstStyle>
        <a:defPPr>
          <a:spcBef>
            <a:spcPct val="0"/>
          </a:spcBef>
          <a:defRPr sz="3600" dirty="0" smtClean="0">
            <a:latin typeface="Times New Roman" panose="02020603050405020304" pitchFamily="18" charset="0"/>
            <a:cs typeface="Times New Roman" panose="02020603050405020304" pitchFamily="18" charset="0"/>
            <a:sym typeface="Symbol" panose="05050102010706020507" pitchFamily="18" charset="2"/>
          </a:defRPr>
        </a:defPPr>
      </a:lstStyle>
    </a:tx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Office\Templates\Presentation Designs\PULSE.POT</Template>
  <TotalTime>184609</TotalTime>
  <Words>7335</Words>
  <Application>Microsoft Office PowerPoint</Application>
  <PresentationFormat>On-screen Show (4:3)</PresentationFormat>
  <Paragraphs>1531</Paragraphs>
  <Slides>88</Slides>
  <Notes>38</Notes>
  <HiddenSlides>0</HiddenSlides>
  <MMClips>0</MMClips>
  <ScaleCrop>false</ScaleCrop>
  <HeadingPairs>
    <vt:vector size="10" baseType="variant">
      <vt:variant>
        <vt:lpstr>Fonts Used</vt:lpstr>
      </vt:variant>
      <vt:variant>
        <vt:i4>6</vt:i4>
      </vt:variant>
      <vt:variant>
        <vt:lpstr>Theme</vt:lpstr>
      </vt:variant>
      <vt:variant>
        <vt:i4>1</vt:i4>
      </vt:variant>
      <vt:variant>
        <vt:lpstr>Embedded OLE Servers</vt:lpstr>
      </vt:variant>
      <vt:variant>
        <vt:i4>1</vt:i4>
      </vt:variant>
      <vt:variant>
        <vt:lpstr>Slide Titles</vt:lpstr>
      </vt:variant>
      <vt:variant>
        <vt:i4>88</vt:i4>
      </vt:variant>
      <vt:variant>
        <vt:lpstr>Custom Shows</vt:lpstr>
      </vt:variant>
      <vt:variant>
        <vt:i4>1</vt:i4>
      </vt:variant>
    </vt:vector>
  </HeadingPairs>
  <TitlesOfParts>
    <vt:vector size="97" baseType="lpstr">
      <vt:lpstr>Times New Roman</vt:lpstr>
      <vt:lpstr>Arial</vt:lpstr>
      <vt:lpstr>Cambria Math</vt:lpstr>
      <vt:lpstr>Arial Rounded MT Bold</vt:lpstr>
      <vt:lpstr>Script MT Bold</vt:lpstr>
      <vt:lpstr>Comic Sans MS</vt:lpstr>
      <vt:lpstr>Default Design</vt:lpstr>
      <vt:lpstr>Equation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3101</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Think  Like A Computer Scientist</dc:title>
  <dc:creator>Steven Rudich</dc:creator>
  <dc:description>Berkeley 1998</dc:description>
  <cp:lastModifiedBy>Jeff Edmonds</cp:lastModifiedBy>
  <cp:revision>3505</cp:revision>
  <cp:lastPrinted>1998-01-22T22:42:46Z</cp:lastPrinted>
  <dcterms:created xsi:type="dcterms:W3CDTF">1996-09-30T18:28:10Z</dcterms:created>
  <dcterms:modified xsi:type="dcterms:W3CDTF">2023-03-08T19:15:09Z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Type">
    <vt:i4>1</vt:i4>
  </property>
  <property fmtid="{D5CDD505-2E9C-101B-9397-08002B2CF9AE}" pid="3" name="GraphicType">
    <vt:i4>1</vt:i4>
  </property>
  <property fmtid="{D5CDD505-2E9C-101B-9397-08002B2CF9AE}" pid="4" name="Compression">
    <vt:i4>85</vt:i4>
  </property>
  <property fmtid="{D5CDD505-2E9C-101B-9397-08002B2CF9AE}" pid="5" name="ScreenSize">
    <vt:i4>2</vt:i4>
  </property>
  <property fmtid="{D5CDD505-2E9C-101B-9397-08002B2CF9AE}" pid="6" name="ScreenUsage">
    <vt:i4>2</vt:i4>
  </property>
  <property fmtid="{D5CDD505-2E9C-101B-9397-08002B2CF9AE}" pid="7" name="MailAddress">
    <vt:lpwstr>rudich@cs.cmu.edu</vt:lpwstr>
  </property>
  <property fmtid="{D5CDD505-2E9C-101B-9397-08002B2CF9AE}" pid="8" name="HomePage">
    <vt:lpwstr>http://www.cs.cmu.edu/~rudich</vt:lpwstr>
  </property>
  <property fmtid="{D5CDD505-2E9C-101B-9397-08002B2CF9AE}" pid="9" name="Other">
    <vt:lpwstr>The lecture was generated using Powerpoint 97. The original lecture contains sound and animation that is not represented here. Some distortions of the original slides are due to bugs in the Powerpoint to HTML translator.</vt:lpwstr>
  </property>
  <property fmtid="{D5CDD505-2E9C-101B-9397-08002B2CF9AE}" pid="10" name="DownloadOriginal">
    <vt:bool>false</vt:bool>
  </property>
  <property fmtid="{D5CDD505-2E9C-101B-9397-08002B2CF9AE}" pid="11" name="DownloadIEButton">
    <vt:bool>false</vt:bool>
  </property>
  <property fmtid="{D5CDD505-2E9C-101B-9397-08002B2CF9AE}" pid="12" name="UseBrowserColor">
    <vt:bool>false</vt:bool>
  </property>
  <property fmtid="{D5CDD505-2E9C-101B-9397-08002B2CF9AE}" pid="13" name="BackColor">
    <vt:i4>6684672</vt:i4>
  </property>
  <property fmtid="{D5CDD505-2E9C-101B-9397-08002B2CF9AE}" pid="14" name="TextColor">
    <vt:i4>16777215</vt:i4>
  </property>
  <property fmtid="{D5CDD505-2E9C-101B-9397-08002B2CF9AE}" pid="15" name="LinkColor">
    <vt:i4>65535</vt:i4>
  </property>
  <property fmtid="{D5CDD505-2E9C-101B-9397-08002B2CF9AE}" pid="16" name="VisitedColor">
    <vt:i4>6737151</vt:i4>
  </property>
  <property fmtid="{D5CDD505-2E9C-101B-9397-08002B2CF9AE}" pid="17" name="TransparentButton">
    <vt:i4>0</vt:i4>
  </property>
  <property fmtid="{D5CDD505-2E9C-101B-9397-08002B2CF9AE}" pid="18" name="ButtonType">
    <vt:i4>1</vt:i4>
  </property>
  <property fmtid="{D5CDD505-2E9C-101B-9397-08002B2CF9AE}" pid="19" name="ShowNotes">
    <vt:bool>false</vt:bool>
  </property>
  <property fmtid="{D5CDD505-2E9C-101B-9397-08002B2CF9AE}" pid="20" name="NavBtnPos">
    <vt:i4>4</vt:i4>
  </property>
  <property fmtid="{D5CDD505-2E9C-101B-9397-08002B2CF9AE}" pid="21" name="OutputDir">
    <vt:lpwstr>C:\Rudich\HTML</vt:lpwstr>
  </property>
</Properties>
</file>