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86"/>
  </p:notesMasterIdLst>
  <p:handoutMasterIdLst>
    <p:handoutMasterId r:id="rId87"/>
  </p:handoutMasterIdLst>
  <p:sldIdLst>
    <p:sldId id="2699" r:id="rId2"/>
    <p:sldId id="2767" r:id="rId3"/>
    <p:sldId id="1686" r:id="rId4"/>
    <p:sldId id="1687" r:id="rId5"/>
    <p:sldId id="1688" r:id="rId6"/>
    <p:sldId id="1689" r:id="rId7"/>
    <p:sldId id="3144" r:id="rId8"/>
    <p:sldId id="2143" r:id="rId9"/>
    <p:sldId id="2144" r:id="rId10"/>
    <p:sldId id="2351" r:id="rId11"/>
    <p:sldId id="1826" r:id="rId12"/>
    <p:sldId id="1835" r:id="rId13"/>
    <p:sldId id="2182" r:id="rId14"/>
    <p:sldId id="2720" r:id="rId15"/>
    <p:sldId id="2722" r:id="rId16"/>
    <p:sldId id="2723" r:id="rId17"/>
    <p:sldId id="2729" r:id="rId18"/>
    <p:sldId id="2727" r:id="rId19"/>
    <p:sldId id="2731" r:id="rId20"/>
    <p:sldId id="2724" r:id="rId21"/>
    <p:sldId id="2725" r:id="rId22"/>
    <p:sldId id="2726" r:id="rId23"/>
    <p:sldId id="2730" r:id="rId24"/>
    <p:sldId id="2732" r:id="rId25"/>
    <p:sldId id="2733" r:id="rId26"/>
    <p:sldId id="2747" r:id="rId27"/>
    <p:sldId id="3129" r:id="rId28"/>
    <p:sldId id="2736" r:id="rId29"/>
    <p:sldId id="2737" r:id="rId30"/>
    <p:sldId id="2746" r:id="rId31"/>
    <p:sldId id="3130" r:id="rId32"/>
    <p:sldId id="2716" r:id="rId33"/>
    <p:sldId id="2740" r:id="rId34"/>
    <p:sldId id="2741" r:id="rId35"/>
    <p:sldId id="2712" r:id="rId36"/>
    <p:sldId id="3132" r:id="rId37"/>
    <p:sldId id="2306" r:id="rId38"/>
    <p:sldId id="2309" r:id="rId39"/>
    <p:sldId id="2311" r:id="rId40"/>
    <p:sldId id="3142" r:id="rId41"/>
    <p:sldId id="2192" r:id="rId42"/>
    <p:sldId id="2151" r:id="rId43"/>
    <p:sldId id="2152" r:id="rId44"/>
    <p:sldId id="2930" r:id="rId45"/>
    <p:sldId id="3124" r:id="rId46"/>
    <p:sldId id="3082" r:id="rId47"/>
    <p:sldId id="3121" r:id="rId48"/>
    <p:sldId id="3087" r:id="rId49"/>
    <p:sldId id="3095" r:id="rId50"/>
    <p:sldId id="3081" r:id="rId51"/>
    <p:sldId id="2352" r:id="rId52"/>
    <p:sldId id="2762" r:id="rId53"/>
    <p:sldId id="2196" r:id="rId54"/>
    <p:sldId id="2344" r:id="rId55"/>
    <p:sldId id="2700" r:id="rId56"/>
    <p:sldId id="2703" r:id="rId57"/>
    <p:sldId id="2701" r:id="rId58"/>
    <p:sldId id="2718" r:id="rId59"/>
    <p:sldId id="2345" r:id="rId60"/>
    <p:sldId id="2346" r:id="rId61"/>
    <p:sldId id="2347" r:id="rId62"/>
    <p:sldId id="2349" r:id="rId63"/>
    <p:sldId id="2348" r:id="rId64"/>
    <p:sldId id="2704" r:id="rId65"/>
    <p:sldId id="2705" r:id="rId66"/>
    <p:sldId id="2702" r:id="rId67"/>
    <p:sldId id="2698" r:id="rId68"/>
    <p:sldId id="2763" r:id="rId69"/>
    <p:sldId id="2764" r:id="rId70"/>
    <p:sldId id="2765" r:id="rId71"/>
    <p:sldId id="2163" r:id="rId72"/>
    <p:sldId id="2164" r:id="rId73"/>
    <p:sldId id="2165" r:id="rId74"/>
    <p:sldId id="2168" r:id="rId75"/>
    <p:sldId id="2193" r:id="rId76"/>
    <p:sldId id="2194" r:id="rId77"/>
    <p:sldId id="2179" r:id="rId78"/>
    <p:sldId id="2180" r:id="rId79"/>
    <p:sldId id="2173" r:id="rId80"/>
    <p:sldId id="2174" r:id="rId81"/>
    <p:sldId id="2175" r:id="rId82"/>
    <p:sldId id="2176" r:id="rId83"/>
    <p:sldId id="2177" r:id="rId84"/>
    <p:sldId id="2178" r:id="rId85"/>
  </p:sldIdLst>
  <p:sldSz cx="9144000" cy="6858000" type="screen4x3"/>
  <p:notesSz cx="6858000" cy="9144000"/>
  <p:embeddedFontLst>
    <p:embeddedFont>
      <p:font typeface="Arial Rounded MT Bold" panose="020F0704030504030204" pitchFamily="34" charset="0"/>
      <p:regular r:id="rId88"/>
    </p:embeddedFont>
    <p:embeddedFont>
      <p:font typeface="Cambria Math" panose="02040503050406030204" pitchFamily="18" charset="0"/>
      <p:regular r:id="rId89"/>
    </p:embeddedFont>
    <p:embeddedFont>
      <p:font typeface="Comic Sans MS" panose="030F0702030302020204" pitchFamily="66" charset="0"/>
      <p:regular r:id="rId90"/>
      <p:bold r:id="rId91"/>
      <p:italic r:id="rId92"/>
      <p:boldItalic r:id="rId93"/>
    </p:embeddedFont>
    <p:embeddedFont>
      <p:font typeface="Script MT Bold" panose="03040602040607080904" pitchFamily="66" charset="0"/>
      <p:bold r:id="rId94"/>
    </p:embeddedFont>
  </p:embeddedFontLst>
  <p:custShowLst>
    <p:custShow name="3101" id="0">
      <p:sldLst/>
    </p:custShow>
  </p:custShow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06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Edmonds" initials="JE" lastIdx="2" clrIdx="0">
    <p:extLst>
      <p:ext uri="{19B8F6BF-5375-455C-9EA6-DF929625EA0E}">
        <p15:presenceInfo xmlns:p15="http://schemas.microsoft.com/office/powerpoint/2012/main" userId="a8785b683ef20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0066"/>
    <a:srgbClr val="FF00FF"/>
    <a:srgbClr val="00FFFF"/>
    <a:srgbClr val="97CA00"/>
    <a:srgbClr val="990099"/>
    <a:srgbClr val="FFFFFF"/>
    <a:srgbClr val="ADA5A2"/>
    <a:srgbClr val="878789"/>
    <a:srgbClr val="FAD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7" autoAdjust="0"/>
    <p:restoredTop sz="94571" autoAdjust="0"/>
  </p:normalViewPr>
  <p:slideViewPr>
    <p:cSldViewPr snapToObjects="1">
      <p:cViewPr varScale="1">
        <p:scale>
          <a:sx n="69" d="100"/>
          <a:sy n="69" d="100"/>
        </p:scale>
        <p:origin x="960" y="96"/>
      </p:cViewPr>
      <p:guideLst>
        <p:guide orient="horz" pos="2064"/>
        <p:guide pos="268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24085"/>
    </p:cViewPr>
  </p:sorterViewPr>
  <p:notesViewPr>
    <p:cSldViewPr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2.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3.fntdata"/><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6.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font" Target="fonts/font7.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Edmonds" userId="a8785b683ef20e23" providerId="LiveId" clId="{7028194E-11DF-4A91-A094-21013BD93BAB}"/>
    <pc:docChg chg="undo custSel addSld delSld modSld sldOrd">
      <pc:chgData name="Jeff Edmonds" userId="a8785b683ef20e23" providerId="LiveId" clId="{7028194E-11DF-4A91-A094-21013BD93BAB}" dt="2021-11-16T20:22:54.711" v="6251" actId="478"/>
      <pc:docMkLst>
        <pc:docMk/>
      </pc:docMkLst>
      <pc:sldChg chg="delSp modSp del modAnim">
        <pc:chgData name="Jeff Edmonds" userId="a8785b683ef20e23" providerId="LiveId" clId="{7028194E-11DF-4A91-A094-21013BD93BAB}" dt="2021-11-16T18:09:37.270" v="3271" actId="47"/>
        <pc:sldMkLst>
          <pc:docMk/>
          <pc:sldMk cId="2464372880" sldId="1788"/>
        </pc:sldMkLst>
        <pc:spChg chg="del">
          <ac:chgData name="Jeff Edmonds" userId="a8785b683ef20e23" providerId="LiveId" clId="{7028194E-11DF-4A91-A094-21013BD93BAB}" dt="2021-11-16T18:06:02.856" v="3158" actId="478"/>
          <ac:spMkLst>
            <pc:docMk/>
            <pc:sldMk cId="2464372880" sldId="1788"/>
            <ac:spMk id="2" creationId="{00000000-0000-0000-0000-000000000000}"/>
          </ac:spMkLst>
        </pc:spChg>
        <pc:spChg chg="del">
          <ac:chgData name="Jeff Edmonds" userId="a8785b683ef20e23" providerId="LiveId" clId="{7028194E-11DF-4A91-A094-21013BD93BAB}" dt="2021-11-16T18:06:02.856" v="3158" actId="478"/>
          <ac:spMkLst>
            <pc:docMk/>
            <pc:sldMk cId="2464372880" sldId="1788"/>
            <ac:spMk id="3" creationId="{00000000-0000-0000-0000-000000000000}"/>
          </ac:spMkLst>
        </pc:spChg>
        <pc:spChg chg="del">
          <ac:chgData name="Jeff Edmonds" userId="a8785b683ef20e23" providerId="LiveId" clId="{7028194E-11DF-4A91-A094-21013BD93BAB}" dt="2021-11-16T18:06:02.856" v="3158" actId="478"/>
          <ac:spMkLst>
            <pc:docMk/>
            <pc:sldMk cId="2464372880" sldId="1788"/>
            <ac:spMk id="5" creationId="{00000000-0000-0000-0000-000000000000}"/>
          </ac:spMkLst>
        </pc:spChg>
        <pc:spChg chg="del">
          <ac:chgData name="Jeff Edmonds" userId="a8785b683ef20e23" providerId="LiveId" clId="{7028194E-11DF-4A91-A094-21013BD93BAB}" dt="2021-11-16T18:06:02.856" v="3158" actId="478"/>
          <ac:spMkLst>
            <pc:docMk/>
            <pc:sldMk cId="2464372880" sldId="1788"/>
            <ac:spMk id="6" creationId="{00000000-0000-0000-0000-000000000000}"/>
          </ac:spMkLst>
        </pc:spChg>
        <pc:spChg chg="del">
          <ac:chgData name="Jeff Edmonds" userId="a8785b683ef20e23" providerId="LiveId" clId="{7028194E-11DF-4A91-A094-21013BD93BAB}" dt="2021-11-16T18:06:02.856" v="3158" actId="478"/>
          <ac:spMkLst>
            <pc:docMk/>
            <pc:sldMk cId="2464372880" sldId="1788"/>
            <ac:spMk id="7" creationId="{00000000-0000-0000-0000-000000000000}"/>
          </ac:spMkLst>
        </pc:spChg>
        <pc:spChg chg="del">
          <ac:chgData name="Jeff Edmonds" userId="a8785b683ef20e23" providerId="LiveId" clId="{7028194E-11DF-4A91-A094-21013BD93BAB}" dt="2021-11-16T18:06:02.856" v="3158" actId="478"/>
          <ac:spMkLst>
            <pc:docMk/>
            <pc:sldMk cId="2464372880" sldId="1788"/>
            <ac:spMk id="10" creationId="{00000000-0000-0000-0000-000000000000}"/>
          </ac:spMkLst>
        </pc:spChg>
        <pc:spChg chg="del">
          <ac:chgData name="Jeff Edmonds" userId="a8785b683ef20e23" providerId="LiveId" clId="{7028194E-11DF-4A91-A094-21013BD93BAB}" dt="2021-11-16T18:06:02.856" v="3158" actId="478"/>
          <ac:spMkLst>
            <pc:docMk/>
            <pc:sldMk cId="2464372880" sldId="1788"/>
            <ac:spMk id="11" creationId="{00000000-0000-0000-0000-000000000000}"/>
          </ac:spMkLst>
        </pc:spChg>
        <pc:spChg chg="del">
          <ac:chgData name="Jeff Edmonds" userId="a8785b683ef20e23" providerId="LiveId" clId="{7028194E-11DF-4A91-A094-21013BD93BAB}" dt="2021-11-16T18:06:02.856" v="3158" actId="478"/>
          <ac:spMkLst>
            <pc:docMk/>
            <pc:sldMk cId="2464372880" sldId="1788"/>
            <ac:spMk id="12" creationId="{00000000-0000-0000-0000-000000000000}"/>
          </ac:spMkLst>
        </pc:spChg>
        <pc:spChg chg="del">
          <ac:chgData name="Jeff Edmonds" userId="a8785b683ef20e23" providerId="LiveId" clId="{7028194E-11DF-4A91-A094-21013BD93BAB}" dt="2021-11-16T18:06:02.856" v="3158" actId="478"/>
          <ac:spMkLst>
            <pc:docMk/>
            <pc:sldMk cId="2464372880" sldId="1788"/>
            <ac:spMk id="13" creationId="{00000000-0000-0000-0000-000000000000}"/>
          </ac:spMkLst>
        </pc:spChg>
        <pc:spChg chg="del mod">
          <ac:chgData name="Jeff Edmonds" userId="a8785b683ef20e23" providerId="LiveId" clId="{7028194E-11DF-4A91-A094-21013BD93BAB}" dt="2021-11-16T18:06:19.953" v="3165" actId="21"/>
          <ac:spMkLst>
            <pc:docMk/>
            <pc:sldMk cId="2464372880" sldId="1788"/>
            <ac:spMk id="1049633" creationId="{00000000-0000-0000-0000-000000000000}"/>
          </ac:spMkLst>
        </pc:spChg>
      </pc:sldChg>
      <pc:sldChg chg="modSp">
        <pc:chgData name="Jeff Edmonds" userId="a8785b683ef20e23" providerId="LiveId" clId="{7028194E-11DF-4A91-A094-21013BD93BAB}" dt="2021-11-16T18:08:53.964" v="3270" actId="20577"/>
        <pc:sldMkLst>
          <pc:docMk/>
          <pc:sldMk cId="329555987" sldId="1800"/>
        </pc:sldMkLst>
        <pc:spChg chg="mod">
          <ac:chgData name="Jeff Edmonds" userId="a8785b683ef20e23" providerId="LiveId" clId="{7028194E-11DF-4A91-A094-21013BD93BAB}" dt="2021-11-16T18:08:53.964" v="3270" actId="20577"/>
          <ac:spMkLst>
            <pc:docMk/>
            <pc:sldMk cId="329555987" sldId="1800"/>
            <ac:spMk id="7" creationId="{00000000-0000-0000-0000-000000000000}"/>
          </ac:spMkLst>
        </pc:spChg>
      </pc:sldChg>
      <pc:sldChg chg="delSp del mod ord delAnim">
        <pc:chgData name="Jeff Edmonds" userId="a8785b683ef20e23" providerId="LiveId" clId="{7028194E-11DF-4A91-A094-21013BD93BAB}" dt="2021-11-16T18:36:20.709" v="4516" actId="47"/>
        <pc:sldMkLst>
          <pc:docMk/>
          <pc:sldMk cId="3975267212" sldId="1802"/>
        </pc:sldMkLst>
        <pc:spChg chg="del">
          <ac:chgData name="Jeff Edmonds" userId="a8785b683ef20e23" providerId="LiveId" clId="{7028194E-11DF-4A91-A094-21013BD93BAB}" dt="2021-11-16T18:28:18.914" v="4333" actId="478"/>
          <ac:spMkLst>
            <pc:docMk/>
            <pc:sldMk cId="3975267212" sldId="1802"/>
            <ac:spMk id="8" creationId="{00000000-0000-0000-0000-000000000000}"/>
          </ac:spMkLst>
        </pc:spChg>
        <pc:spChg chg="del">
          <ac:chgData name="Jeff Edmonds" userId="a8785b683ef20e23" providerId="LiveId" clId="{7028194E-11DF-4A91-A094-21013BD93BAB}" dt="2021-11-16T18:28:18.914" v="4333" actId="478"/>
          <ac:spMkLst>
            <pc:docMk/>
            <pc:sldMk cId="3975267212" sldId="1802"/>
            <ac:spMk id="25" creationId="{00000000-0000-0000-0000-000000000000}"/>
          </ac:spMkLst>
        </pc:spChg>
        <pc:spChg chg="del">
          <ac:chgData name="Jeff Edmonds" userId="a8785b683ef20e23" providerId="LiveId" clId="{7028194E-11DF-4A91-A094-21013BD93BAB}" dt="2021-11-16T18:28:18.914" v="4333" actId="478"/>
          <ac:spMkLst>
            <pc:docMk/>
            <pc:sldMk cId="3975267212" sldId="1802"/>
            <ac:spMk id="26" creationId="{00000000-0000-0000-0000-000000000000}"/>
          </ac:spMkLst>
        </pc:spChg>
      </pc:sldChg>
      <pc:sldChg chg="delSp mod">
        <pc:chgData name="Jeff Edmonds" userId="a8785b683ef20e23" providerId="LiveId" clId="{7028194E-11DF-4A91-A094-21013BD93BAB}" dt="2021-11-16T20:22:51.135" v="6250" actId="478"/>
        <pc:sldMkLst>
          <pc:docMk/>
          <pc:sldMk cId="34717330" sldId="2151"/>
        </pc:sldMkLst>
        <pc:spChg chg="del">
          <ac:chgData name="Jeff Edmonds" userId="a8785b683ef20e23" providerId="LiveId" clId="{7028194E-11DF-4A91-A094-21013BD93BAB}" dt="2021-11-16T20:22:51.135" v="6250" actId="478"/>
          <ac:spMkLst>
            <pc:docMk/>
            <pc:sldMk cId="34717330" sldId="2151"/>
            <ac:spMk id="2" creationId="{00000000-0000-0000-0000-000000000000}"/>
          </ac:spMkLst>
        </pc:spChg>
      </pc:sldChg>
      <pc:sldChg chg="delSp modSp mod modAnim">
        <pc:chgData name="Jeff Edmonds" userId="a8785b683ef20e23" providerId="LiveId" clId="{7028194E-11DF-4A91-A094-21013BD93BAB}" dt="2021-11-16T20:22:54.711" v="6251" actId="478"/>
        <pc:sldMkLst>
          <pc:docMk/>
          <pc:sldMk cId="1188575136" sldId="2152"/>
        </pc:sldMkLst>
        <pc:spChg chg="del">
          <ac:chgData name="Jeff Edmonds" userId="a8785b683ef20e23" providerId="LiveId" clId="{7028194E-11DF-4A91-A094-21013BD93BAB}" dt="2021-11-16T20:22:54.711" v="6251" actId="478"/>
          <ac:spMkLst>
            <pc:docMk/>
            <pc:sldMk cId="1188575136" sldId="2152"/>
            <ac:spMk id="2" creationId="{00000000-0000-0000-0000-000000000000}"/>
          </ac:spMkLst>
        </pc:spChg>
        <pc:spChg chg="mod">
          <ac:chgData name="Jeff Edmonds" userId="a8785b683ef20e23" providerId="LiveId" clId="{7028194E-11DF-4A91-A094-21013BD93BAB}" dt="2021-11-16T20:22:00.071" v="6248" actId="20577"/>
          <ac:spMkLst>
            <pc:docMk/>
            <pc:sldMk cId="1188575136" sldId="2152"/>
            <ac:spMk id="98" creationId="{00000000-0000-0000-0000-000000000000}"/>
          </ac:spMkLst>
        </pc:spChg>
        <pc:spChg chg="mod">
          <ac:chgData name="Jeff Edmonds" userId="a8785b683ef20e23" providerId="LiveId" clId="{7028194E-11DF-4A91-A094-21013BD93BAB}" dt="2021-11-16T19:11:45.993" v="5733" actId="114"/>
          <ac:spMkLst>
            <pc:docMk/>
            <pc:sldMk cId="1188575136" sldId="2152"/>
            <ac:spMk id="156" creationId="{00000000-0000-0000-0000-000000000000}"/>
          </ac:spMkLst>
        </pc:spChg>
      </pc:sldChg>
      <pc:sldChg chg="addSp delSp modSp modAnim">
        <pc:chgData name="Jeff Edmonds" userId="a8785b683ef20e23" providerId="LiveId" clId="{7028194E-11DF-4A91-A094-21013BD93BAB}" dt="2021-11-16T17:02:39.676" v="2829" actId="21"/>
        <pc:sldMkLst>
          <pc:docMk/>
          <pc:sldMk cId="644545" sldId="2182"/>
        </pc:sldMkLst>
        <pc:spChg chg="add del mod">
          <ac:chgData name="Jeff Edmonds" userId="a8785b683ef20e23" providerId="LiveId" clId="{7028194E-11DF-4A91-A094-21013BD93BAB}" dt="2021-11-16T17:02:39.676" v="2829" actId="21"/>
          <ac:spMkLst>
            <pc:docMk/>
            <pc:sldMk cId="644545" sldId="2182"/>
            <ac:spMk id="24" creationId="{27BD4C2F-068F-4107-B835-0F18EE93993E}"/>
          </ac:spMkLst>
        </pc:spChg>
        <pc:spChg chg="mod">
          <ac:chgData name="Jeff Edmonds" userId="a8785b683ef20e23" providerId="LiveId" clId="{7028194E-11DF-4A91-A094-21013BD93BAB}" dt="2021-11-16T17:02:37.282" v="2828" actId="1036"/>
          <ac:spMkLst>
            <pc:docMk/>
            <pc:sldMk cId="644545" sldId="2182"/>
            <ac:spMk id="26" creationId="{664897D1-6BFD-477B-8850-9F5FFB6855A4}"/>
          </ac:spMkLst>
        </pc:spChg>
        <pc:spChg chg="mod">
          <ac:chgData name="Jeff Edmonds" userId="a8785b683ef20e23" providerId="LiveId" clId="{7028194E-11DF-4A91-A094-21013BD93BAB}" dt="2021-11-16T17:02:37.282" v="2828" actId="1036"/>
          <ac:spMkLst>
            <pc:docMk/>
            <pc:sldMk cId="644545" sldId="2182"/>
            <ac:spMk id="27" creationId="{DEA4B9DD-3636-428A-89E1-C471409A9CC3}"/>
          </ac:spMkLst>
        </pc:spChg>
        <pc:spChg chg="mod">
          <ac:chgData name="Jeff Edmonds" userId="a8785b683ef20e23" providerId="LiveId" clId="{7028194E-11DF-4A91-A094-21013BD93BAB}" dt="2021-11-16T17:02:37.282" v="2828" actId="1036"/>
          <ac:spMkLst>
            <pc:docMk/>
            <pc:sldMk cId="644545" sldId="2182"/>
            <ac:spMk id="28" creationId="{24BFCE7F-B05C-4051-8F64-E5F7BA72F820}"/>
          </ac:spMkLst>
        </pc:spChg>
        <pc:spChg chg="mod">
          <ac:chgData name="Jeff Edmonds" userId="a8785b683ef20e23" providerId="LiveId" clId="{7028194E-11DF-4A91-A094-21013BD93BAB}" dt="2021-11-16T17:02:37.282" v="2828" actId="1036"/>
          <ac:spMkLst>
            <pc:docMk/>
            <pc:sldMk cId="644545" sldId="2182"/>
            <ac:spMk id="29" creationId="{B5CD15F3-46DB-4609-8EB3-E262E73D10BB}"/>
          </ac:spMkLst>
        </pc:spChg>
        <pc:spChg chg="mod">
          <ac:chgData name="Jeff Edmonds" userId="a8785b683ef20e23" providerId="LiveId" clId="{7028194E-11DF-4A91-A094-21013BD93BAB}" dt="2021-11-16T17:02:37.282" v="2828" actId="1036"/>
          <ac:spMkLst>
            <pc:docMk/>
            <pc:sldMk cId="644545" sldId="2182"/>
            <ac:spMk id="31" creationId="{92AB6A12-1AD0-4310-BA6A-75533C0C9D84}"/>
          </ac:spMkLst>
        </pc:spChg>
        <pc:spChg chg="mod">
          <ac:chgData name="Jeff Edmonds" userId="a8785b683ef20e23" providerId="LiveId" clId="{7028194E-11DF-4A91-A094-21013BD93BAB}" dt="2021-11-16T17:02:37.282" v="2828" actId="1036"/>
          <ac:spMkLst>
            <pc:docMk/>
            <pc:sldMk cId="644545" sldId="2182"/>
            <ac:spMk id="32" creationId="{85B7D8FE-31D9-4A05-B8E1-54A10E140749}"/>
          </ac:spMkLst>
        </pc:spChg>
        <pc:spChg chg="mod">
          <ac:chgData name="Jeff Edmonds" userId="a8785b683ef20e23" providerId="LiveId" clId="{7028194E-11DF-4A91-A094-21013BD93BAB}" dt="2021-11-16T17:02:37.282" v="2828" actId="1036"/>
          <ac:spMkLst>
            <pc:docMk/>
            <pc:sldMk cId="644545" sldId="2182"/>
            <ac:spMk id="33" creationId="{CD2E08EB-AC10-4D01-B01D-C92BD563C8E0}"/>
          </ac:spMkLst>
        </pc:spChg>
        <pc:spChg chg="mod">
          <ac:chgData name="Jeff Edmonds" userId="a8785b683ef20e23" providerId="LiveId" clId="{7028194E-11DF-4A91-A094-21013BD93BAB}" dt="2021-11-16T17:02:37.282" v="2828" actId="1036"/>
          <ac:spMkLst>
            <pc:docMk/>
            <pc:sldMk cId="644545" sldId="2182"/>
            <ac:spMk id="34" creationId="{C176DF60-2CDC-4FE5-A6B2-0E2AFAEB86CB}"/>
          </ac:spMkLst>
        </pc:spChg>
        <pc:spChg chg="mod">
          <ac:chgData name="Jeff Edmonds" userId="a8785b683ef20e23" providerId="LiveId" clId="{7028194E-11DF-4A91-A094-21013BD93BAB}" dt="2021-11-16T17:02:37.282" v="2828" actId="1036"/>
          <ac:spMkLst>
            <pc:docMk/>
            <pc:sldMk cId="644545" sldId="2182"/>
            <ac:spMk id="35" creationId="{9E66D5AC-068E-437D-BB40-CC0394DBDF6E}"/>
          </ac:spMkLst>
        </pc:spChg>
        <pc:spChg chg="mod">
          <ac:chgData name="Jeff Edmonds" userId="a8785b683ef20e23" providerId="LiveId" clId="{7028194E-11DF-4A91-A094-21013BD93BAB}" dt="2021-11-16T15:58:25.223" v="1251" actId="20577"/>
          <ac:spMkLst>
            <pc:docMk/>
            <pc:sldMk cId="644545" sldId="2182"/>
            <ac:spMk id="36" creationId="{00000000-0000-0000-0000-000000000000}"/>
          </ac:spMkLst>
        </pc:spChg>
        <pc:spChg chg="add del mod">
          <ac:chgData name="Jeff Edmonds" userId="a8785b683ef20e23" providerId="LiveId" clId="{7028194E-11DF-4A91-A094-21013BD93BAB}" dt="2021-11-16T17:02:39.676" v="2829" actId="21"/>
          <ac:spMkLst>
            <pc:docMk/>
            <pc:sldMk cId="644545" sldId="2182"/>
            <ac:spMk id="37" creationId="{D61F375B-7AE4-4959-B5C9-874E65304482}"/>
          </ac:spMkLst>
        </pc:spChg>
        <pc:spChg chg="add del mod">
          <ac:chgData name="Jeff Edmonds" userId="a8785b683ef20e23" providerId="LiveId" clId="{7028194E-11DF-4A91-A094-21013BD93BAB}" dt="2021-11-16T17:02:39.676" v="2829" actId="21"/>
          <ac:spMkLst>
            <pc:docMk/>
            <pc:sldMk cId="644545" sldId="2182"/>
            <ac:spMk id="38" creationId="{17EBCC1B-1281-460A-9DFC-0F73D39EC103}"/>
          </ac:spMkLst>
        </pc:spChg>
        <pc:grpChg chg="add del mod">
          <ac:chgData name="Jeff Edmonds" userId="a8785b683ef20e23" providerId="LiveId" clId="{7028194E-11DF-4A91-A094-21013BD93BAB}" dt="2021-11-16T17:02:39.676" v="2829" actId="21"/>
          <ac:grpSpMkLst>
            <pc:docMk/>
            <pc:sldMk cId="644545" sldId="2182"/>
            <ac:grpSpMk id="25" creationId="{E89CC763-5F7C-4CCB-BED3-79690B4B367C}"/>
          </ac:grpSpMkLst>
        </pc:grpChg>
        <pc:grpChg chg="add del mod">
          <ac:chgData name="Jeff Edmonds" userId="a8785b683ef20e23" providerId="LiveId" clId="{7028194E-11DF-4A91-A094-21013BD93BAB}" dt="2021-11-16T17:02:39.676" v="2829" actId="21"/>
          <ac:grpSpMkLst>
            <pc:docMk/>
            <pc:sldMk cId="644545" sldId="2182"/>
            <ac:grpSpMk id="30" creationId="{F4C03ABE-E1F6-4299-B6CA-5E0ABF22B915}"/>
          </ac:grpSpMkLst>
        </pc:grpChg>
      </pc:sldChg>
      <pc:sldChg chg="addSp modSp modAnim">
        <pc:chgData name="Jeff Edmonds" userId="a8785b683ef20e23" providerId="LiveId" clId="{7028194E-11DF-4A91-A094-21013BD93BAB}" dt="2021-11-16T17:52:16.250" v="2999"/>
        <pc:sldMkLst>
          <pc:docMk/>
          <pc:sldMk cId="3314299472" sldId="2185"/>
        </pc:sldMkLst>
        <pc:spChg chg="mod">
          <ac:chgData name="Jeff Edmonds" userId="a8785b683ef20e23" providerId="LiveId" clId="{7028194E-11DF-4A91-A094-21013BD93BAB}" dt="2021-11-16T16:04:32.135" v="1261" actId="20577"/>
          <ac:spMkLst>
            <pc:docMk/>
            <pc:sldMk cId="3314299472" sldId="2185"/>
            <ac:spMk id="157" creationId="{3962FB98-B51B-4CD1-B211-A9BD63F3871F}"/>
          </ac:spMkLst>
        </pc:spChg>
        <pc:grpChg chg="add mod">
          <ac:chgData name="Jeff Edmonds" userId="a8785b683ef20e23" providerId="LiveId" clId="{7028194E-11DF-4A91-A094-21013BD93BAB}" dt="2021-11-16T17:51:04.800" v="2993" actId="164"/>
          <ac:grpSpMkLst>
            <pc:docMk/>
            <pc:sldMk cId="3314299472" sldId="2185"/>
            <ac:grpSpMk id="5" creationId="{4948E54F-9F26-4F44-889F-10CF0A02F92D}"/>
          </ac:grpSpMkLst>
        </pc:grpChg>
        <pc:grpChg chg="mod">
          <ac:chgData name="Jeff Edmonds" userId="a8785b683ef20e23" providerId="LiveId" clId="{7028194E-11DF-4A91-A094-21013BD93BAB}" dt="2021-11-16T17:51:04.800" v="2993" actId="164"/>
          <ac:grpSpMkLst>
            <pc:docMk/>
            <pc:sldMk cId="3314299472" sldId="2185"/>
            <ac:grpSpMk id="114" creationId="{00000000-0000-0000-0000-000000000000}"/>
          </ac:grpSpMkLst>
        </pc:grpChg>
        <pc:cxnChg chg="mod">
          <ac:chgData name="Jeff Edmonds" userId="a8785b683ef20e23" providerId="LiveId" clId="{7028194E-11DF-4A91-A094-21013BD93BAB}" dt="2021-11-16T17:51:04.800" v="2993" actId="164"/>
          <ac:cxnSpMkLst>
            <pc:docMk/>
            <pc:sldMk cId="3314299472" sldId="2185"/>
            <ac:cxnSpMk id="95" creationId="{BCA091C8-AF4C-4396-8224-A2AF8BE63B86}"/>
          </ac:cxnSpMkLst>
        </pc:cxnChg>
        <pc:cxnChg chg="mod">
          <ac:chgData name="Jeff Edmonds" userId="a8785b683ef20e23" providerId="LiveId" clId="{7028194E-11DF-4A91-A094-21013BD93BAB}" dt="2021-11-16T17:51:04.800" v="2993" actId="164"/>
          <ac:cxnSpMkLst>
            <pc:docMk/>
            <pc:sldMk cId="3314299472" sldId="2185"/>
            <ac:cxnSpMk id="97" creationId="{A911AB77-B20C-417E-A342-1279145066C1}"/>
          </ac:cxnSpMkLst>
        </pc:cxnChg>
      </pc:sldChg>
      <pc:sldChg chg="modSp">
        <pc:chgData name="Jeff Edmonds" userId="a8785b683ef20e23" providerId="LiveId" clId="{7028194E-11DF-4A91-A094-21013BD93BAB}" dt="2021-11-16T19:41:24.274" v="5783" actId="20577"/>
        <pc:sldMkLst>
          <pc:docMk/>
          <pc:sldMk cId="550492371" sldId="2186"/>
        </pc:sldMkLst>
        <pc:spChg chg="mod">
          <ac:chgData name="Jeff Edmonds" userId="a8785b683ef20e23" providerId="LiveId" clId="{7028194E-11DF-4A91-A094-21013BD93BAB}" dt="2021-11-16T19:41:24.274" v="5783" actId="20577"/>
          <ac:spMkLst>
            <pc:docMk/>
            <pc:sldMk cId="550492371" sldId="2186"/>
            <ac:spMk id="147" creationId="{79832B3E-1E99-41F2-9984-812FD828B7C3}"/>
          </ac:spMkLst>
        </pc:spChg>
      </pc:sldChg>
      <pc:sldChg chg="modSp mod">
        <pc:chgData name="Jeff Edmonds" userId="a8785b683ef20e23" providerId="LiveId" clId="{7028194E-11DF-4A91-A094-21013BD93BAB}" dt="2021-11-16T16:05:04.835" v="1263" actId="20577"/>
        <pc:sldMkLst>
          <pc:docMk/>
          <pc:sldMk cId="3535431137" sldId="2189"/>
        </pc:sldMkLst>
        <pc:spChg chg="mod">
          <ac:chgData name="Jeff Edmonds" userId="a8785b683ef20e23" providerId="LiveId" clId="{7028194E-11DF-4A91-A094-21013BD93BAB}" dt="2021-11-16T16:05:04.835" v="1263" actId="20577"/>
          <ac:spMkLst>
            <pc:docMk/>
            <pc:sldMk cId="3535431137" sldId="2189"/>
            <ac:spMk id="157" creationId="{3962FB98-B51B-4CD1-B211-A9BD63F3871F}"/>
          </ac:spMkLst>
        </pc:spChg>
      </pc:sldChg>
      <pc:sldChg chg="modSp">
        <pc:chgData name="Jeff Edmonds" userId="a8785b683ef20e23" providerId="LiveId" clId="{7028194E-11DF-4A91-A094-21013BD93BAB}" dt="2021-11-16T17:07:37.759" v="2837" actId="6549"/>
        <pc:sldMkLst>
          <pc:docMk/>
          <pc:sldMk cId="1839051794" sldId="2191"/>
        </pc:sldMkLst>
        <pc:spChg chg="mod">
          <ac:chgData name="Jeff Edmonds" userId="a8785b683ef20e23" providerId="LiveId" clId="{7028194E-11DF-4A91-A094-21013BD93BAB}" dt="2021-11-16T17:07:37.759" v="2837" actId="6549"/>
          <ac:spMkLst>
            <pc:docMk/>
            <pc:sldMk cId="1839051794" sldId="2191"/>
            <ac:spMk id="41" creationId="{7427D0FE-64B0-4C09-8455-1E8E318E4AEF}"/>
          </ac:spMkLst>
        </pc:spChg>
      </pc:sldChg>
      <pc:sldChg chg="delSp modSp mod modAnim">
        <pc:chgData name="Jeff Edmonds" userId="a8785b683ef20e23" providerId="LiveId" clId="{7028194E-11DF-4A91-A094-21013BD93BAB}" dt="2021-11-16T19:10:03.966" v="5706"/>
        <pc:sldMkLst>
          <pc:docMk/>
          <pc:sldMk cId="1475503728" sldId="2192"/>
        </pc:sldMkLst>
        <pc:spChg chg="mod topLvl">
          <ac:chgData name="Jeff Edmonds" userId="a8785b683ef20e23" providerId="LiveId" clId="{7028194E-11DF-4A91-A094-21013BD93BAB}" dt="2021-11-16T19:08:30.899" v="5658" actId="165"/>
          <ac:spMkLst>
            <pc:docMk/>
            <pc:sldMk cId="1475503728" sldId="2192"/>
            <ac:spMk id="27" creationId="{00000000-0000-0000-0000-000000000000}"/>
          </ac:spMkLst>
        </pc:spChg>
        <pc:spChg chg="mod topLvl">
          <ac:chgData name="Jeff Edmonds" userId="a8785b683ef20e23" providerId="LiveId" clId="{7028194E-11DF-4A91-A094-21013BD93BAB}" dt="2021-11-16T19:08:37.746" v="5670" actId="1036"/>
          <ac:spMkLst>
            <pc:docMk/>
            <pc:sldMk cId="1475503728" sldId="2192"/>
            <ac:spMk id="28" creationId="{00000000-0000-0000-0000-000000000000}"/>
          </ac:spMkLst>
        </pc:spChg>
        <pc:spChg chg="mod">
          <ac:chgData name="Jeff Edmonds" userId="a8785b683ef20e23" providerId="LiveId" clId="{7028194E-11DF-4A91-A094-21013BD93BAB}" dt="2021-11-16T19:09:18.015" v="5700" actId="1037"/>
          <ac:spMkLst>
            <pc:docMk/>
            <pc:sldMk cId="1475503728" sldId="2192"/>
            <ac:spMk id="29" creationId="{00000000-0000-0000-0000-000000000000}"/>
          </ac:spMkLst>
        </pc:spChg>
        <pc:grpChg chg="del">
          <ac:chgData name="Jeff Edmonds" userId="a8785b683ef20e23" providerId="LiveId" clId="{7028194E-11DF-4A91-A094-21013BD93BAB}" dt="2021-11-16T19:08:30.899" v="5658" actId="165"/>
          <ac:grpSpMkLst>
            <pc:docMk/>
            <pc:sldMk cId="1475503728" sldId="2192"/>
            <ac:grpSpMk id="2" creationId="{8C3A1355-E2C1-4838-8B9B-971F4184C597}"/>
          </ac:grpSpMkLst>
        </pc:grpChg>
        <pc:grpChg chg="mod">
          <ac:chgData name="Jeff Edmonds" userId="a8785b683ef20e23" providerId="LiveId" clId="{7028194E-11DF-4A91-A094-21013BD93BAB}" dt="2021-11-16T19:09:09.181" v="5692" actId="20577"/>
          <ac:grpSpMkLst>
            <pc:docMk/>
            <pc:sldMk cId="1475503728" sldId="2192"/>
            <ac:grpSpMk id="9" creationId="{00000000-0000-0000-0000-000000000000}"/>
          </ac:grpSpMkLst>
        </pc:grpChg>
        <pc:cxnChg chg="mod">
          <ac:chgData name="Jeff Edmonds" userId="a8785b683ef20e23" providerId="LiveId" clId="{7028194E-11DF-4A91-A094-21013BD93BAB}" dt="2021-11-16T19:09:09.181" v="5692" actId="20577"/>
          <ac:cxnSpMkLst>
            <pc:docMk/>
            <pc:sldMk cId="1475503728" sldId="2192"/>
            <ac:cxnSpMk id="14" creationId="{09C79DA9-B0D9-4B64-B86E-A105BF9B7D6C}"/>
          </ac:cxnSpMkLst>
        </pc:cxnChg>
      </pc:sldChg>
      <pc:sldChg chg="delSp del modAnim">
        <pc:chgData name="Jeff Edmonds" userId="a8785b683ef20e23" providerId="LiveId" clId="{7028194E-11DF-4A91-A094-21013BD93BAB}" dt="2021-11-16T19:05:27.851" v="5612" actId="47"/>
        <pc:sldMkLst>
          <pc:docMk/>
          <pc:sldMk cId="182666369" sldId="2299"/>
        </pc:sldMkLst>
        <pc:spChg chg="del">
          <ac:chgData name="Jeff Edmonds" userId="a8785b683ef20e23" providerId="LiveId" clId="{7028194E-11DF-4A91-A094-21013BD93BAB}" dt="2021-11-16T19:02:09.761" v="5383" actId="21"/>
          <ac:spMkLst>
            <pc:docMk/>
            <pc:sldMk cId="182666369" sldId="2299"/>
            <ac:spMk id="22" creationId="{3C115146-B202-47B5-BCF6-BC02273A4FB4}"/>
          </ac:spMkLst>
        </pc:spChg>
        <pc:spChg chg="del">
          <ac:chgData name="Jeff Edmonds" userId="a8785b683ef20e23" providerId="LiveId" clId="{7028194E-11DF-4A91-A094-21013BD93BAB}" dt="2021-11-16T19:02:09.761" v="5383" actId="21"/>
          <ac:spMkLst>
            <pc:docMk/>
            <pc:sldMk cId="182666369" sldId="2299"/>
            <ac:spMk id="23" creationId="{FCB1F2F1-094A-45E1-BB44-7CE53D2EC756}"/>
          </ac:spMkLst>
        </pc:spChg>
        <pc:spChg chg="del">
          <ac:chgData name="Jeff Edmonds" userId="a8785b683ef20e23" providerId="LiveId" clId="{7028194E-11DF-4A91-A094-21013BD93BAB}" dt="2021-11-16T19:02:09.761" v="5383" actId="21"/>
          <ac:spMkLst>
            <pc:docMk/>
            <pc:sldMk cId="182666369" sldId="2299"/>
            <ac:spMk id="24" creationId="{6F001F65-B7EE-4132-A7D5-7EC095FB1866}"/>
          </ac:spMkLst>
        </pc:spChg>
        <pc:grpChg chg="del">
          <ac:chgData name="Jeff Edmonds" userId="a8785b683ef20e23" providerId="LiveId" clId="{7028194E-11DF-4A91-A094-21013BD93BAB}" dt="2021-11-16T19:02:09.761" v="5383" actId="21"/>
          <ac:grpSpMkLst>
            <pc:docMk/>
            <pc:sldMk cId="182666369" sldId="2299"/>
            <ac:grpSpMk id="14" creationId="{5C0542A8-A093-411E-AE48-05D360A78343}"/>
          </ac:grpSpMkLst>
        </pc:grpChg>
      </pc:sldChg>
      <pc:sldChg chg="modSp modAnim">
        <pc:chgData name="Jeff Edmonds" userId="a8785b683ef20e23" providerId="LiveId" clId="{7028194E-11DF-4A91-A094-21013BD93BAB}" dt="2021-11-16T16:13:12.192" v="1343"/>
        <pc:sldMkLst>
          <pc:docMk/>
          <pc:sldMk cId="3154891989" sldId="2302"/>
        </pc:sldMkLst>
        <pc:spChg chg="mod">
          <ac:chgData name="Jeff Edmonds" userId="a8785b683ef20e23" providerId="LiveId" clId="{7028194E-11DF-4A91-A094-21013BD93BAB}" dt="2021-11-16T16:13:12.192" v="1343"/>
          <ac:spMkLst>
            <pc:docMk/>
            <pc:sldMk cId="3154891989" sldId="2302"/>
            <ac:spMk id="46" creationId="{C1B76B8B-4860-4189-9A04-74A2263F1BCC}"/>
          </ac:spMkLst>
        </pc:spChg>
        <pc:spChg chg="mod">
          <ac:chgData name="Jeff Edmonds" userId="a8785b683ef20e23" providerId="LiveId" clId="{7028194E-11DF-4A91-A094-21013BD93BAB}" dt="2021-11-16T16:12:54.527" v="1338"/>
          <ac:spMkLst>
            <pc:docMk/>
            <pc:sldMk cId="3154891989" sldId="2302"/>
            <ac:spMk id="47" creationId="{A130AAA2-27A4-48CC-BD0F-DCF4F6288296}"/>
          </ac:spMkLst>
        </pc:spChg>
        <pc:spChg chg="mod">
          <ac:chgData name="Jeff Edmonds" userId="a8785b683ef20e23" providerId="LiveId" clId="{7028194E-11DF-4A91-A094-21013BD93BAB}" dt="2021-11-16T16:10:05.756" v="1305" actId="20577"/>
          <ac:spMkLst>
            <pc:docMk/>
            <pc:sldMk cId="3154891989" sldId="2302"/>
            <ac:spMk id="54" creationId="{C070D61F-FE9E-4D8B-BE1A-7E3801FDB134}"/>
          </ac:spMkLst>
        </pc:spChg>
        <pc:spChg chg="mod">
          <ac:chgData name="Jeff Edmonds" userId="a8785b683ef20e23" providerId="LiveId" clId="{7028194E-11DF-4A91-A094-21013BD93BAB}" dt="2021-11-16T16:11:09.610" v="1334" actId="20577"/>
          <ac:spMkLst>
            <pc:docMk/>
            <pc:sldMk cId="3154891989" sldId="2302"/>
            <ac:spMk id="65" creationId="{32422ED9-FD75-4382-99E8-6FC6DE6AF338}"/>
          </ac:spMkLst>
        </pc:spChg>
      </pc:sldChg>
      <pc:sldChg chg="addSp delSp modSp mod modAnim">
        <pc:chgData name="Jeff Edmonds" userId="a8785b683ef20e23" providerId="LiveId" clId="{7028194E-11DF-4A91-A094-21013BD93BAB}" dt="2021-11-16T16:12:59.158" v="1339" actId="20577"/>
        <pc:sldMkLst>
          <pc:docMk/>
          <pc:sldMk cId="1249267458" sldId="2306"/>
        </pc:sldMkLst>
        <pc:spChg chg="add mod">
          <ac:chgData name="Jeff Edmonds" userId="a8785b683ef20e23" providerId="LiveId" clId="{7028194E-11DF-4A91-A094-21013BD93BAB}" dt="2021-11-16T16:10:17.730" v="1307"/>
          <ac:spMkLst>
            <pc:docMk/>
            <pc:sldMk cId="1249267458" sldId="2306"/>
            <ac:spMk id="38" creationId="{3ADD4F12-61AC-49BB-864A-D60BA9835D02}"/>
          </ac:spMkLst>
        </pc:spChg>
        <pc:spChg chg="del">
          <ac:chgData name="Jeff Edmonds" userId="a8785b683ef20e23" providerId="LiveId" clId="{7028194E-11DF-4A91-A094-21013BD93BAB}" dt="2021-11-16T16:10:16.511" v="1306" actId="478"/>
          <ac:spMkLst>
            <pc:docMk/>
            <pc:sldMk cId="1249267458" sldId="2306"/>
            <ac:spMk id="41" creationId="{B46891E8-4F04-4827-A6BF-D99FB9F97A96}"/>
          </ac:spMkLst>
        </pc:spChg>
        <pc:spChg chg="del">
          <ac:chgData name="Jeff Edmonds" userId="a8785b683ef20e23" providerId="LiveId" clId="{7028194E-11DF-4A91-A094-21013BD93BAB}" dt="2021-11-16T16:10:16.511" v="1306" actId="478"/>
          <ac:spMkLst>
            <pc:docMk/>
            <pc:sldMk cId="1249267458" sldId="2306"/>
            <ac:spMk id="42" creationId="{304F7CD1-F4E9-44D5-89DE-2861B4104229}"/>
          </ac:spMkLst>
        </pc:spChg>
        <pc:spChg chg="add mod">
          <ac:chgData name="Jeff Edmonds" userId="a8785b683ef20e23" providerId="LiveId" clId="{7028194E-11DF-4A91-A094-21013BD93BAB}" dt="2021-11-16T16:11:40.662" v="1336"/>
          <ac:spMkLst>
            <pc:docMk/>
            <pc:sldMk cId="1249267458" sldId="2306"/>
            <ac:spMk id="45" creationId="{6C312E4C-55AB-4D49-BFCF-41953BAED431}"/>
          </ac:spMkLst>
        </pc:spChg>
        <pc:spChg chg="mod">
          <ac:chgData name="Jeff Edmonds" userId="a8785b683ef20e23" providerId="LiveId" clId="{7028194E-11DF-4A91-A094-21013BD93BAB}" dt="2021-11-16T16:12:59.158" v="1339" actId="20577"/>
          <ac:spMkLst>
            <pc:docMk/>
            <pc:sldMk cId="1249267458" sldId="2306"/>
            <ac:spMk id="46" creationId="{C1B76B8B-4860-4189-9A04-74A2263F1BCC}"/>
          </ac:spMkLst>
        </pc:spChg>
      </pc:sldChg>
      <pc:sldChg chg="ord">
        <pc:chgData name="Jeff Edmonds" userId="a8785b683ef20e23" providerId="LiveId" clId="{7028194E-11DF-4A91-A094-21013BD93BAB}" dt="2021-11-16T16:22:54.889" v="1345"/>
        <pc:sldMkLst>
          <pc:docMk/>
          <pc:sldMk cId="4126583002" sldId="2310"/>
        </pc:sldMkLst>
      </pc:sldChg>
      <pc:sldChg chg="modAnim">
        <pc:chgData name="Jeff Edmonds" userId="a8785b683ef20e23" providerId="LiveId" clId="{7028194E-11DF-4A91-A094-21013BD93BAB}" dt="2021-11-16T16:24:37.361" v="1347"/>
        <pc:sldMkLst>
          <pc:docMk/>
          <pc:sldMk cId="3549320758" sldId="2312"/>
        </pc:sldMkLst>
      </pc:sldChg>
      <pc:sldChg chg="addSp modSp mod modAnim">
        <pc:chgData name="Jeff Edmonds" userId="a8785b683ef20e23" providerId="LiveId" clId="{7028194E-11DF-4A91-A094-21013BD93BAB}" dt="2021-11-16T15:34:14.694" v="641"/>
        <pc:sldMkLst>
          <pc:docMk/>
          <pc:sldMk cId="765283568" sldId="2345"/>
        </pc:sldMkLst>
        <pc:spChg chg="mod">
          <ac:chgData name="Jeff Edmonds" userId="a8785b683ef20e23" providerId="LiveId" clId="{7028194E-11DF-4A91-A094-21013BD93BAB}" dt="2021-11-16T15:34:05.210" v="640" actId="20577"/>
          <ac:spMkLst>
            <pc:docMk/>
            <pc:sldMk cId="765283568" sldId="2345"/>
            <ac:spMk id="18" creationId="{4F1D7A0C-9A24-4074-ACA1-7B5A47D7EE57}"/>
          </ac:spMkLst>
        </pc:spChg>
        <pc:grpChg chg="add mod">
          <ac:chgData name="Jeff Edmonds" userId="a8785b683ef20e23" providerId="LiveId" clId="{7028194E-11DF-4A91-A094-21013BD93BAB}" dt="2021-11-16T15:29:58.514" v="616" actId="164"/>
          <ac:grpSpMkLst>
            <pc:docMk/>
            <pc:sldMk cId="765283568" sldId="2345"/>
            <ac:grpSpMk id="2" creationId="{7F5B85B9-0EFD-45E9-91CF-C65721940573}"/>
          </ac:grpSpMkLst>
        </pc:grpChg>
        <pc:grpChg chg="add mod">
          <ac:chgData name="Jeff Edmonds" userId="a8785b683ef20e23" providerId="LiveId" clId="{7028194E-11DF-4A91-A094-21013BD93BAB}" dt="2021-11-16T15:30:28.185" v="618" actId="164"/>
          <ac:grpSpMkLst>
            <pc:docMk/>
            <pc:sldMk cId="765283568" sldId="2345"/>
            <ac:grpSpMk id="3" creationId="{95D9CBC8-1ADE-4B6A-8772-568ECF8FA356}"/>
          </ac:grpSpMkLst>
        </pc:grpChg>
        <pc:grpChg chg="mod">
          <ac:chgData name="Jeff Edmonds" userId="a8785b683ef20e23" providerId="LiveId" clId="{7028194E-11DF-4A91-A094-21013BD93BAB}" dt="2021-11-16T15:29:58.514" v="616" actId="164"/>
          <ac:grpSpMkLst>
            <pc:docMk/>
            <pc:sldMk cId="765283568" sldId="2345"/>
            <ac:grpSpMk id="17" creationId="{7680C174-87C5-448A-86E5-7831D7B3D121}"/>
          </ac:grpSpMkLst>
        </pc:grpChg>
        <pc:grpChg chg="mod ord">
          <ac:chgData name="Jeff Edmonds" userId="a8785b683ef20e23" providerId="LiveId" clId="{7028194E-11DF-4A91-A094-21013BD93BAB}" dt="2021-11-16T15:30:28.185" v="618" actId="164"/>
          <ac:grpSpMkLst>
            <pc:docMk/>
            <pc:sldMk cId="765283568" sldId="2345"/>
            <ac:grpSpMk id="20" creationId="{E2502B2B-6B45-4A77-AB39-8F7905E374E3}"/>
          </ac:grpSpMkLst>
        </pc:grpChg>
        <pc:picChg chg="mod">
          <ac:chgData name="Jeff Edmonds" userId="a8785b683ef20e23" providerId="LiveId" clId="{7028194E-11DF-4A91-A094-21013BD93BAB}" dt="2021-11-16T15:29:58.514" v="616" actId="164"/>
          <ac:picMkLst>
            <pc:docMk/>
            <pc:sldMk cId="765283568" sldId="2345"/>
            <ac:picMk id="24" creationId="{E19B51CC-5BED-4E4C-A48F-3C4421381B2D}"/>
          </ac:picMkLst>
        </pc:picChg>
        <pc:picChg chg="mod">
          <ac:chgData name="Jeff Edmonds" userId="a8785b683ef20e23" providerId="LiveId" clId="{7028194E-11DF-4A91-A094-21013BD93BAB}" dt="2021-11-16T15:30:28.185" v="618" actId="164"/>
          <ac:picMkLst>
            <pc:docMk/>
            <pc:sldMk cId="765283568" sldId="2345"/>
            <ac:picMk id="25" creationId="{F97482B8-9240-43A1-BA00-67D43EFBF66D}"/>
          </ac:picMkLst>
        </pc:picChg>
      </pc:sldChg>
      <pc:sldChg chg="addSp modSp modAnim">
        <pc:chgData name="Jeff Edmonds" userId="a8785b683ef20e23" providerId="LiveId" clId="{7028194E-11DF-4A91-A094-21013BD93BAB}" dt="2021-11-16T15:36:21.228" v="648"/>
        <pc:sldMkLst>
          <pc:docMk/>
          <pc:sldMk cId="115314428" sldId="2346"/>
        </pc:sldMkLst>
        <pc:spChg chg="mod">
          <ac:chgData name="Jeff Edmonds" userId="a8785b683ef20e23" providerId="LiveId" clId="{7028194E-11DF-4A91-A094-21013BD93BAB}" dt="2021-11-16T15:35:31.121" v="642"/>
          <ac:spMkLst>
            <pc:docMk/>
            <pc:sldMk cId="115314428" sldId="2346"/>
            <ac:spMk id="25" creationId="{C3C8A8CE-E5D5-4DEA-9B2E-96BD745B1B87}"/>
          </ac:spMkLst>
        </pc:spChg>
        <pc:spChg chg="mod">
          <ac:chgData name="Jeff Edmonds" userId="a8785b683ef20e23" providerId="LiveId" clId="{7028194E-11DF-4A91-A094-21013BD93BAB}" dt="2021-11-16T15:35:31.121" v="642"/>
          <ac:spMkLst>
            <pc:docMk/>
            <pc:sldMk cId="115314428" sldId="2346"/>
            <ac:spMk id="26" creationId="{4DAD9765-73AA-4584-9C5F-2FF8884F1C08}"/>
          </ac:spMkLst>
        </pc:spChg>
        <pc:spChg chg="mod">
          <ac:chgData name="Jeff Edmonds" userId="a8785b683ef20e23" providerId="LiveId" clId="{7028194E-11DF-4A91-A094-21013BD93BAB}" dt="2021-11-16T15:35:31.121" v="642"/>
          <ac:spMkLst>
            <pc:docMk/>
            <pc:sldMk cId="115314428" sldId="2346"/>
            <ac:spMk id="28" creationId="{494D7B9D-960B-4893-B8C5-42300AD7F0CA}"/>
          </ac:spMkLst>
        </pc:spChg>
        <pc:spChg chg="mod">
          <ac:chgData name="Jeff Edmonds" userId="a8785b683ef20e23" providerId="LiveId" clId="{7028194E-11DF-4A91-A094-21013BD93BAB}" dt="2021-11-16T15:35:31.121" v="642"/>
          <ac:spMkLst>
            <pc:docMk/>
            <pc:sldMk cId="115314428" sldId="2346"/>
            <ac:spMk id="29" creationId="{B1045B5F-F2C0-4E8C-89DB-86E85F076137}"/>
          </ac:spMkLst>
        </pc:spChg>
        <pc:grpChg chg="add mod">
          <ac:chgData name="Jeff Edmonds" userId="a8785b683ef20e23" providerId="LiveId" clId="{7028194E-11DF-4A91-A094-21013BD93BAB}" dt="2021-11-16T15:35:31.121" v="642"/>
          <ac:grpSpMkLst>
            <pc:docMk/>
            <pc:sldMk cId="115314428" sldId="2346"/>
            <ac:grpSpMk id="24" creationId="{A31D0D61-11E7-4BBE-93DE-7D059DA3CBB7}"/>
          </ac:grpSpMkLst>
        </pc:grpChg>
        <pc:grpChg chg="add mod">
          <ac:chgData name="Jeff Edmonds" userId="a8785b683ef20e23" providerId="LiveId" clId="{7028194E-11DF-4A91-A094-21013BD93BAB}" dt="2021-11-16T15:35:31.121" v="642"/>
          <ac:grpSpMkLst>
            <pc:docMk/>
            <pc:sldMk cId="115314428" sldId="2346"/>
            <ac:grpSpMk id="27" creationId="{251F5F6B-0878-4A15-82C8-61F9B677EE93}"/>
          </ac:grpSpMkLst>
        </pc:grpChg>
      </pc:sldChg>
      <pc:sldChg chg="modSp mod modAnim">
        <pc:chgData name="Jeff Edmonds" userId="a8785b683ef20e23" providerId="LiveId" clId="{7028194E-11DF-4A91-A094-21013BD93BAB}" dt="2021-11-16T15:45:57.221" v="938" actId="20577"/>
        <pc:sldMkLst>
          <pc:docMk/>
          <pc:sldMk cId="917058780" sldId="2348"/>
        </pc:sldMkLst>
        <pc:spChg chg="mod">
          <ac:chgData name="Jeff Edmonds" userId="a8785b683ef20e23" providerId="LiveId" clId="{7028194E-11DF-4A91-A094-21013BD93BAB}" dt="2021-11-16T15:44:50.586" v="932" actId="1038"/>
          <ac:spMkLst>
            <pc:docMk/>
            <pc:sldMk cId="917058780" sldId="2348"/>
            <ac:spMk id="18" creationId="{4F1D7A0C-9A24-4074-ACA1-7B5A47D7EE57}"/>
          </ac:spMkLst>
        </pc:spChg>
        <pc:spChg chg="mod">
          <ac:chgData name="Jeff Edmonds" userId="a8785b683ef20e23" providerId="LiveId" clId="{7028194E-11DF-4A91-A094-21013BD93BAB}" dt="2021-11-16T15:45:57.221" v="938" actId="20577"/>
          <ac:spMkLst>
            <pc:docMk/>
            <pc:sldMk cId="917058780" sldId="2348"/>
            <ac:spMk id="41" creationId="{5174D871-263E-4AE1-8C57-0E7091239963}"/>
          </ac:spMkLst>
        </pc:spChg>
      </pc:sldChg>
      <pc:sldChg chg="modSp mod">
        <pc:chgData name="Jeff Edmonds" userId="a8785b683ef20e23" providerId="LiveId" clId="{7028194E-11DF-4A91-A094-21013BD93BAB}" dt="2021-11-16T15:38:45.101" v="673" actId="20577"/>
        <pc:sldMkLst>
          <pc:docMk/>
          <pc:sldMk cId="3900020452" sldId="2349"/>
        </pc:sldMkLst>
        <pc:spChg chg="mod">
          <ac:chgData name="Jeff Edmonds" userId="a8785b683ef20e23" providerId="LiveId" clId="{7028194E-11DF-4A91-A094-21013BD93BAB}" dt="2021-11-16T15:38:45.101" v="673" actId="20577"/>
          <ac:spMkLst>
            <pc:docMk/>
            <pc:sldMk cId="3900020452" sldId="2349"/>
            <ac:spMk id="22" creationId="{4981E02D-47BD-4B61-8335-8F2221CEBBF4}"/>
          </ac:spMkLst>
        </pc:spChg>
      </pc:sldChg>
      <pc:sldChg chg="modSp">
        <pc:chgData name="Jeff Edmonds" userId="a8785b683ef20e23" providerId="LiveId" clId="{7028194E-11DF-4A91-A094-21013BD93BAB}" dt="2021-11-16T19:17:32.252" v="5734" actId="14100"/>
        <pc:sldMkLst>
          <pc:docMk/>
          <pc:sldMk cId="2604338378" sldId="2352"/>
        </pc:sldMkLst>
        <pc:spChg chg="mod">
          <ac:chgData name="Jeff Edmonds" userId="a8785b683ef20e23" providerId="LiveId" clId="{7028194E-11DF-4A91-A094-21013BD93BAB}" dt="2021-11-16T19:17:32.252" v="5734" actId="14100"/>
          <ac:spMkLst>
            <pc:docMk/>
            <pc:sldMk cId="2604338378" sldId="2352"/>
            <ac:spMk id="23" creationId="{4E2545CF-2F12-4CD8-BA4A-5F881F4C1C80}"/>
          </ac:spMkLst>
        </pc:spChg>
      </pc:sldChg>
      <pc:sldChg chg="addSp delSp modSp mod delAnim modAnim">
        <pc:chgData name="Jeff Edmonds" userId="a8785b683ef20e23" providerId="LiveId" clId="{7028194E-11DF-4A91-A094-21013BD93BAB}" dt="2021-11-16T19:19:59.936" v="5736" actId="14100"/>
        <pc:sldMkLst>
          <pc:docMk/>
          <pc:sldMk cId="654352833" sldId="2700"/>
        </pc:sldMkLst>
        <pc:spChg chg="del mod">
          <ac:chgData name="Jeff Edmonds" userId="a8785b683ef20e23" providerId="LiveId" clId="{7028194E-11DF-4A91-A094-21013BD93BAB}" dt="2021-11-16T15:12:47.377" v="268" actId="478"/>
          <ac:spMkLst>
            <pc:docMk/>
            <pc:sldMk cId="654352833" sldId="2700"/>
            <ac:spMk id="18" creationId="{4F1D7A0C-9A24-4074-ACA1-7B5A47D7EE57}"/>
          </ac:spMkLst>
        </pc:spChg>
        <pc:spChg chg="mod">
          <ac:chgData name="Jeff Edmonds" userId="a8785b683ef20e23" providerId="LiveId" clId="{7028194E-11DF-4A91-A094-21013BD93BAB}" dt="2021-11-16T15:15:44.614" v="343" actId="6549"/>
          <ac:spMkLst>
            <pc:docMk/>
            <pc:sldMk cId="654352833" sldId="2700"/>
            <ac:spMk id="22" creationId="{4981E02D-47BD-4B61-8335-8F2221CEBBF4}"/>
          </ac:spMkLst>
        </pc:spChg>
        <pc:spChg chg="mod">
          <ac:chgData name="Jeff Edmonds" userId="a8785b683ef20e23" providerId="LiveId" clId="{7028194E-11DF-4A91-A094-21013BD93BAB}" dt="2021-11-16T15:07:58.329" v="12" actId="20577"/>
          <ac:spMkLst>
            <pc:docMk/>
            <pc:sldMk cId="654352833" sldId="2700"/>
            <ac:spMk id="25" creationId="{3A20E934-0036-4DDA-9586-E6DC873AD491}"/>
          </ac:spMkLst>
        </pc:spChg>
        <pc:spChg chg="mod">
          <ac:chgData name="Jeff Edmonds" userId="a8785b683ef20e23" providerId="LiveId" clId="{7028194E-11DF-4A91-A094-21013BD93BAB}" dt="2021-11-16T15:08:06.602" v="13"/>
          <ac:spMkLst>
            <pc:docMk/>
            <pc:sldMk cId="654352833" sldId="2700"/>
            <ac:spMk id="26" creationId="{7F24B3F3-5196-48E8-A3FD-6FC2F21EB50C}"/>
          </ac:spMkLst>
        </pc:spChg>
        <pc:spChg chg="add del">
          <ac:chgData name="Jeff Edmonds" userId="a8785b683ef20e23" providerId="LiveId" clId="{7028194E-11DF-4A91-A094-21013BD93BAB}" dt="2021-11-16T15:03:03.561" v="1" actId="22"/>
          <ac:spMkLst>
            <pc:docMk/>
            <pc:sldMk cId="654352833" sldId="2700"/>
            <ac:spMk id="27" creationId="{E3E830D9-AAFD-43AD-A256-FC607B862DE2}"/>
          </ac:spMkLst>
        </pc:spChg>
        <pc:spChg chg="add mod">
          <ac:chgData name="Jeff Edmonds" userId="a8785b683ef20e23" providerId="LiveId" clId="{7028194E-11DF-4A91-A094-21013BD93BAB}" dt="2021-11-16T19:19:59.936" v="5736" actId="14100"/>
          <ac:spMkLst>
            <pc:docMk/>
            <pc:sldMk cId="654352833" sldId="2700"/>
            <ac:spMk id="29" creationId="{4E347A0B-A1DA-4167-89AD-C85C5E6A6EA2}"/>
          </ac:spMkLst>
        </pc:spChg>
        <pc:grpChg chg="del">
          <ac:chgData name="Jeff Edmonds" userId="a8785b683ef20e23" providerId="LiveId" clId="{7028194E-11DF-4A91-A094-21013BD93BAB}" dt="2021-11-16T15:15:50.028" v="344" actId="478"/>
          <ac:grpSpMkLst>
            <pc:docMk/>
            <pc:sldMk cId="654352833" sldId="2700"/>
            <ac:grpSpMk id="21" creationId="{61991580-03AD-44DA-9E9C-A2C32676B4BE}"/>
          </ac:grpSpMkLst>
        </pc:grpChg>
        <pc:picChg chg="add mod">
          <ac:chgData name="Jeff Edmonds" userId="a8785b683ef20e23" providerId="LiveId" clId="{7028194E-11DF-4A91-A094-21013BD93BAB}" dt="2021-11-16T15:11:03.099" v="251" actId="1036"/>
          <ac:picMkLst>
            <pc:docMk/>
            <pc:sldMk cId="654352833" sldId="2700"/>
            <ac:picMk id="28" creationId="{B5C88BED-9431-4B32-B36B-E63555D84352}"/>
          </ac:picMkLst>
        </pc:picChg>
      </pc:sldChg>
      <pc:sldChg chg="addSp delSp modSp mod modAnim">
        <pc:chgData name="Jeff Edmonds" userId="a8785b683ef20e23" providerId="LiveId" clId="{7028194E-11DF-4A91-A094-21013BD93BAB}" dt="2021-11-16T19:24:59.222" v="5748"/>
        <pc:sldMkLst>
          <pc:docMk/>
          <pc:sldMk cId="3316932235" sldId="2701"/>
        </pc:sldMkLst>
        <pc:spChg chg="del">
          <ac:chgData name="Jeff Edmonds" userId="a8785b683ef20e23" providerId="LiveId" clId="{7028194E-11DF-4A91-A094-21013BD93BAB}" dt="2021-11-16T19:23:17.549" v="5738" actId="478"/>
          <ac:spMkLst>
            <pc:docMk/>
            <pc:sldMk cId="3316932235" sldId="2701"/>
            <ac:spMk id="25" creationId="{3A20E934-0036-4DDA-9586-E6DC873AD491}"/>
          </ac:spMkLst>
        </pc:spChg>
        <pc:spChg chg="del">
          <ac:chgData name="Jeff Edmonds" userId="a8785b683ef20e23" providerId="LiveId" clId="{7028194E-11DF-4A91-A094-21013BD93BAB}" dt="2021-11-16T19:23:24.721" v="5740" actId="478"/>
          <ac:spMkLst>
            <pc:docMk/>
            <pc:sldMk cId="3316932235" sldId="2701"/>
            <ac:spMk id="26" creationId="{7F24B3F3-5196-48E8-A3FD-6FC2F21EB50C}"/>
          </ac:spMkLst>
        </pc:spChg>
        <pc:spChg chg="del">
          <ac:chgData name="Jeff Edmonds" userId="a8785b683ef20e23" providerId="LiveId" clId="{7028194E-11DF-4A91-A094-21013BD93BAB}" dt="2021-11-16T19:23:34.040" v="5741" actId="478"/>
          <ac:spMkLst>
            <pc:docMk/>
            <pc:sldMk cId="3316932235" sldId="2701"/>
            <ac:spMk id="27" creationId="{E96F48B2-E30B-4C04-B513-51686E0006BC}"/>
          </ac:spMkLst>
        </pc:spChg>
        <pc:spChg chg="del">
          <ac:chgData name="Jeff Edmonds" userId="a8785b683ef20e23" providerId="LiveId" clId="{7028194E-11DF-4A91-A094-21013BD93BAB}" dt="2021-11-16T19:23:34.040" v="5741" actId="478"/>
          <ac:spMkLst>
            <pc:docMk/>
            <pc:sldMk cId="3316932235" sldId="2701"/>
            <ac:spMk id="28" creationId="{F7F0DDB8-B398-4C90-BD40-7583E421E87C}"/>
          </ac:spMkLst>
        </pc:spChg>
        <pc:spChg chg="add del mod">
          <ac:chgData name="Jeff Edmonds" userId="a8785b683ef20e23" providerId="LiveId" clId="{7028194E-11DF-4A91-A094-21013BD93BAB}" dt="2021-11-16T19:23:34.040" v="5741" actId="478"/>
          <ac:spMkLst>
            <pc:docMk/>
            <pc:sldMk cId="3316932235" sldId="2701"/>
            <ac:spMk id="29" creationId="{18F78AB9-DBD2-477F-9DB2-BD698822A663}"/>
          </ac:spMkLst>
        </pc:spChg>
        <pc:spChg chg="del mod">
          <ac:chgData name="Jeff Edmonds" userId="a8785b683ef20e23" providerId="LiveId" clId="{7028194E-11DF-4A91-A094-21013BD93BAB}" dt="2021-11-16T19:23:34.040" v="5741" actId="478"/>
          <ac:spMkLst>
            <pc:docMk/>
            <pc:sldMk cId="3316932235" sldId="2701"/>
            <ac:spMk id="31" creationId="{A45A6A92-D10C-4E1C-88F9-D11D9CC8592E}"/>
          </ac:spMkLst>
        </pc:spChg>
        <pc:spChg chg="mod">
          <ac:chgData name="Jeff Edmonds" userId="a8785b683ef20e23" providerId="LiveId" clId="{7028194E-11DF-4A91-A094-21013BD93BAB}" dt="2021-11-16T19:24:03.189" v="5742"/>
          <ac:spMkLst>
            <pc:docMk/>
            <pc:sldMk cId="3316932235" sldId="2701"/>
            <ac:spMk id="32" creationId="{AD95802F-0B20-4E1F-BCF6-11D41AE42A1C}"/>
          </ac:spMkLst>
        </pc:spChg>
        <pc:spChg chg="mod">
          <ac:chgData name="Jeff Edmonds" userId="a8785b683ef20e23" providerId="LiveId" clId="{7028194E-11DF-4A91-A094-21013BD93BAB}" dt="2021-11-16T19:24:03.189" v="5742"/>
          <ac:spMkLst>
            <pc:docMk/>
            <pc:sldMk cId="3316932235" sldId="2701"/>
            <ac:spMk id="33" creationId="{E72C22C0-DA05-455F-A0F5-0CA5C50F7094}"/>
          </ac:spMkLst>
        </pc:spChg>
        <pc:spChg chg="mod">
          <ac:chgData name="Jeff Edmonds" userId="a8785b683ef20e23" providerId="LiveId" clId="{7028194E-11DF-4A91-A094-21013BD93BAB}" dt="2021-11-16T19:24:03.189" v="5742"/>
          <ac:spMkLst>
            <pc:docMk/>
            <pc:sldMk cId="3316932235" sldId="2701"/>
            <ac:spMk id="35" creationId="{A56521D6-A73F-47A8-B9B0-AE14A780FEE8}"/>
          </ac:spMkLst>
        </pc:spChg>
        <pc:spChg chg="mod">
          <ac:chgData name="Jeff Edmonds" userId="a8785b683ef20e23" providerId="LiveId" clId="{7028194E-11DF-4A91-A094-21013BD93BAB}" dt="2021-11-16T19:24:03.189" v="5742"/>
          <ac:spMkLst>
            <pc:docMk/>
            <pc:sldMk cId="3316932235" sldId="2701"/>
            <ac:spMk id="36" creationId="{77294044-7A6B-40A5-9825-78C8B5B080ED}"/>
          </ac:spMkLst>
        </pc:spChg>
        <pc:spChg chg="add mod">
          <ac:chgData name="Jeff Edmonds" userId="a8785b683ef20e23" providerId="LiveId" clId="{7028194E-11DF-4A91-A094-21013BD93BAB}" dt="2021-11-16T19:24:03.189" v="5742"/>
          <ac:spMkLst>
            <pc:docMk/>
            <pc:sldMk cId="3316932235" sldId="2701"/>
            <ac:spMk id="37" creationId="{16608EBE-F070-4311-8BCE-FDB18642C5F3}"/>
          </ac:spMkLst>
        </pc:spChg>
        <pc:spChg chg="add mod">
          <ac:chgData name="Jeff Edmonds" userId="a8785b683ef20e23" providerId="LiveId" clId="{7028194E-11DF-4A91-A094-21013BD93BAB}" dt="2021-11-16T19:24:03.189" v="5742"/>
          <ac:spMkLst>
            <pc:docMk/>
            <pc:sldMk cId="3316932235" sldId="2701"/>
            <ac:spMk id="38" creationId="{DFBA67CA-356A-4695-8849-C655DDE1FB74}"/>
          </ac:spMkLst>
        </pc:spChg>
        <pc:spChg chg="add mod">
          <ac:chgData name="Jeff Edmonds" userId="a8785b683ef20e23" providerId="LiveId" clId="{7028194E-11DF-4A91-A094-21013BD93BAB}" dt="2021-11-16T19:24:23.972" v="5744" actId="1076"/>
          <ac:spMkLst>
            <pc:docMk/>
            <pc:sldMk cId="3316932235" sldId="2701"/>
            <ac:spMk id="39" creationId="{86631EB6-58FA-4C9A-896F-EEF2390AAAB7}"/>
          </ac:spMkLst>
        </pc:spChg>
        <pc:grpChg chg="del">
          <ac:chgData name="Jeff Edmonds" userId="a8785b683ef20e23" providerId="LiveId" clId="{7028194E-11DF-4A91-A094-21013BD93BAB}" dt="2021-11-16T19:23:20.406" v="5739" actId="478"/>
          <ac:grpSpMkLst>
            <pc:docMk/>
            <pc:sldMk cId="3316932235" sldId="2701"/>
            <ac:grpSpMk id="17" creationId="{7680C174-87C5-448A-86E5-7831D7B3D121}"/>
          </ac:grpSpMkLst>
        </pc:grpChg>
        <pc:grpChg chg="del">
          <ac:chgData name="Jeff Edmonds" userId="a8785b683ef20e23" providerId="LiveId" clId="{7028194E-11DF-4A91-A094-21013BD93BAB}" dt="2021-11-16T19:23:24.721" v="5740" actId="478"/>
          <ac:grpSpMkLst>
            <pc:docMk/>
            <pc:sldMk cId="3316932235" sldId="2701"/>
            <ac:grpSpMk id="20" creationId="{E2502B2B-6B45-4A77-AB39-8F7905E374E3}"/>
          </ac:grpSpMkLst>
        </pc:grpChg>
        <pc:grpChg chg="add mod">
          <ac:chgData name="Jeff Edmonds" userId="a8785b683ef20e23" providerId="LiveId" clId="{7028194E-11DF-4A91-A094-21013BD93BAB}" dt="2021-11-16T19:24:03.189" v="5742"/>
          <ac:grpSpMkLst>
            <pc:docMk/>
            <pc:sldMk cId="3316932235" sldId="2701"/>
            <ac:grpSpMk id="30" creationId="{ED441C67-5120-44BB-ACCE-CD04EECB57A8}"/>
          </ac:grpSpMkLst>
        </pc:grpChg>
        <pc:grpChg chg="add mod">
          <ac:chgData name="Jeff Edmonds" userId="a8785b683ef20e23" providerId="LiveId" clId="{7028194E-11DF-4A91-A094-21013BD93BAB}" dt="2021-11-16T19:24:03.189" v="5742"/>
          <ac:grpSpMkLst>
            <pc:docMk/>
            <pc:sldMk cId="3316932235" sldId="2701"/>
            <ac:grpSpMk id="34" creationId="{89C84385-2DB7-473F-8608-57A3CF4B6300}"/>
          </ac:grpSpMkLst>
        </pc:grpChg>
      </pc:sldChg>
      <pc:sldChg chg="addSp delSp modSp mod delAnim modAnim">
        <pc:chgData name="Jeff Edmonds" userId="a8785b683ef20e23" providerId="LiveId" clId="{7028194E-11DF-4A91-A094-21013BD93BAB}" dt="2021-11-16T19:34:23.095" v="5781"/>
        <pc:sldMkLst>
          <pc:docMk/>
          <pc:sldMk cId="2952484081" sldId="2702"/>
        </pc:sldMkLst>
        <pc:spChg chg="mod">
          <ac:chgData name="Jeff Edmonds" userId="a8785b683ef20e23" providerId="LiveId" clId="{7028194E-11DF-4A91-A094-21013BD93BAB}" dt="2021-11-16T15:47:31.084" v="941"/>
          <ac:spMkLst>
            <pc:docMk/>
            <pc:sldMk cId="2952484081" sldId="2702"/>
            <ac:spMk id="126" creationId="{3A309E57-AA7F-40DC-B75F-5DC7CDE6FCB8}"/>
          </ac:spMkLst>
        </pc:spChg>
        <pc:spChg chg="mod">
          <ac:chgData name="Jeff Edmonds" userId="a8785b683ef20e23" providerId="LiveId" clId="{7028194E-11DF-4A91-A094-21013BD93BAB}" dt="2021-11-16T15:47:31.084" v="941"/>
          <ac:spMkLst>
            <pc:docMk/>
            <pc:sldMk cId="2952484081" sldId="2702"/>
            <ac:spMk id="139" creationId="{EE246894-1D1F-46AB-B335-66BF25EA25C2}"/>
          </ac:spMkLst>
        </pc:spChg>
        <pc:spChg chg="mod">
          <ac:chgData name="Jeff Edmonds" userId="a8785b683ef20e23" providerId="LiveId" clId="{7028194E-11DF-4A91-A094-21013BD93BAB}" dt="2021-11-16T15:47:31.084" v="941"/>
          <ac:spMkLst>
            <pc:docMk/>
            <pc:sldMk cId="2952484081" sldId="2702"/>
            <ac:spMk id="219" creationId="{DE8F3333-1779-4B38-9967-E71E09270804}"/>
          </ac:spMkLst>
        </pc:spChg>
        <pc:spChg chg="mod">
          <ac:chgData name="Jeff Edmonds" userId="a8785b683ef20e23" providerId="LiveId" clId="{7028194E-11DF-4A91-A094-21013BD93BAB}" dt="2021-11-16T15:47:31.084" v="941"/>
          <ac:spMkLst>
            <pc:docMk/>
            <pc:sldMk cId="2952484081" sldId="2702"/>
            <ac:spMk id="221" creationId="{D64942A6-1A2D-4E7B-ACDC-8B4DC0697343}"/>
          </ac:spMkLst>
        </pc:spChg>
        <pc:spChg chg="mod">
          <ac:chgData name="Jeff Edmonds" userId="a8785b683ef20e23" providerId="LiveId" clId="{7028194E-11DF-4A91-A094-21013BD93BAB}" dt="2021-11-16T15:47:31.084" v="941"/>
          <ac:spMkLst>
            <pc:docMk/>
            <pc:sldMk cId="2952484081" sldId="2702"/>
            <ac:spMk id="223" creationId="{F4B76F8E-913E-4639-95B1-B41859045E7E}"/>
          </ac:spMkLst>
        </pc:spChg>
        <pc:spChg chg="mod">
          <ac:chgData name="Jeff Edmonds" userId="a8785b683ef20e23" providerId="LiveId" clId="{7028194E-11DF-4A91-A094-21013BD93BAB}" dt="2021-11-16T15:47:31.084" v="941"/>
          <ac:spMkLst>
            <pc:docMk/>
            <pc:sldMk cId="2952484081" sldId="2702"/>
            <ac:spMk id="224" creationId="{4B30F212-B72C-4721-A50E-B4F1F801463F}"/>
          </ac:spMkLst>
        </pc:spChg>
        <pc:spChg chg="mod">
          <ac:chgData name="Jeff Edmonds" userId="a8785b683ef20e23" providerId="LiveId" clId="{7028194E-11DF-4A91-A094-21013BD93BAB}" dt="2021-11-16T15:47:31.084" v="941"/>
          <ac:spMkLst>
            <pc:docMk/>
            <pc:sldMk cId="2952484081" sldId="2702"/>
            <ac:spMk id="226" creationId="{485470A7-6376-4F5C-871B-89D72E20154A}"/>
          </ac:spMkLst>
        </pc:spChg>
        <pc:spChg chg="mod">
          <ac:chgData name="Jeff Edmonds" userId="a8785b683ef20e23" providerId="LiveId" clId="{7028194E-11DF-4A91-A094-21013BD93BAB}" dt="2021-11-16T15:47:31.084" v="941"/>
          <ac:spMkLst>
            <pc:docMk/>
            <pc:sldMk cId="2952484081" sldId="2702"/>
            <ac:spMk id="227" creationId="{D0F61289-11E0-4861-B5F8-5A397C313526}"/>
          </ac:spMkLst>
        </pc:spChg>
        <pc:grpChg chg="del">
          <ac:chgData name="Jeff Edmonds" userId="a8785b683ef20e23" providerId="LiveId" clId="{7028194E-11DF-4A91-A094-21013BD93BAB}" dt="2021-11-16T15:46:56.950" v="939" actId="478"/>
          <ac:grpSpMkLst>
            <pc:docMk/>
            <pc:sldMk cId="2952484081" sldId="2702"/>
            <ac:grpSpMk id="2" creationId="{2D8A1D09-CE8D-44D7-8733-25E5901A4B8B}"/>
          </ac:grpSpMkLst>
        </pc:grpChg>
        <pc:grpChg chg="del">
          <ac:chgData name="Jeff Edmonds" userId="a8785b683ef20e23" providerId="LiveId" clId="{7028194E-11DF-4A91-A094-21013BD93BAB}" dt="2021-11-16T15:47:03.076" v="940" actId="478"/>
          <ac:grpSpMkLst>
            <pc:docMk/>
            <pc:sldMk cId="2952484081" sldId="2702"/>
            <ac:grpSpMk id="47" creationId="{12E892D0-9780-4747-9D50-46313E00B1EB}"/>
          </ac:grpSpMkLst>
        </pc:grpChg>
        <pc:grpChg chg="add mod">
          <ac:chgData name="Jeff Edmonds" userId="a8785b683ef20e23" providerId="LiveId" clId="{7028194E-11DF-4A91-A094-21013BD93BAB}" dt="2021-11-16T15:47:31.084" v="941"/>
          <ac:grpSpMkLst>
            <pc:docMk/>
            <pc:sldMk cId="2952484081" sldId="2702"/>
            <ac:grpSpMk id="124" creationId="{87FBD732-0935-441C-BBBF-4D20A6661220}"/>
          </ac:grpSpMkLst>
        </pc:grpChg>
        <pc:grpChg chg="mod">
          <ac:chgData name="Jeff Edmonds" userId="a8785b683ef20e23" providerId="LiveId" clId="{7028194E-11DF-4A91-A094-21013BD93BAB}" dt="2021-11-16T15:47:31.084" v="941"/>
          <ac:grpSpMkLst>
            <pc:docMk/>
            <pc:sldMk cId="2952484081" sldId="2702"/>
            <ac:grpSpMk id="125" creationId="{F87A2580-DEF9-4DF6-B181-E00082D7C16D}"/>
          </ac:grpSpMkLst>
        </pc:grpChg>
        <pc:grpChg chg="add mod">
          <ac:chgData name="Jeff Edmonds" userId="a8785b683ef20e23" providerId="LiveId" clId="{7028194E-11DF-4A91-A094-21013BD93BAB}" dt="2021-11-16T15:47:31.084" v="941"/>
          <ac:grpSpMkLst>
            <pc:docMk/>
            <pc:sldMk cId="2952484081" sldId="2702"/>
            <ac:grpSpMk id="140" creationId="{6D27360C-8EEB-4C14-B99D-6B34EF446197}"/>
          </ac:grpSpMkLst>
        </pc:grpChg>
        <pc:grpChg chg="mod">
          <ac:chgData name="Jeff Edmonds" userId="a8785b683ef20e23" providerId="LiveId" clId="{7028194E-11DF-4A91-A094-21013BD93BAB}" dt="2021-11-16T15:47:31.084" v="941"/>
          <ac:grpSpMkLst>
            <pc:docMk/>
            <pc:sldMk cId="2952484081" sldId="2702"/>
            <ac:grpSpMk id="218" creationId="{620A9634-D053-488B-BCD1-6851E1883C73}"/>
          </ac:grpSpMkLst>
        </pc:grpChg>
        <pc:grpChg chg="add mod">
          <ac:chgData name="Jeff Edmonds" userId="a8785b683ef20e23" providerId="LiveId" clId="{7028194E-11DF-4A91-A094-21013BD93BAB}" dt="2021-11-16T15:47:31.084" v="941"/>
          <ac:grpSpMkLst>
            <pc:docMk/>
            <pc:sldMk cId="2952484081" sldId="2702"/>
            <ac:grpSpMk id="222" creationId="{95F77C0A-2870-4FC4-94B0-7A6EDEE874BD}"/>
          </ac:grpSpMkLst>
        </pc:grpChg>
        <pc:grpChg chg="add mod">
          <ac:chgData name="Jeff Edmonds" userId="a8785b683ef20e23" providerId="LiveId" clId="{7028194E-11DF-4A91-A094-21013BD93BAB}" dt="2021-11-16T15:47:31.084" v="941"/>
          <ac:grpSpMkLst>
            <pc:docMk/>
            <pc:sldMk cId="2952484081" sldId="2702"/>
            <ac:grpSpMk id="225" creationId="{60D65714-E861-4C12-8953-420DE7F08473}"/>
          </ac:grpSpMkLst>
        </pc:grpChg>
        <pc:cxnChg chg="mod">
          <ac:chgData name="Jeff Edmonds" userId="a8785b683ef20e23" providerId="LiveId" clId="{7028194E-11DF-4A91-A094-21013BD93BAB}" dt="2021-11-16T15:47:31.084" v="941"/>
          <ac:cxnSpMkLst>
            <pc:docMk/>
            <pc:sldMk cId="2952484081" sldId="2702"/>
            <ac:cxnSpMk id="127" creationId="{2D5200F4-79F2-4D8B-9243-23518520535B}"/>
          </ac:cxnSpMkLst>
        </pc:cxnChg>
        <pc:cxnChg chg="mod">
          <ac:chgData name="Jeff Edmonds" userId="a8785b683ef20e23" providerId="LiveId" clId="{7028194E-11DF-4A91-A094-21013BD93BAB}" dt="2021-11-16T15:47:31.084" v="941"/>
          <ac:cxnSpMkLst>
            <pc:docMk/>
            <pc:sldMk cId="2952484081" sldId="2702"/>
            <ac:cxnSpMk id="220" creationId="{2E894C43-983B-4AE9-8EEB-5D8FB4AD3D67}"/>
          </ac:cxnSpMkLst>
        </pc:cxnChg>
      </pc:sldChg>
      <pc:sldChg chg="add modAnim">
        <pc:chgData name="Jeff Edmonds" userId="a8785b683ef20e23" providerId="LiveId" clId="{7028194E-11DF-4A91-A094-21013BD93BAB}" dt="2021-11-16T15:20:08.461" v="362"/>
        <pc:sldMkLst>
          <pc:docMk/>
          <pc:sldMk cId="1416797380" sldId="2703"/>
        </pc:sldMkLst>
      </pc:sldChg>
      <pc:sldChg chg="addSp delSp modSp add mod modAnim">
        <pc:chgData name="Jeff Edmonds" userId="a8785b683ef20e23" providerId="LiveId" clId="{7028194E-11DF-4A91-A094-21013BD93BAB}" dt="2021-11-16T15:52:10.547" v="1222" actId="20577"/>
        <pc:sldMkLst>
          <pc:docMk/>
          <pc:sldMk cId="1193007034" sldId="2704"/>
        </pc:sldMkLst>
        <pc:spChg chg="del">
          <ac:chgData name="Jeff Edmonds" userId="a8785b683ef20e23" providerId="LiveId" clId="{7028194E-11DF-4A91-A094-21013BD93BAB}" dt="2021-11-16T15:43:29.432" v="911" actId="478"/>
          <ac:spMkLst>
            <pc:docMk/>
            <pc:sldMk cId="1193007034" sldId="2704"/>
            <ac:spMk id="18" creationId="{4F1D7A0C-9A24-4074-ACA1-7B5A47D7EE57}"/>
          </ac:spMkLst>
        </pc:spChg>
        <pc:spChg chg="add del mod">
          <ac:chgData name="Jeff Edmonds" userId="a8785b683ef20e23" providerId="LiveId" clId="{7028194E-11DF-4A91-A094-21013BD93BAB}" dt="2021-11-16T15:45:03.791" v="934" actId="478"/>
          <ac:spMkLst>
            <pc:docMk/>
            <pc:sldMk cId="1193007034" sldId="2704"/>
            <ac:spMk id="35" creationId="{8DE55F0E-D141-4C49-9522-D7DA512CCC92}"/>
          </ac:spMkLst>
        </pc:spChg>
        <pc:spChg chg="add mod">
          <ac:chgData name="Jeff Edmonds" userId="a8785b683ef20e23" providerId="LiveId" clId="{7028194E-11DF-4A91-A094-21013BD93BAB}" dt="2021-11-16T15:52:10.547" v="1222" actId="20577"/>
          <ac:spMkLst>
            <pc:docMk/>
            <pc:sldMk cId="1193007034" sldId="2704"/>
            <ac:spMk id="39" creationId="{66413DA7-AF66-4A6D-AA05-1FA43EA172DD}"/>
          </ac:spMkLst>
        </pc:spChg>
        <pc:spChg chg="mod">
          <ac:chgData name="Jeff Edmonds" userId="a8785b683ef20e23" providerId="LiveId" clId="{7028194E-11DF-4A91-A094-21013BD93BAB}" dt="2021-11-16T15:43:38.137" v="916" actId="1076"/>
          <ac:spMkLst>
            <pc:docMk/>
            <pc:sldMk cId="1193007034" sldId="2704"/>
            <ac:spMk id="41" creationId="{5174D871-263E-4AE1-8C57-0E7091239963}"/>
          </ac:spMkLst>
        </pc:spChg>
      </pc:sldChg>
      <pc:sldChg chg="addSp delSp modSp add mod ord delAnim modAnim">
        <pc:chgData name="Jeff Edmonds" userId="a8785b683ef20e23" providerId="LiveId" clId="{7028194E-11DF-4A91-A094-21013BD93BAB}" dt="2021-11-16T15:52:31.395" v="1224"/>
        <pc:sldMkLst>
          <pc:docMk/>
          <pc:sldMk cId="529630423" sldId="2705"/>
        </pc:sldMkLst>
        <pc:spChg chg="del">
          <ac:chgData name="Jeff Edmonds" userId="a8785b683ef20e23" providerId="LiveId" clId="{7028194E-11DF-4A91-A094-21013BD93BAB}" dt="2021-11-16T15:49:20.714" v="950" actId="478"/>
          <ac:spMkLst>
            <pc:docMk/>
            <pc:sldMk cId="529630423" sldId="2705"/>
            <ac:spMk id="46" creationId="{255E4025-F59F-4FCE-8DE9-CEBFB172FCE5}"/>
          </ac:spMkLst>
        </pc:spChg>
        <pc:spChg chg="del">
          <ac:chgData name="Jeff Edmonds" userId="a8785b683ef20e23" providerId="LiveId" clId="{7028194E-11DF-4A91-A094-21013BD93BAB}" dt="2021-11-16T15:49:20.714" v="950" actId="478"/>
          <ac:spMkLst>
            <pc:docMk/>
            <pc:sldMk cId="529630423" sldId="2705"/>
            <ac:spMk id="137" creationId="{B27D2422-F344-425F-AE9F-48BC20B15520}"/>
          </ac:spMkLst>
        </pc:spChg>
        <pc:spChg chg="del">
          <ac:chgData name="Jeff Edmonds" userId="a8785b683ef20e23" providerId="LiveId" clId="{7028194E-11DF-4A91-A094-21013BD93BAB}" dt="2021-11-16T15:49:20.714" v="950" actId="478"/>
          <ac:spMkLst>
            <pc:docMk/>
            <pc:sldMk cId="529630423" sldId="2705"/>
            <ac:spMk id="138" creationId="{03F5AB48-2FC0-4BFD-8265-9983CCB12EE3}"/>
          </ac:spMkLst>
        </pc:spChg>
        <pc:spChg chg="del">
          <ac:chgData name="Jeff Edmonds" userId="a8785b683ef20e23" providerId="LiveId" clId="{7028194E-11DF-4A91-A094-21013BD93BAB}" dt="2021-11-16T15:49:15.573" v="949" actId="478"/>
          <ac:spMkLst>
            <pc:docMk/>
            <pc:sldMk cId="529630423" sldId="2705"/>
            <ac:spMk id="141" creationId="{5A3DB6AB-D26B-494D-9A31-1EFF67C07171}"/>
          </ac:spMkLst>
        </pc:spChg>
        <pc:spChg chg="del">
          <ac:chgData name="Jeff Edmonds" userId="a8785b683ef20e23" providerId="LiveId" clId="{7028194E-11DF-4A91-A094-21013BD93BAB}" dt="2021-11-16T15:49:20.714" v="950" actId="478"/>
          <ac:spMkLst>
            <pc:docMk/>
            <pc:sldMk cId="529630423" sldId="2705"/>
            <ac:spMk id="142" creationId="{3946B181-F80E-4466-9F93-FD95D205A38C}"/>
          </ac:spMkLst>
        </pc:spChg>
        <pc:spChg chg="add mod">
          <ac:chgData name="Jeff Edmonds" userId="a8785b683ef20e23" providerId="LiveId" clId="{7028194E-11DF-4A91-A094-21013BD93BAB}" dt="2021-11-16T15:51:32.019" v="1214" actId="313"/>
          <ac:spMkLst>
            <pc:docMk/>
            <pc:sldMk cId="529630423" sldId="2705"/>
            <ac:spMk id="228" creationId="{0B7BE49F-C1D1-4B83-935D-8B8E9A3BECE7}"/>
          </ac:spMkLst>
        </pc:spChg>
        <pc:grpChg chg="del">
          <ac:chgData name="Jeff Edmonds" userId="a8785b683ef20e23" providerId="LiveId" clId="{7028194E-11DF-4A91-A094-21013BD93BAB}" dt="2021-11-16T15:49:20.714" v="950" actId="478"/>
          <ac:grpSpMkLst>
            <pc:docMk/>
            <pc:sldMk cId="529630423" sldId="2705"/>
            <ac:grpSpMk id="130" creationId="{6F80C5B3-6466-4BB5-89D8-C05AB441C62A}"/>
          </ac:grpSpMkLst>
        </pc:grpChg>
        <pc:grpChg chg="del">
          <ac:chgData name="Jeff Edmonds" userId="a8785b683ef20e23" providerId="LiveId" clId="{7028194E-11DF-4A91-A094-21013BD93BAB}" dt="2021-11-16T15:49:13" v="948" actId="478"/>
          <ac:grpSpMkLst>
            <pc:docMk/>
            <pc:sldMk cId="529630423" sldId="2705"/>
            <ac:grpSpMk id="140" creationId="{6D27360C-8EEB-4C14-B99D-6B34EF446197}"/>
          </ac:grpSpMkLst>
        </pc:grpChg>
        <pc:grpChg chg="del">
          <ac:chgData name="Jeff Edmonds" userId="a8785b683ef20e23" providerId="LiveId" clId="{7028194E-11DF-4A91-A094-21013BD93BAB}" dt="2021-11-16T15:49:23.048" v="951" actId="478"/>
          <ac:grpSpMkLst>
            <pc:docMk/>
            <pc:sldMk cId="529630423" sldId="2705"/>
            <ac:grpSpMk id="143" creationId="{08A9AAD1-12E2-42B3-8CE7-39C570D036FD}"/>
          </ac:grpSpMkLst>
        </pc:grpChg>
        <pc:grpChg chg="del">
          <ac:chgData name="Jeff Edmonds" userId="a8785b683ef20e23" providerId="LiveId" clId="{7028194E-11DF-4A91-A094-21013BD93BAB}" dt="2021-11-16T15:49:20.714" v="950" actId="478"/>
          <ac:grpSpMkLst>
            <pc:docMk/>
            <pc:sldMk cId="529630423" sldId="2705"/>
            <ac:grpSpMk id="215" creationId="{9483AE68-BBFC-454A-986B-CD779FCBA7DB}"/>
          </ac:grpSpMkLst>
        </pc:grpChg>
        <pc:grpChg chg="del">
          <ac:chgData name="Jeff Edmonds" userId="a8785b683ef20e23" providerId="LiveId" clId="{7028194E-11DF-4A91-A094-21013BD93BAB}" dt="2021-11-16T15:49:10.567" v="947" actId="478"/>
          <ac:grpSpMkLst>
            <pc:docMk/>
            <pc:sldMk cId="529630423" sldId="2705"/>
            <ac:grpSpMk id="225" creationId="{60D65714-E861-4C12-8953-420DE7F08473}"/>
          </ac:grpSpMkLst>
        </pc:grpChg>
      </pc:sldChg>
      <pc:sldChg chg="addSp delSp modSp add del mod delAnim modAnim">
        <pc:chgData name="Jeff Edmonds" userId="a8785b683ef20e23" providerId="LiveId" clId="{7028194E-11DF-4A91-A094-21013BD93BAB}" dt="2021-11-16T18:09:46.498" v="3272" actId="47"/>
        <pc:sldMkLst>
          <pc:docMk/>
          <pc:sldMk cId="3233079410" sldId="2706"/>
        </pc:sldMkLst>
        <pc:spChg chg="del">
          <ac:chgData name="Jeff Edmonds" userId="a8785b683ef20e23" providerId="LiveId" clId="{7028194E-11DF-4A91-A094-21013BD93BAB}" dt="2021-11-16T16:36:09.050" v="1349" actId="478"/>
          <ac:spMkLst>
            <pc:docMk/>
            <pc:sldMk cId="3233079410" sldId="2706"/>
            <ac:spMk id="2" creationId="{00000000-0000-0000-0000-000000000000}"/>
          </ac:spMkLst>
        </pc:spChg>
        <pc:spChg chg="del">
          <ac:chgData name="Jeff Edmonds" userId="a8785b683ef20e23" providerId="LiveId" clId="{7028194E-11DF-4A91-A094-21013BD93BAB}" dt="2021-11-16T16:36:09.050" v="1349" actId="478"/>
          <ac:spMkLst>
            <pc:docMk/>
            <pc:sldMk cId="3233079410" sldId="2706"/>
            <ac:spMk id="3" creationId="{00000000-0000-0000-0000-000000000000}"/>
          </ac:spMkLst>
        </pc:spChg>
        <pc:spChg chg="del">
          <ac:chgData name="Jeff Edmonds" userId="a8785b683ef20e23" providerId="LiveId" clId="{7028194E-11DF-4A91-A094-21013BD93BAB}" dt="2021-11-16T16:36:09.050" v="1349" actId="478"/>
          <ac:spMkLst>
            <pc:docMk/>
            <pc:sldMk cId="3233079410" sldId="2706"/>
            <ac:spMk id="5" creationId="{00000000-0000-0000-0000-000000000000}"/>
          </ac:spMkLst>
        </pc:spChg>
        <pc:spChg chg="del">
          <ac:chgData name="Jeff Edmonds" userId="a8785b683ef20e23" providerId="LiveId" clId="{7028194E-11DF-4A91-A094-21013BD93BAB}" dt="2021-11-16T16:37:10.298" v="1466" actId="478"/>
          <ac:spMkLst>
            <pc:docMk/>
            <pc:sldMk cId="3233079410" sldId="2706"/>
            <ac:spMk id="6" creationId="{00000000-0000-0000-0000-000000000000}"/>
          </ac:spMkLst>
        </pc:spChg>
        <pc:spChg chg="mod">
          <ac:chgData name="Jeff Edmonds" userId="a8785b683ef20e23" providerId="LiveId" clId="{7028194E-11DF-4A91-A094-21013BD93BAB}" dt="2021-11-16T16:44:15.802" v="1954" actId="164"/>
          <ac:spMkLst>
            <pc:docMk/>
            <pc:sldMk cId="3233079410" sldId="2706"/>
            <ac:spMk id="7" creationId="{00000000-0000-0000-0000-000000000000}"/>
          </ac:spMkLst>
        </pc:spChg>
        <pc:spChg chg="del">
          <ac:chgData name="Jeff Edmonds" userId="a8785b683ef20e23" providerId="LiveId" clId="{7028194E-11DF-4A91-A094-21013BD93BAB}" dt="2021-11-16T16:36:09.050" v="1349" actId="478"/>
          <ac:spMkLst>
            <pc:docMk/>
            <pc:sldMk cId="3233079410" sldId="2706"/>
            <ac:spMk id="10" creationId="{00000000-0000-0000-0000-000000000000}"/>
          </ac:spMkLst>
        </pc:spChg>
        <pc:spChg chg="del">
          <ac:chgData name="Jeff Edmonds" userId="a8785b683ef20e23" providerId="LiveId" clId="{7028194E-11DF-4A91-A094-21013BD93BAB}" dt="2021-11-16T16:36:09.050" v="1349" actId="478"/>
          <ac:spMkLst>
            <pc:docMk/>
            <pc:sldMk cId="3233079410" sldId="2706"/>
            <ac:spMk id="11" creationId="{00000000-0000-0000-0000-000000000000}"/>
          </ac:spMkLst>
        </pc:spChg>
        <pc:spChg chg="del">
          <ac:chgData name="Jeff Edmonds" userId="a8785b683ef20e23" providerId="LiveId" clId="{7028194E-11DF-4A91-A094-21013BD93BAB}" dt="2021-11-16T16:36:09.050" v="1349" actId="478"/>
          <ac:spMkLst>
            <pc:docMk/>
            <pc:sldMk cId="3233079410" sldId="2706"/>
            <ac:spMk id="12" creationId="{00000000-0000-0000-0000-000000000000}"/>
          </ac:spMkLst>
        </pc:spChg>
        <pc:spChg chg="del">
          <ac:chgData name="Jeff Edmonds" userId="a8785b683ef20e23" providerId="LiveId" clId="{7028194E-11DF-4A91-A094-21013BD93BAB}" dt="2021-11-16T16:36:09.050" v="1349" actId="478"/>
          <ac:spMkLst>
            <pc:docMk/>
            <pc:sldMk cId="3233079410" sldId="2706"/>
            <ac:spMk id="13" creationId="{00000000-0000-0000-0000-000000000000}"/>
          </ac:spMkLst>
        </pc:spChg>
        <pc:spChg chg="add mod">
          <ac:chgData name="Jeff Edmonds" userId="a8785b683ef20e23" providerId="LiveId" clId="{7028194E-11DF-4A91-A094-21013BD93BAB}" dt="2021-11-16T16:44:15.802" v="1954" actId="164"/>
          <ac:spMkLst>
            <pc:docMk/>
            <pc:sldMk cId="3233079410" sldId="2706"/>
            <ac:spMk id="14" creationId="{6E6C60BE-D940-4383-862E-4922610658C5}"/>
          </ac:spMkLst>
        </pc:spChg>
        <pc:spChg chg="add mod">
          <ac:chgData name="Jeff Edmonds" userId="a8785b683ef20e23" providerId="LiveId" clId="{7028194E-11DF-4A91-A094-21013BD93BAB}" dt="2021-11-16T16:44:15.802" v="1954" actId="164"/>
          <ac:spMkLst>
            <pc:docMk/>
            <pc:sldMk cId="3233079410" sldId="2706"/>
            <ac:spMk id="15" creationId="{252EAC68-42B3-478A-A7D8-E079084CC18D}"/>
          </ac:spMkLst>
        </pc:spChg>
        <pc:spChg chg="add mod">
          <ac:chgData name="Jeff Edmonds" userId="a8785b683ef20e23" providerId="LiveId" clId="{7028194E-11DF-4A91-A094-21013BD93BAB}" dt="2021-11-16T16:44:15.802" v="1954" actId="164"/>
          <ac:spMkLst>
            <pc:docMk/>
            <pc:sldMk cId="3233079410" sldId="2706"/>
            <ac:spMk id="16" creationId="{FC14D7E9-4150-4215-8629-B83D68774E27}"/>
          </ac:spMkLst>
        </pc:spChg>
        <pc:grpChg chg="add mod">
          <ac:chgData name="Jeff Edmonds" userId="a8785b683ef20e23" providerId="LiveId" clId="{7028194E-11DF-4A91-A094-21013BD93BAB}" dt="2021-11-16T16:44:15.802" v="1954" actId="164"/>
          <ac:grpSpMkLst>
            <pc:docMk/>
            <pc:sldMk cId="3233079410" sldId="2706"/>
            <ac:grpSpMk id="4" creationId="{36E50E96-9157-419E-85DF-ABC48F432437}"/>
          </ac:grpSpMkLst>
        </pc:grpChg>
      </pc:sldChg>
      <pc:sldChg chg="addSp delSp modSp add del mod modAnim">
        <pc:chgData name="Jeff Edmonds" userId="a8785b683ef20e23" providerId="LiveId" clId="{7028194E-11DF-4A91-A094-21013BD93BAB}" dt="2021-11-16T17:04:21.853" v="2832" actId="47"/>
        <pc:sldMkLst>
          <pc:docMk/>
          <pc:sldMk cId="1321012555" sldId="2707"/>
        </pc:sldMkLst>
        <pc:spChg chg="mod">
          <ac:chgData name="Jeff Edmonds" userId="a8785b683ef20e23" providerId="LiveId" clId="{7028194E-11DF-4A91-A094-21013BD93BAB}" dt="2021-11-16T16:52:13.717" v="2548" actId="1035"/>
          <ac:spMkLst>
            <pc:docMk/>
            <pc:sldMk cId="1321012555" sldId="2707"/>
            <ac:spMk id="7" creationId="{00000000-0000-0000-0000-000000000000}"/>
          </ac:spMkLst>
        </pc:spChg>
        <pc:spChg chg="mod">
          <ac:chgData name="Jeff Edmonds" userId="a8785b683ef20e23" providerId="LiveId" clId="{7028194E-11DF-4A91-A094-21013BD93BAB}" dt="2021-11-16T16:51:43.499" v="2497" actId="1036"/>
          <ac:spMkLst>
            <pc:docMk/>
            <pc:sldMk cId="1321012555" sldId="2707"/>
            <ac:spMk id="10" creationId="{7DD821B4-1A59-4366-A099-12E8D20EA98B}"/>
          </ac:spMkLst>
        </pc:spChg>
        <pc:spChg chg="mod">
          <ac:chgData name="Jeff Edmonds" userId="a8785b683ef20e23" providerId="LiveId" clId="{7028194E-11DF-4A91-A094-21013BD93BAB}" dt="2021-11-16T16:51:43.499" v="2497" actId="1036"/>
          <ac:spMkLst>
            <pc:docMk/>
            <pc:sldMk cId="1321012555" sldId="2707"/>
            <ac:spMk id="11" creationId="{61D3494A-2A40-461C-9A28-8E4B6F8D5B47}"/>
          </ac:spMkLst>
        </pc:spChg>
        <pc:spChg chg="mod">
          <ac:chgData name="Jeff Edmonds" userId="a8785b683ef20e23" providerId="LiveId" clId="{7028194E-11DF-4A91-A094-21013BD93BAB}" dt="2021-11-16T16:51:43.499" v="2497" actId="1036"/>
          <ac:spMkLst>
            <pc:docMk/>
            <pc:sldMk cId="1321012555" sldId="2707"/>
            <ac:spMk id="12" creationId="{41BC1BCA-E997-488C-BE3C-7D469BCACB53}"/>
          </ac:spMkLst>
        </pc:spChg>
        <pc:spChg chg="mod">
          <ac:chgData name="Jeff Edmonds" userId="a8785b683ef20e23" providerId="LiveId" clId="{7028194E-11DF-4A91-A094-21013BD93BAB}" dt="2021-11-16T16:51:43.499" v="2497" actId="1036"/>
          <ac:spMkLst>
            <pc:docMk/>
            <pc:sldMk cId="1321012555" sldId="2707"/>
            <ac:spMk id="13" creationId="{F0052D14-8046-4E1D-A36A-000AFCD960DD}"/>
          </ac:spMkLst>
        </pc:spChg>
        <pc:spChg chg="mod">
          <ac:chgData name="Jeff Edmonds" userId="a8785b683ef20e23" providerId="LiveId" clId="{7028194E-11DF-4A91-A094-21013BD93BAB}" dt="2021-11-16T16:52:13.717" v="2548" actId="1035"/>
          <ac:spMkLst>
            <pc:docMk/>
            <pc:sldMk cId="1321012555" sldId="2707"/>
            <ac:spMk id="14" creationId="{6E6C60BE-D940-4383-862E-4922610658C5}"/>
          </ac:spMkLst>
        </pc:spChg>
        <pc:spChg chg="mod">
          <ac:chgData name="Jeff Edmonds" userId="a8785b683ef20e23" providerId="LiveId" clId="{7028194E-11DF-4A91-A094-21013BD93BAB}" dt="2021-11-16T16:52:13.717" v="2548" actId="1035"/>
          <ac:spMkLst>
            <pc:docMk/>
            <pc:sldMk cId="1321012555" sldId="2707"/>
            <ac:spMk id="15" creationId="{252EAC68-42B3-478A-A7D8-E079084CC18D}"/>
          </ac:spMkLst>
        </pc:spChg>
        <pc:spChg chg="mod">
          <ac:chgData name="Jeff Edmonds" userId="a8785b683ef20e23" providerId="LiveId" clId="{7028194E-11DF-4A91-A094-21013BD93BAB}" dt="2021-11-16T16:52:13.717" v="2548" actId="1035"/>
          <ac:spMkLst>
            <pc:docMk/>
            <pc:sldMk cId="1321012555" sldId="2707"/>
            <ac:spMk id="16" creationId="{FC14D7E9-4150-4215-8629-B83D68774E27}"/>
          </ac:spMkLst>
        </pc:spChg>
        <pc:spChg chg="add mod">
          <ac:chgData name="Jeff Edmonds" userId="a8785b683ef20e23" providerId="LiveId" clId="{7028194E-11DF-4A91-A094-21013BD93BAB}" dt="2021-11-16T16:51:43.499" v="2497" actId="1036"/>
          <ac:spMkLst>
            <pc:docMk/>
            <pc:sldMk cId="1321012555" sldId="2707"/>
            <ac:spMk id="17" creationId="{88302348-54FE-450E-98B9-9C860847634C}"/>
          </ac:spMkLst>
        </pc:spChg>
        <pc:spChg chg="add del mod">
          <ac:chgData name="Jeff Edmonds" userId="a8785b683ef20e23" providerId="LiveId" clId="{7028194E-11DF-4A91-A094-21013BD93BAB}" dt="2021-11-16T17:02:24.402" v="2809" actId="21"/>
          <ac:spMkLst>
            <pc:docMk/>
            <pc:sldMk cId="1321012555" sldId="2707"/>
            <ac:spMk id="18" creationId="{E55DA143-9C8D-4DF6-A110-73FB92A50781}"/>
          </ac:spMkLst>
        </pc:spChg>
        <pc:spChg chg="add del mod">
          <ac:chgData name="Jeff Edmonds" userId="a8785b683ef20e23" providerId="LiveId" clId="{7028194E-11DF-4A91-A094-21013BD93BAB}" dt="2021-11-16T17:02:24.402" v="2809" actId="21"/>
          <ac:spMkLst>
            <pc:docMk/>
            <pc:sldMk cId="1321012555" sldId="2707"/>
            <ac:spMk id="19" creationId="{8C202EC3-503E-43EA-9E48-16D14376960F}"/>
          </ac:spMkLst>
        </pc:spChg>
        <pc:spChg chg="del">
          <ac:chgData name="Jeff Edmonds" userId="a8785b683ef20e23" providerId="LiveId" clId="{7028194E-11DF-4A91-A094-21013BD93BAB}" dt="2021-11-16T17:02:21.515" v="2808" actId="478"/>
          <ac:spMkLst>
            <pc:docMk/>
            <pc:sldMk cId="1321012555" sldId="2707"/>
            <ac:spMk id="31" creationId="{00000000-0000-0000-0000-000000000000}"/>
          </ac:spMkLst>
        </pc:spChg>
        <pc:spChg chg="del mod">
          <ac:chgData name="Jeff Edmonds" userId="a8785b683ef20e23" providerId="LiveId" clId="{7028194E-11DF-4A91-A094-21013BD93BAB}" dt="2021-11-16T17:02:24.402" v="2809" actId="21"/>
          <ac:spMkLst>
            <pc:docMk/>
            <pc:sldMk cId="1321012555" sldId="2707"/>
            <ac:spMk id="1049633" creationId="{00000000-0000-0000-0000-000000000000}"/>
          </ac:spMkLst>
        </pc:spChg>
        <pc:grpChg chg="del mod">
          <ac:chgData name="Jeff Edmonds" userId="a8785b683ef20e23" providerId="LiveId" clId="{7028194E-11DF-4A91-A094-21013BD93BAB}" dt="2021-11-16T17:02:24.402" v="2809" actId="21"/>
          <ac:grpSpMkLst>
            <pc:docMk/>
            <pc:sldMk cId="1321012555" sldId="2707"/>
            <ac:grpSpMk id="4" creationId="{36E50E96-9157-419E-85DF-ABC48F432437}"/>
          </ac:grpSpMkLst>
        </pc:grpChg>
        <pc:grpChg chg="add del mod">
          <ac:chgData name="Jeff Edmonds" userId="a8785b683ef20e23" providerId="LiveId" clId="{7028194E-11DF-4A91-A094-21013BD93BAB}" dt="2021-11-16T17:02:24.402" v="2809" actId="21"/>
          <ac:grpSpMkLst>
            <pc:docMk/>
            <pc:sldMk cId="1321012555" sldId="2707"/>
            <ac:grpSpMk id="9" creationId="{1AAB089F-E85D-4780-92F7-3E825D667BD5}"/>
          </ac:grpSpMkLst>
        </pc:grpChg>
      </pc:sldChg>
      <pc:sldChg chg="add del ord">
        <pc:chgData name="Jeff Edmonds" userId="a8785b683ef20e23" providerId="LiveId" clId="{7028194E-11DF-4A91-A094-21013BD93BAB}" dt="2021-11-16T17:04:56.861" v="2835" actId="2696"/>
        <pc:sldMkLst>
          <pc:docMk/>
          <pc:sldMk cId="260179001" sldId="2708"/>
        </pc:sldMkLst>
      </pc:sldChg>
      <pc:sldChg chg="add del">
        <pc:chgData name="Jeff Edmonds" userId="a8785b683ef20e23" providerId="LiveId" clId="{7028194E-11DF-4A91-A094-21013BD93BAB}" dt="2021-11-16T17:08:34.647" v="2840"/>
        <pc:sldMkLst>
          <pc:docMk/>
          <pc:sldMk cId="1259165599" sldId="2708"/>
        </pc:sldMkLst>
      </pc:sldChg>
      <pc:sldChg chg="addSp delSp modSp add mod addAnim delAnim modAnim">
        <pc:chgData name="Jeff Edmonds" userId="a8785b683ef20e23" providerId="LiveId" clId="{7028194E-11DF-4A91-A094-21013BD93BAB}" dt="2021-11-16T19:54:22.078" v="6115"/>
        <pc:sldMkLst>
          <pc:docMk/>
          <pc:sldMk cId="2042035331" sldId="2708"/>
        </pc:sldMkLst>
        <pc:spChg chg="mod">
          <ac:chgData name="Jeff Edmonds" userId="a8785b683ef20e23" providerId="LiveId" clId="{7028194E-11DF-4A91-A094-21013BD93BAB}" dt="2021-11-16T18:03:52.625" v="3147" actId="14100"/>
          <ac:spMkLst>
            <pc:docMk/>
            <pc:sldMk cId="2042035331" sldId="2708"/>
            <ac:spMk id="7" creationId="{00000000-0000-0000-0000-000000000000}"/>
          </ac:spMkLst>
        </pc:spChg>
        <pc:spChg chg="mod">
          <ac:chgData name="Jeff Edmonds" userId="a8785b683ef20e23" providerId="LiveId" clId="{7028194E-11DF-4A91-A094-21013BD93BAB}" dt="2021-11-16T18:04:50.214" v="3150" actId="113"/>
          <ac:spMkLst>
            <pc:docMk/>
            <pc:sldMk cId="2042035331" sldId="2708"/>
            <ac:spMk id="14" creationId="{6E6C60BE-D940-4383-862E-4922610658C5}"/>
          </ac:spMkLst>
        </pc:spChg>
        <pc:spChg chg="mod">
          <ac:chgData name="Jeff Edmonds" userId="a8785b683ef20e23" providerId="LiveId" clId="{7028194E-11DF-4A91-A094-21013BD93BAB}" dt="2021-11-16T18:03:52.625" v="3147" actId="14100"/>
          <ac:spMkLst>
            <pc:docMk/>
            <pc:sldMk cId="2042035331" sldId="2708"/>
            <ac:spMk id="15" creationId="{252EAC68-42B3-478A-A7D8-E079084CC18D}"/>
          </ac:spMkLst>
        </pc:spChg>
        <pc:spChg chg="mod">
          <ac:chgData name="Jeff Edmonds" userId="a8785b683ef20e23" providerId="LiveId" clId="{7028194E-11DF-4A91-A094-21013BD93BAB}" dt="2021-11-16T18:03:52.625" v="3147" actId="14100"/>
          <ac:spMkLst>
            <pc:docMk/>
            <pc:sldMk cId="2042035331" sldId="2708"/>
            <ac:spMk id="16" creationId="{FC14D7E9-4150-4215-8629-B83D68774E27}"/>
          </ac:spMkLst>
        </pc:spChg>
        <pc:spChg chg="add del">
          <ac:chgData name="Jeff Edmonds" userId="a8785b683ef20e23" providerId="LiveId" clId="{7028194E-11DF-4A91-A094-21013BD93BAB}" dt="2021-11-16T17:58:58.969" v="3013" actId="478"/>
          <ac:spMkLst>
            <pc:docMk/>
            <pc:sldMk cId="2042035331" sldId="2708"/>
            <ac:spMk id="18" creationId="{E55DA143-9C8D-4DF6-A110-73FB92A50781}"/>
          </ac:spMkLst>
        </pc:spChg>
        <pc:spChg chg="add del">
          <ac:chgData name="Jeff Edmonds" userId="a8785b683ef20e23" providerId="LiveId" clId="{7028194E-11DF-4A91-A094-21013BD93BAB}" dt="2021-11-16T17:58:58.969" v="3013" actId="478"/>
          <ac:spMkLst>
            <pc:docMk/>
            <pc:sldMk cId="2042035331" sldId="2708"/>
            <ac:spMk id="19" creationId="{8C202EC3-503E-43EA-9E48-16D14376960F}"/>
          </ac:spMkLst>
        </pc:spChg>
        <pc:spChg chg="add del">
          <ac:chgData name="Jeff Edmonds" userId="a8785b683ef20e23" providerId="LiveId" clId="{7028194E-11DF-4A91-A094-21013BD93BAB}" dt="2021-11-16T17:59:01.496" v="3014" actId="478"/>
          <ac:spMkLst>
            <pc:docMk/>
            <pc:sldMk cId="2042035331" sldId="2708"/>
            <ac:spMk id="20" creationId="{C6AE9B5E-0F40-41B6-9D98-713D53D34DFA}"/>
          </ac:spMkLst>
        </pc:spChg>
        <pc:spChg chg="add mod">
          <ac:chgData name="Jeff Edmonds" userId="a8785b683ef20e23" providerId="LiveId" clId="{7028194E-11DF-4A91-A094-21013BD93BAB}" dt="2021-11-16T17:59:33.946" v="3035" actId="1035"/>
          <ac:spMkLst>
            <pc:docMk/>
            <pc:sldMk cId="2042035331" sldId="2708"/>
            <ac:spMk id="21" creationId="{88315082-2F30-49A8-851B-F69125BB14CA}"/>
          </ac:spMkLst>
        </pc:spChg>
        <pc:spChg chg="add mod">
          <ac:chgData name="Jeff Edmonds" userId="a8785b683ef20e23" providerId="LiveId" clId="{7028194E-11DF-4A91-A094-21013BD93BAB}" dt="2021-11-16T17:59:33.946" v="3035" actId="1035"/>
          <ac:spMkLst>
            <pc:docMk/>
            <pc:sldMk cId="2042035331" sldId="2708"/>
            <ac:spMk id="22" creationId="{795F50B3-5D77-4172-A1D7-0C9BCD493BE9}"/>
          </ac:spMkLst>
        </pc:spChg>
        <pc:spChg chg="add mod">
          <ac:chgData name="Jeff Edmonds" userId="a8785b683ef20e23" providerId="LiveId" clId="{7028194E-11DF-4A91-A094-21013BD93BAB}" dt="2021-11-16T17:59:33.946" v="3035" actId="1035"/>
          <ac:spMkLst>
            <pc:docMk/>
            <pc:sldMk cId="2042035331" sldId="2708"/>
            <ac:spMk id="23" creationId="{E01540F4-3402-4240-9420-8FC1181FB49E}"/>
          </ac:spMkLst>
        </pc:spChg>
        <pc:spChg chg="add mod">
          <ac:chgData name="Jeff Edmonds" userId="a8785b683ef20e23" providerId="LiveId" clId="{7028194E-11DF-4A91-A094-21013BD93BAB}" dt="2021-11-16T17:59:33.946" v="3035" actId="1035"/>
          <ac:spMkLst>
            <pc:docMk/>
            <pc:sldMk cId="2042035331" sldId="2708"/>
            <ac:spMk id="24" creationId="{9FB6CD3A-99C3-4775-B585-3C2E92C5F176}"/>
          </ac:spMkLst>
        </pc:spChg>
        <pc:spChg chg="add mod">
          <ac:chgData name="Jeff Edmonds" userId="a8785b683ef20e23" providerId="LiveId" clId="{7028194E-11DF-4A91-A094-21013BD93BAB}" dt="2021-11-16T17:59:33.946" v="3035" actId="1035"/>
          <ac:spMkLst>
            <pc:docMk/>
            <pc:sldMk cId="2042035331" sldId="2708"/>
            <ac:spMk id="25" creationId="{34F02D95-2B1D-4AA0-8F21-D46D762E9EEC}"/>
          </ac:spMkLst>
        </pc:spChg>
        <pc:spChg chg="add mod">
          <ac:chgData name="Jeff Edmonds" userId="a8785b683ef20e23" providerId="LiveId" clId="{7028194E-11DF-4A91-A094-21013BD93BAB}" dt="2021-11-16T17:59:33.946" v="3035" actId="1035"/>
          <ac:spMkLst>
            <pc:docMk/>
            <pc:sldMk cId="2042035331" sldId="2708"/>
            <ac:spMk id="26" creationId="{6830DCB1-B099-425D-AAEE-5AD4CED42F5E}"/>
          </ac:spMkLst>
        </pc:spChg>
        <pc:spChg chg="add mod">
          <ac:chgData name="Jeff Edmonds" userId="a8785b683ef20e23" providerId="LiveId" clId="{7028194E-11DF-4A91-A094-21013BD93BAB}" dt="2021-11-16T17:59:33.946" v="3035" actId="1035"/>
          <ac:spMkLst>
            <pc:docMk/>
            <pc:sldMk cId="2042035331" sldId="2708"/>
            <ac:spMk id="27" creationId="{8BE29FEC-84D3-4A79-8501-5CE2D1BDAC8C}"/>
          </ac:spMkLst>
        </pc:spChg>
        <pc:spChg chg="add mod">
          <ac:chgData name="Jeff Edmonds" userId="a8785b683ef20e23" providerId="LiveId" clId="{7028194E-11DF-4A91-A094-21013BD93BAB}" dt="2021-11-16T17:59:33.946" v="3035" actId="1035"/>
          <ac:spMkLst>
            <pc:docMk/>
            <pc:sldMk cId="2042035331" sldId="2708"/>
            <ac:spMk id="28" creationId="{DBE2527B-F523-42CD-9962-9DAA05A0987E}"/>
          </ac:spMkLst>
        </pc:spChg>
        <pc:spChg chg="add mod">
          <ac:chgData name="Jeff Edmonds" userId="a8785b683ef20e23" providerId="LiveId" clId="{7028194E-11DF-4A91-A094-21013BD93BAB}" dt="2021-11-16T17:59:33.946" v="3035" actId="1035"/>
          <ac:spMkLst>
            <pc:docMk/>
            <pc:sldMk cId="2042035331" sldId="2708"/>
            <ac:spMk id="29" creationId="{7D87FBB5-88EE-4752-973B-B4B967265FF4}"/>
          </ac:spMkLst>
        </pc:spChg>
        <pc:spChg chg="add mod">
          <ac:chgData name="Jeff Edmonds" userId="a8785b683ef20e23" providerId="LiveId" clId="{7028194E-11DF-4A91-A094-21013BD93BAB}" dt="2021-11-16T19:53:59.746" v="6112" actId="1038"/>
          <ac:spMkLst>
            <pc:docMk/>
            <pc:sldMk cId="2042035331" sldId="2708"/>
            <ac:spMk id="30" creationId="{3EA4F25C-FD74-4495-98F1-7C3FC1FFF0A8}"/>
          </ac:spMkLst>
        </pc:spChg>
        <pc:spChg chg="add mod">
          <ac:chgData name="Jeff Edmonds" userId="a8785b683ef20e23" providerId="LiveId" clId="{7028194E-11DF-4A91-A094-21013BD93BAB}" dt="2021-11-16T18:08:40.244" v="3267" actId="20577"/>
          <ac:spMkLst>
            <pc:docMk/>
            <pc:sldMk cId="2042035331" sldId="2708"/>
            <ac:spMk id="32" creationId="{0F54D19A-6EB9-4CE2-98DC-1994709A0921}"/>
          </ac:spMkLst>
        </pc:spChg>
        <pc:spChg chg="add mod">
          <ac:chgData name="Jeff Edmonds" userId="a8785b683ef20e23" providerId="LiveId" clId="{7028194E-11DF-4A91-A094-21013BD93BAB}" dt="2021-11-16T19:53:59.746" v="6112" actId="1038"/>
          <ac:spMkLst>
            <pc:docMk/>
            <pc:sldMk cId="2042035331" sldId="2708"/>
            <ac:spMk id="33" creationId="{A83A7668-2E22-4D90-B88F-FCA398CAA699}"/>
          </ac:spMkLst>
        </pc:spChg>
        <pc:spChg chg="del mod">
          <ac:chgData name="Jeff Edmonds" userId="a8785b683ef20e23" providerId="LiveId" clId="{7028194E-11DF-4A91-A094-21013BD93BAB}" dt="2021-11-16T19:53:10.070" v="6097" actId="21"/>
          <ac:spMkLst>
            <pc:docMk/>
            <pc:sldMk cId="2042035331" sldId="2708"/>
            <ac:spMk id="36" creationId="{51B1587C-4EE8-4053-847F-0808E1C20CF6}"/>
          </ac:spMkLst>
        </pc:spChg>
        <pc:spChg chg="mod">
          <ac:chgData name="Jeff Edmonds" userId="a8785b683ef20e23" providerId="LiveId" clId="{7028194E-11DF-4A91-A094-21013BD93BAB}" dt="2021-11-16T19:53:10.070" v="6097" actId="21"/>
          <ac:spMkLst>
            <pc:docMk/>
            <pc:sldMk cId="2042035331" sldId="2708"/>
            <ac:spMk id="37" creationId="{3281DA36-137A-4100-8FC7-DB320FD9F713}"/>
          </ac:spMkLst>
        </pc:spChg>
        <pc:spChg chg="mod">
          <ac:chgData name="Jeff Edmonds" userId="a8785b683ef20e23" providerId="LiveId" clId="{7028194E-11DF-4A91-A094-21013BD93BAB}" dt="2021-11-16T19:53:10.070" v="6097" actId="21"/>
          <ac:spMkLst>
            <pc:docMk/>
            <pc:sldMk cId="2042035331" sldId="2708"/>
            <ac:spMk id="38" creationId="{B5E4AB26-D07B-4C8F-B518-5CA44337C234}"/>
          </ac:spMkLst>
        </pc:spChg>
        <pc:spChg chg="mod">
          <ac:chgData name="Jeff Edmonds" userId="a8785b683ef20e23" providerId="LiveId" clId="{7028194E-11DF-4A91-A094-21013BD93BAB}" dt="2021-11-16T19:53:10.070" v="6097" actId="21"/>
          <ac:spMkLst>
            <pc:docMk/>
            <pc:sldMk cId="2042035331" sldId="2708"/>
            <ac:spMk id="39" creationId="{5DEB5202-82EF-4979-A573-E34465FF5A61}"/>
          </ac:spMkLst>
        </pc:spChg>
        <pc:spChg chg="mod">
          <ac:chgData name="Jeff Edmonds" userId="a8785b683ef20e23" providerId="LiveId" clId="{7028194E-11DF-4A91-A094-21013BD93BAB}" dt="2021-11-16T19:52:50.391" v="6094"/>
          <ac:spMkLst>
            <pc:docMk/>
            <pc:sldMk cId="2042035331" sldId="2708"/>
            <ac:spMk id="41" creationId="{ED9DDAE7-AB2C-4D49-82AE-3C46AB7C50BC}"/>
          </ac:spMkLst>
        </pc:spChg>
        <pc:spChg chg="mod">
          <ac:chgData name="Jeff Edmonds" userId="a8785b683ef20e23" providerId="LiveId" clId="{7028194E-11DF-4A91-A094-21013BD93BAB}" dt="2021-11-16T19:52:50.391" v="6094"/>
          <ac:spMkLst>
            <pc:docMk/>
            <pc:sldMk cId="2042035331" sldId="2708"/>
            <ac:spMk id="42" creationId="{26B12B61-E42D-4E5F-BD16-B36C2424C08D}"/>
          </ac:spMkLst>
        </pc:spChg>
        <pc:spChg chg="mod">
          <ac:chgData name="Jeff Edmonds" userId="a8785b683ef20e23" providerId="LiveId" clId="{7028194E-11DF-4A91-A094-21013BD93BAB}" dt="2021-11-16T19:52:50.391" v="6094"/>
          <ac:spMkLst>
            <pc:docMk/>
            <pc:sldMk cId="2042035331" sldId="2708"/>
            <ac:spMk id="43" creationId="{71ADF667-5BFE-424E-8313-03EC563D0BB3}"/>
          </ac:spMkLst>
        </pc:spChg>
        <pc:spChg chg="add mod">
          <ac:chgData name="Jeff Edmonds" userId="a8785b683ef20e23" providerId="LiveId" clId="{7028194E-11DF-4A91-A094-21013BD93BAB}" dt="2021-11-16T19:53:59.746" v="6112" actId="1038"/>
          <ac:spMkLst>
            <pc:docMk/>
            <pc:sldMk cId="2042035331" sldId="2708"/>
            <ac:spMk id="44" creationId="{B95B93B7-3885-48A1-BD9B-C0652AC86EDA}"/>
          </ac:spMkLst>
        </pc:spChg>
        <pc:spChg chg="mod">
          <ac:chgData name="Jeff Edmonds" userId="a8785b683ef20e23" providerId="LiveId" clId="{7028194E-11DF-4A91-A094-21013BD93BAB}" dt="2021-11-16T19:53:43.503" v="6109" actId="14100"/>
          <ac:spMkLst>
            <pc:docMk/>
            <pc:sldMk cId="2042035331" sldId="2708"/>
            <ac:spMk id="46" creationId="{2DDFC5A5-83DE-4491-AEA2-AEF495019D40}"/>
          </ac:spMkLst>
        </pc:spChg>
        <pc:spChg chg="mod">
          <ac:chgData name="Jeff Edmonds" userId="a8785b683ef20e23" providerId="LiveId" clId="{7028194E-11DF-4A91-A094-21013BD93BAB}" dt="2021-11-16T19:53:43.503" v="6109" actId="14100"/>
          <ac:spMkLst>
            <pc:docMk/>
            <pc:sldMk cId="2042035331" sldId="2708"/>
            <ac:spMk id="47" creationId="{CCBB6C02-AB2A-44CD-AEA5-B2B9F4EE2DA1}"/>
          </ac:spMkLst>
        </pc:spChg>
        <pc:spChg chg="mod">
          <ac:chgData name="Jeff Edmonds" userId="a8785b683ef20e23" providerId="LiveId" clId="{7028194E-11DF-4A91-A094-21013BD93BAB}" dt="2021-11-16T19:53:43.503" v="6109" actId="14100"/>
          <ac:spMkLst>
            <pc:docMk/>
            <pc:sldMk cId="2042035331" sldId="2708"/>
            <ac:spMk id="48" creationId="{CA4541DA-07DA-4AAD-B963-73F093C5D86F}"/>
          </ac:spMkLst>
        </pc:spChg>
        <pc:grpChg chg="del mod">
          <ac:chgData name="Jeff Edmonds" userId="a8785b683ef20e23" providerId="LiveId" clId="{7028194E-11DF-4A91-A094-21013BD93BAB}" dt="2021-11-16T18:48:57.739" v="4866" actId="478"/>
          <ac:grpSpMkLst>
            <pc:docMk/>
            <pc:sldMk cId="2042035331" sldId="2708"/>
            <ac:grpSpMk id="4" creationId="{36E50E96-9157-419E-85DF-ABC48F432437}"/>
          </ac:grpSpMkLst>
        </pc:grpChg>
        <pc:grpChg chg="add del">
          <ac:chgData name="Jeff Edmonds" userId="a8785b683ef20e23" providerId="LiveId" clId="{7028194E-11DF-4A91-A094-21013BD93BAB}" dt="2021-11-16T17:58:58.969" v="3013" actId="478"/>
          <ac:grpSpMkLst>
            <pc:docMk/>
            <pc:sldMk cId="2042035331" sldId="2708"/>
            <ac:grpSpMk id="9" creationId="{1AAB089F-E85D-4780-92F7-3E825D667BD5}"/>
          </ac:grpSpMkLst>
        </pc:grpChg>
        <pc:grpChg chg="add del mod">
          <ac:chgData name="Jeff Edmonds" userId="a8785b683ef20e23" providerId="LiveId" clId="{7028194E-11DF-4A91-A094-21013BD93BAB}" dt="2021-11-16T19:53:10.070" v="6097" actId="21"/>
          <ac:grpSpMkLst>
            <pc:docMk/>
            <pc:sldMk cId="2042035331" sldId="2708"/>
            <ac:grpSpMk id="34" creationId="{D1654192-86FD-40DF-B87B-923976442435}"/>
          </ac:grpSpMkLst>
        </pc:grpChg>
        <pc:grpChg chg="del mod">
          <ac:chgData name="Jeff Edmonds" userId="a8785b683ef20e23" providerId="LiveId" clId="{7028194E-11DF-4A91-A094-21013BD93BAB}" dt="2021-11-16T19:53:17.957" v="6099" actId="478"/>
          <ac:grpSpMkLst>
            <pc:docMk/>
            <pc:sldMk cId="2042035331" sldId="2708"/>
            <ac:grpSpMk id="35" creationId="{BD61D82D-F33B-4AFE-ABA5-6ED0A4733699}"/>
          </ac:grpSpMkLst>
        </pc:grpChg>
        <pc:grpChg chg="add del mod">
          <ac:chgData name="Jeff Edmonds" userId="a8785b683ef20e23" providerId="LiveId" clId="{7028194E-11DF-4A91-A094-21013BD93BAB}" dt="2021-11-16T19:53:02.100" v="6095"/>
          <ac:grpSpMkLst>
            <pc:docMk/>
            <pc:sldMk cId="2042035331" sldId="2708"/>
            <ac:grpSpMk id="40" creationId="{451F9613-8AA5-4ABA-8619-5DF9F6648399}"/>
          </ac:grpSpMkLst>
        </pc:grpChg>
        <pc:grpChg chg="add mod">
          <ac:chgData name="Jeff Edmonds" userId="a8785b683ef20e23" providerId="LiveId" clId="{7028194E-11DF-4A91-A094-21013BD93BAB}" dt="2021-11-16T19:53:43.503" v="6109" actId="14100"/>
          <ac:grpSpMkLst>
            <pc:docMk/>
            <pc:sldMk cId="2042035331" sldId="2708"/>
            <ac:grpSpMk id="45" creationId="{7A411F96-7C06-48AB-86F6-E40FADB4FFFD}"/>
          </ac:grpSpMkLst>
        </pc:grpChg>
      </pc:sldChg>
      <pc:sldChg chg="addSp modSp add del mod ord modAnim">
        <pc:chgData name="Jeff Edmonds" userId="a8785b683ef20e23" providerId="LiveId" clId="{7028194E-11DF-4A91-A094-21013BD93BAB}" dt="2021-11-16T17:56:00.910" v="3002" actId="2696"/>
        <pc:sldMkLst>
          <pc:docMk/>
          <pc:sldMk cId="3382129588" sldId="2708"/>
        </pc:sldMkLst>
        <pc:spChg chg="mod">
          <ac:chgData name="Jeff Edmonds" userId="a8785b683ef20e23" providerId="LiveId" clId="{7028194E-11DF-4A91-A094-21013BD93BAB}" dt="2021-11-16T17:47:14.326" v="2940" actId="1035"/>
          <ac:spMkLst>
            <pc:docMk/>
            <pc:sldMk cId="3382129588" sldId="2708"/>
            <ac:spMk id="7" creationId="{00000000-0000-0000-0000-000000000000}"/>
          </ac:spMkLst>
        </pc:spChg>
        <pc:spChg chg="mod">
          <ac:chgData name="Jeff Edmonds" userId="a8785b683ef20e23" providerId="LiveId" clId="{7028194E-11DF-4A91-A094-21013BD93BAB}" dt="2021-11-16T17:47:48.742" v="2973" actId="1035"/>
          <ac:spMkLst>
            <pc:docMk/>
            <pc:sldMk cId="3382129588" sldId="2708"/>
            <ac:spMk id="10" creationId="{7DD821B4-1A59-4366-A099-12E8D20EA98B}"/>
          </ac:spMkLst>
        </pc:spChg>
        <pc:spChg chg="mod">
          <ac:chgData name="Jeff Edmonds" userId="a8785b683ef20e23" providerId="LiveId" clId="{7028194E-11DF-4A91-A094-21013BD93BAB}" dt="2021-11-16T17:47:48.742" v="2973" actId="1035"/>
          <ac:spMkLst>
            <pc:docMk/>
            <pc:sldMk cId="3382129588" sldId="2708"/>
            <ac:spMk id="11" creationId="{61D3494A-2A40-461C-9A28-8E4B6F8D5B47}"/>
          </ac:spMkLst>
        </pc:spChg>
        <pc:spChg chg="mod">
          <ac:chgData name="Jeff Edmonds" userId="a8785b683ef20e23" providerId="LiveId" clId="{7028194E-11DF-4A91-A094-21013BD93BAB}" dt="2021-11-16T17:47:48.742" v="2973" actId="1035"/>
          <ac:spMkLst>
            <pc:docMk/>
            <pc:sldMk cId="3382129588" sldId="2708"/>
            <ac:spMk id="12" creationId="{41BC1BCA-E997-488C-BE3C-7D469BCACB53}"/>
          </ac:spMkLst>
        </pc:spChg>
        <pc:spChg chg="mod">
          <ac:chgData name="Jeff Edmonds" userId="a8785b683ef20e23" providerId="LiveId" clId="{7028194E-11DF-4A91-A094-21013BD93BAB}" dt="2021-11-16T17:47:48.742" v="2973" actId="1035"/>
          <ac:spMkLst>
            <pc:docMk/>
            <pc:sldMk cId="3382129588" sldId="2708"/>
            <ac:spMk id="13" creationId="{F0052D14-8046-4E1D-A36A-000AFCD960DD}"/>
          </ac:spMkLst>
        </pc:spChg>
        <pc:spChg chg="mod">
          <ac:chgData name="Jeff Edmonds" userId="a8785b683ef20e23" providerId="LiveId" clId="{7028194E-11DF-4A91-A094-21013BD93BAB}" dt="2021-11-16T17:47:14.326" v="2940" actId="1035"/>
          <ac:spMkLst>
            <pc:docMk/>
            <pc:sldMk cId="3382129588" sldId="2708"/>
            <ac:spMk id="14" creationId="{6E6C60BE-D940-4383-862E-4922610658C5}"/>
          </ac:spMkLst>
        </pc:spChg>
        <pc:spChg chg="mod">
          <ac:chgData name="Jeff Edmonds" userId="a8785b683ef20e23" providerId="LiveId" clId="{7028194E-11DF-4A91-A094-21013BD93BAB}" dt="2021-11-16T17:47:14.326" v="2940" actId="1035"/>
          <ac:spMkLst>
            <pc:docMk/>
            <pc:sldMk cId="3382129588" sldId="2708"/>
            <ac:spMk id="15" creationId="{252EAC68-42B3-478A-A7D8-E079084CC18D}"/>
          </ac:spMkLst>
        </pc:spChg>
        <pc:spChg chg="mod">
          <ac:chgData name="Jeff Edmonds" userId="a8785b683ef20e23" providerId="LiveId" clId="{7028194E-11DF-4A91-A094-21013BD93BAB}" dt="2021-11-16T17:47:14.326" v="2940" actId="1035"/>
          <ac:spMkLst>
            <pc:docMk/>
            <pc:sldMk cId="3382129588" sldId="2708"/>
            <ac:spMk id="16" creationId="{FC14D7E9-4150-4215-8629-B83D68774E27}"/>
          </ac:spMkLst>
        </pc:spChg>
        <pc:spChg chg="mod">
          <ac:chgData name="Jeff Edmonds" userId="a8785b683ef20e23" providerId="LiveId" clId="{7028194E-11DF-4A91-A094-21013BD93BAB}" dt="2021-11-16T17:47:48.742" v="2973" actId="1035"/>
          <ac:spMkLst>
            <pc:docMk/>
            <pc:sldMk cId="3382129588" sldId="2708"/>
            <ac:spMk id="17" creationId="{88302348-54FE-450E-98B9-9C860847634C}"/>
          </ac:spMkLst>
        </pc:spChg>
        <pc:spChg chg="mod">
          <ac:chgData name="Jeff Edmonds" userId="a8785b683ef20e23" providerId="LiveId" clId="{7028194E-11DF-4A91-A094-21013BD93BAB}" dt="2021-11-16T17:47:27.527" v="2944" actId="1035"/>
          <ac:spMkLst>
            <pc:docMk/>
            <pc:sldMk cId="3382129588" sldId="2708"/>
            <ac:spMk id="18" creationId="{E55DA143-9C8D-4DF6-A110-73FB92A50781}"/>
          </ac:spMkLst>
        </pc:spChg>
        <pc:spChg chg="add mod">
          <ac:chgData name="Jeff Edmonds" userId="a8785b683ef20e23" providerId="LiveId" clId="{7028194E-11DF-4A91-A094-21013BD93BAB}" dt="2021-11-16T17:48:00.249" v="2982" actId="1038"/>
          <ac:spMkLst>
            <pc:docMk/>
            <pc:sldMk cId="3382129588" sldId="2708"/>
            <ac:spMk id="20" creationId="{C6AE9B5E-0F40-41B6-9D98-713D53D34DFA}"/>
          </ac:spMkLst>
        </pc:spChg>
        <pc:grpChg chg="mod">
          <ac:chgData name="Jeff Edmonds" userId="a8785b683ef20e23" providerId="LiveId" clId="{7028194E-11DF-4A91-A094-21013BD93BAB}" dt="2021-11-16T17:47:14.326" v="2940" actId="1035"/>
          <ac:grpSpMkLst>
            <pc:docMk/>
            <pc:sldMk cId="3382129588" sldId="2708"/>
            <ac:grpSpMk id="4" creationId="{36E50E96-9157-419E-85DF-ABC48F432437}"/>
          </ac:grpSpMkLst>
        </pc:grpChg>
        <pc:grpChg chg="mod">
          <ac:chgData name="Jeff Edmonds" userId="a8785b683ef20e23" providerId="LiveId" clId="{7028194E-11DF-4A91-A094-21013BD93BAB}" dt="2021-11-16T17:47:48.742" v="2973" actId="1035"/>
          <ac:grpSpMkLst>
            <pc:docMk/>
            <pc:sldMk cId="3382129588" sldId="2708"/>
            <ac:grpSpMk id="9" creationId="{1AAB089F-E85D-4780-92F7-3E825D667BD5}"/>
          </ac:grpSpMkLst>
        </pc:grpChg>
      </pc:sldChg>
      <pc:sldChg chg="addSp delSp add del modAnim">
        <pc:chgData name="Jeff Edmonds" userId="a8785b683ef20e23" providerId="LiveId" clId="{7028194E-11DF-4A91-A094-21013BD93BAB}" dt="2021-11-16T17:01:29.475" v="2793" actId="47"/>
        <pc:sldMkLst>
          <pc:docMk/>
          <pc:sldMk cId="3746662057" sldId="2708"/>
        </pc:sldMkLst>
        <pc:spChg chg="add del">
          <ac:chgData name="Jeff Edmonds" userId="a8785b683ef20e23" providerId="LiveId" clId="{7028194E-11DF-4A91-A094-21013BD93BAB}" dt="2021-11-16T17:01:22.720" v="2792" actId="478"/>
          <ac:spMkLst>
            <pc:docMk/>
            <pc:sldMk cId="3746662057" sldId="2708"/>
            <ac:spMk id="67" creationId="{00000000-0000-0000-0000-000000000000}"/>
          </ac:spMkLst>
        </pc:spChg>
        <pc:grpChg chg="add del">
          <ac:chgData name="Jeff Edmonds" userId="a8785b683ef20e23" providerId="LiveId" clId="{7028194E-11DF-4A91-A094-21013BD93BAB}" dt="2021-11-16T17:01:22.720" v="2792" actId="478"/>
          <ac:grpSpMkLst>
            <pc:docMk/>
            <pc:sldMk cId="3746662057" sldId="2708"/>
            <ac:grpSpMk id="114" creationId="{00000000-0000-0000-0000-000000000000}"/>
          </ac:grpSpMkLst>
        </pc:grpChg>
        <pc:picChg chg="add del">
          <ac:chgData name="Jeff Edmonds" userId="a8785b683ef20e23" providerId="LiveId" clId="{7028194E-11DF-4A91-A094-21013BD93BAB}" dt="2021-11-16T17:01:22.720" v="2792" actId="478"/>
          <ac:picMkLst>
            <pc:docMk/>
            <pc:sldMk cId="3746662057" sldId="2708"/>
            <ac:picMk id="66" creationId="{00000000-0000-0000-0000-000000000000}"/>
          </ac:picMkLst>
        </pc:picChg>
        <pc:picChg chg="add del">
          <ac:chgData name="Jeff Edmonds" userId="a8785b683ef20e23" providerId="LiveId" clId="{7028194E-11DF-4A91-A094-21013BD93BAB}" dt="2021-11-16T17:01:22.720" v="2792" actId="478"/>
          <ac:picMkLst>
            <pc:docMk/>
            <pc:sldMk cId="3746662057" sldId="2708"/>
            <ac:picMk id="4098" creationId="{00000000-0000-0000-0000-000000000000}"/>
          </ac:picMkLst>
        </pc:picChg>
        <pc:picChg chg="add del">
          <ac:chgData name="Jeff Edmonds" userId="a8785b683ef20e23" providerId="LiveId" clId="{7028194E-11DF-4A91-A094-21013BD93BAB}" dt="2021-11-16T17:01:22.720" v="2792" actId="478"/>
          <ac:picMkLst>
            <pc:docMk/>
            <pc:sldMk cId="3746662057" sldId="2708"/>
            <ac:picMk id="4100" creationId="{00000000-0000-0000-0000-000000000000}"/>
          </ac:picMkLst>
        </pc:picChg>
        <pc:cxnChg chg="add del">
          <ac:chgData name="Jeff Edmonds" userId="a8785b683ef20e23" providerId="LiveId" clId="{7028194E-11DF-4A91-A094-21013BD93BAB}" dt="2021-11-16T17:01:22.720" v="2792" actId="478"/>
          <ac:cxnSpMkLst>
            <pc:docMk/>
            <pc:sldMk cId="3746662057" sldId="2708"/>
            <ac:cxnSpMk id="4" creationId="{4FFAA11E-4CAE-448F-9215-6F8407E07914}"/>
          </ac:cxnSpMkLst>
        </pc:cxnChg>
        <pc:cxnChg chg="add del">
          <ac:chgData name="Jeff Edmonds" userId="a8785b683ef20e23" providerId="LiveId" clId="{7028194E-11DF-4A91-A094-21013BD93BAB}" dt="2021-11-16T17:01:22.720" v="2792" actId="478"/>
          <ac:cxnSpMkLst>
            <pc:docMk/>
            <pc:sldMk cId="3746662057" sldId="2708"/>
            <ac:cxnSpMk id="95" creationId="{BCA091C8-AF4C-4396-8224-A2AF8BE63B86}"/>
          </ac:cxnSpMkLst>
        </pc:cxnChg>
        <pc:cxnChg chg="add del">
          <ac:chgData name="Jeff Edmonds" userId="a8785b683ef20e23" providerId="LiveId" clId="{7028194E-11DF-4A91-A094-21013BD93BAB}" dt="2021-11-16T17:01:22.720" v="2792" actId="478"/>
          <ac:cxnSpMkLst>
            <pc:docMk/>
            <pc:sldMk cId="3746662057" sldId="2708"/>
            <ac:cxnSpMk id="97" creationId="{A911AB77-B20C-417E-A342-1279145066C1}"/>
          </ac:cxnSpMkLst>
        </pc:cxnChg>
      </pc:sldChg>
      <pc:sldChg chg="addSp delSp modSp add del modAnim">
        <pc:chgData name="Jeff Edmonds" userId="a8785b683ef20e23" providerId="LiveId" clId="{7028194E-11DF-4A91-A094-21013BD93BAB}" dt="2021-11-16T17:49:33.612" v="2991" actId="47"/>
        <pc:sldMkLst>
          <pc:docMk/>
          <pc:sldMk cId="560360512" sldId="2709"/>
        </pc:sldMkLst>
        <pc:spChg chg="add del mod">
          <ac:chgData name="Jeff Edmonds" userId="a8785b683ef20e23" providerId="LiveId" clId="{7028194E-11DF-4A91-A094-21013BD93BAB}" dt="2021-11-16T17:02:30.416" v="2813" actId="21"/>
          <ac:spMkLst>
            <pc:docMk/>
            <pc:sldMk cId="560360512" sldId="2709"/>
            <ac:spMk id="24" creationId="{A10542BB-1F58-4090-961A-76BA9A853D3F}"/>
          </ac:spMkLst>
        </pc:spChg>
        <pc:spChg chg="mod">
          <ac:chgData name="Jeff Edmonds" userId="a8785b683ef20e23" providerId="LiveId" clId="{7028194E-11DF-4A91-A094-21013BD93BAB}" dt="2021-11-16T17:02:27.343" v="2812" actId="1035"/>
          <ac:spMkLst>
            <pc:docMk/>
            <pc:sldMk cId="560360512" sldId="2709"/>
            <ac:spMk id="26" creationId="{83D5C005-A352-495D-917B-F89A03E310D4}"/>
          </ac:spMkLst>
        </pc:spChg>
        <pc:spChg chg="mod">
          <ac:chgData name="Jeff Edmonds" userId="a8785b683ef20e23" providerId="LiveId" clId="{7028194E-11DF-4A91-A094-21013BD93BAB}" dt="2021-11-16T17:02:27.343" v="2812" actId="1035"/>
          <ac:spMkLst>
            <pc:docMk/>
            <pc:sldMk cId="560360512" sldId="2709"/>
            <ac:spMk id="27" creationId="{0265E7BA-39FB-4222-9965-4F0F85BCED09}"/>
          </ac:spMkLst>
        </pc:spChg>
        <pc:spChg chg="mod">
          <ac:chgData name="Jeff Edmonds" userId="a8785b683ef20e23" providerId="LiveId" clId="{7028194E-11DF-4A91-A094-21013BD93BAB}" dt="2021-11-16T17:02:27.343" v="2812" actId="1035"/>
          <ac:spMkLst>
            <pc:docMk/>
            <pc:sldMk cId="560360512" sldId="2709"/>
            <ac:spMk id="28" creationId="{874B6598-ADDC-4ED3-A776-2CB9BC8EDF0C}"/>
          </ac:spMkLst>
        </pc:spChg>
        <pc:spChg chg="mod">
          <ac:chgData name="Jeff Edmonds" userId="a8785b683ef20e23" providerId="LiveId" clId="{7028194E-11DF-4A91-A094-21013BD93BAB}" dt="2021-11-16T17:02:27.343" v="2812" actId="1035"/>
          <ac:spMkLst>
            <pc:docMk/>
            <pc:sldMk cId="560360512" sldId="2709"/>
            <ac:spMk id="29" creationId="{0C60DFCB-456D-46FD-90CC-BD4087978096}"/>
          </ac:spMkLst>
        </pc:spChg>
        <pc:spChg chg="mod">
          <ac:chgData name="Jeff Edmonds" userId="a8785b683ef20e23" providerId="LiveId" clId="{7028194E-11DF-4A91-A094-21013BD93BAB}" dt="2021-11-16T17:02:27.343" v="2812" actId="1035"/>
          <ac:spMkLst>
            <pc:docMk/>
            <pc:sldMk cId="560360512" sldId="2709"/>
            <ac:spMk id="31" creationId="{8AE6C180-2717-4BB2-AFA5-43AD8AEFE3E3}"/>
          </ac:spMkLst>
        </pc:spChg>
        <pc:spChg chg="mod">
          <ac:chgData name="Jeff Edmonds" userId="a8785b683ef20e23" providerId="LiveId" clId="{7028194E-11DF-4A91-A094-21013BD93BAB}" dt="2021-11-16T17:02:27.343" v="2812" actId="1035"/>
          <ac:spMkLst>
            <pc:docMk/>
            <pc:sldMk cId="560360512" sldId="2709"/>
            <ac:spMk id="32" creationId="{D879B132-FA1A-4789-933D-4A59FF1AC329}"/>
          </ac:spMkLst>
        </pc:spChg>
        <pc:spChg chg="mod">
          <ac:chgData name="Jeff Edmonds" userId="a8785b683ef20e23" providerId="LiveId" clId="{7028194E-11DF-4A91-A094-21013BD93BAB}" dt="2021-11-16T17:02:27.343" v="2812" actId="1035"/>
          <ac:spMkLst>
            <pc:docMk/>
            <pc:sldMk cId="560360512" sldId="2709"/>
            <ac:spMk id="33" creationId="{0A66D22C-F066-4223-9C58-EEA4BE7970D8}"/>
          </ac:spMkLst>
        </pc:spChg>
        <pc:spChg chg="mod">
          <ac:chgData name="Jeff Edmonds" userId="a8785b683ef20e23" providerId="LiveId" clId="{7028194E-11DF-4A91-A094-21013BD93BAB}" dt="2021-11-16T17:02:27.343" v="2812" actId="1035"/>
          <ac:spMkLst>
            <pc:docMk/>
            <pc:sldMk cId="560360512" sldId="2709"/>
            <ac:spMk id="34" creationId="{71C23919-A5E6-4F56-A7B9-956BC40CA8DD}"/>
          </ac:spMkLst>
        </pc:spChg>
        <pc:spChg chg="mod">
          <ac:chgData name="Jeff Edmonds" userId="a8785b683ef20e23" providerId="LiveId" clId="{7028194E-11DF-4A91-A094-21013BD93BAB}" dt="2021-11-16T17:02:27.343" v="2812" actId="1035"/>
          <ac:spMkLst>
            <pc:docMk/>
            <pc:sldMk cId="560360512" sldId="2709"/>
            <ac:spMk id="35" creationId="{4E63A3F5-942C-4243-9578-297334E3ED37}"/>
          </ac:spMkLst>
        </pc:spChg>
        <pc:spChg chg="mod">
          <ac:chgData name="Jeff Edmonds" userId="a8785b683ef20e23" providerId="LiveId" clId="{7028194E-11DF-4A91-A094-21013BD93BAB}" dt="2021-11-16T17:02:10.658" v="2806" actId="20577"/>
          <ac:spMkLst>
            <pc:docMk/>
            <pc:sldMk cId="560360512" sldId="2709"/>
            <ac:spMk id="36" creationId="{00000000-0000-0000-0000-000000000000}"/>
          </ac:spMkLst>
        </pc:spChg>
        <pc:spChg chg="add del mod">
          <ac:chgData name="Jeff Edmonds" userId="a8785b683ef20e23" providerId="LiveId" clId="{7028194E-11DF-4A91-A094-21013BD93BAB}" dt="2021-11-16T17:02:30.416" v="2813" actId="21"/>
          <ac:spMkLst>
            <pc:docMk/>
            <pc:sldMk cId="560360512" sldId="2709"/>
            <ac:spMk id="37" creationId="{AA5C94B1-CCA1-4194-B905-76D84929C6DF}"/>
          </ac:spMkLst>
        </pc:spChg>
        <pc:spChg chg="add del mod">
          <ac:chgData name="Jeff Edmonds" userId="a8785b683ef20e23" providerId="LiveId" clId="{7028194E-11DF-4A91-A094-21013BD93BAB}" dt="2021-11-16T17:02:30.416" v="2813" actId="21"/>
          <ac:spMkLst>
            <pc:docMk/>
            <pc:sldMk cId="560360512" sldId="2709"/>
            <ac:spMk id="38" creationId="{7E8F03A3-ED40-4797-91BD-E39A3CF82E65}"/>
          </ac:spMkLst>
        </pc:spChg>
        <pc:spChg chg="add mod">
          <ac:chgData name="Jeff Edmonds" userId="a8785b683ef20e23" providerId="LiveId" clId="{7028194E-11DF-4A91-A094-21013BD93BAB}" dt="2021-11-16T17:02:42.629" v="2830"/>
          <ac:spMkLst>
            <pc:docMk/>
            <pc:sldMk cId="560360512" sldId="2709"/>
            <ac:spMk id="39" creationId="{49078102-BD48-4931-8DF2-F4C40163A00C}"/>
          </ac:spMkLst>
        </pc:spChg>
        <pc:spChg chg="mod">
          <ac:chgData name="Jeff Edmonds" userId="a8785b683ef20e23" providerId="LiveId" clId="{7028194E-11DF-4A91-A094-21013BD93BAB}" dt="2021-11-16T17:02:42.629" v="2830"/>
          <ac:spMkLst>
            <pc:docMk/>
            <pc:sldMk cId="560360512" sldId="2709"/>
            <ac:spMk id="42" creationId="{F591DC08-27DD-4E88-8B9A-8BB174670EBC}"/>
          </ac:spMkLst>
        </pc:spChg>
        <pc:spChg chg="mod">
          <ac:chgData name="Jeff Edmonds" userId="a8785b683ef20e23" providerId="LiveId" clId="{7028194E-11DF-4A91-A094-21013BD93BAB}" dt="2021-11-16T17:02:42.629" v="2830"/>
          <ac:spMkLst>
            <pc:docMk/>
            <pc:sldMk cId="560360512" sldId="2709"/>
            <ac:spMk id="43" creationId="{1D1069EA-5D82-4CEE-AE2B-F53AF1649AB9}"/>
          </ac:spMkLst>
        </pc:spChg>
        <pc:spChg chg="mod">
          <ac:chgData name="Jeff Edmonds" userId="a8785b683ef20e23" providerId="LiveId" clId="{7028194E-11DF-4A91-A094-21013BD93BAB}" dt="2021-11-16T17:02:42.629" v="2830"/>
          <ac:spMkLst>
            <pc:docMk/>
            <pc:sldMk cId="560360512" sldId="2709"/>
            <ac:spMk id="44" creationId="{8D884F93-A16C-4E35-95FC-048F9AD032B1}"/>
          </ac:spMkLst>
        </pc:spChg>
        <pc:spChg chg="mod">
          <ac:chgData name="Jeff Edmonds" userId="a8785b683ef20e23" providerId="LiveId" clId="{7028194E-11DF-4A91-A094-21013BD93BAB}" dt="2021-11-16T17:02:42.629" v="2830"/>
          <ac:spMkLst>
            <pc:docMk/>
            <pc:sldMk cId="560360512" sldId="2709"/>
            <ac:spMk id="45" creationId="{8A5D0D50-FAC6-4F60-B5AE-BEF09BE85A3F}"/>
          </ac:spMkLst>
        </pc:spChg>
        <pc:spChg chg="mod">
          <ac:chgData name="Jeff Edmonds" userId="a8785b683ef20e23" providerId="LiveId" clId="{7028194E-11DF-4A91-A094-21013BD93BAB}" dt="2021-11-16T17:02:42.629" v="2830"/>
          <ac:spMkLst>
            <pc:docMk/>
            <pc:sldMk cId="560360512" sldId="2709"/>
            <ac:spMk id="47" creationId="{31BCFB4D-8020-4978-AC43-6D16592C4346}"/>
          </ac:spMkLst>
        </pc:spChg>
        <pc:spChg chg="mod">
          <ac:chgData name="Jeff Edmonds" userId="a8785b683ef20e23" providerId="LiveId" clId="{7028194E-11DF-4A91-A094-21013BD93BAB}" dt="2021-11-16T17:02:42.629" v="2830"/>
          <ac:spMkLst>
            <pc:docMk/>
            <pc:sldMk cId="560360512" sldId="2709"/>
            <ac:spMk id="48" creationId="{70ACC3DB-3F23-4836-B0F2-C4AF203B0A6D}"/>
          </ac:spMkLst>
        </pc:spChg>
        <pc:spChg chg="mod">
          <ac:chgData name="Jeff Edmonds" userId="a8785b683ef20e23" providerId="LiveId" clId="{7028194E-11DF-4A91-A094-21013BD93BAB}" dt="2021-11-16T17:02:42.629" v="2830"/>
          <ac:spMkLst>
            <pc:docMk/>
            <pc:sldMk cId="560360512" sldId="2709"/>
            <ac:spMk id="49" creationId="{8B49A372-5C46-441F-9495-0F94D3375235}"/>
          </ac:spMkLst>
        </pc:spChg>
        <pc:spChg chg="mod">
          <ac:chgData name="Jeff Edmonds" userId="a8785b683ef20e23" providerId="LiveId" clId="{7028194E-11DF-4A91-A094-21013BD93BAB}" dt="2021-11-16T17:02:42.629" v="2830"/>
          <ac:spMkLst>
            <pc:docMk/>
            <pc:sldMk cId="560360512" sldId="2709"/>
            <ac:spMk id="50" creationId="{91F82F66-AB22-486E-8F60-E0B49CF6A82F}"/>
          </ac:spMkLst>
        </pc:spChg>
        <pc:spChg chg="mod">
          <ac:chgData name="Jeff Edmonds" userId="a8785b683ef20e23" providerId="LiveId" clId="{7028194E-11DF-4A91-A094-21013BD93BAB}" dt="2021-11-16T17:02:42.629" v="2830"/>
          <ac:spMkLst>
            <pc:docMk/>
            <pc:sldMk cId="560360512" sldId="2709"/>
            <ac:spMk id="51" creationId="{54DF96A9-5478-4957-8ABA-7A4E9337955B}"/>
          </ac:spMkLst>
        </pc:spChg>
        <pc:spChg chg="add mod">
          <ac:chgData name="Jeff Edmonds" userId="a8785b683ef20e23" providerId="LiveId" clId="{7028194E-11DF-4A91-A094-21013BD93BAB}" dt="2021-11-16T17:02:42.629" v="2830"/>
          <ac:spMkLst>
            <pc:docMk/>
            <pc:sldMk cId="560360512" sldId="2709"/>
            <ac:spMk id="52" creationId="{71715024-D4EB-4EC1-9586-82565A813A17}"/>
          </ac:spMkLst>
        </pc:spChg>
        <pc:spChg chg="add mod">
          <ac:chgData name="Jeff Edmonds" userId="a8785b683ef20e23" providerId="LiveId" clId="{7028194E-11DF-4A91-A094-21013BD93BAB}" dt="2021-11-16T17:02:42.629" v="2830"/>
          <ac:spMkLst>
            <pc:docMk/>
            <pc:sldMk cId="560360512" sldId="2709"/>
            <ac:spMk id="53" creationId="{516B55E5-B34D-409C-A3C8-F82C6D03949B}"/>
          </ac:spMkLst>
        </pc:spChg>
        <pc:spChg chg="del">
          <ac:chgData name="Jeff Edmonds" userId="a8785b683ef20e23" providerId="LiveId" clId="{7028194E-11DF-4A91-A094-21013BD93BAB}" dt="2021-11-16T17:02:06.153" v="2805" actId="478"/>
          <ac:spMkLst>
            <pc:docMk/>
            <pc:sldMk cId="560360512" sldId="2709"/>
            <ac:spMk id="67" creationId="{00000000-0000-0000-0000-000000000000}"/>
          </ac:spMkLst>
        </pc:spChg>
        <pc:grpChg chg="add del mod">
          <ac:chgData name="Jeff Edmonds" userId="a8785b683ef20e23" providerId="LiveId" clId="{7028194E-11DF-4A91-A094-21013BD93BAB}" dt="2021-11-16T17:02:30.416" v="2813" actId="21"/>
          <ac:grpSpMkLst>
            <pc:docMk/>
            <pc:sldMk cId="560360512" sldId="2709"/>
            <ac:grpSpMk id="25" creationId="{D7D09AAB-21FA-4934-8C55-A7DE37FD8970}"/>
          </ac:grpSpMkLst>
        </pc:grpChg>
        <pc:grpChg chg="add del mod">
          <ac:chgData name="Jeff Edmonds" userId="a8785b683ef20e23" providerId="LiveId" clId="{7028194E-11DF-4A91-A094-21013BD93BAB}" dt="2021-11-16T17:02:30.416" v="2813" actId="21"/>
          <ac:grpSpMkLst>
            <pc:docMk/>
            <pc:sldMk cId="560360512" sldId="2709"/>
            <ac:grpSpMk id="30" creationId="{8A6BF0A8-2C69-4DEF-B29F-9B768BD07F06}"/>
          </ac:grpSpMkLst>
        </pc:grpChg>
        <pc:grpChg chg="add mod">
          <ac:chgData name="Jeff Edmonds" userId="a8785b683ef20e23" providerId="LiveId" clId="{7028194E-11DF-4A91-A094-21013BD93BAB}" dt="2021-11-16T17:02:42.629" v="2830"/>
          <ac:grpSpMkLst>
            <pc:docMk/>
            <pc:sldMk cId="560360512" sldId="2709"/>
            <ac:grpSpMk id="41" creationId="{895943DB-BE09-4DE4-A058-A1AFDB7E3A35}"/>
          </ac:grpSpMkLst>
        </pc:grpChg>
        <pc:grpChg chg="add mod">
          <ac:chgData name="Jeff Edmonds" userId="a8785b683ef20e23" providerId="LiveId" clId="{7028194E-11DF-4A91-A094-21013BD93BAB}" dt="2021-11-16T17:02:42.629" v="2830"/>
          <ac:grpSpMkLst>
            <pc:docMk/>
            <pc:sldMk cId="560360512" sldId="2709"/>
            <ac:grpSpMk id="46" creationId="{BE033E7A-B3B9-4CB5-A138-CCD8FDAF53B8}"/>
          </ac:grpSpMkLst>
        </pc:grpChg>
        <pc:grpChg chg="del">
          <ac:chgData name="Jeff Edmonds" userId="a8785b683ef20e23" providerId="LiveId" clId="{7028194E-11DF-4A91-A094-21013BD93BAB}" dt="2021-11-16T17:02:06.153" v="2805" actId="478"/>
          <ac:grpSpMkLst>
            <pc:docMk/>
            <pc:sldMk cId="560360512" sldId="2709"/>
            <ac:grpSpMk id="114" creationId="{00000000-0000-0000-0000-000000000000}"/>
          </ac:grpSpMkLst>
        </pc:grpChg>
        <pc:picChg chg="del">
          <ac:chgData name="Jeff Edmonds" userId="a8785b683ef20e23" providerId="LiveId" clId="{7028194E-11DF-4A91-A094-21013BD93BAB}" dt="2021-11-16T17:02:06.153" v="2805" actId="478"/>
          <ac:picMkLst>
            <pc:docMk/>
            <pc:sldMk cId="560360512" sldId="2709"/>
            <ac:picMk id="66" creationId="{00000000-0000-0000-0000-000000000000}"/>
          </ac:picMkLst>
        </pc:picChg>
        <pc:picChg chg="del">
          <ac:chgData name="Jeff Edmonds" userId="a8785b683ef20e23" providerId="LiveId" clId="{7028194E-11DF-4A91-A094-21013BD93BAB}" dt="2021-11-16T17:02:06.153" v="2805" actId="478"/>
          <ac:picMkLst>
            <pc:docMk/>
            <pc:sldMk cId="560360512" sldId="2709"/>
            <ac:picMk id="4098" creationId="{00000000-0000-0000-0000-000000000000}"/>
          </ac:picMkLst>
        </pc:picChg>
        <pc:picChg chg="del">
          <ac:chgData name="Jeff Edmonds" userId="a8785b683ef20e23" providerId="LiveId" clId="{7028194E-11DF-4A91-A094-21013BD93BAB}" dt="2021-11-16T17:02:06.153" v="2805" actId="478"/>
          <ac:picMkLst>
            <pc:docMk/>
            <pc:sldMk cId="560360512" sldId="2709"/>
            <ac:picMk id="4100" creationId="{00000000-0000-0000-0000-000000000000}"/>
          </ac:picMkLst>
        </pc:picChg>
        <pc:cxnChg chg="del">
          <ac:chgData name="Jeff Edmonds" userId="a8785b683ef20e23" providerId="LiveId" clId="{7028194E-11DF-4A91-A094-21013BD93BAB}" dt="2021-11-16T17:02:06.153" v="2805" actId="478"/>
          <ac:cxnSpMkLst>
            <pc:docMk/>
            <pc:sldMk cId="560360512" sldId="2709"/>
            <ac:cxnSpMk id="4" creationId="{4FFAA11E-4CAE-448F-9215-6F8407E07914}"/>
          </ac:cxnSpMkLst>
        </pc:cxnChg>
        <pc:cxnChg chg="del">
          <ac:chgData name="Jeff Edmonds" userId="a8785b683ef20e23" providerId="LiveId" clId="{7028194E-11DF-4A91-A094-21013BD93BAB}" dt="2021-11-16T17:02:06.153" v="2805" actId="478"/>
          <ac:cxnSpMkLst>
            <pc:docMk/>
            <pc:sldMk cId="560360512" sldId="2709"/>
            <ac:cxnSpMk id="95" creationId="{BCA091C8-AF4C-4396-8224-A2AF8BE63B86}"/>
          </ac:cxnSpMkLst>
        </pc:cxnChg>
        <pc:cxnChg chg="del">
          <ac:chgData name="Jeff Edmonds" userId="a8785b683ef20e23" providerId="LiveId" clId="{7028194E-11DF-4A91-A094-21013BD93BAB}" dt="2021-11-16T17:02:06.153" v="2805" actId="478"/>
          <ac:cxnSpMkLst>
            <pc:docMk/>
            <pc:sldMk cId="560360512" sldId="2709"/>
            <ac:cxnSpMk id="97" creationId="{A911AB77-B20C-417E-A342-1279145066C1}"/>
          </ac:cxnSpMkLst>
        </pc:cxnChg>
      </pc:sldChg>
      <pc:sldChg chg="add del">
        <pc:chgData name="Jeff Edmonds" userId="a8785b683ef20e23" providerId="LiveId" clId="{7028194E-11DF-4A91-A094-21013BD93BAB}" dt="2021-11-16T17:08:30.005" v="2839" actId="2890"/>
        <pc:sldMkLst>
          <pc:docMk/>
          <pc:sldMk cId="424048587" sldId="2710"/>
        </pc:sldMkLst>
      </pc:sldChg>
      <pc:sldChg chg="addSp delSp modSp add mod modAnim">
        <pc:chgData name="Jeff Edmonds" userId="a8785b683ef20e23" providerId="LiveId" clId="{7028194E-11DF-4A91-A094-21013BD93BAB}" dt="2021-11-16T19:51:28.303" v="6083" actId="21"/>
        <pc:sldMkLst>
          <pc:docMk/>
          <pc:sldMk cId="3335604037" sldId="2710"/>
        </pc:sldMkLst>
        <pc:spChg chg="del">
          <ac:chgData name="Jeff Edmonds" userId="a8785b683ef20e23" providerId="LiveId" clId="{7028194E-11DF-4A91-A094-21013BD93BAB}" dt="2021-11-16T17:08:49.759" v="2843" actId="478"/>
          <ac:spMkLst>
            <pc:docMk/>
            <pc:sldMk cId="3335604037" sldId="2710"/>
            <ac:spMk id="41" creationId="{7427D0FE-64B0-4C09-8455-1E8E318E4AEF}"/>
          </ac:spMkLst>
        </pc:spChg>
        <pc:spChg chg="mod">
          <ac:chgData name="Jeff Edmonds" userId="a8785b683ef20e23" providerId="LiveId" clId="{7028194E-11DF-4A91-A094-21013BD93BAB}" dt="2021-11-16T17:09:10.416" v="2857" actId="1035"/>
          <ac:spMkLst>
            <pc:docMk/>
            <pc:sldMk cId="3335604037" sldId="2710"/>
            <ac:spMk id="46" creationId="{D71E5B35-45CA-425B-BFB6-FD5F441721C8}"/>
          </ac:spMkLst>
        </pc:spChg>
        <pc:spChg chg="mod">
          <ac:chgData name="Jeff Edmonds" userId="a8785b683ef20e23" providerId="LiveId" clId="{7028194E-11DF-4A91-A094-21013BD93BAB}" dt="2021-11-16T17:09:10.416" v="2857" actId="1035"/>
          <ac:spMkLst>
            <pc:docMk/>
            <pc:sldMk cId="3335604037" sldId="2710"/>
            <ac:spMk id="47" creationId="{9686BC06-273A-4C11-8A57-74C820D0F7BF}"/>
          </ac:spMkLst>
        </pc:spChg>
        <pc:spChg chg="mod">
          <ac:chgData name="Jeff Edmonds" userId="a8785b683ef20e23" providerId="LiveId" clId="{7028194E-11DF-4A91-A094-21013BD93BAB}" dt="2021-11-16T17:09:10.416" v="2857" actId="1035"/>
          <ac:spMkLst>
            <pc:docMk/>
            <pc:sldMk cId="3335604037" sldId="2710"/>
            <ac:spMk id="48" creationId="{37CF89E6-9CC5-49E5-BD04-2CEA6C8B4942}"/>
          </ac:spMkLst>
        </pc:spChg>
        <pc:spChg chg="mod">
          <ac:chgData name="Jeff Edmonds" userId="a8785b683ef20e23" providerId="LiveId" clId="{7028194E-11DF-4A91-A094-21013BD93BAB}" dt="2021-11-16T17:09:10.416" v="2857" actId="1035"/>
          <ac:spMkLst>
            <pc:docMk/>
            <pc:sldMk cId="3335604037" sldId="2710"/>
            <ac:spMk id="49" creationId="{DD6E1C44-2AAB-4A50-BC9C-C50A6492F011}"/>
          </ac:spMkLst>
        </pc:spChg>
        <pc:spChg chg="mod">
          <ac:chgData name="Jeff Edmonds" userId="a8785b683ef20e23" providerId="LiveId" clId="{7028194E-11DF-4A91-A094-21013BD93BAB}" dt="2021-11-16T17:09:10.416" v="2857" actId="1035"/>
          <ac:spMkLst>
            <pc:docMk/>
            <pc:sldMk cId="3335604037" sldId="2710"/>
            <ac:spMk id="50" creationId="{431AFF1A-2F10-40FE-A607-3B7512E46C3A}"/>
          </ac:spMkLst>
        </pc:spChg>
        <pc:spChg chg="mod">
          <ac:chgData name="Jeff Edmonds" userId="a8785b683ef20e23" providerId="LiveId" clId="{7028194E-11DF-4A91-A094-21013BD93BAB}" dt="2021-11-16T17:45:54.802" v="2905" actId="1036"/>
          <ac:spMkLst>
            <pc:docMk/>
            <pc:sldMk cId="3335604037" sldId="2710"/>
            <ac:spMk id="52" creationId="{8F1E1E15-6D17-4A54-8461-FEC6DD4A4BBB}"/>
          </ac:spMkLst>
        </pc:spChg>
        <pc:spChg chg="mod">
          <ac:chgData name="Jeff Edmonds" userId="a8785b683ef20e23" providerId="LiveId" clId="{7028194E-11DF-4A91-A094-21013BD93BAB}" dt="2021-11-16T17:45:54.802" v="2905" actId="1036"/>
          <ac:spMkLst>
            <pc:docMk/>
            <pc:sldMk cId="3335604037" sldId="2710"/>
            <ac:spMk id="53" creationId="{732BF327-AB35-447C-900F-4DDA29369C8B}"/>
          </ac:spMkLst>
        </pc:spChg>
        <pc:spChg chg="mod">
          <ac:chgData name="Jeff Edmonds" userId="a8785b683ef20e23" providerId="LiveId" clId="{7028194E-11DF-4A91-A094-21013BD93BAB}" dt="2021-11-16T17:45:54.802" v="2905" actId="1036"/>
          <ac:spMkLst>
            <pc:docMk/>
            <pc:sldMk cId="3335604037" sldId="2710"/>
            <ac:spMk id="54" creationId="{7E006603-C3E8-4E08-87CB-03C305B757F0}"/>
          </ac:spMkLst>
        </pc:spChg>
        <pc:spChg chg="mod">
          <ac:chgData name="Jeff Edmonds" userId="a8785b683ef20e23" providerId="LiveId" clId="{7028194E-11DF-4A91-A094-21013BD93BAB}" dt="2021-11-16T17:45:54.802" v="2905" actId="1036"/>
          <ac:spMkLst>
            <pc:docMk/>
            <pc:sldMk cId="3335604037" sldId="2710"/>
            <ac:spMk id="55" creationId="{6A8C9825-9F4A-42C6-B730-C3428CF47311}"/>
          </ac:spMkLst>
        </pc:spChg>
        <pc:spChg chg="mod">
          <ac:chgData name="Jeff Edmonds" userId="a8785b683ef20e23" providerId="LiveId" clId="{7028194E-11DF-4A91-A094-21013BD93BAB}" dt="2021-11-16T17:46:40.788" v="2937"/>
          <ac:spMkLst>
            <pc:docMk/>
            <pc:sldMk cId="3335604037" sldId="2710"/>
            <ac:spMk id="57" creationId="{3FC928F5-3525-404F-A11B-8C05495B097C}"/>
          </ac:spMkLst>
        </pc:spChg>
        <pc:spChg chg="mod">
          <ac:chgData name="Jeff Edmonds" userId="a8785b683ef20e23" providerId="LiveId" clId="{7028194E-11DF-4A91-A094-21013BD93BAB}" dt="2021-11-16T17:46:40.788" v="2937"/>
          <ac:spMkLst>
            <pc:docMk/>
            <pc:sldMk cId="3335604037" sldId="2710"/>
            <ac:spMk id="58" creationId="{F3FF6D39-EB9F-4C73-A75B-E0CA148D4DB8}"/>
          </ac:spMkLst>
        </pc:spChg>
        <pc:spChg chg="mod">
          <ac:chgData name="Jeff Edmonds" userId="a8785b683ef20e23" providerId="LiveId" clId="{7028194E-11DF-4A91-A094-21013BD93BAB}" dt="2021-11-16T17:46:40.788" v="2937"/>
          <ac:spMkLst>
            <pc:docMk/>
            <pc:sldMk cId="3335604037" sldId="2710"/>
            <ac:spMk id="59" creationId="{5649AE39-307D-4514-BF98-3D2D602E4E12}"/>
          </ac:spMkLst>
        </pc:spChg>
        <pc:spChg chg="mod">
          <ac:chgData name="Jeff Edmonds" userId="a8785b683ef20e23" providerId="LiveId" clId="{7028194E-11DF-4A91-A094-21013BD93BAB}" dt="2021-11-16T17:46:40.788" v="2937"/>
          <ac:spMkLst>
            <pc:docMk/>
            <pc:sldMk cId="3335604037" sldId="2710"/>
            <ac:spMk id="60" creationId="{B00E4FEF-0049-46C8-927F-23159C867C27}"/>
          </ac:spMkLst>
        </pc:spChg>
        <pc:spChg chg="mod">
          <ac:chgData name="Jeff Edmonds" userId="a8785b683ef20e23" providerId="LiveId" clId="{7028194E-11DF-4A91-A094-21013BD93BAB}" dt="2021-11-16T18:48:10.195" v="4862" actId="1038"/>
          <ac:spMkLst>
            <pc:docMk/>
            <pc:sldMk cId="3335604037" sldId="2710"/>
            <ac:spMk id="63" creationId="{4A9C2B67-B527-4997-9251-857A36C6576F}"/>
          </ac:spMkLst>
        </pc:spChg>
        <pc:spChg chg="mod">
          <ac:chgData name="Jeff Edmonds" userId="a8785b683ef20e23" providerId="LiveId" clId="{7028194E-11DF-4A91-A094-21013BD93BAB}" dt="2021-11-16T18:48:10.195" v="4862" actId="1038"/>
          <ac:spMkLst>
            <pc:docMk/>
            <pc:sldMk cId="3335604037" sldId="2710"/>
            <ac:spMk id="64" creationId="{D912B853-CE07-4117-9231-BBC744AB3C79}"/>
          </ac:spMkLst>
        </pc:spChg>
        <pc:spChg chg="mod">
          <ac:chgData name="Jeff Edmonds" userId="a8785b683ef20e23" providerId="LiveId" clId="{7028194E-11DF-4A91-A094-21013BD93BAB}" dt="2021-11-16T18:48:10.195" v="4862" actId="1038"/>
          <ac:spMkLst>
            <pc:docMk/>
            <pc:sldMk cId="3335604037" sldId="2710"/>
            <ac:spMk id="65" creationId="{AE8D59E4-4380-40DE-9C82-D533B413C614}"/>
          </ac:spMkLst>
        </pc:spChg>
        <pc:spChg chg="mod">
          <ac:chgData name="Jeff Edmonds" userId="a8785b683ef20e23" providerId="LiveId" clId="{7028194E-11DF-4A91-A094-21013BD93BAB}" dt="2021-11-16T18:48:10.195" v="4862" actId="1038"/>
          <ac:spMkLst>
            <pc:docMk/>
            <pc:sldMk cId="3335604037" sldId="2710"/>
            <ac:spMk id="66" creationId="{71AB4451-B5DB-4EC2-ACCD-139F310D6D16}"/>
          </ac:spMkLst>
        </pc:spChg>
        <pc:spChg chg="del">
          <ac:chgData name="Jeff Edmonds" userId="a8785b683ef20e23" providerId="LiveId" clId="{7028194E-11DF-4A91-A094-21013BD93BAB}" dt="2021-11-16T17:08:53.284" v="2844" actId="478"/>
          <ac:spMkLst>
            <pc:docMk/>
            <pc:sldMk cId="3335604037" sldId="2710"/>
            <ac:spMk id="67" creationId="{00000000-0000-0000-0000-000000000000}"/>
          </ac:spMkLst>
        </pc:spChg>
        <pc:spChg chg="mod">
          <ac:chgData name="Jeff Edmonds" userId="a8785b683ef20e23" providerId="LiveId" clId="{7028194E-11DF-4A91-A094-21013BD93BAB}" dt="2021-11-16T18:48:10.195" v="4862" actId="1038"/>
          <ac:spMkLst>
            <pc:docMk/>
            <pc:sldMk cId="3335604037" sldId="2710"/>
            <ac:spMk id="68" creationId="{9EB4C2E3-5703-43C6-AAA6-680F35AC62BE}"/>
          </ac:spMkLst>
        </pc:spChg>
        <pc:spChg chg="mod">
          <ac:chgData name="Jeff Edmonds" userId="a8785b683ef20e23" providerId="LiveId" clId="{7028194E-11DF-4A91-A094-21013BD93BAB}" dt="2021-11-16T18:47:54.311" v="4856" actId="1038"/>
          <ac:spMkLst>
            <pc:docMk/>
            <pc:sldMk cId="3335604037" sldId="2710"/>
            <ac:spMk id="70" creationId="{1D686DC8-8D0F-4C73-BD98-FB1D82E8C6DF}"/>
          </ac:spMkLst>
        </pc:spChg>
        <pc:spChg chg="mod">
          <ac:chgData name="Jeff Edmonds" userId="a8785b683ef20e23" providerId="LiveId" clId="{7028194E-11DF-4A91-A094-21013BD93BAB}" dt="2021-11-16T18:47:54.311" v="4856" actId="1038"/>
          <ac:spMkLst>
            <pc:docMk/>
            <pc:sldMk cId="3335604037" sldId="2710"/>
            <ac:spMk id="71" creationId="{2D694C2D-FC49-4BDE-9CF2-3684ABBB01B7}"/>
          </ac:spMkLst>
        </pc:spChg>
        <pc:spChg chg="mod">
          <ac:chgData name="Jeff Edmonds" userId="a8785b683ef20e23" providerId="LiveId" clId="{7028194E-11DF-4A91-A094-21013BD93BAB}" dt="2021-11-16T18:47:54.311" v="4856" actId="1038"/>
          <ac:spMkLst>
            <pc:docMk/>
            <pc:sldMk cId="3335604037" sldId="2710"/>
            <ac:spMk id="72" creationId="{86007D9E-889B-48F3-8C77-70F000495BDC}"/>
          </ac:spMkLst>
        </pc:spChg>
        <pc:spChg chg="mod">
          <ac:chgData name="Jeff Edmonds" userId="a8785b683ef20e23" providerId="LiveId" clId="{7028194E-11DF-4A91-A094-21013BD93BAB}" dt="2021-11-16T18:47:54.311" v="4856" actId="1038"/>
          <ac:spMkLst>
            <pc:docMk/>
            <pc:sldMk cId="3335604037" sldId="2710"/>
            <ac:spMk id="73" creationId="{BAE0E65D-A8AB-452B-B20A-510792A2408E}"/>
          </ac:spMkLst>
        </pc:spChg>
        <pc:spChg chg="mod">
          <ac:chgData name="Jeff Edmonds" userId="a8785b683ef20e23" providerId="LiveId" clId="{7028194E-11DF-4A91-A094-21013BD93BAB}" dt="2021-11-16T18:47:54.311" v="4856" actId="1038"/>
          <ac:spMkLst>
            <pc:docMk/>
            <pc:sldMk cId="3335604037" sldId="2710"/>
            <ac:spMk id="74" creationId="{F0A93D4F-E8E5-469A-964A-5AB4984B4A6B}"/>
          </ac:spMkLst>
        </pc:spChg>
        <pc:spChg chg="mod">
          <ac:chgData name="Jeff Edmonds" userId="a8785b683ef20e23" providerId="LiveId" clId="{7028194E-11DF-4A91-A094-21013BD93BAB}" dt="2021-11-16T19:50:55.306" v="6062" actId="1036"/>
          <ac:spMkLst>
            <pc:docMk/>
            <pc:sldMk cId="3335604037" sldId="2710"/>
            <ac:spMk id="77" creationId="{A94A966C-A129-44F4-B4B3-51EED0996909}"/>
          </ac:spMkLst>
        </pc:spChg>
        <pc:spChg chg="mod">
          <ac:chgData name="Jeff Edmonds" userId="a8785b683ef20e23" providerId="LiveId" clId="{7028194E-11DF-4A91-A094-21013BD93BAB}" dt="2021-11-16T19:50:55.306" v="6062" actId="1036"/>
          <ac:spMkLst>
            <pc:docMk/>
            <pc:sldMk cId="3335604037" sldId="2710"/>
            <ac:spMk id="78" creationId="{5071BD33-8F79-449B-A58E-7BE4CB35256A}"/>
          </ac:spMkLst>
        </pc:spChg>
        <pc:spChg chg="mod">
          <ac:chgData name="Jeff Edmonds" userId="a8785b683ef20e23" providerId="LiveId" clId="{7028194E-11DF-4A91-A094-21013BD93BAB}" dt="2021-11-16T19:50:55.306" v="6062" actId="1036"/>
          <ac:spMkLst>
            <pc:docMk/>
            <pc:sldMk cId="3335604037" sldId="2710"/>
            <ac:spMk id="79" creationId="{7D969BCE-7426-45DF-97C7-8801C28BA147}"/>
          </ac:spMkLst>
        </pc:spChg>
        <pc:spChg chg="mod">
          <ac:chgData name="Jeff Edmonds" userId="a8785b683ef20e23" providerId="LiveId" clId="{7028194E-11DF-4A91-A094-21013BD93BAB}" dt="2021-11-16T19:50:55.306" v="6062" actId="1036"/>
          <ac:spMkLst>
            <pc:docMk/>
            <pc:sldMk cId="3335604037" sldId="2710"/>
            <ac:spMk id="80" creationId="{F01FA314-0E1B-4025-B87F-9DDE66B195D6}"/>
          </ac:spMkLst>
        </pc:spChg>
        <pc:spChg chg="mod">
          <ac:chgData name="Jeff Edmonds" userId="a8785b683ef20e23" providerId="LiveId" clId="{7028194E-11DF-4A91-A094-21013BD93BAB}" dt="2021-11-16T19:50:55.306" v="6062" actId="1036"/>
          <ac:spMkLst>
            <pc:docMk/>
            <pc:sldMk cId="3335604037" sldId="2710"/>
            <ac:spMk id="81" creationId="{D01CECC8-0A02-4B57-9F8F-736D5B3211BA}"/>
          </ac:spMkLst>
        </pc:spChg>
        <pc:spChg chg="mod">
          <ac:chgData name="Jeff Edmonds" userId="a8785b683ef20e23" providerId="LiveId" clId="{7028194E-11DF-4A91-A094-21013BD93BAB}" dt="2021-11-16T19:51:25.684" v="6082" actId="1037"/>
          <ac:spMkLst>
            <pc:docMk/>
            <pc:sldMk cId="3335604037" sldId="2710"/>
            <ac:spMk id="83" creationId="{46AEED82-6A34-4155-8211-D111B1C6F2E8}"/>
          </ac:spMkLst>
        </pc:spChg>
        <pc:spChg chg="mod">
          <ac:chgData name="Jeff Edmonds" userId="a8785b683ef20e23" providerId="LiveId" clId="{7028194E-11DF-4A91-A094-21013BD93BAB}" dt="2021-11-16T19:51:25.684" v="6082" actId="1037"/>
          <ac:spMkLst>
            <pc:docMk/>
            <pc:sldMk cId="3335604037" sldId="2710"/>
            <ac:spMk id="84" creationId="{260AB85A-E8A7-467F-B4F0-2CAF4D383D5C}"/>
          </ac:spMkLst>
        </pc:spChg>
        <pc:spChg chg="mod">
          <ac:chgData name="Jeff Edmonds" userId="a8785b683ef20e23" providerId="LiveId" clId="{7028194E-11DF-4A91-A094-21013BD93BAB}" dt="2021-11-16T19:51:25.684" v="6082" actId="1037"/>
          <ac:spMkLst>
            <pc:docMk/>
            <pc:sldMk cId="3335604037" sldId="2710"/>
            <ac:spMk id="85" creationId="{C5A6AE80-8A7A-4B21-B1B2-B9D4B4A8AA7B}"/>
          </ac:spMkLst>
        </pc:spChg>
        <pc:spChg chg="mod">
          <ac:chgData name="Jeff Edmonds" userId="a8785b683ef20e23" providerId="LiveId" clId="{7028194E-11DF-4A91-A094-21013BD93BAB}" dt="2021-11-16T19:51:25.684" v="6082" actId="1037"/>
          <ac:spMkLst>
            <pc:docMk/>
            <pc:sldMk cId="3335604037" sldId="2710"/>
            <ac:spMk id="86" creationId="{D4D22CD7-EE73-4771-B2D0-EA926D067917}"/>
          </ac:spMkLst>
        </pc:spChg>
        <pc:spChg chg="mod">
          <ac:chgData name="Jeff Edmonds" userId="a8785b683ef20e23" providerId="LiveId" clId="{7028194E-11DF-4A91-A094-21013BD93BAB}" dt="2021-11-16T19:51:25.684" v="6082" actId="1037"/>
          <ac:spMkLst>
            <pc:docMk/>
            <pc:sldMk cId="3335604037" sldId="2710"/>
            <ac:spMk id="87" creationId="{B647E06D-0247-4B66-98D4-C44BAB79CF46}"/>
          </ac:spMkLst>
        </pc:spChg>
        <pc:grpChg chg="add del mod">
          <ac:chgData name="Jeff Edmonds" userId="a8785b683ef20e23" providerId="LiveId" clId="{7028194E-11DF-4A91-A094-21013BD93BAB}" dt="2021-11-16T17:45:48.836" v="2862" actId="478"/>
          <ac:grpSpMkLst>
            <pc:docMk/>
            <pc:sldMk cId="3335604037" sldId="2710"/>
            <ac:grpSpMk id="45" creationId="{F93F3E5C-9F1F-4BB8-897B-37824BB60C26}"/>
          </ac:grpSpMkLst>
        </pc:grpChg>
        <pc:grpChg chg="add del mod">
          <ac:chgData name="Jeff Edmonds" userId="a8785b683ef20e23" providerId="LiveId" clId="{7028194E-11DF-4A91-A094-21013BD93BAB}" dt="2021-11-16T17:46:26.188" v="2907" actId="21"/>
          <ac:grpSpMkLst>
            <pc:docMk/>
            <pc:sldMk cId="3335604037" sldId="2710"/>
            <ac:grpSpMk id="51" creationId="{8EADFD72-CC16-4E68-B014-3A44325AC257}"/>
          </ac:grpSpMkLst>
        </pc:grpChg>
        <pc:grpChg chg="add del mod">
          <ac:chgData name="Jeff Edmonds" userId="a8785b683ef20e23" providerId="LiveId" clId="{7028194E-11DF-4A91-A094-21013BD93BAB}" dt="2021-11-16T18:47:15.086" v="4785" actId="478"/>
          <ac:grpSpMkLst>
            <pc:docMk/>
            <pc:sldMk cId="3335604037" sldId="2710"/>
            <ac:grpSpMk id="56" creationId="{336BEABC-4296-4E69-8B95-2E73FEFFF051}"/>
          </ac:grpSpMkLst>
        </pc:grpChg>
        <pc:grpChg chg="add del mod">
          <ac:chgData name="Jeff Edmonds" userId="a8785b683ef20e23" providerId="LiveId" clId="{7028194E-11DF-4A91-A094-21013BD93BAB}" dt="2021-11-16T19:50:47.935" v="6024" actId="478"/>
          <ac:grpSpMkLst>
            <pc:docMk/>
            <pc:sldMk cId="3335604037" sldId="2710"/>
            <ac:grpSpMk id="61" creationId="{74D8A05F-C862-4975-90D2-8DC01DAD0579}"/>
          </ac:grpSpMkLst>
        </pc:grpChg>
        <pc:grpChg chg="mod">
          <ac:chgData name="Jeff Edmonds" userId="a8785b683ef20e23" providerId="LiveId" clId="{7028194E-11DF-4A91-A094-21013BD93BAB}" dt="2021-11-16T18:48:10.195" v="4862" actId="1038"/>
          <ac:grpSpMkLst>
            <pc:docMk/>
            <pc:sldMk cId="3335604037" sldId="2710"/>
            <ac:grpSpMk id="62" creationId="{4CDA38C9-5E90-4AA9-83AB-BCCA2C7DBED7}"/>
          </ac:grpSpMkLst>
        </pc:grpChg>
        <pc:grpChg chg="add del mod">
          <ac:chgData name="Jeff Edmonds" userId="a8785b683ef20e23" providerId="LiveId" clId="{7028194E-11DF-4A91-A094-21013BD93BAB}" dt="2021-11-16T18:47:56.359" v="4857" actId="21"/>
          <ac:grpSpMkLst>
            <pc:docMk/>
            <pc:sldMk cId="3335604037" sldId="2710"/>
            <ac:grpSpMk id="69" creationId="{7813F1BF-8582-44D1-9C1E-CDB2A50CF81B}"/>
          </ac:grpSpMkLst>
        </pc:grpChg>
        <pc:grpChg chg="add mod">
          <ac:chgData name="Jeff Edmonds" userId="a8785b683ef20e23" providerId="LiveId" clId="{7028194E-11DF-4A91-A094-21013BD93BAB}" dt="2021-11-16T19:50:55.306" v="6062" actId="1036"/>
          <ac:grpSpMkLst>
            <pc:docMk/>
            <pc:sldMk cId="3335604037" sldId="2710"/>
            <ac:grpSpMk id="75" creationId="{ED3E5450-A794-454A-96A0-545D8D4191D8}"/>
          </ac:grpSpMkLst>
        </pc:grpChg>
        <pc:grpChg chg="mod">
          <ac:chgData name="Jeff Edmonds" userId="a8785b683ef20e23" providerId="LiveId" clId="{7028194E-11DF-4A91-A094-21013BD93BAB}" dt="2021-11-16T19:50:55.306" v="6062" actId="1036"/>
          <ac:grpSpMkLst>
            <pc:docMk/>
            <pc:sldMk cId="3335604037" sldId="2710"/>
            <ac:grpSpMk id="76" creationId="{951667B7-1AC5-4EED-A44E-5C59EADABEFC}"/>
          </ac:grpSpMkLst>
        </pc:grpChg>
        <pc:grpChg chg="add del mod">
          <ac:chgData name="Jeff Edmonds" userId="a8785b683ef20e23" providerId="LiveId" clId="{7028194E-11DF-4A91-A094-21013BD93BAB}" dt="2021-11-16T19:51:28.303" v="6083" actId="21"/>
          <ac:grpSpMkLst>
            <pc:docMk/>
            <pc:sldMk cId="3335604037" sldId="2710"/>
            <ac:grpSpMk id="82" creationId="{5F07EB10-B7D5-4997-812F-8AF62CE32194}"/>
          </ac:grpSpMkLst>
        </pc:grpChg>
        <pc:grpChg chg="del">
          <ac:chgData name="Jeff Edmonds" userId="a8785b683ef20e23" providerId="LiveId" clId="{7028194E-11DF-4A91-A094-21013BD93BAB}" dt="2021-11-16T17:08:53.284" v="2844" actId="478"/>
          <ac:grpSpMkLst>
            <pc:docMk/>
            <pc:sldMk cId="3335604037" sldId="2710"/>
            <ac:grpSpMk id="114" creationId="{00000000-0000-0000-0000-000000000000}"/>
          </ac:grpSpMkLst>
        </pc:grpChg>
        <pc:cxnChg chg="del">
          <ac:chgData name="Jeff Edmonds" userId="a8785b683ef20e23" providerId="LiveId" clId="{7028194E-11DF-4A91-A094-21013BD93BAB}" dt="2021-11-16T17:08:53.284" v="2844" actId="478"/>
          <ac:cxnSpMkLst>
            <pc:docMk/>
            <pc:sldMk cId="3335604037" sldId="2710"/>
            <ac:cxnSpMk id="95" creationId="{BCA091C8-AF4C-4396-8224-A2AF8BE63B86}"/>
          </ac:cxnSpMkLst>
        </pc:cxnChg>
        <pc:cxnChg chg="del">
          <ac:chgData name="Jeff Edmonds" userId="a8785b683ef20e23" providerId="LiveId" clId="{7028194E-11DF-4A91-A094-21013BD93BAB}" dt="2021-11-16T17:08:53.284" v="2844" actId="478"/>
          <ac:cxnSpMkLst>
            <pc:docMk/>
            <pc:sldMk cId="3335604037" sldId="2710"/>
            <ac:cxnSpMk id="97" creationId="{A911AB77-B20C-417E-A342-1279145066C1}"/>
          </ac:cxnSpMkLst>
        </pc:cxnChg>
        <pc:cxnChg chg="del">
          <ac:chgData name="Jeff Edmonds" userId="a8785b683ef20e23" providerId="LiveId" clId="{7028194E-11DF-4A91-A094-21013BD93BAB}" dt="2021-11-16T17:08:53.284" v="2844" actId="478"/>
          <ac:cxnSpMkLst>
            <pc:docMk/>
            <pc:sldMk cId="3335604037" sldId="2710"/>
            <ac:cxnSpMk id="146" creationId="{40BD272E-9304-4E79-90F4-FAC3F5B8A6FF}"/>
          </ac:cxnSpMkLst>
        </pc:cxnChg>
      </pc:sldChg>
      <pc:sldChg chg="addSp delSp modSp add del modAnim">
        <pc:chgData name="Jeff Edmonds" userId="a8785b683ef20e23" providerId="LiveId" clId="{7028194E-11DF-4A91-A094-21013BD93BAB}" dt="2021-11-16T20:01:56.464" v="6200" actId="47"/>
        <pc:sldMkLst>
          <pc:docMk/>
          <pc:sldMk cId="3762750416" sldId="2711"/>
        </pc:sldMkLst>
        <pc:spChg chg="mod">
          <ac:chgData name="Jeff Edmonds" userId="a8785b683ef20e23" providerId="LiveId" clId="{7028194E-11DF-4A91-A094-21013BD93BAB}" dt="2021-11-16T17:46:37.247" v="2935" actId="1038"/>
          <ac:spMkLst>
            <pc:docMk/>
            <pc:sldMk cId="3762750416" sldId="2711"/>
            <ac:spMk id="32" creationId="{7FF7477C-B400-42FD-936D-8901B7A64550}"/>
          </ac:spMkLst>
        </pc:spChg>
        <pc:spChg chg="mod">
          <ac:chgData name="Jeff Edmonds" userId="a8785b683ef20e23" providerId="LiveId" clId="{7028194E-11DF-4A91-A094-21013BD93BAB}" dt="2021-11-16T17:46:37.247" v="2935" actId="1038"/>
          <ac:spMkLst>
            <pc:docMk/>
            <pc:sldMk cId="3762750416" sldId="2711"/>
            <ac:spMk id="33" creationId="{8BF41F2E-CB81-4F34-A071-94C2DD9A5CA7}"/>
          </ac:spMkLst>
        </pc:spChg>
        <pc:spChg chg="mod">
          <ac:chgData name="Jeff Edmonds" userId="a8785b683ef20e23" providerId="LiveId" clId="{7028194E-11DF-4A91-A094-21013BD93BAB}" dt="2021-11-16T17:46:37.247" v="2935" actId="1038"/>
          <ac:spMkLst>
            <pc:docMk/>
            <pc:sldMk cId="3762750416" sldId="2711"/>
            <ac:spMk id="34" creationId="{E165A43E-E333-4CC8-858A-54AB5CE0817E}"/>
          </ac:spMkLst>
        </pc:spChg>
        <pc:spChg chg="mod">
          <ac:chgData name="Jeff Edmonds" userId="a8785b683ef20e23" providerId="LiveId" clId="{7028194E-11DF-4A91-A094-21013BD93BAB}" dt="2021-11-16T17:46:37.247" v="2935" actId="1038"/>
          <ac:spMkLst>
            <pc:docMk/>
            <pc:sldMk cId="3762750416" sldId="2711"/>
            <ac:spMk id="35" creationId="{94F236C8-FF0E-41B1-8280-58C71AFD85D6}"/>
          </ac:spMkLst>
        </pc:spChg>
        <pc:spChg chg="mod">
          <ac:chgData name="Jeff Edmonds" userId="a8785b683ef20e23" providerId="LiveId" clId="{7028194E-11DF-4A91-A094-21013BD93BAB}" dt="2021-11-16T18:47:45.214" v="4834" actId="1036"/>
          <ac:spMkLst>
            <pc:docMk/>
            <pc:sldMk cId="3762750416" sldId="2711"/>
            <ac:spMk id="37" creationId="{D61523E9-009D-45FE-8590-44C31C4F948D}"/>
          </ac:spMkLst>
        </pc:spChg>
        <pc:spChg chg="mod">
          <ac:chgData name="Jeff Edmonds" userId="a8785b683ef20e23" providerId="LiveId" clId="{7028194E-11DF-4A91-A094-21013BD93BAB}" dt="2021-11-16T18:47:45.214" v="4834" actId="1036"/>
          <ac:spMkLst>
            <pc:docMk/>
            <pc:sldMk cId="3762750416" sldId="2711"/>
            <ac:spMk id="38" creationId="{3EB97806-7681-4AE6-BF55-361B583B3363}"/>
          </ac:spMkLst>
        </pc:spChg>
        <pc:spChg chg="mod">
          <ac:chgData name="Jeff Edmonds" userId="a8785b683ef20e23" providerId="LiveId" clId="{7028194E-11DF-4A91-A094-21013BD93BAB}" dt="2021-11-16T18:47:45.214" v="4834" actId="1036"/>
          <ac:spMkLst>
            <pc:docMk/>
            <pc:sldMk cId="3762750416" sldId="2711"/>
            <ac:spMk id="39" creationId="{90706AE5-728A-47CD-BAF6-00C5F6B9E8E8}"/>
          </ac:spMkLst>
        </pc:spChg>
        <pc:spChg chg="mod">
          <ac:chgData name="Jeff Edmonds" userId="a8785b683ef20e23" providerId="LiveId" clId="{7028194E-11DF-4A91-A094-21013BD93BAB}" dt="2021-11-16T18:47:45.214" v="4834" actId="1036"/>
          <ac:spMkLst>
            <pc:docMk/>
            <pc:sldMk cId="3762750416" sldId="2711"/>
            <ac:spMk id="41" creationId="{9E89B51D-0CCB-44F7-AC7A-42392EDDE736}"/>
          </ac:spMkLst>
        </pc:spChg>
        <pc:spChg chg="mod">
          <ac:chgData name="Jeff Edmonds" userId="a8785b683ef20e23" providerId="LiveId" clId="{7028194E-11DF-4A91-A094-21013BD93BAB}" dt="2021-11-16T18:47:45.214" v="4834" actId="1036"/>
          <ac:spMkLst>
            <pc:docMk/>
            <pc:sldMk cId="3762750416" sldId="2711"/>
            <ac:spMk id="51" creationId="{CD09BFEB-FFB7-46ED-BECF-C9C5DF236D6C}"/>
          </ac:spMkLst>
        </pc:spChg>
        <pc:spChg chg="mod">
          <ac:chgData name="Jeff Edmonds" userId="a8785b683ef20e23" providerId="LiveId" clId="{7028194E-11DF-4A91-A094-21013BD93BAB}" dt="2021-11-16T18:48:05.767" v="4860" actId="1038"/>
          <ac:spMkLst>
            <pc:docMk/>
            <pc:sldMk cId="3762750416" sldId="2711"/>
            <ac:spMk id="53" creationId="{73B70526-3380-4084-B427-72E69E5EFEB7}"/>
          </ac:spMkLst>
        </pc:spChg>
        <pc:spChg chg="mod">
          <ac:chgData name="Jeff Edmonds" userId="a8785b683ef20e23" providerId="LiveId" clId="{7028194E-11DF-4A91-A094-21013BD93BAB}" dt="2021-11-16T18:48:05.767" v="4860" actId="1038"/>
          <ac:spMkLst>
            <pc:docMk/>
            <pc:sldMk cId="3762750416" sldId="2711"/>
            <ac:spMk id="54" creationId="{C42E0E38-3EC4-4B37-90B5-B7796F14914C}"/>
          </ac:spMkLst>
        </pc:spChg>
        <pc:spChg chg="mod">
          <ac:chgData name="Jeff Edmonds" userId="a8785b683ef20e23" providerId="LiveId" clId="{7028194E-11DF-4A91-A094-21013BD93BAB}" dt="2021-11-16T18:48:05.767" v="4860" actId="1038"/>
          <ac:spMkLst>
            <pc:docMk/>
            <pc:sldMk cId="3762750416" sldId="2711"/>
            <ac:spMk id="55" creationId="{7ECF87C4-3680-478D-B6C6-BE78B8E67F2B}"/>
          </ac:spMkLst>
        </pc:spChg>
        <pc:spChg chg="mod">
          <ac:chgData name="Jeff Edmonds" userId="a8785b683ef20e23" providerId="LiveId" clId="{7028194E-11DF-4A91-A094-21013BD93BAB}" dt="2021-11-16T18:48:05.767" v="4860" actId="1038"/>
          <ac:spMkLst>
            <pc:docMk/>
            <pc:sldMk cId="3762750416" sldId="2711"/>
            <ac:spMk id="56" creationId="{02D92A42-2FA9-46FF-9882-ED79CC54F139}"/>
          </ac:spMkLst>
        </pc:spChg>
        <pc:spChg chg="mod">
          <ac:chgData name="Jeff Edmonds" userId="a8785b683ef20e23" providerId="LiveId" clId="{7028194E-11DF-4A91-A094-21013BD93BAB}" dt="2021-11-16T18:48:05.767" v="4860" actId="1038"/>
          <ac:spMkLst>
            <pc:docMk/>
            <pc:sldMk cId="3762750416" sldId="2711"/>
            <ac:spMk id="57" creationId="{75C8B894-D7B6-4760-8649-B94F3746981B}"/>
          </ac:spMkLst>
        </pc:spChg>
        <pc:spChg chg="mod">
          <ac:chgData name="Jeff Edmonds" userId="a8785b683ef20e23" providerId="LiveId" clId="{7028194E-11DF-4A91-A094-21013BD93BAB}" dt="2021-11-16T19:51:18.682" v="6077" actId="1036"/>
          <ac:spMkLst>
            <pc:docMk/>
            <pc:sldMk cId="3762750416" sldId="2711"/>
            <ac:spMk id="59" creationId="{846192BE-FD74-43E3-8065-C4D6530EF7D8}"/>
          </ac:spMkLst>
        </pc:spChg>
        <pc:spChg chg="mod">
          <ac:chgData name="Jeff Edmonds" userId="a8785b683ef20e23" providerId="LiveId" clId="{7028194E-11DF-4A91-A094-21013BD93BAB}" dt="2021-11-16T19:51:18.682" v="6077" actId="1036"/>
          <ac:spMkLst>
            <pc:docMk/>
            <pc:sldMk cId="3762750416" sldId="2711"/>
            <ac:spMk id="60" creationId="{6BAFA6F5-1A50-4241-943C-24B642F7A931}"/>
          </ac:spMkLst>
        </pc:spChg>
        <pc:spChg chg="mod">
          <ac:chgData name="Jeff Edmonds" userId="a8785b683ef20e23" providerId="LiveId" clId="{7028194E-11DF-4A91-A094-21013BD93BAB}" dt="2021-11-16T19:51:18.682" v="6077" actId="1036"/>
          <ac:spMkLst>
            <pc:docMk/>
            <pc:sldMk cId="3762750416" sldId="2711"/>
            <ac:spMk id="61" creationId="{ACC27C3A-EC66-48AD-AE66-43115F7021AF}"/>
          </ac:spMkLst>
        </pc:spChg>
        <pc:spChg chg="mod">
          <ac:chgData name="Jeff Edmonds" userId="a8785b683ef20e23" providerId="LiveId" clId="{7028194E-11DF-4A91-A094-21013BD93BAB}" dt="2021-11-16T19:51:18.682" v="6077" actId="1036"/>
          <ac:spMkLst>
            <pc:docMk/>
            <pc:sldMk cId="3762750416" sldId="2711"/>
            <ac:spMk id="62" creationId="{B4762A92-C733-45C6-84C1-B71F32C77B1A}"/>
          </ac:spMkLst>
        </pc:spChg>
        <pc:spChg chg="mod">
          <ac:chgData name="Jeff Edmonds" userId="a8785b683ef20e23" providerId="LiveId" clId="{7028194E-11DF-4A91-A094-21013BD93BAB}" dt="2021-11-16T19:51:18.682" v="6077" actId="1036"/>
          <ac:spMkLst>
            <pc:docMk/>
            <pc:sldMk cId="3762750416" sldId="2711"/>
            <ac:spMk id="63" creationId="{260E31E9-3F42-4E46-87D5-C3AA3084FFCA}"/>
          </ac:spMkLst>
        </pc:spChg>
        <pc:spChg chg="mod">
          <ac:chgData name="Jeff Edmonds" userId="a8785b683ef20e23" providerId="LiveId" clId="{7028194E-11DF-4A91-A094-21013BD93BAB}" dt="2021-11-16T19:51:29.392" v="6084"/>
          <ac:spMkLst>
            <pc:docMk/>
            <pc:sldMk cId="3762750416" sldId="2711"/>
            <ac:spMk id="65" creationId="{B587F843-B57C-4ED4-B176-17EC6F47CEDF}"/>
          </ac:spMkLst>
        </pc:spChg>
        <pc:spChg chg="mod">
          <ac:chgData name="Jeff Edmonds" userId="a8785b683ef20e23" providerId="LiveId" clId="{7028194E-11DF-4A91-A094-21013BD93BAB}" dt="2021-11-16T19:51:29.392" v="6084"/>
          <ac:spMkLst>
            <pc:docMk/>
            <pc:sldMk cId="3762750416" sldId="2711"/>
            <ac:spMk id="66" creationId="{BFFA21FA-1160-48F5-B062-31F885585669}"/>
          </ac:spMkLst>
        </pc:spChg>
        <pc:spChg chg="mod">
          <ac:chgData name="Jeff Edmonds" userId="a8785b683ef20e23" providerId="LiveId" clId="{7028194E-11DF-4A91-A094-21013BD93BAB}" dt="2021-11-16T19:51:29.392" v="6084"/>
          <ac:spMkLst>
            <pc:docMk/>
            <pc:sldMk cId="3762750416" sldId="2711"/>
            <ac:spMk id="67" creationId="{4ACBEAB8-ECA6-4E9C-98C2-017AA619CEAE}"/>
          </ac:spMkLst>
        </pc:spChg>
        <pc:spChg chg="mod">
          <ac:chgData name="Jeff Edmonds" userId="a8785b683ef20e23" providerId="LiveId" clId="{7028194E-11DF-4A91-A094-21013BD93BAB}" dt="2021-11-16T19:51:29.392" v="6084"/>
          <ac:spMkLst>
            <pc:docMk/>
            <pc:sldMk cId="3762750416" sldId="2711"/>
            <ac:spMk id="68" creationId="{FBDAE30A-0F97-4AD9-99B4-6BC64791E1AE}"/>
          </ac:spMkLst>
        </pc:spChg>
        <pc:spChg chg="mod">
          <ac:chgData name="Jeff Edmonds" userId="a8785b683ef20e23" providerId="LiveId" clId="{7028194E-11DF-4A91-A094-21013BD93BAB}" dt="2021-11-16T19:51:29.392" v="6084"/>
          <ac:spMkLst>
            <pc:docMk/>
            <pc:sldMk cId="3762750416" sldId="2711"/>
            <ac:spMk id="69" creationId="{35B1814D-58E7-4394-BBEE-BECBF975C222}"/>
          </ac:spMkLst>
        </pc:spChg>
        <pc:grpChg chg="add del mod">
          <ac:chgData name="Jeff Edmonds" userId="a8785b683ef20e23" providerId="LiveId" clId="{7028194E-11DF-4A91-A094-21013BD93BAB}" dt="2021-11-16T17:46:39.230" v="2936" actId="21"/>
          <ac:grpSpMkLst>
            <pc:docMk/>
            <pc:sldMk cId="3762750416" sldId="2711"/>
            <ac:grpSpMk id="31" creationId="{AFF156C0-3BFF-4C3E-B110-BE39DC1AAAC9}"/>
          </ac:grpSpMkLst>
        </pc:grpChg>
        <pc:grpChg chg="add del mod">
          <ac:chgData name="Jeff Edmonds" userId="a8785b683ef20e23" providerId="LiveId" clId="{7028194E-11DF-4A91-A094-21013BD93BAB}" dt="2021-11-16T18:47:46.828" v="4835" actId="21"/>
          <ac:grpSpMkLst>
            <pc:docMk/>
            <pc:sldMk cId="3762750416" sldId="2711"/>
            <ac:grpSpMk id="36" creationId="{38C0CF9C-FF55-4147-81BB-A0877D2BE47B}"/>
          </ac:grpSpMkLst>
        </pc:grpChg>
        <pc:grpChg chg="del">
          <ac:chgData name="Jeff Edmonds" userId="a8785b683ef20e23" providerId="LiveId" clId="{7028194E-11DF-4A91-A094-21013BD93BAB}" dt="2021-11-16T18:47:43.411" v="4832" actId="478"/>
          <ac:grpSpMkLst>
            <pc:docMk/>
            <pc:sldMk cId="3762750416" sldId="2711"/>
            <ac:grpSpMk id="45" creationId="{F93F3E5C-9F1F-4BB8-897B-37824BB60C26}"/>
          </ac:grpSpMkLst>
        </pc:grpChg>
        <pc:grpChg chg="add del mod">
          <ac:chgData name="Jeff Edmonds" userId="a8785b683ef20e23" providerId="LiveId" clId="{7028194E-11DF-4A91-A094-21013BD93BAB}" dt="2021-11-16T19:51:09.193" v="6064" actId="478"/>
          <ac:grpSpMkLst>
            <pc:docMk/>
            <pc:sldMk cId="3762750416" sldId="2711"/>
            <ac:grpSpMk id="52" creationId="{5BEB06B2-B660-4EA6-90D5-5AAE33EFF33D}"/>
          </ac:grpSpMkLst>
        </pc:grpChg>
        <pc:grpChg chg="add del mod">
          <ac:chgData name="Jeff Edmonds" userId="a8785b683ef20e23" providerId="LiveId" clId="{7028194E-11DF-4A91-A094-21013BD93BAB}" dt="2021-11-16T19:51:21.654" v="6078" actId="21"/>
          <ac:grpSpMkLst>
            <pc:docMk/>
            <pc:sldMk cId="3762750416" sldId="2711"/>
            <ac:grpSpMk id="58" creationId="{36DFA44A-30F1-4CCF-AF59-6B4B93104715}"/>
          </ac:grpSpMkLst>
        </pc:grpChg>
        <pc:grpChg chg="add mod">
          <ac:chgData name="Jeff Edmonds" userId="a8785b683ef20e23" providerId="LiveId" clId="{7028194E-11DF-4A91-A094-21013BD93BAB}" dt="2021-11-16T19:51:29.392" v="6084"/>
          <ac:grpSpMkLst>
            <pc:docMk/>
            <pc:sldMk cId="3762750416" sldId="2711"/>
            <ac:grpSpMk id="64" creationId="{8D467939-7EAD-468D-85D4-CDCA67D7A2C1}"/>
          </ac:grpSpMkLst>
        </pc:grpChg>
      </pc:sldChg>
      <pc:sldChg chg="addSp modSp add mod modAnim">
        <pc:chgData name="Jeff Edmonds" userId="a8785b683ef20e23" providerId="LiveId" clId="{7028194E-11DF-4A91-A094-21013BD93BAB}" dt="2021-11-16T19:49:48.296" v="6022" actId="1035"/>
        <pc:sldMkLst>
          <pc:docMk/>
          <pc:sldMk cId="1248942215" sldId="2712"/>
        </pc:sldMkLst>
        <pc:spChg chg="mod">
          <ac:chgData name="Jeff Edmonds" userId="a8785b683ef20e23" providerId="LiveId" clId="{7028194E-11DF-4A91-A094-21013BD93BAB}" dt="2021-11-16T19:49:02.877" v="5997" actId="1037"/>
          <ac:spMkLst>
            <pc:docMk/>
            <pc:sldMk cId="1248942215" sldId="2712"/>
            <ac:spMk id="7" creationId="{00000000-0000-0000-0000-000000000000}"/>
          </ac:spMkLst>
        </pc:spChg>
        <pc:spChg chg="mod">
          <ac:chgData name="Jeff Edmonds" userId="a8785b683ef20e23" providerId="LiveId" clId="{7028194E-11DF-4A91-A094-21013BD93BAB}" dt="2021-11-16T19:49:48.296" v="6022" actId="1035"/>
          <ac:spMkLst>
            <pc:docMk/>
            <pc:sldMk cId="1248942215" sldId="2712"/>
            <ac:spMk id="10" creationId="{7DD821B4-1A59-4366-A099-12E8D20EA98B}"/>
          </ac:spMkLst>
        </pc:spChg>
        <pc:spChg chg="mod">
          <ac:chgData name="Jeff Edmonds" userId="a8785b683ef20e23" providerId="LiveId" clId="{7028194E-11DF-4A91-A094-21013BD93BAB}" dt="2021-11-16T19:49:48.296" v="6022" actId="1035"/>
          <ac:spMkLst>
            <pc:docMk/>
            <pc:sldMk cId="1248942215" sldId="2712"/>
            <ac:spMk id="11" creationId="{61D3494A-2A40-461C-9A28-8E4B6F8D5B47}"/>
          </ac:spMkLst>
        </pc:spChg>
        <pc:spChg chg="mod">
          <ac:chgData name="Jeff Edmonds" userId="a8785b683ef20e23" providerId="LiveId" clId="{7028194E-11DF-4A91-A094-21013BD93BAB}" dt="2021-11-16T19:49:48.296" v="6022" actId="1035"/>
          <ac:spMkLst>
            <pc:docMk/>
            <pc:sldMk cId="1248942215" sldId="2712"/>
            <ac:spMk id="12" creationId="{41BC1BCA-E997-488C-BE3C-7D469BCACB53}"/>
          </ac:spMkLst>
        </pc:spChg>
        <pc:spChg chg="mod">
          <ac:chgData name="Jeff Edmonds" userId="a8785b683ef20e23" providerId="LiveId" clId="{7028194E-11DF-4A91-A094-21013BD93BAB}" dt="2021-11-16T19:49:48.296" v="6022" actId="1035"/>
          <ac:spMkLst>
            <pc:docMk/>
            <pc:sldMk cId="1248942215" sldId="2712"/>
            <ac:spMk id="13" creationId="{F0052D14-8046-4E1D-A36A-000AFCD960DD}"/>
          </ac:spMkLst>
        </pc:spChg>
        <pc:spChg chg="mod">
          <ac:chgData name="Jeff Edmonds" userId="a8785b683ef20e23" providerId="LiveId" clId="{7028194E-11DF-4A91-A094-21013BD93BAB}" dt="2021-11-16T19:49:02.877" v="5997" actId="1037"/>
          <ac:spMkLst>
            <pc:docMk/>
            <pc:sldMk cId="1248942215" sldId="2712"/>
            <ac:spMk id="14" creationId="{6E6C60BE-D940-4383-862E-4922610658C5}"/>
          </ac:spMkLst>
        </pc:spChg>
        <pc:spChg chg="mod">
          <ac:chgData name="Jeff Edmonds" userId="a8785b683ef20e23" providerId="LiveId" clId="{7028194E-11DF-4A91-A094-21013BD93BAB}" dt="2021-11-16T19:49:02.877" v="5997" actId="1037"/>
          <ac:spMkLst>
            <pc:docMk/>
            <pc:sldMk cId="1248942215" sldId="2712"/>
            <ac:spMk id="15" creationId="{252EAC68-42B3-478A-A7D8-E079084CC18D}"/>
          </ac:spMkLst>
        </pc:spChg>
        <pc:spChg chg="mod">
          <ac:chgData name="Jeff Edmonds" userId="a8785b683ef20e23" providerId="LiveId" clId="{7028194E-11DF-4A91-A094-21013BD93BAB}" dt="2021-11-16T19:49:02.877" v="5997" actId="1037"/>
          <ac:spMkLst>
            <pc:docMk/>
            <pc:sldMk cId="1248942215" sldId="2712"/>
            <ac:spMk id="16" creationId="{FC14D7E9-4150-4215-8629-B83D68774E27}"/>
          </ac:spMkLst>
        </pc:spChg>
        <pc:spChg chg="mod">
          <ac:chgData name="Jeff Edmonds" userId="a8785b683ef20e23" providerId="LiveId" clId="{7028194E-11DF-4A91-A094-21013BD93BAB}" dt="2021-11-16T19:49:48.296" v="6022" actId="1035"/>
          <ac:spMkLst>
            <pc:docMk/>
            <pc:sldMk cId="1248942215" sldId="2712"/>
            <ac:spMk id="17" creationId="{88302348-54FE-450E-98B9-9C860847634C}"/>
          </ac:spMkLst>
        </pc:spChg>
        <pc:spChg chg="mod">
          <ac:chgData name="Jeff Edmonds" userId="a8785b683ef20e23" providerId="LiveId" clId="{7028194E-11DF-4A91-A094-21013BD93BAB}" dt="2021-11-16T19:48:41.222" v="5965" actId="1035"/>
          <ac:spMkLst>
            <pc:docMk/>
            <pc:sldMk cId="1248942215" sldId="2712"/>
            <ac:spMk id="19" creationId="{8C202EC3-503E-43EA-9E48-16D14376960F}"/>
          </ac:spMkLst>
        </pc:spChg>
        <pc:spChg chg="mod">
          <ac:chgData name="Jeff Edmonds" userId="a8785b683ef20e23" providerId="LiveId" clId="{7028194E-11DF-4A91-A094-21013BD93BAB}" dt="2021-11-16T18:45:54.560" v="4779" actId="1038"/>
          <ac:spMkLst>
            <pc:docMk/>
            <pc:sldMk cId="1248942215" sldId="2712"/>
            <ac:spMk id="20" creationId="{C6AE9B5E-0F40-41B6-9D98-713D53D34DFA}"/>
          </ac:spMkLst>
        </pc:spChg>
        <pc:spChg chg="add mod">
          <ac:chgData name="Jeff Edmonds" userId="a8785b683ef20e23" providerId="LiveId" clId="{7028194E-11DF-4A91-A094-21013BD93BAB}" dt="2021-11-16T17:49:30.040" v="2990"/>
          <ac:spMkLst>
            <pc:docMk/>
            <pc:sldMk cId="1248942215" sldId="2712"/>
            <ac:spMk id="21" creationId="{753A416A-66A1-48D1-BBEC-A17DF9F141FC}"/>
          </ac:spMkLst>
        </pc:spChg>
        <pc:spChg chg="add mod">
          <ac:chgData name="Jeff Edmonds" userId="a8785b683ef20e23" providerId="LiveId" clId="{7028194E-11DF-4A91-A094-21013BD93BAB}" dt="2021-11-16T19:49:02.877" v="5997" actId="1037"/>
          <ac:spMkLst>
            <pc:docMk/>
            <pc:sldMk cId="1248942215" sldId="2712"/>
            <ac:spMk id="22" creationId="{76F6E51A-2E32-4C3F-9E62-A83BAC43C2CE}"/>
          </ac:spMkLst>
        </pc:spChg>
        <pc:spChg chg="mod">
          <ac:chgData name="Jeff Edmonds" userId="a8785b683ef20e23" providerId="LiveId" clId="{7028194E-11DF-4A91-A094-21013BD93BAB}" dt="2021-11-16T17:49:45.898" v="2992" actId="1036"/>
          <ac:spMkLst>
            <pc:docMk/>
            <pc:sldMk cId="1248942215" sldId="2712"/>
            <ac:spMk id="1049633" creationId="{00000000-0000-0000-0000-000000000000}"/>
          </ac:spMkLst>
        </pc:spChg>
        <pc:grpChg chg="add mod">
          <ac:chgData name="Jeff Edmonds" userId="a8785b683ef20e23" providerId="LiveId" clId="{7028194E-11DF-4A91-A094-21013BD93BAB}" dt="2021-11-16T19:49:02.877" v="5997" actId="1037"/>
          <ac:grpSpMkLst>
            <pc:docMk/>
            <pc:sldMk cId="1248942215" sldId="2712"/>
            <ac:grpSpMk id="2" creationId="{231838BC-B734-4151-9649-7086A18671A9}"/>
          </ac:grpSpMkLst>
        </pc:grpChg>
        <pc:grpChg chg="mod">
          <ac:chgData name="Jeff Edmonds" userId="a8785b683ef20e23" providerId="LiveId" clId="{7028194E-11DF-4A91-A094-21013BD93BAB}" dt="2021-11-16T19:49:02.877" v="5997" actId="1037"/>
          <ac:grpSpMkLst>
            <pc:docMk/>
            <pc:sldMk cId="1248942215" sldId="2712"/>
            <ac:grpSpMk id="4" creationId="{36E50E96-9157-419E-85DF-ABC48F432437}"/>
          </ac:grpSpMkLst>
        </pc:grpChg>
        <pc:grpChg chg="mod">
          <ac:chgData name="Jeff Edmonds" userId="a8785b683ef20e23" providerId="LiveId" clId="{7028194E-11DF-4A91-A094-21013BD93BAB}" dt="2021-11-16T19:49:48.296" v="6022" actId="1035"/>
          <ac:grpSpMkLst>
            <pc:docMk/>
            <pc:sldMk cId="1248942215" sldId="2712"/>
            <ac:grpSpMk id="9" creationId="{1AAB089F-E85D-4780-92F7-3E825D667BD5}"/>
          </ac:grpSpMkLst>
        </pc:grpChg>
      </pc:sldChg>
      <pc:sldChg chg="addSp delSp modSp add del mod modAnim">
        <pc:chgData name="Jeff Edmonds" userId="a8785b683ef20e23" providerId="LiveId" clId="{7028194E-11DF-4A91-A094-21013BD93BAB}" dt="2021-11-16T18:50:49.895" v="4877" actId="47"/>
        <pc:sldMkLst>
          <pc:docMk/>
          <pc:sldMk cId="2632561110" sldId="2713"/>
        </pc:sldMkLst>
        <pc:spChg chg="mod">
          <ac:chgData name="Jeff Edmonds" userId="a8785b683ef20e23" providerId="LiveId" clId="{7028194E-11DF-4A91-A094-21013BD93BAB}" dt="2021-11-16T18:10:55.590" v="3274" actId="478"/>
          <ac:spMkLst>
            <pc:docMk/>
            <pc:sldMk cId="2632561110" sldId="2713"/>
            <ac:spMk id="7" creationId="{00000000-0000-0000-0000-000000000000}"/>
          </ac:spMkLst>
        </pc:spChg>
        <pc:spChg chg="mod">
          <ac:chgData name="Jeff Edmonds" userId="a8785b683ef20e23" providerId="LiveId" clId="{7028194E-11DF-4A91-A094-21013BD93BAB}" dt="2021-11-16T18:10:55.590" v="3274" actId="478"/>
          <ac:spMkLst>
            <pc:docMk/>
            <pc:sldMk cId="2632561110" sldId="2713"/>
            <ac:spMk id="14" creationId="{6E6C60BE-D940-4383-862E-4922610658C5}"/>
          </ac:spMkLst>
        </pc:spChg>
        <pc:spChg chg="mod">
          <ac:chgData name="Jeff Edmonds" userId="a8785b683ef20e23" providerId="LiveId" clId="{7028194E-11DF-4A91-A094-21013BD93BAB}" dt="2021-11-16T18:10:55.590" v="3274" actId="478"/>
          <ac:spMkLst>
            <pc:docMk/>
            <pc:sldMk cId="2632561110" sldId="2713"/>
            <ac:spMk id="15" creationId="{252EAC68-42B3-478A-A7D8-E079084CC18D}"/>
          </ac:spMkLst>
        </pc:spChg>
        <pc:spChg chg="del mod">
          <ac:chgData name="Jeff Edmonds" userId="a8785b683ef20e23" providerId="LiveId" clId="{7028194E-11DF-4A91-A094-21013BD93BAB}" dt="2021-11-16T18:10:55.590" v="3274" actId="478"/>
          <ac:spMkLst>
            <pc:docMk/>
            <pc:sldMk cId="2632561110" sldId="2713"/>
            <ac:spMk id="16" creationId="{FC14D7E9-4150-4215-8629-B83D68774E27}"/>
          </ac:spMkLst>
        </pc:spChg>
        <pc:spChg chg="mod">
          <ac:chgData name="Jeff Edmonds" userId="a8785b683ef20e23" providerId="LiveId" clId="{7028194E-11DF-4A91-A094-21013BD93BAB}" dt="2021-11-16T18:37:52.603" v="4557" actId="20577"/>
          <ac:spMkLst>
            <pc:docMk/>
            <pc:sldMk cId="2632561110" sldId="2713"/>
            <ac:spMk id="19" creationId="{8C202EC3-503E-43EA-9E48-16D14376960F}"/>
          </ac:spMkLst>
        </pc:spChg>
        <pc:spChg chg="mod">
          <ac:chgData name="Jeff Edmonds" userId="a8785b683ef20e23" providerId="LiveId" clId="{7028194E-11DF-4A91-A094-21013BD93BAB}" dt="2021-11-16T18:19:17.590" v="3499" actId="165"/>
          <ac:spMkLst>
            <pc:docMk/>
            <pc:sldMk cId="2632561110" sldId="2713"/>
            <ac:spMk id="22" creationId="{C4B19F7A-3E66-4447-909B-95550DEBE60E}"/>
          </ac:spMkLst>
        </pc:spChg>
        <pc:spChg chg="mod">
          <ac:chgData name="Jeff Edmonds" userId="a8785b683ef20e23" providerId="LiveId" clId="{7028194E-11DF-4A91-A094-21013BD93BAB}" dt="2021-11-16T18:19:17.590" v="3499" actId="165"/>
          <ac:spMkLst>
            <pc:docMk/>
            <pc:sldMk cId="2632561110" sldId="2713"/>
            <ac:spMk id="23" creationId="{66DC9618-3D4C-4644-893C-CEA29BE25037}"/>
          </ac:spMkLst>
        </pc:spChg>
        <pc:spChg chg="mod">
          <ac:chgData name="Jeff Edmonds" userId="a8785b683ef20e23" providerId="LiveId" clId="{7028194E-11DF-4A91-A094-21013BD93BAB}" dt="2021-11-16T18:19:17.590" v="3499" actId="165"/>
          <ac:spMkLst>
            <pc:docMk/>
            <pc:sldMk cId="2632561110" sldId="2713"/>
            <ac:spMk id="24" creationId="{015175E3-C5C3-4814-BEA8-1810A208A711}"/>
          </ac:spMkLst>
        </pc:spChg>
        <pc:spChg chg="mod">
          <ac:chgData name="Jeff Edmonds" userId="a8785b683ef20e23" providerId="LiveId" clId="{7028194E-11DF-4A91-A094-21013BD93BAB}" dt="2021-11-16T18:19:17.590" v="3499" actId="165"/>
          <ac:spMkLst>
            <pc:docMk/>
            <pc:sldMk cId="2632561110" sldId="2713"/>
            <ac:spMk id="25" creationId="{2C850953-79D9-4741-B585-ABE19D53D024}"/>
          </ac:spMkLst>
        </pc:spChg>
        <pc:spChg chg="add mod">
          <ac:chgData name="Jeff Edmonds" userId="a8785b683ef20e23" providerId="LiveId" clId="{7028194E-11DF-4A91-A094-21013BD93BAB}" dt="2021-11-16T18:12:02.309" v="3280"/>
          <ac:spMkLst>
            <pc:docMk/>
            <pc:sldMk cId="2632561110" sldId="2713"/>
            <ac:spMk id="26" creationId="{93328D09-8945-49B3-BF1B-CE9EE87F4437}"/>
          </ac:spMkLst>
        </pc:spChg>
        <pc:spChg chg="add mod topLvl">
          <ac:chgData name="Jeff Edmonds" userId="a8785b683ef20e23" providerId="LiveId" clId="{7028194E-11DF-4A91-A094-21013BD93BAB}" dt="2021-11-16T18:23:57.348" v="3879" actId="20577"/>
          <ac:spMkLst>
            <pc:docMk/>
            <pc:sldMk cId="2632561110" sldId="2713"/>
            <ac:spMk id="27" creationId="{9BE1C714-1014-499C-8685-2E7D98EA3160}"/>
          </ac:spMkLst>
        </pc:spChg>
        <pc:spChg chg="del mod topLvl">
          <ac:chgData name="Jeff Edmonds" userId="a8785b683ef20e23" providerId="LiveId" clId="{7028194E-11DF-4A91-A094-21013BD93BAB}" dt="2021-11-16T18:19:20.568" v="3500" actId="478"/>
          <ac:spMkLst>
            <pc:docMk/>
            <pc:sldMk cId="2632561110" sldId="2713"/>
            <ac:spMk id="1049633" creationId="{00000000-0000-0000-0000-000000000000}"/>
          </ac:spMkLst>
        </pc:spChg>
        <pc:grpChg chg="add del mod">
          <ac:chgData name="Jeff Edmonds" userId="a8785b683ef20e23" providerId="LiveId" clId="{7028194E-11DF-4A91-A094-21013BD93BAB}" dt="2021-11-16T18:19:17.590" v="3499" actId="165"/>
          <ac:grpSpMkLst>
            <pc:docMk/>
            <pc:sldMk cId="2632561110" sldId="2713"/>
            <ac:grpSpMk id="2" creationId="{2BADFFB6-39EE-48E1-9F55-F2F475536EBB}"/>
          </ac:grpSpMkLst>
        </pc:grpChg>
        <pc:grpChg chg="del mod">
          <ac:chgData name="Jeff Edmonds" userId="a8785b683ef20e23" providerId="LiveId" clId="{7028194E-11DF-4A91-A094-21013BD93BAB}" dt="2021-11-16T18:12:01.027" v="3279" actId="478"/>
          <ac:grpSpMkLst>
            <pc:docMk/>
            <pc:sldMk cId="2632561110" sldId="2713"/>
            <ac:grpSpMk id="4" creationId="{36E50E96-9157-419E-85DF-ABC48F432437}"/>
          </ac:grpSpMkLst>
        </pc:grpChg>
        <pc:grpChg chg="add mod topLvl">
          <ac:chgData name="Jeff Edmonds" userId="a8785b683ef20e23" providerId="LiveId" clId="{7028194E-11DF-4A91-A094-21013BD93BAB}" dt="2021-11-16T18:19:17.590" v="3499" actId="165"/>
          <ac:grpSpMkLst>
            <pc:docMk/>
            <pc:sldMk cId="2632561110" sldId="2713"/>
            <ac:grpSpMk id="21" creationId="{CCF82A3E-5519-4DDF-B6A5-FC26CF1B6C21}"/>
          </ac:grpSpMkLst>
        </pc:grpChg>
      </pc:sldChg>
      <pc:sldChg chg="addSp delSp modSp add mod ord delAnim modAnim">
        <pc:chgData name="Jeff Edmonds" userId="a8785b683ef20e23" providerId="LiveId" clId="{7028194E-11DF-4A91-A094-21013BD93BAB}" dt="2021-11-16T19:57:45.828" v="6190"/>
        <pc:sldMkLst>
          <pc:docMk/>
          <pc:sldMk cId="2022869224" sldId="2714"/>
        </pc:sldMkLst>
        <pc:spChg chg="del mod">
          <ac:chgData name="Jeff Edmonds" userId="a8785b683ef20e23" providerId="LiveId" clId="{7028194E-11DF-4A91-A094-21013BD93BAB}" dt="2021-11-16T18:56:44.813" v="4978" actId="478"/>
          <ac:spMkLst>
            <pc:docMk/>
            <pc:sldMk cId="2022869224" sldId="2714"/>
            <ac:spMk id="18" creationId="{E55DA143-9C8D-4DF6-A110-73FB92A50781}"/>
          </ac:spMkLst>
        </pc:spChg>
        <pc:spChg chg="del">
          <ac:chgData name="Jeff Edmonds" userId="a8785b683ef20e23" providerId="LiveId" clId="{7028194E-11DF-4A91-A094-21013BD93BAB}" dt="2021-11-16T18:14:30.691" v="3337" actId="478"/>
          <ac:spMkLst>
            <pc:docMk/>
            <pc:sldMk cId="2022869224" sldId="2714"/>
            <ac:spMk id="19" creationId="{8C202EC3-503E-43EA-9E48-16D14376960F}"/>
          </ac:spMkLst>
        </pc:spChg>
        <pc:spChg chg="del">
          <ac:chgData name="Jeff Edmonds" userId="a8785b683ef20e23" providerId="LiveId" clId="{7028194E-11DF-4A91-A094-21013BD93BAB}" dt="2021-11-16T18:13:50.645" v="3290" actId="478"/>
          <ac:spMkLst>
            <pc:docMk/>
            <pc:sldMk cId="2022869224" sldId="2714"/>
            <ac:spMk id="20" creationId="{C6AE9B5E-0F40-41B6-9D98-713D53D34DFA}"/>
          </ac:spMkLst>
        </pc:spChg>
        <pc:spChg chg="mod">
          <ac:chgData name="Jeff Edmonds" userId="a8785b683ef20e23" providerId="LiveId" clId="{7028194E-11DF-4A91-A094-21013BD93BAB}" dt="2021-11-16T18:14:03.435" v="3293" actId="21"/>
          <ac:spMkLst>
            <pc:docMk/>
            <pc:sldMk cId="2022869224" sldId="2714"/>
            <ac:spMk id="22" creationId="{C4B19F7A-3E66-4447-909B-95550DEBE60E}"/>
          </ac:spMkLst>
        </pc:spChg>
        <pc:spChg chg="mod">
          <ac:chgData name="Jeff Edmonds" userId="a8785b683ef20e23" providerId="LiveId" clId="{7028194E-11DF-4A91-A094-21013BD93BAB}" dt="2021-11-16T18:14:03.435" v="3293" actId="21"/>
          <ac:spMkLst>
            <pc:docMk/>
            <pc:sldMk cId="2022869224" sldId="2714"/>
            <ac:spMk id="23" creationId="{66DC9618-3D4C-4644-893C-CEA29BE25037}"/>
          </ac:spMkLst>
        </pc:spChg>
        <pc:spChg chg="mod">
          <ac:chgData name="Jeff Edmonds" userId="a8785b683ef20e23" providerId="LiveId" clId="{7028194E-11DF-4A91-A094-21013BD93BAB}" dt="2021-11-16T18:14:03.435" v="3293" actId="21"/>
          <ac:spMkLst>
            <pc:docMk/>
            <pc:sldMk cId="2022869224" sldId="2714"/>
            <ac:spMk id="24" creationId="{015175E3-C5C3-4814-BEA8-1810A208A711}"/>
          </ac:spMkLst>
        </pc:spChg>
        <pc:spChg chg="mod">
          <ac:chgData name="Jeff Edmonds" userId="a8785b683ef20e23" providerId="LiveId" clId="{7028194E-11DF-4A91-A094-21013BD93BAB}" dt="2021-11-16T18:14:03.435" v="3293" actId="21"/>
          <ac:spMkLst>
            <pc:docMk/>
            <pc:sldMk cId="2022869224" sldId="2714"/>
            <ac:spMk id="25" creationId="{2C850953-79D9-4741-B585-ABE19D53D024}"/>
          </ac:spMkLst>
        </pc:spChg>
        <pc:spChg chg="del">
          <ac:chgData name="Jeff Edmonds" userId="a8785b683ef20e23" providerId="LiveId" clId="{7028194E-11DF-4A91-A094-21013BD93BAB}" dt="2021-11-16T18:13:50.645" v="3290" actId="478"/>
          <ac:spMkLst>
            <pc:docMk/>
            <pc:sldMk cId="2022869224" sldId="2714"/>
            <ac:spMk id="26" creationId="{93328D09-8945-49B3-BF1B-CE9EE87F4437}"/>
          </ac:spMkLst>
        </pc:spChg>
        <pc:spChg chg="mod">
          <ac:chgData name="Jeff Edmonds" userId="a8785b683ef20e23" providerId="LiveId" clId="{7028194E-11DF-4A91-A094-21013BD93BAB}" dt="2021-11-16T18:14:03.435" v="3293" actId="21"/>
          <ac:spMkLst>
            <pc:docMk/>
            <pc:sldMk cId="2022869224" sldId="2714"/>
            <ac:spMk id="27" creationId="{9BE1C714-1014-499C-8685-2E7D98EA3160}"/>
          </ac:spMkLst>
        </pc:spChg>
        <pc:spChg chg="add mod">
          <ac:chgData name="Jeff Edmonds" userId="a8785b683ef20e23" providerId="LiveId" clId="{7028194E-11DF-4A91-A094-21013BD93BAB}" dt="2021-11-16T18:14:06.866" v="3294"/>
          <ac:spMkLst>
            <pc:docMk/>
            <pc:sldMk cId="2022869224" sldId="2714"/>
            <ac:spMk id="28" creationId="{3D5F44D2-F6F6-43FE-A68B-C57C07C6F3A5}"/>
          </ac:spMkLst>
        </pc:spChg>
        <pc:spChg chg="add del mod">
          <ac:chgData name="Jeff Edmonds" userId="a8785b683ef20e23" providerId="LiveId" clId="{7028194E-11DF-4A91-A094-21013BD93BAB}" dt="2021-11-16T18:17:00.402" v="3429" actId="478"/>
          <ac:spMkLst>
            <pc:docMk/>
            <pc:sldMk cId="2022869224" sldId="2714"/>
            <ac:spMk id="29" creationId="{99097235-6D17-49F5-907D-5CF484300BAA}"/>
          </ac:spMkLst>
        </pc:spChg>
        <pc:spChg chg="add del mod">
          <ac:chgData name="Jeff Edmonds" userId="a8785b683ef20e23" providerId="LiveId" clId="{7028194E-11DF-4A91-A094-21013BD93BAB}" dt="2021-11-16T18:56:41.786" v="4977" actId="478"/>
          <ac:spMkLst>
            <pc:docMk/>
            <pc:sldMk cId="2022869224" sldId="2714"/>
            <ac:spMk id="30" creationId="{E9485ACA-FA93-483D-92D6-81061ABD3161}"/>
          </ac:spMkLst>
        </pc:spChg>
        <pc:spChg chg="add mod">
          <ac:chgData name="Jeff Edmonds" userId="a8785b683ef20e23" providerId="LiveId" clId="{7028194E-11DF-4A91-A094-21013BD93BAB}" dt="2021-11-16T18:58:27.614" v="5200" actId="1036"/>
          <ac:spMkLst>
            <pc:docMk/>
            <pc:sldMk cId="2022869224" sldId="2714"/>
            <ac:spMk id="32" creationId="{3E6F0E93-41FA-43CB-9168-ED74111843FC}"/>
          </ac:spMkLst>
        </pc:spChg>
        <pc:spChg chg="mod">
          <ac:chgData name="Jeff Edmonds" userId="a8785b683ef20e23" providerId="LiveId" clId="{7028194E-11DF-4A91-A094-21013BD93BAB}" dt="2021-11-16T18:18:14.309" v="3478" actId="478"/>
          <ac:spMkLst>
            <pc:docMk/>
            <pc:sldMk cId="2022869224" sldId="2714"/>
            <ac:spMk id="34" creationId="{8500D826-C9AC-45E8-9794-E87DBB97D091}"/>
          </ac:spMkLst>
        </pc:spChg>
        <pc:spChg chg="mod">
          <ac:chgData name="Jeff Edmonds" userId="a8785b683ef20e23" providerId="LiveId" clId="{7028194E-11DF-4A91-A094-21013BD93BAB}" dt="2021-11-16T18:18:14.309" v="3478" actId="478"/>
          <ac:spMkLst>
            <pc:docMk/>
            <pc:sldMk cId="2022869224" sldId="2714"/>
            <ac:spMk id="35" creationId="{05BEBA1F-8686-484F-8CA2-EC447677E81A}"/>
          </ac:spMkLst>
        </pc:spChg>
        <pc:spChg chg="mod">
          <ac:chgData name="Jeff Edmonds" userId="a8785b683ef20e23" providerId="LiveId" clId="{7028194E-11DF-4A91-A094-21013BD93BAB}" dt="2021-11-16T18:18:14.309" v="3478" actId="478"/>
          <ac:spMkLst>
            <pc:docMk/>
            <pc:sldMk cId="2022869224" sldId="2714"/>
            <ac:spMk id="36" creationId="{86F7F788-D9F6-4A2E-B395-0720B963FD06}"/>
          </ac:spMkLst>
        </pc:spChg>
        <pc:spChg chg="del mod">
          <ac:chgData name="Jeff Edmonds" userId="a8785b683ef20e23" providerId="LiveId" clId="{7028194E-11DF-4A91-A094-21013BD93BAB}" dt="2021-11-16T18:18:14.309" v="3478" actId="478"/>
          <ac:spMkLst>
            <pc:docMk/>
            <pc:sldMk cId="2022869224" sldId="2714"/>
            <ac:spMk id="37" creationId="{601BE26A-35B6-4656-992E-1651AB806738}"/>
          </ac:spMkLst>
        </pc:spChg>
        <pc:spChg chg="del mod">
          <ac:chgData name="Jeff Edmonds" userId="a8785b683ef20e23" providerId="LiveId" clId="{7028194E-11DF-4A91-A094-21013BD93BAB}" dt="2021-11-16T18:18:12.325" v="3477" actId="478"/>
          <ac:spMkLst>
            <pc:docMk/>
            <pc:sldMk cId="2022869224" sldId="2714"/>
            <ac:spMk id="38" creationId="{F2C3CFC0-51DC-4970-A9C8-D6E52D9EB439}"/>
          </ac:spMkLst>
        </pc:spChg>
        <pc:spChg chg="add mod">
          <ac:chgData name="Jeff Edmonds" userId="a8785b683ef20e23" providerId="LiveId" clId="{7028194E-11DF-4A91-A094-21013BD93BAB}" dt="2021-11-16T18:57:03.778" v="5003" actId="1035"/>
          <ac:spMkLst>
            <pc:docMk/>
            <pc:sldMk cId="2022869224" sldId="2714"/>
            <ac:spMk id="39" creationId="{93C70603-EB04-4DE4-9DED-5917F9282C32}"/>
          </ac:spMkLst>
        </pc:spChg>
        <pc:spChg chg="mod">
          <ac:chgData name="Jeff Edmonds" userId="a8785b683ef20e23" providerId="LiveId" clId="{7028194E-11DF-4A91-A094-21013BD93BAB}" dt="2021-11-16T18:22:46.662" v="3841" actId="1038"/>
          <ac:spMkLst>
            <pc:docMk/>
            <pc:sldMk cId="2022869224" sldId="2714"/>
            <ac:spMk id="41" creationId="{0A91D48D-4AEE-41A2-99D9-4BE76B9A8BC0}"/>
          </ac:spMkLst>
        </pc:spChg>
        <pc:spChg chg="mod">
          <ac:chgData name="Jeff Edmonds" userId="a8785b683ef20e23" providerId="LiveId" clId="{7028194E-11DF-4A91-A094-21013BD93BAB}" dt="2021-11-16T18:22:46.662" v="3841" actId="1038"/>
          <ac:spMkLst>
            <pc:docMk/>
            <pc:sldMk cId="2022869224" sldId="2714"/>
            <ac:spMk id="42" creationId="{3D0FFC97-543F-4FF6-9A19-74ED6E9973F5}"/>
          </ac:spMkLst>
        </pc:spChg>
        <pc:spChg chg="mod">
          <ac:chgData name="Jeff Edmonds" userId="a8785b683ef20e23" providerId="LiveId" clId="{7028194E-11DF-4A91-A094-21013BD93BAB}" dt="2021-11-16T18:22:46.662" v="3841" actId="1038"/>
          <ac:spMkLst>
            <pc:docMk/>
            <pc:sldMk cId="2022869224" sldId="2714"/>
            <ac:spMk id="43" creationId="{C178DCC9-77B4-4F29-9B79-683AB6BAB211}"/>
          </ac:spMkLst>
        </pc:spChg>
        <pc:spChg chg="mod">
          <ac:chgData name="Jeff Edmonds" userId="a8785b683ef20e23" providerId="LiveId" clId="{7028194E-11DF-4A91-A094-21013BD93BAB}" dt="2021-11-16T18:23:08.414" v="3854" actId="6549"/>
          <ac:spMkLst>
            <pc:docMk/>
            <pc:sldMk cId="2022869224" sldId="2714"/>
            <ac:spMk id="44" creationId="{FAF795FE-DC47-4377-9621-6A882C9CE506}"/>
          </ac:spMkLst>
        </pc:spChg>
        <pc:spChg chg="add mod">
          <ac:chgData name="Jeff Edmonds" userId="a8785b683ef20e23" providerId="LiveId" clId="{7028194E-11DF-4A91-A094-21013BD93BAB}" dt="2021-11-16T19:56:38.198" v="6186" actId="1038"/>
          <ac:spMkLst>
            <pc:docMk/>
            <pc:sldMk cId="2022869224" sldId="2714"/>
            <ac:spMk id="45" creationId="{0AA6001E-51B8-4A8C-A348-F701566D04A2}"/>
          </ac:spMkLst>
        </pc:spChg>
        <pc:spChg chg="add mod">
          <ac:chgData name="Jeff Edmonds" userId="a8785b683ef20e23" providerId="LiveId" clId="{7028194E-11DF-4A91-A094-21013BD93BAB}" dt="2021-11-16T19:56:38.198" v="6186" actId="1038"/>
          <ac:spMkLst>
            <pc:docMk/>
            <pc:sldMk cId="2022869224" sldId="2714"/>
            <ac:spMk id="46" creationId="{9590EF49-8F8C-4821-8E96-7D97C1DE8F89}"/>
          </ac:spMkLst>
        </pc:spChg>
        <pc:spChg chg="add mod">
          <ac:chgData name="Jeff Edmonds" userId="a8785b683ef20e23" providerId="LiveId" clId="{7028194E-11DF-4A91-A094-21013BD93BAB}" dt="2021-11-16T18:57:03.778" v="5003" actId="1035"/>
          <ac:spMkLst>
            <pc:docMk/>
            <pc:sldMk cId="2022869224" sldId="2714"/>
            <ac:spMk id="47" creationId="{3EE796A2-6E48-4C18-8D20-0EA8FD91E334}"/>
          </ac:spMkLst>
        </pc:spChg>
        <pc:spChg chg="add mod">
          <ac:chgData name="Jeff Edmonds" userId="a8785b683ef20e23" providerId="LiveId" clId="{7028194E-11DF-4A91-A094-21013BD93BAB}" dt="2021-11-16T18:57:03.778" v="5003" actId="1035"/>
          <ac:spMkLst>
            <pc:docMk/>
            <pc:sldMk cId="2022869224" sldId="2714"/>
            <ac:spMk id="48" creationId="{329C2611-EF7C-41F7-A821-3BD36ABAFE25}"/>
          </ac:spMkLst>
        </pc:spChg>
        <pc:spChg chg="add mod">
          <ac:chgData name="Jeff Edmonds" userId="a8785b683ef20e23" providerId="LiveId" clId="{7028194E-11DF-4A91-A094-21013BD93BAB}" dt="2021-11-16T18:58:20.184" v="5180" actId="1036"/>
          <ac:spMkLst>
            <pc:docMk/>
            <pc:sldMk cId="2022869224" sldId="2714"/>
            <ac:spMk id="49" creationId="{993BB16C-3C59-42ED-B819-E2D8C513D8E8}"/>
          </ac:spMkLst>
        </pc:spChg>
        <pc:spChg chg="add mod">
          <ac:chgData name="Jeff Edmonds" userId="a8785b683ef20e23" providerId="LiveId" clId="{7028194E-11DF-4A91-A094-21013BD93BAB}" dt="2021-11-16T18:58:20.184" v="5180" actId="1036"/>
          <ac:spMkLst>
            <pc:docMk/>
            <pc:sldMk cId="2022869224" sldId="2714"/>
            <ac:spMk id="50" creationId="{174E7D91-3DE1-44AD-8CF2-1D03655C91E1}"/>
          </ac:spMkLst>
        </pc:spChg>
        <pc:spChg chg="add mod">
          <ac:chgData name="Jeff Edmonds" userId="a8785b683ef20e23" providerId="LiveId" clId="{7028194E-11DF-4A91-A094-21013BD93BAB}" dt="2021-11-16T18:58:20.184" v="5180" actId="1036"/>
          <ac:spMkLst>
            <pc:docMk/>
            <pc:sldMk cId="2022869224" sldId="2714"/>
            <ac:spMk id="51" creationId="{CD300F66-6B71-4555-885A-3D2C54732357}"/>
          </ac:spMkLst>
        </pc:spChg>
        <pc:spChg chg="add del mod">
          <ac:chgData name="Jeff Edmonds" userId="a8785b683ef20e23" providerId="LiveId" clId="{7028194E-11DF-4A91-A094-21013BD93BAB}" dt="2021-11-16T18:37:29.105" v="4547" actId="21"/>
          <ac:spMkLst>
            <pc:docMk/>
            <pc:sldMk cId="2022869224" sldId="2714"/>
            <ac:spMk id="52" creationId="{DDC0D016-3E25-40DC-AEF4-48B9990B4C48}"/>
          </ac:spMkLst>
        </pc:spChg>
        <pc:spChg chg="mod">
          <ac:chgData name="Jeff Edmonds" userId="a8785b683ef20e23" providerId="LiveId" clId="{7028194E-11DF-4A91-A094-21013BD93BAB}" dt="2021-11-16T18:57:03.778" v="5003" actId="1035"/>
          <ac:spMkLst>
            <pc:docMk/>
            <pc:sldMk cId="2022869224" sldId="2714"/>
            <ac:spMk id="54" creationId="{1C9A3668-E065-4920-98C3-CCB70846BD2B}"/>
          </ac:spMkLst>
        </pc:spChg>
        <pc:spChg chg="mod">
          <ac:chgData name="Jeff Edmonds" userId="a8785b683ef20e23" providerId="LiveId" clId="{7028194E-11DF-4A91-A094-21013BD93BAB}" dt="2021-11-16T18:57:03.778" v="5003" actId="1035"/>
          <ac:spMkLst>
            <pc:docMk/>
            <pc:sldMk cId="2022869224" sldId="2714"/>
            <ac:spMk id="55" creationId="{0F7FD444-2BC6-469C-92F2-AD8ABA9EE75C}"/>
          </ac:spMkLst>
        </pc:spChg>
        <pc:spChg chg="mod">
          <ac:chgData name="Jeff Edmonds" userId="a8785b683ef20e23" providerId="LiveId" clId="{7028194E-11DF-4A91-A094-21013BD93BAB}" dt="2021-11-16T18:57:03.778" v="5003" actId="1035"/>
          <ac:spMkLst>
            <pc:docMk/>
            <pc:sldMk cId="2022869224" sldId="2714"/>
            <ac:spMk id="56" creationId="{117D719C-481F-44A6-A945-B7182D90856E}"/>
          </ac:spMkLst>
        </pc:spChg>
        <pc:spChg chg="del mod">
          <ac:chgData name="Jeff Edmonds" userId="a8785b683ef20e23" providerId="LiveId" clId="{7028194E-11DF-4A91-A094-21013BD93BAB}" dt="2021-11-16T18:52:13.893" v="4949" actId="478"/>
          <ac:spMkLst>
            <pc:docMk/>
            <pc:sldMk cId="2022869224" sldId="2714"/>
            <ac:spMk id="59" creationId="{C206BEF6-4847-4416-AE15-95E26120F6BF}"/>
          </ac:spMkLst>
        </pc:spChg>
        <pc:spChg chg="mod">
          <ac:chgData name="Jeff Edmonds" userId="a8785b683ef20e23" providerId="LiveId" clId="{7028194E-11DF-4A91-A094-21013BD93BAB}" dt="2021-11-16T18:57:03.778" v="5003" actId="1035"/>
          <ac:spMkLst>
            <pc:docMk/>
            <pc:sldMk cId="2022869224" sldId="2714"/>
            <ac:spMk id="60" creationId="{A226CD4E-9E40-40EF-A2DF-4DBE72909337}"/>
          </ac:spMkLst>
        </pc:spChg>
        <pc:spChg chg="mod">
          <ac:chgData name="Jeff Edmonds" userId="a8785b683ef20e23" providerId="LiveId" clId="{7028194E-11DF-4A91-A094-21013BD93BAB}" dt="2021-11-16T18:57:03.778" v="5003" actId="1035"/>
          <ac:spMkLst>
            <pc:docMk/>
            <pc:sldMk cId="2022869224" sldId="2714"/>
            <ac:spMk id="61" creationId="{685EDAAA-E137-481F-A9D6-65BD51082F29}"/>
          </ac:spMkLst>
        </pc:spChg>
        <pc:spChg chg="mod">
          <ac:chgData name="Jeff Edmonds" userId="a8785b683ef20e23" providerId="LiveId" clId="{7028194E-11DF-4A91-A094-21013BD93BAB}" dt="2021-11-16T18:57:03.778" v="5003" actId="1035"/>
          <ac:spMkLst>
            <pc:docMk/>
            <pc:sldMk cId="2022869224" sldId="2714"/>
            <ac:spMk id="62" creationId="{AFDC32AF-0775-483F-A8EE-7BB7C1632EF9}"/>
          </ac:spMkLst>
        </pc:spChg>
        <pc:spChg chg="add del mod">
          <ac:chgData name="Jeff Edmonds" userId="a8785b683ef20e23" providerId="LiveId" clId="{7028194E-11DF-4A91-A094-21013BD93BAB}" dt="2021-11-16T18:57:53.641" v="5162"/>
          <ac:spMkLst>
            <pc:docMk/>
            <pc:sldMk cId="2022869224" sldId="2714"/>
            <ac:spMk id="63" creationId="{3CF668D1-42D7-4E0D-A826-9F832D751863}"/>
          </ac:spMkLst>
        </pc:spChg>
        <pc:spChg chg="add del mod">
          <ac:chgData name="Jeff Edmonds" userId="a8785b683ef20e23" providerId="LiveId" clId="{7028194E-11DF-4A91-A094-21013BD93BAB}" dt="2021-11-16T18:57:53.641" v="5162"/>
          <ac:spMkLst>
            <pc:docMk/>
            <pc:sldMk cId="2022869224" sldId="2714"/>
            <ac:spMk id="64" creationId="{E58A874C-64E5-4BF1-A333-FEFAB64DAC03}"/>
          </ac:spMkLst>
        </pc:spChg>
        <pc:spChg chg="mod">
          <ac:chgData name="Jeff Edmonds" userId="a8785b683ef20e23" providerId="LiveId" clId="{7028194E-11DF-4A91-A094-21013BD93BAB}" dt="2021-11-16T19:55:52.007" v="6163" actId="1035"/>
          <ac:spMkLst>
            <pc:docMk/>
            <pc:sldMk cId="2022869224" sldId="2714"/>
            <ac:spMk id="66" creationId="{3203F1CF-2C8F-4BCC-BA05-8B187F8F94F0}"/>
          </ac:spMkLst>
        </pc:spChg>
        <pc:spChg chg="mod">
          <ac:chgData name="Jeff Edmonds" userId="a8785b683ef20e23" providerId="LiveId" clId="{7028194E-11DF-4A91-A094-21013BD93BAB}" dt="2021-11-16T19:55:52.007" v="6163" actId="1035"/>
          <ac:spMkLst>
            <pc:docMk/>
            <pc:sldMk cId="2022869224" sldId="2714"/>
            <ac:spMk id="67" creationId="{76BE2DFC-ED96-4239-8E8F-160C5E1149A2}"/>
          </ac:spMkLst>
        </pc:spChg>
        <pc:spChg chg="mod">
          <ac:chgData name="Jeff Edmonds" userId="a8785b683ef20e23" providerId="LiveId" clId="{7028194E-11DF-4A91-A094-21013BD93BAB}" dt="2021-11-16T19:55:52.007" v="6163" actId="1035"/>
          <ac:spMkLst>
            <pc:docMk/>
            <pc:sldMk cId="2022869224" sldId="2714"/>
            <ac:spMk id="68" creationId="{7B81BA18-D786-43E7-93BE-E57ED2273FFA}"/>
          </ac:spMkLst>
        </pc:spChg>
        <pc:spChg chg="mod">
          <ac:chgData name="Jeff Edmonds" userId="a8785b683ef20e23" providerId="LiveId" clId="{7028194E-11DF-4A91-A094-21013BD93BAB}" dt="2021-11-16T19:56:32.949" v="6185" actId="1038"/>
          <ac:spMkLst>
            <pc:docMk/>
            <pc:sldMk cId="2022869224" sldId="2714"/>
            <ac:spMk id="70" creationId="{CFCC822D-8E13-4DE8-B860-140BC65A27EC}"/>
          </ac:spMkLst>
        </pc:spChg>
        <pc:spChg chg="mod">
          <ac:chgData name="Jeff Edmonds" userId="a8785b683ef20e23" providerId="LiveId" clId="{7028194E-11DF-4A91-A094-21013BD93BAB}" dt="2021-11-16T19:56:32.949" v="6185" actId="1038"/>
          <ac:spMkLst>
            <pc:docMk/>
            <pc:sldMk cId="2022869224" sldId="2714"/>
            <ac:spMk id="71" creationId="{DAE07558-CB56-49F6-AC5D-C0EC4DE44F34}"/>
          </ac:spMkLst>
        </pc:spChg>
        <pc:spChg chg="mod">
          <ac:chgData name="Jeff Edmonds" userId="a8785b683ef20e23" providerId="LiveId" clId="{7028194E-11DF-4A91-A094-21013BD93BAB}" dt="2021-11-16T19:56:32.949" v="6185" actId="1038"/>
          <ac:spMkLst>
            <pc:docMk/>
            <pc:sldMk cId="2022869224" sldId="2714"/>
            <ac:spMk id="72" creationId="{AFDAF032-7512-478F-BE53-AA55C2003F43}"/>
          </ac:spMkLst>
        </pc:spChg>
        <pc:spChg chg="del mod">
          <ac:chgData name="Jeff Edmonds" userId="a8785b683ef20e23" providerId="LiveId" clId="{7028194E-11DF-4A91-A094-21013BD93BAB}" dt="2021-11-16T18:14:03.435" v="3293" actId="21"/>
          <ac:spMkLst>
            <pc:docMk/>
            <pc:sldMk cId="2022869224" sldId="2714"/>
            <ac:spMk id="1049633" creationId="{00000000-0000-0000-0000-000000000000}"/>
          </ac:spMkLst>
        </pc:spChg>
        <pc:grpChg chg="add del mod">
          <ac:chgData name="Jeff Edmonds" userId="a8785b683ef20e23" providerId="LiveId" clId="{7028194E-11DF-4A91-A094-21013BD93BAB}" dt="2021-11-16T18:14:12.140" v="3295" actId="478"/>
          <ac:grpSpMkLst>
            <pc:docMk/>
            <pc:sldMk cId="2022869224" sldId="2714"/>
            <ac:grpSpMk id="2" creationId="{2BADFFB6-39EE-48E1-9F55-F2F475536EBB}"/>
          </ac:grpSpMkLst>
        </pc:grpChg>
        <pc:grpChg chg="del">
          <ac:chgData name="Jeff Edmonds" userId="a8785b683ef20e23" providerId="LiveId" clId="{7028194E-11DF-4A91-A094-21013BD93BAB}" dt="2021-11-16T18:13:50.645" v="3290" actId="478"/>
          <ac:grpSpMkLst>
            <pc:docMk/>
            <pc:sldMk cId="2022869224" sldId="2714"/>
            <ac:grpSpMk id="9" creationId="{1AAB089F-E85D-4780-92F7-3E825D667BD5}"/>
          </ac:grpSpMkLst>
        </pc:grpChg>
        <pc:grpChg chg="mod">
          <ac:chgData name="Jeff Edmonds" userId="a8785b683ef20e23" providerId="LiveId" clId="{7028194E-11DF-4A91-A094-21013BD93BAB}" dt="2021-11-16T18:14:03.435" v="3293" actId="21"/>
          <ac:grpSpMkLst>
            <pc:docMk/>
            <pc:sldMk cId="2022869224" sldId="2714"/>
            <ac:grpSpMk id="21" creationId="{CCF82A3E-5519-4DDF-B6A5-FC26CF1B6C21}"/>
          </ac:grpSpMkLst>
        </pc:grpChg>
        <pc:grpChg chg="add del mod">
          <ac:chgData name="Jeff Edmonds" userId="a8785b683ef20e23" providerId="LiveId" clId="{7028194E-11DF-4A91-A094-21013BD93BAB}" dt="2021-11-16T18:51:34.134" v="4882" actId="478"/>
          <ac:grpSpMkLst>
            <pc:docMk/>
            <pc:sldMk cId="2022869224" sldId="2714"/>
            <ac:grpSpMk id="33" creationId="{C1CB33C6-7F6F-48FC-A675-B779D4AAFF47}"/>
          </ac:grpSpMkLst>
        </pc:grpChg>
        <pc:grpChg chg="add del mod">
          <ac:chgData name="Jeff Edmonds" userId="a8785b683ef20e23" providerId="LiveId" clId="{7028194E-11DF-4A91-A094-21013BD93BAB}" dt="2021-11-16T18:51:46.600" v="4905" actId="478"/>
          <ac:grpSpMkLst>
            <pc:docMk/>
            <pc:sldMk cId="2022869224" sldId="2714"/>
            <ac:grpSpMk id="40" creationId="{FD2A68AD-AB51-427F-9439-4185D67BC422}"/>
          </ac:grpSpMkLst>
        </pc:grpChg>
        <pc:grpChg chg="add del mod">
          <ac:chgData name="Jeff Edmonds" userId="a8785b683ef20e23" providerId="LiveId" clId="{7028194E-11DF-4A91-A094-21013BD93BAB}" dt="2021-11-16T19:55:19.006" v="6118" actId="478"/>
          <ac:grpSpMkLst>
            <pc:docMk/>
            <pc:sldMk cId="2022869224" sldId="2714"/>
            <ac:grpSpMk id="53" creationId="{3B235A20-B0A5-489B-8F58-B855B6AD9BB1}"/>
          </ac:grpSpMkLst>
        </pc:grpChg>
        <pc:grpChg chg="add del mod">
          <ac:chgData name="Jeff Edmonds" userId="a8785b683ef20e23" providerId="LiveId" clId="{7028194E-11DF-4A91-A094-21013BD93BAB}" dt="2021-11-16T18:52:13.893" v="4949" actId="478"/>
          <ac:grpSpMkLst>
            <pc:docMk/>
            <pc:sldMk cId="2022869224" sldId="2714"/>
            <ac:grpSpMk id="57" creationId="{F7691C5A-12F7-4FE1-8FD1-D8E0883587A1}"/>
          </ac:grpSpMkLst>
        </pc:grpChg>
        <pc:grpChg chg="del mod">
          <ac:chgData name="Jeff Edmonds" userId="a8785b683ef20e23" providerId="LiveId" clId="{7028194E-11DF-4A91-A094-21013BD93BAB}" dt="2021-11-16T19:56:08.661" v="6164" actId="478"/>
          <ac:grpSpMkLst>
            <pc:docMk/>
            <pc:sldMk cId="2022869224" sldId="2714"/>
            <ac:grpSpMk id="58" creationId="{65EBFFC9-EA8A-43BD-A0AB-5A370E9EAA75}"/>
          </ac:grpSpMkLst>
        </pc:grpChg>
        <pc:grpChg chg="add mod">
          <ac:chgData name="Jeff Edmonds" userId="a8785b683ef20e23" providerId="LiveId" clId="{7028194E-11DF-4A91-A094-21013BD93BAB}" dt="2021-11-16T19:55:52.007" v="6163" actId="1035"/>
          <ac:grpSpMkLst>
            <pc:docMk/>
            <pc:sldMk cId="2022869224" sldId="2714"/>
            <ac:grpSpMk id="65" creationId="{CF80A1D3-4986-44C7-B75D-537EB0E9740A}"/>
          </ac:grpSpMkLst>
        </pc:grpChg>
        <pc:grpChg chg="add mod">
          <ac:chgData name="Jeff Edmonds" userId="a8785b683ef20e23" providerId="LiveId" clId="{7028194E-11DF-4A91-A094-21013BD93BAB}" dt="2021-11-16T19:56:32.949" v="6185" actId="1038"/>
          <ac:grpSpMkLst>
            <pc:docMk/>
            <pc:sldMk cId="2022869224" sldId="2714"/>
            <ac:grpSpMk id="69" creationId="{266894A7-FBE5-499F-94B1-76C4BB0C1A83}"/>
          </ac:grpSpMkLst>
        </pc:grpChg>
      </pc:sldChg>
      <pc:sldChg chg="addSp delSp add del modAnim">
        <pc:chgData name="Jeff Edmonds" userId="a8785b683ef20e23" providerId="LiveId" clId="{7028194E-11DF-4A91-A094-21013BD93BAB}" dt="2021-11-16T18:13:01.048" v="3287" actId="47"/>
        <pc:sldMkLst>
          <pc:docMk/>
          <pc:sldMk cId="4192211852" sldId="2714"/>
        </pc:sldMkLst>
        <pc:spChg chg="del">
          <ac:chgData name="Jeff Edmonds" userId="a8785b683ef20e23" providerId="LiveId" clId="{7028194E-11DF-4A91-A094-21013BD93BAB}" dt="2021-11-16T18:11:26.713" v="3278" actId="478"/>
          <ac:spMkLst>
            <pc:docMk/>
            <pc:sldMk cId="4192211852" sldId="2714"/>
            <ac:spMk id="30" creationId="{3EA4F25C-FD74-4495-98F1-7C3FC1FFF0A8}"/>
          </ac:spMkLst>
        </pc:spChg>
        <pc:spChg chg="add del">
          <ac:chgData name="Jeff Edmonds" userId="a8785b683ef20e23" providerId="LiveId" clId="{7028194E-11DF-4A91-A094-21013BD93BAB}" dt="2021-11-16T18:11:23.194" v="3277" actId="478"/>
          <ac:spMkLst>
            <pc:docMk/>
            <pc:sldMk cId="4192211852" sldId="2714"/>
            <ac:spMk id="33" creationId="{A83A7668-2E22-4D90-B88F-FCA398CAA699}"/>
          </ac:spMkLst>
        </pc:spChg>
      </pc:sldChg>
      <pc:sldChg chg="addSp delSp modSp add del mod modAnim">
        <pc:chgData name="Jeff Edmonds" userId="a8785b683ef20e23" providerId="LiveId" clId="{7028194E-11DF-4A91-A094-21013BD93BAB}" dt="2021-11-16T19:01:02.529" v="5320" actId="47"/>
        <pc:sldMkLst>
          <pc:docMk/>
          <pc:sldMk cId="1189627832" sldId="2715"/>
        </pc:sldMkLst>
        <pc:spChg chg="add del mod">
          <ac:chgData name="Jeff Edmonds" userId="a8785b683ef20e23" providerId="LiveId" clId="{7028194E-11DF-4A91-A094-21013BD93BAB}" dt="2021-11-16T18:40:04.823" v="4618" actId="478"/>
          <ac:spMkLst>
            <pc:docMk/>
            <pc:sldMk cId="1189627832" sldId="2715"/>
            <ac:spMk id="24" creationId="{1BE94A48-0911-4DBC-AC4E-E9FAA6FC3A21}"/>
          </ac:spMkLst>
        </pc:spChg>
        <pc:spChg chg="add del mod">
          <ac:chgData name="Jeff Edmonds" userId="a8785b683ef20e23" providerId="LiveId" clId="{7028194E-11DF-4A91-A094-21013BD93BAB}" dt="2021-11-16T18:57:54.044" v="5163" actId="21"/>
          <ac:spMkLst>
            <pc:docMk/>
            <pc:sldMk cId="1189627832" sldId="2715"/>
            <ac:spMk id="25" creationId="{58B96440-FEF8-4EE7-BA9F-84883D3C55C2}"/>
          </ac:spMkLst>
        </pc:spChg>
        <pc:spChg chg="add del mod">
          <ac:chgData name="Jeff Edmonds" userId="a8785b683ef20e23" providerId="LiveId" clId="{7028194E-11DF-4A91-A094-21013BD93BAB}" dt="2021-11-16T18:57:54.044" v="5163" actId="21"/>
          <ac:spMkLst>
            <pc:docMk/>
            <pc:sldMk cId="1189627832" sldId="2715"/>
            <ac:spMk id="26" creationId="{A34B5205-C81D-4D4B-8B2D-193974FFDE0B}"/>
          </ac:spMkLst>
        </pc:spChg>
        <pc:spChg chg="mod">
          <ac:chgData name="Jeff Edmonds" userId="a8785b683ef20e23" providerId="LiveId" clId="{7028194E-11DF-4A91-A094-21013BD93BAB}" dt="2021-11-16T18:54:17.637" v="4963"/>
          <ac:spMkLst>
            <pc:docMk/>
            <pc:sldMk cId="1189627832" sldId="2715"/>
            <ac:spMk id="29" creationId="{A3854B1D-5376-413E-9B61-E812FEA1029D}"/>
          </ac:spMkLst>
        </pc:spChg>
        <pc:spChg chg="mod">
          <ac:chgData name="Jeff Edmonds" userId="a8785b683ef20e23" providerId="LiveId" clId="{7028194E-11DF-4A91-A094-21013BD93BAB}" dt="2021-11-16T18:54:17.637" v="4963"/>
          <ac:spMkLst>
            <pc:docMk/>
            <pc:sldMk cId="1189627832" sldId="2715"/>
            <ac:spMk id="37" creationId="{C73DA7D9-04B1-427E-8C27-349819B28A82}"/>
          </ac:spMkLst>
        </pc:spChg>
        <pc:spChg chg="mod">
          <ac:chgData name="Jeff Edmonds" userId="a8785b683ef20e23" providerId="LiveId" clId="{7028194E-11DF-4A91-A094-21013BD93BAB}" dt="2021-11-16T18:54:17.637" v="4963"/>
          <ac:spMkLst>
            <pc:docMk/>
            <pc:sldMk cId="1189627832" sldId="2715"/>
            <ac:spMk id="38" creationId="{C2D7B627-560C-4803-A48E-BC164A04A00C}"/>
          </ac:spMkLst>
        </pc:spChg>
        <pc:spChg chg="del">
          <ac:chgData name="Jeff Edmonds" userId="a8785b683ef20e23" providerId="LiveId" clId="{7028194E-11DF-4A91-A094-21013BD93BAB}" dt="2021-11-16T18:36:53.282" v="4520" actId="478"/>
          <ac:spMkLst>
            <pc:docMk/>
            <pc:sldMk cId="1189627832" sldId="2715"/>
            <ac:spMk id="39" creationId="{93C70603-EB04-4DE4-9DED-5917F9282C32}"/>
          </ac:spMkLst>
        </pc:spChg>
        <pc:spChg chg="del">
          <ac:chgData name="Jeff Edmonds" userId="a8785b683ef20e23" providerId="LiveId" clId="{7028194E-11DF-4A91-A094-21013BD93BAB}" dt="2021-11-16T18:36:53.282" v="4520" actId="478"/>
          <ac:spMkLst>
            <pc:docMk/>
            <pc:sldMk cId="1189627832" sldId="2715"/>
            <ac:spMk id="45" creationId="{0AA6001E-51B8-4A8C-A348-F701566D04A2}"/>
          </ac:spMkLst>
        </pc:spChg>
        <pc:spChg chg="del">
          <ac:chgData name="Jeff Edmonds" userId="a8785b683ef20e23" providerId="LiveId" clId="{7028194E-11DF-4A91-A094-21013BD93BAB}" dt="2021-11-16T18:36:53.282" v="4520" actId="478"/>
          <ac:spMkLst>
            <pc:docMk/>
            <pc:sldMk cId="1189627832" sldId="2715"/>
            <ac:spMk id="46" creationId="{9590EF49-8F8C-4821-8E96-7D97C1DE8F89}"/>
          </ac:spMkLst>
        </pc:spChg>
        <pc:spChg chg="del">
          <ac:chgData name="Jeff Edmonds" userId="a8785b683ef20e23" providerId="LiveId" clId="{7028194E-11DF-4A91-A094-21013BD93BAB}" dt="2021-11-16T18:36:53.282" v="4520" actId="478"/>
          <ac:spMkLst>
            <pc:docMk/>
            <pc:sldMk cId="1189627832" sldId="2715"/>
            <ac:spMk id="47" creationId="{3EE796A2-6E48-4C18-8D20-0EA8FD91E334}"/>
          </ac:spMkLst>
        </pc:spChg>
        <pc:spChg chg="del">
          <ac:chgData name="Jeff Edmonds" userId="a8785b683ef20e23" providerId="LiveId" clId="{7028194E-11DF-4A91-A094-21013BD93BAB}" dt="2021-11-16T18:36:53.282" v="4520" actId="478"/>
          <ac:spMkLst>
            <pc:docMk/>
            <pc:sldMk cId="1189627832" sldId="2715"/>
            <ac:spMk id="48" creationId="{329C2611-EF7C-41F7-A821-3BD36ABAFE25}"/>
          </ac:spMkLst>
        </pc:spChg>
        <pc:spChg chg="del mod">
          <ac:chgData name="Jeff Edmonds" userId="a8785b683ef20e23" providerId="LiveId" clId="{7028194E-11DF-4A91-A094-21013BD93BAB}" dt="2021-11-16T18:40:08.218" v="4621"/>
          <ac:spMkLst>
            <pc:docMk/>
            <pc:sldMk cId="1189627832" sldId="2715"/>
            <ac:spMk id="49" creationId="{993BB16C-3C59-42ED-B819-E2D8C513D8E8}"/>
          </ac:spMkLst>
        </pc:spChg>
        <pc:spChg chg="del">
          <ac:chgData name="Jeff Edmonds" userId="a8785b683ef20e23" providerId="LiveId" clId="{7028194E-11DF-4A91-A094-21013BD93BAB}" dt="2021-11-16T18:36:56.082" v="4521" actId="478"/>
          <ac:spMkLst>
            <pc:docMk/>
            <pc:sldMk cId="1189627832" sldId="2715"/>
            <ac:spMk id="50" creationId="{174E7D91-3DE1-44AD-8CF2-1D03655C91E1}"/>
          </ac:spMkLst>
        </pc:spChg>
        <pc:spChg chg="del mod">
          <ac:chgData name="Jeff Edmonds" userId="a8785b683ef20e23" providerId="LiveId" clId="{7028194E-11DF-4A91-A094-21013BD93BAB}" dt="2021-11-16T18:37:10.811" v="4526" actId="21"/>
          <ac:spMkLst>
            <pc:docMk/>
            <pc:sldMk cId="1189627832" sldId="2715"/>
            <ac:spMk id="51" creationId="{CD300F66-6B71-4555-885A-3D2C54732357}"/>
          </ac:spMkLst>
        </pc:spChg>
        <pc:grpChg chg="add mod">
          <ac:chgData name="Jeff Edmonds" userId="a8785b683ef20e23" providerId="LiveId" clId="{7028194E-11DF-4A91-A094-21013BD93BAB}" dt="2021-11-16T18:54:17.637" v="4963"/>
          <ac:grpSpMkLst>
            <pc:docMk/>
            <pc:sldMk cId="1189627832" sldId="2715"/>
            <ac:grpSpMk id="27" creationId="{C9C5ECD2-1843-4737-853B-53E0928C449F}"/>
          </ac:grpSpMkLst>
        </pc:grpChg>
        <pc:grpChg chg="del">
          <ac:chgData name="Jeff Edmonds" userId="a8785b683ef20e23" providerId="LiveId" clId="{7028194E-11DF-4A91-A094-21013BD93BAB}" dt="2021-11-16T18:54:09.738" v="4962" actId="478"/>
          <ac:grpSpMkLst>
            <pc:docMk/>
            <pc:sldMk cId="1189627832" sldId="2715"/>
            <ac:grpSpMk id="33" creationId="{C1CB33C6-7F6F-48FC-A675-B779D4AAFF47}"/>
          </ac:grpSpMkLst>
        </pc:grpChg>
        <pc:grpChg chg="del">
          <ac:chgData name="Jeff Edmonds" userId="a8785b683ef20e23" providerId="LiveId" clId="{7028194E-11DF-4A91-A094-21013BD93BAB}" dt="2021-11-16T18:36:45.993" v="4519" actId="478"/>
          <ac:grpSpMkLst>
            <pc:docMk/>
            <pc:sldMk cId="1189627832" sldId="2715"/>
            <ac:grpSpMk id="40" creationId="{FD2A68AD-AB51-427F-9439-4185D67BC422}"/>
          </ac:grpSpMkLst>
        </pc:grpChg>
      </pc:sldChg>
      <pc:sldChg chg="addSp delSp modSp add del modAnim">
        <pc:chgData name="Jeff Edmonds" userId="a8785b683ef20e23" providerId="LiveId" clId="{7028194E-11DF-4A91-A094-21013BD93BAB}" dt="2021-11-16T18:48:21.944" v="4864" actId="47"/>
        <pc:sldMkLst>
          <pc:docMk/>
          <pc:sldMk cId="483081597" sldId="2716"/>
        </pc:sldMkLst>
        <pc:spChg chg="mod">
          <ac:chgData name="Jeff Edmonds" userId="a8785b683ef20e23" providerId="LiveId" clId="{7028194E-11DF-4A91-A094-21013BD93BAB}" dt="2021-11-16T18:48:17.411" v="4863"/>
          <ac:spMkLst>
            <pc:docMk/>
            <pc:sldMk cId="483081597" sldId="2716"/>
            <ac:spMk id="24" creationId="{85186F41-C699-48EC-92EF-5417988687C5}"/>
          </ac:spMkLst>
        </pc:spChg>
        <pc:spChg chg="mod">
          <ac:chgData name="Jeff Edmonds" userId="a8785b683ef20e23" providerId="LiveId" clId="{7028194E-11DF-4A91-A094-21013BD93BAB}" dt="2021-11-16T18:48:17.411" v="4863"/>
          <ac:spMkLst>
            <pc:docMk/>
            <pc:sldMk cId="483081597" sldId="2716"/>
            <ac:spMk id="25" creationId="{8F270BD4-6BC2-49EA-A352-E73D9C14DA6A}"/>
          </ac:spMkLst>
        </pc:spChg>
        <pc:spChg chg="mod">
          <ac:chgData name="Jeff Edmonds" userId="a8785b683ef20e23" providerId="LiveId" clId="{7028194E-11DF-4A91-A094-21013BD93BAB}" dt="2021-11-16T18:48:17.411" v="4863"/>
          <ac:spMkLst>
            <pc:docMk/>
            <pc:sldMk cId="483081597" sldId="2716"/>
            <ac:spMk id="26" creationId="{54178635-D578-410F-A8A9-18B56D4C0CD0}"/>
          </ac:spMkLst>
        </pc:spChg>
        <pc:spChg chg="mod">
          <ac:chgData name="Jeff Edmonds" userId="a8785b683ef20e23" providerId="LiveId" clId="{7028194E-11DF-4A91-A094-21013BD93BAB}" dt="2021-11-16T18:48:17.411" v="4863"/>
          <ac:spMkLst>
            <pc:docMk/>
            <pc:sldMk cId="483081597" sldId="2716"/>
            <ac:spMk id="27" creationId="{E9B8A9C6-55C8-4C36-B635-6ED229F88671}"/>
          </ac:spMkLst>
        </pc:spChg>
        <pc:spChg chg="mod">
          <ac:chgData name="Jeff Edmonds" userId="a8785b683ef20e23" providerId="LiveId" clId="{7028194E-11DF-4A91-A094-21013BD93BAB}" dt="2021-11-16T18:48:17.411" v="4863"/>
          <ac:spMkLst>
            <pc:docMk/>
            <pc:sldMk cId="483081597" sldId="2716"/>
            <ac:spMk id="28" creationId="{EB2636FA-BD65-4937-8E15-40E691162FBA}"/>
          </ac:spMkLst>
        </pc:spChg>
        <pc:grpChg chg="del">
          <ac:chgData name="Jeff Edmonds" userId="a8785b683ef20e23" providerId="LiveId" clId="{7028194E-11DF-4A91-A094-21013BD93BAB}" dt="2021-11-16T18:47:07.126" v="4784" actId="21"/>
          <ac:grpSpMkLst>
            <pc:docMk/>
            <pc:sldMk cId="483081597" sldId="2716"/>
            <ac:grpSpMk id="2" creationId="{231838BC-B734-4151-9649-7086A18671A9}"/>
          </ac:grpSpMkLst>
        </pc:grpChg>
        <pc:grpChg chg="add mod">
          <ac:chgData name="Jeff Edmonds" userId="a8785b683ef20e23" providerId="LiveId" clId="{7028194E-11DF-4A91-A094-21013BD93BAB}" dt="2021-11-16T18:48:17.411" v="4863"/>
          <ac:grpSpMkLst>
            <pc:docMk/>
            <pc:sldMk cId="483081597" sldId="2716"/>
            <ac:grpSpMk id="23" creationId="{0292C61E-F7B3-4736-B0B0-1E415A7C647D}"/>
          </ac:grpSpMkLst>
        </pc:grpChg>
      </pc:sldChg>
      <pc:sldChg chg="delSp modSp add mod delAnim modAnim">
        <pc:chgData name="Jeff Edmonds" userId="a8785b683ef20e23" providerId="LiveId" clId="{7028194E-11DF-4A91-A094-21013BD93BAB}" dt="2021-11-16T18:56:22.737" v="4976" actId="1035"/>
        <pc:sldMkLst>
          <pc:docMk/>
          <pc:sldMk cId="1038331069" sldId="2716"/>
        </pc:sldMkLst>
        <pc:spChg chg="mod">
          <ac:chgData name="Jeff Edmonds" userId="a8785b683ef20e23" providerId="LiveId" clId="{7028194E-11DF-4A91-A094-21013BD93BAB}" dt="2021-11-16T18:56:22.737" v="4976" actId="1035"/>
          <ac:spMkLst>
            <pc:docMk/>
            <pc:sldMk cId="1038331069" sldId="2716"/>
            <ac:spMk id="18" creationId="{E55DA143-9C8D-4DF6-A110-73FB92A50781}"/>
          </ac:spMkLst>
        </pc:spChg>
        <pc:spChg chg="mod">
          <ac:chgData name="Jeff Edmonds" userId="a8785b683ef20e23" providerId="LiveId" clId="{7028194E-11DF-4A91-A094-21013BD93BAB}" dt="2021-11-16T18:56:22.737" v="4976" actId="1035"/>
          <ac:spMkLst>
            <pc:docMk/>
            <pc:sldMk cId="1038331069" sldId="2716"/>
            <ac:spMk id="30" creationId="{E9485ACA-FA93-483D-92D6-81061ABD3161}"/>
          </ac:spMkLst>
        </pc:spChg>
        <pc:spChg chg="del">
          <ac:chgData name="Jeff Edmonds" userId="a8785b683ef20e23" providerId="LiveId" clId="{7028194E-11DF-4A91-A094-21013BD93BAB}" dt="2021-11-16T18:56:01.731" v="4970" actId="478"/>
          <ac:spMkLst>
            <pc:docMk/>
            <pc:sldMk cId="1038331069" sldId="2716"/>
            <ac:spMk id="32" creationId="{3E6F0E93-41FA-43CB-9168-ED74111843FC}"/>
          </ac:spMkLst>
        </pc:spChg>
        <pc:spChg chg="del">
          <ac:chgData name="Jeff Edmonds" userId="a8785b683ef20e23" providerId="LiveId" clId="{7028194E-11DF-4A91-A094-21013BD93BAB}" dt="2021-11-16T18:55:50.237" v="4968" actId="478"/>
          <ac:spMkLst>
            <pc:docMk/>
            <pc:sldMk cId="1038331069" sldId="2716"/>
            <ac:spMk id="39" creationId="{93C70603-EB04-4DE4-9DED-5917F9282C32}"/>
          </ac:spMkLst>
        </pc:spChg>
        <pc:spChg chg="del">
          <ac:chgData name="Jeff Edmonds" userId="a8785b683ef20e23" providerId="LiveId" clId="{7028194E-11DF-4A91-A094-21013BD93BAB}" dt="2021-11-16T18:55:50.237" v="4968" actId="478"/>
          <ac:spMkLst>
            <pc:docMk/>
            <pc:sldMk cId="1038331069" sldId="2716"/>
            <ac:spMk id="45" creationId="{0AA6001E-51B8-4A8C-A348-F701566D04A2}"/>
          </ac:spMkLst>
        </pc:spChg>
        <pc:spChg chg="del">
          <ac:chgData name="Jeff Edmonds" userId="a8785b683ef20e23" providerId="LiveId" clId="{7028194E-11DF-4A91-A094-21013BD93BAB}" dt="2021-11-16T18:55:50.237" v="4968" actId="478"/>
          <ac:spMkLst>
            <pc:docMk/>
            <pc:sldMk cId="1038331069" sldId="2716"/>
            <ac:spMk id="46" creationId="{9590EF49-8F8C-4821-8E96-7D97C1DE8F89}"/>
          </ac:spMkLst>
        </pc:spChg>
        <pc:spChg chg="del">
          <ac:chgData name="Jeff Edmonds" userId="a8785b683ef20e23" providerId="LiveId" clId="{7028194E-11DF-4A91-A094-21013BD93BAB}" dt="2021-11-16T18:55:50.237" v="4968" actId="478"/>
          <ac:spMkLst>
            <pc:docMk/>
            <pc:sldMk cId="1038331069" sldId="2716"/>
            <ac:spMk id="47" creationId="{3EE796A2-6E48-4C18-8D20-0EA8FD91E334}"/>
          </ac:spMkLst>
        </pc:spChg>
        <pc:spChg chg="del">
          <ac:chgData name="Jeff Edmonds" userId="a8785b683ef20e23" providerId="LiveId" clId="{7028194E-11DF-4A91-A094-21013BD93BAB}" dt="2021-11-16T18:55:50.237" v="4968" actId="478"/>
          <ac:spMkLst>
            <pc:docMk/>
            <pc:sldMk cId="1038331069" sldId="2716"/>
            <ac:spMk id="48" creationId="{329C2611-EF7C-41F7-A821-3BD36ABAFE25}"/>
          </ac:spMkLst>
        </pc:spChg>
        <pc:spChg chg="del">
          <ac:chgData name="Jeff Edmonds" userId="a8785b683ef20e23" providerId="LiveId" clId="{7028194E-11DF-4A91-A094-21013BD93BAB}" dt="2021-11-16T18:55:50.237" v="4968" actId="478"/>
          <ac:spMkLst>
            <pc:docMk/>
            <pc:sldMk cId="1038331069" sldId="2716"/>
            <ac:spMk id="49" creationId="{993BB16C-3C59-42ED-B819-E2D8C513D8E8}"/>
          </ac:spMkLst>
        </pc:spChg>
        <pc:spChg chg="del">
          <ac:chgData name="Jeff Edmonds" userId="a8785b683ef20e23" providerId="LiveId" clId="{7028194E-11DF-4A91-A094-21013BD93BAB}" dt="2021-11-16T18:55:57.812" v="4969" actId="478"/>
          <ac:spMkLst>
            <pc:docMk/>
            <pc:sldMk cId="1038331069" sldId="2716"/>
            <ac:spMk id="50" creationId="{174E7D91-3DE1-44AD-8CF2-1D03655C91E1}"/>
          </ac:spMkLst>
        </pc:spChg>
        <pc:spChg chg="del">
          <ac:chgData name="Jeff Edmonds" userId="a8785b683ef20e23" providerId="LiveId" clId="{7028194E-11DF-4A91-A094-21013BD93BAB}" dt="2021-11-16T18:55:57.812" v="4969" actId="478"/>
          <ac:spMkLst>
            <pc:docMk/>
            <pc:sldMk cId="1038331069" sldId="2716"/>
            <ac:spMk id="51" creationId="{CD300F66-6B71-4555-885A-3D2C54732357}"/>
          </ac:spMkLst>
        </pc:spChg>
        <pc:grpChg chg="del">
          <ac:chgData name="Jeff Edmonds" userId="a8785b683ef20e23" providerId="LiveId" clId="{7028194E-11DF-4A91-A094-21013BD93BAB}" dt="2021-11-16T18:56:01.731" v="4970" actId="478"/>
          <ac:grpSpMkLst>
            <pc:docMk/>
            <pc:sldMk cId="1038331069" sldId="2716"/>
            <ac:grpSpMk id="53" creationId="{3B235A20-B0A5-489B-8F58-B855B6AD9BB1}"/>
          </ac:grpSpMkLst>
        </pc:grpChg>
        <pc:grpChg chg="del">
          <ac:chgData name="Jeff Edmonds" userId="a8785b683ef20e23" providerId="LiveId" clId="{7028194E-11DF-4A91-A094-21013BD93BAB}" dt="2021-11-16T18:55:50.237" v="4968" actId="478"/>
          <ac:grpSpMkLst>
            <pc:docMk/>
            <pc:sldMk cId="1038331069" sldId="2716"/>
            <ac:grpSpMk id="58" creationId="{65EBFFC9-EA8A-43BD-A0AB-5A370E9EAA75}"/>
          </ac:grpSpMkLst>
        </pc:grpChg>
      </pc:sldChg>
      <pc:sldChg chg="delSp modSp add del modAnim">
        <pc:chgData name="Jeff Edmonds" userId="a8785b683ef20e23" providerId="LiveId" clId="{7028194E-11DF-4A91-A094-21013BD93BAB}" dt="2021-11-16T18:53:53.327" v="4961" actId="47"/>
        <pc:sldMkLst>
          <pc:docMk/>
          <pc:sldMk cId="1534013254" sldId="2716"/>
        </pc:sldMkLst>
        <pc:spChg chg="mod">
          <ac:chgData name="Jeff Edmonds" userId="a8785b683ef20e23" providerId="LiveId" clId="{7028194E-11DF-4A91-A094-21013BD93BAB}" dt="2021-11-16T18:51:26.048" v="4880" actId="478"/>
          <ac:spMkLst>
            <pc:docMk/>
            <pc:sldMk cId="1534013254" sldId="2716"/>
            <ac:spMk id="10" creationId="{7DD821B4-1A59-4366-A099-12E8D20EA98B}"/>
          </ac:spMkLst>
        </pc:spChg>
        <pc:spChg chg="mod">
          <ac:chgData name="Jeff Edmonds" userId="a8785b683ef20e23" providerId="LiveId" clId="{7028194E-11DF-4A91-A094-21013BD93BAB}" dt="2021-11-16T18:51:26.048" v="4880" actId="478"/>
          <ac:spMkLst>
            <pc:docMk/>
            <pc:sldMk cId="1534013254" sldId="2716"/>
            <ac:spMk id="11" creationId="{61D3494A-2A40-461C-9A28-8E4B6F8D5B47}"/>
          </ac:spMkLst>
        </pc:spChg>
        <pc:spChg chg="mod">
          <ac:chgData name="Jeff Edmonds" userId="a8785b683ef20e23" providerId="LiveId" clId="{7028194E-11DF-4A91-A094-21013BD93BAB}" dt="2021-11-16T18:51:26.048" v="4880" actId="478"/>
          <ac:spMkLst>
            <pc:docMk/>
            <pc:sldMk cId="1534013254" sldId="2716"/>
            <ac:spMk id="12" creationId="{41BC1BCA-E997-488C-BE3C-7D469BCACB53}"/>
          </ac:spMkLst>
        </pc:spChg>
        <pc:spChg chg="del mod">
          <ac:chgData name="Jeff Edmonds" userId="a8785b683ef20e23" providerId="LiveId" clId="{7028194E-11DF-4A91-A094-21013BD93BAB}" dt="2021-11-16T18:51:26.048" v="4880" actId="478"/>
          <ac:spMkLst>
            <pc:docMk/>
            <pc:sldMk cId="1534013254" sldId="2716"/>
            <ac:spMk id="13" creationId="{F0052D14-8046-4E1D-A36A-000AFCD960DD}"/>
          </ac:spMkLst>
        </pc:spChg>
        <pc:spChg chg="del">
          <ac:chgData name="Jeff Edmonds" userId="a8785b683ef20e23" providerId="LiveId" clId="{7028194E-11DF-4A91-A094-21013BD93BAB}" dt="2021-11-16T18:51:22.922" v="4879" actId="478"/>
          <ac:spMkLst>
            <pc:docMk/>
            <pc:sldMk cId="1534013254" sldId="2716"/>
            <ac:spMk id="17" creationId="{88302348-54FE-450E-98B9-9C860847634C}"/>
          </ac:spMkLst>
        </pc:spChg>
        <pc:grpChg chg="del mod">
          <ac:chgData name="Jeff Edmonds" userId="a8785b683ef20e23" providerId="LiveId" clId="{7028194E-11DF-4A91-A094-21013BD93BAB}" dt="2021-11-16T18:51:28.995" v="4881" actId="21"/>
          <ac:grpSpMkLst>
            <pc:docMk/>
            <pc:sldMk cId="1534013254" sldId="2716"/>
            <ac:grpSpMk id="9" creationId="{1AAB089F-E85D-4780-92F7-3E825D667BD5}"/>
          </ac:grpSpMkLst>
        </pc:grpChg>
      </pc:sldChg>
      <pc:sldChg chg="delSp modSp add del">
        <pc:chgData name="Jeff Edmonds" userId="a8785b683ef20e23" providerId="LiveId" clId="{7028194E-11DF-4A91-A094-21013BD93BAB}" dt="2021-11-16T18:50:36.606" v="4876" actId="2696"/>
        <pc:sldMkLst>
          <pc:docMk/>
          <pc:sldMk cId="1992151597" sldId="2716"/>
        </pc:sldMkLst>
        <pc:spChg chg="mod">
          <ac:chgData name="Jeff Edmonds" userId="a8785b683ef20e23" providerId="LiveId" clId="{7028194E-11DF-4A91-A094-21013BD93BAB}" dt="2021-11-16T18:49:09.843" v="4867" actId="478"/>
          <ac:spMkLst>
            <pc:docMk/>
            <pc:sldMk cId="1992151597" sldId="2716"/>
            <ac:spMk id="7" creationId="{00000000-0000-0000-0000-000000000000}"/>
          </ac:spMkLst>
        </pc:spChg>
        <pc:spChg chg="mod">
          <ac:chgData name="Jeff Edmonds" userId="a8785b683ef20e23" providerId="LiveId" clId="{7028194E-11DF-4A91-A094-21013BD93BAB}" dt="2021-11-16T18:49:09.843" v="4867" actId="478"/>
          <ac:spMkLst>
            <pc:docMk/>
            <pc:sldMk cId="1992151597" sldId="2716"/>
            <ac:spMk id="14" creationId="{6E6C60BE-D940-4383-862E-4922610658C5}"/>
          </ac:spMkLst>
        </pc:spChg>
        <pc:spChg chg="mod">
          <ac:chgData name="Jeff Edmonds" userId="a8785b683ef20e23" providerId="LiveId" clId="{7028194E-11DF-4A91-A094-21013BD93BAB}" dt="2021-11-16T18:49:09.843" v="4867" actId="478"/>
          <ac:spMkLst>
            <pc:docMk/>
            <pc:sldMk cId="1992151597" sldId="2716"/>
            <ac:spMk id="15" creationId="{252EAC68-42B3-478A-A7D8-E079084CC18D}"/>
          </ac:spMkLst>
        </pc:spChg>
        <pc:spChg chg="del">
          <ac:chgData name="Jeff Edmonds" userId="a8785b683ef20e23" providerId="LiveId" clId="{7028194E-11DF-4A91-A094-21013BD93BAB}" dt="2021-11-16T18:49:09.843" v="4867" actId="478"/>
          <ac:spMkLst>
            <pc:docMk/>
            <pc:sldMk cId="1992151597" sldId="2716"/>
            <ac:spMk id="16" creationId="{FC14D7E9-4150-4215-8629-B83D68774E27}"/>
          </ac:spMkLst>
        </pc:spChg>
        <pc:spChg chg="mod">
          <ac:chgData name="Jeff Edmonds" userId="a8785b683ef20e23" providerId="LiveId" clId="{7028194E-11DF-4A91-A094-21013BD93BAB}" dt="2021-11-16T18:49:09.843" v="4867" actId="478"/>
          <ac:spMkLst>
            <pc:docMk/>
            <pc:sldMk cId="1992151597" sldId="2716"/>
            <ac:spMk id="22" creationId="{76F6E51A-2E32-4C3F-9E62-A83BAC43C2CE}"/>
          </ac:spMkLst>
        </pc:spChg>
        <pc:grpChg chg="mod">
          <ac:chgData name="Jeff Edmonds" userId="a8785b683ef20e23" providerId="LiveId" clId="{7028194E-11DF-4A91-A094-21013BD93BAB}" dt="2021-11-16T18:49:09.843" v="4867" actId="478"/>
          <ac:grpSpMkLst>
            <pc:docMk/>
            <pc:sldMk cId="1992151597" sldId="2716"/>
            <ac:grpSpMk id="2" creationId="{231838BC-B734-4151-9649-7086A18671A9}"/>
          </ac:grpSpMkLst>
        </pc:grpChg>
        <pc:grpChg chg="mod">
          <ac:chgData name="Jeff Edmonds" userId="a8785b683ef20e23" providerId="LiveId" clId="{7028194E-11DF-4A91-A094-21013BD93BAB}" dt="2021-11-16T18:49:09.843" v="4867" actId="478"/>
          <ac:grpSpMkLst>
            <pc:docMk/>
            <pc:sldMk cId="1992151597" sldId="2716"/>
            <ac:grpSpMk id="4" creationId="{36E50E96-9157-419E-85DF-ABC48F432437}"/>
          </ac:grpSpMkLst>
        </pc:grpChg>
      </pc:sldChg>
      <pc:sldChg chg="addSp delSp modSp add mod delAnim modAnim">
        <pc:chgData name="Jeff Edmonds" userId="a8785b683ef20e23" providerId="LiveId" clId="{7028194E-11DF-4A91-A094-21013BD93BAB}" dt="2021-11-16T20:19:28.794" v="6244" actId="1037"/>
        <pc:sldMkLst>
          <pc:docMk/>
          <pc:sldMk cId="812203546" sldId="2717"/>
        </pc:sldMkLst>
        <pc:spChg chg="add mod">
          <ac:chgData name="Jeff Edmonds" userId="a8785b683ef20e23" providerId="LiveId" clId="{7028194E-11DF-4A91-A094-21013BD93BAB}" dt="2021-11-16T20:18:22.746" v="6241" actId="20577"/>
          <ac:spMkLst>
            <pc:docMk/>
            <pc:sldMk cId="812203546" sldId="2717"/>
            <ac:spMk id="21" creationId="{EC6B72BD-749F-45F9-BE0F-C4359E0C811C}"/>
          </ac:spMkLst>
        </pc:spChg>
        <pc:spChg chg="add del mod">
          <ac:chgData name="Jeff Edmonds" userId="a8785b683ef20e23" providerId="LiveId" clId="{7028194E-11DF-4A91-A094-21013BD93BAB}" dt="2021-11-16T19:02:20.387" v="5394" actId="478"/>
          <ac:spMkLst>
            <pc:docMk/>
            <pc:sldMk cId="812203546" sldId="2717"/>
            <ac:spMk id="22" creationId="{10ADA1DC-B9B1-469C-A024-4DF83C57DE53}"/>
          </ac:spMkLst>
        </pc:spChg>
        <pc:spChg chg="mod">
          <ac:chgData name="Jeff Edmonds" userId="a8785b683ef20e23" providerId="LiveId" clId="{7028194E-11DF-4A91-A094-21013BD93BAB}" dt="2021-11-16T19:03:47.508" v="5531" actId="1036"/>
          <ac:spMkLst>
            <pc:docMk/>
            <pc:sldMk cId="812203546" sldId="2717"/>
            <ac:spMk id="24" creationId="{4AA23B1C-8FE6-482F-8A7C-54146474E940}"/>
          </ac:spMkLst>
        </pc:spChg>
        <pc:spChg chg="mod">
          <ac:chgData name="Jeff Edmonds" userId="a8785b683ef20e23" providerId="LiveId" clId="{7028194E-11DF-4A91-A094-21013BD93BAB}" dt="2021-11-16T19:03:47.508" v="5531" actId="1036"/>
          <ac:spMkLst>
            <pc:docMk/>
            <pc:sldMk cId="812203546" sldId="2717"/>
            <ac:spMk id="25" creationId="{DAEEF943-6318-4DD1-8428-8F142676280D}"/>
          </ac:spMkLst>
        </pc:spChg>
        <pc:spChg chg="mod">
          <ac:chgData name="Jeff Edmonds" userId="a8785b683ef20e23" providerId="LiveId" clId="{7028194E-11DF-4A91-A094-21013BD93BAB}" dt="2021-11-16T19:03:47.508" v="5531" actId="1036"/>
          <ac:spMkLst>
            <pc:docMk/>
            <pc:sldMk cId="812203546" sldId="2717"/>
            <ac:spMk id="26" creationId="{5663FF02-BB81-4CA1-8729-9270F3E3DE41}"/>
          </ac:spMkLst>
        </pc:spChg>
        <pc:spChg chg="mod">
          <ac:chgData name="Jeff Edmonds" userId="a8785b683ef20e23" providerId="LiveId" clId="{7028194E-11DF-4A91-A094-21013BD93BAB}" dt="2021-11-16T19:03:47.508" v="5531" actId="1036"/>
          <ac:spMkLst>
            <pc:docMk/>
            <pc:sldMk cId="812203546" sldId="2717"/>
            <ac:spMk id="27" creationId="{3A81849D-31EE-49A3-A954-01888D03BF74}"/>
          </ac:spMkLst>
        </pc:spChg>
        <pc:spChg chg="mod">
          <ac:chgData name="Jeff Edmonds" userId="a8785b683ef20e23" providerId="LiveId" clId="{7028194E-11DF-4A91-A094-21013BD93BAB}" dt="2021-11-16T19:03:47.508" v="5531" actId="1036"/>
          <ac:spMkLst>
            <pc:docMk/>
            <pc:sldMk cId="812203546" sldId="2717"/>
            <ac:spMk id="29" creationId="{18323E03-9130-4F09-9816-7FC387EA9E6F}"/>
          </ac:spMkLst>
        </pc:spChg>
        <pc:spChg chg="mod">
          <ac:chgData name="Jeff Edmonds" userId="a8785b683ef20e23" providerId="LiveId" clId="{7028194E-11DF-4A91-A094-21013BD93BAB}" dt="2021-11-16T19:03:47.508" v="5531" actId="1036"/>
          <ac:spMkLst>
            <pc:docMk/>
            <pc:sldMk cId="812203546" sldId="2717"/>
            <ac:spMk id="30" creationId="{D4D94943-B5EF-4E44-AFD1-875313815D90}"/>
          </ac:spMkLst>
        </pc:spChg>
        <pc:spChg chg="del">
          <ac:chgData name="Jeff Edmonds" userId="a8785b683ef20e23" providerId="LiveId" clId="{7028194E-11DF-4A91-A094-21013BD93BAB}" dt="2021-11-16T19:00:12.926" v="5276" actId="478"/>
          <ac:spMkLst>
            <pc:docMk/>
            <pc:sldMk cId="812203546" sldId="2717"/>
            <ac:spMk id="32" creationId="{3E6F0E93-41FA-43CB-9168-ED74111843FC}"/>
          </ac:spMkLst>
        </pc:spChg>
        <pc:spChg chg="add del mod">
          <ac:chgData name="Jeff Edmonds" userId="a8785b683ef20e23" providerId="LiveId" clId="{7028194E-11DF-4A91-A094-21013BD93BAB}" dt="2021-11-16T19:06:27.307" v="5614" actId="478"/>
          <ac:spMkLst>
            <pc:docMk/>
            <pc:sldMk cId="812203546" sldId="2717"/>
            <ac:spMk id="33" creationId="{52A0A05B-0FDF-4F13-97E7-57926432A37C}"/>
          </ac:spMkLst>
        </pc:spChg>
        <pc:spChg chg="add del mod">
          <ac:chgData name="Jeff Edmonds" userId="a8785b683ef20e23" providerId="LiveId" clId="{7028194E-11DF-4A91-A094-21013BD93BAB}" dt="2021-11-16T19:06:27.307" v="5614" actId="478"/>
          <ac:spMkLst>
            <pc:docMk/>
            <pc:sldMk cId="812203546" sldId="2717"/>
            <ac:spMk id="34" creationId="{5FA55947-FA55-46F5-A106-41D6BBA547E0}"/>
          </ac:spMkLst>
        </pc:spChg>
        <pc:spChg chg="add mod">
          <ac:chgData name="Jeff Edmonds" userId="a8785b683ef20e23" providerId="LiveId" clId="{7028194E-11DF-4A91-A094-21013BD93BAB}" dt="2021-11-16T20:18:19.136" v="6240" actId="20577"/>
          <ac:spMkLst>
            <pc:docMk/>
            <pc:sldMk cId="812203546" sldId="2717"/>
            <ac:spMk id="35" creationId="{D8022385-602C-463A-8D11-92854CC952A9}"/>
          </ac:spMkLst>
        </pc:spChg>
        <pc:spChg chg="add mod">
          <ac:chgData name="Jeff Edmonds" userId="a8785b683ef20e23" providerId="LiveId" clId="{7028194E-11DF-4A91-A094-21013BD93BAB}" dt="2021-11-16T19:06:36.722" v="5632" actId="1038"/>
          <ac:spMkLst>
            <pc:docMk/>
            <pc:sldMk cId="812203546" sldId="2717"/>
            <ac:spMk id="36" creationId="{C1AB2C18-08E5-4C4C-A051-499830DB199F}"/>
          </ac:spMkLst>
        </pc:spChg>
        <pc:spChg chg="add mod">
          <ac:chgData name="Jeff Edmonds" userId="a8785b683ef20e23" providerId="LiveId" clId="{7028194E-11DF-4A91-A094-21013BD93BAB}" dt="2021-11-16T20:19:28.794" v="6244" actId="1037"/>
          <ac:spMkLst>
            <pc:docMk/>
            <pc:sldMk cId="812203546" sldId="2717"/>
            <ac:spMk id="37" creationId="{037DF977-E20B-4501-A654-237956382E61}"/>
          </ac:spMkLst>
        </pc:spChg>
        <pc:spChg chg="del">
          <ac:chgData name="Jeff Edmonds" userId="a8785b683ef20e23" providerId="LiveId" clId="{7028194E-11DF-4A91-A094-21013BD93BAB}" dt="2021-11-16T19:00:12.926" v="5276" actId="478"/>
          <ac:spMkLst>
            <pc:docMk/>
            <pc:sldMk cId="812203546" sldId="2717"/>
            <ac:spMk id="39" creationId="{93C70603-EB04-4DE4-9DED-5917F9282C32}"/>
          </ac:spMkLst>
        </pc:spChg>
        <pc:spChg chg="mod">
          <ac:chgData name="Jeff Edmonds" userId="a8785b683ef20e23" providerId="LiveId" clId="{7028194E-11DF-4A91-A094-21013BD93BAB}" dt="2021-11-16T19:58:48.124" v="6193"/>
          <ac:spMkLst>
            <pc:docMk/>
            <pc:sldMk cId="812203546" sldId="2717"/>
            <ac:spMk id="40" creationId="{3896CB99-61D7-4F64-B4AE-70A9293A258C}"/>
          </ac:spMkLst>
        </pc:spChg>
        <pc:spChg chg="mod">
          <ac:chgData name="Jeff Edmonds" userId="a8785b683ef20e23" providerId="LiveId" clId="{7028194E-11DF-4A91-A094-21013BD93BAB}" dt="2021-11-16T19:58:48.124" v="6193"/>
          <ac:spMkLst>
            <pc:docMk/>
            <pc:sldMk cId="812203546" sldId="2717"/>
            <ac:spMk id="41" creationId="{47474670-E1F1-4DAA-AD7A-9B2AC67B2E01}"/>
          </ac:spMkLst>
        </pc:spChg>
        <pc:spChg chg="mod">
          <ac:chgData name="Jeff Edmonds" userId="a8785b683ef20e23" providerId="LiveId" clId="{7028194E-11DF-4A91-A094-21013BD93BAB}" dt="2021-11-16T19:58:48.124" v="6193"/>
          <ac:spMkLst>
            <pc:docMk/>
            <pc:sldMk cId="812203546" sldId="2717"/>
            <ac:spMk id="42" creationId="{5F2A39DE-8132-44B6-B564-ACAFECADB391}"/>
          </ac:spMkLst>
        </pc:spChg>
        <pc:spChg chg="del mod">
          <ac:chgData name="Jeff Edmonds" userId="a8785b683ef20e23" providerId="LiveId" clId="{7028194E-11DF-4A91-A094-21013BD93BAB}" dt="2021-11-16T19:00:12.926" v="5276" actId="478"/>
          <ac:spMkLst>
            <pc:docMk/>
            <pc:sldMk cId="812203546" sldId="2717"/>
            <ac:spMk id="45" creationId="{0AA6001E-51B8-4A8C-A348-F701566D04A2}"/>
          </ac:spMkLst>
        </pc:spChg>
        <pc:spChg chg="del mod">
          <ac:chgData name="Jeff Edmonds" userId="a8785b683ef20e23" providerId="LiveId" clId="{7028194E-11DF-4A91-A094-21013BD93BAB}" dt="2021-11-16T19:00:12.926" v="5276" actId="478"/>
          <ac:spMkLst>
            <pc:docMk/>
            <pc:sldMk cId="812203546" sldId="2717"/>
            <ac:spMk id="46" creationId="{9590EF49-8F8C-4821-8E96-7D97C1DE8F89}"/>
          </ac:spMkLst>
        </pc:spChg>
        <pc:spChg chg="del">
          <ac:chgData name="Jeff Edmonds" userId="a8785b683ef20e23" providerId="LiveId" clId="{7028194E-11DF-4A91-A094-21013BD93BAB}" dt="2021-11-16T19:00:12.926" v="5276" actId="478"/>
          <ac:spMkLst>
            <pc:docMk/>
            <pc:sldMk cId="812203546" sldId="2717"/>
            <ac:spMk id="47" creationId="{3EE796A2-6E48-4C18-8D20-0EA8FD91E334}"/>
          </ac:spMkLst>
        </pc:spChg>
        <pc:spChg chg="del">
          <ac:chgData name="Jeff Edmonds" userId="a8785b683ef20e23" providerId="LiveId" clId="{7028194E-11DF-4A91-A094-21013BD93BAB}" dt="2021-11-16T19:00:12.926" v="5276" actId="478"/>
          <ac:spMkLst>
            <pc:docMk/>
            <pc:sldMk cId="812203546" sldId="2717"/>
            <ac:spMk id="48" creationId="{329C2611-EF7C-41F7-A821-3BD36ABAFE25}"/>
          </ac:spMkLst>
        </pc:spChg>
        <pc:spChg chg="mod">
          <ac:chgData name="Jeff Edmonds" userId="a8785b683ef20e23" providerId="LiveId" clId="{7028194E-11DF-4A91-A094-21013BD93BAB}" dt="2021-11-16T19:58:55.524" v="6199" actId="1038"/>
          <ac:spMkLst>
            <pc:docMk/>
            <pc:sldMk cId="812203546" sldId="2717"/>
            <ac:spMk id="49" creationId="{993BB16C-3C59-42ED-B819-E2D8C513D8E8}"/>
          </ac:spMkLst>
        </pc:spChg>
        <pc:spChg chg="del">
          <ac:chgData name="Jeff Edmonds" userId="a8785b683ef20e23" providerId="LiveId" clId="{7028194E-11DF-4A91-A094-21013BD93BAB}" dt="2021-11-16T19:00:12.926" v="5276" actId="478"/>
          <ac:spMkLst>
            <pc:docMk/>
            <pc:sldMk cId="812203546" sldId="2717"/>
            <ac:spMk id="50" creationId="{174E7D91-3DE1-44AD-8CF2-1D03655C91E1}"/>
          </ac:spMkLst>
        </pc:spChg>
        <pc:spChg chg="del mod">
          <ac:chgData name="Jeff Edmonds" userId="a8785b683ef20e23" providerId="LiveId" clId="{7028194E-11DF-4A91-A094-21013BD93BAB}" dt="2021-11-16T19:00:12.926" v="5276" actId="478"/>
          <ac:spMkLst>
            <pc:docMk/>
            <pc:sldMk cId="812203546" sldId="2717"/>
            <ac:spMk id="51" creationId="{CD300F66-6B71-4555-885A-3D2C54732357}"/>
          </ac:spMkLst>
        </pc:spChg>
        <pc:spChg chg="mod">
          <ac:chgData name="Jeff Edmonds" userId="a8785b683ef20e23" providerId="LiveId" clId="{7028194E-11DF-4A91-A094-21013BD93BAB}" dt="2021-11-16T18:59:37.586" v="5229" actId="1076"/>
          <ac:spMkLst>
            <pc:docMk/>
            <pc:sldMk cId="812203546" sldId="2717"/>
            <ac:spMk id="54" creationId="{1C9A3668-E065-4920-98C3-CCB70846BD2B}"/>
          </ac:spMkLst>
        </pc:spChg>
        <pc:spChg chg="mod">
          <ac:chgData name="Jeff Edmonds" userId="a8785b683ef20e23" providerId="LiveId" clId="{7028194E-11DF-4A91-A094-21013BD93BAB}" dt="2021-11-16T18:59:37.586" v="5229" actId="1076"/>
          <ac:spMkLst>
            <pc:docMk/>
            <pc:sldMk cId="812203546" sldId="2717"/>
            <ac:spMk id="55" creationId="{0F7FD444-2BC6-469C-92F2-AD8ABA9EE75C}"/>
          </ac:spMkLst>
        </pc:spChg>
        <pc:spChg chg="mod">
          <ac:chgData name="Jeff Edmonds" userId="a8785b683ef20e23" providerId="LiveId" clId="{7028194E-11DF-4A91-A094-21013BD93BAB}" dt="2021-11-16T18:59:37.586" v="5229" actId="1076"/>
          <ac:spMkLst>
            <pc:docMk/>
            <pc:sldMk cId="812203546" sldId="2717"/>
            <ac:spMk id="56" creationId="{117D719C-481F-44A6-A945-B7182D90856E}"/>
          </ac:spMkLst>
        </pc:spChg>
        <pc:grpChg chg="add mod">
          <ac:chgData name="Jeff Edmonds" userId="a8785b683ef20e23" providerId="LiveId" clId="{7028194E-11DF-4A91-A094-21013BD93BAB}" dt="2021-11-16T19:03:47.508" v="5531" actId="1036"/>
          <ac:grpSpMkLst>
            <pc:docMk/>
            <pc:sldMk cId="812203546" sldId="2717"/>
            <ac:grpSpMk id="23" creationId="{CE1DE40A-3EBB-4288-9E8D-84508110410C}"/>
          </ac:grpSpMkLst>
        </pc:grpChg>
        <pc:grpChg chg="add mod">
          <ac:chgData name="Jeff Edmonds" userId="a8785b683ef20e23" providerId="LiveId" clId="{7028194E-11DF-4A91-A094-21013BD93BAB}" dt="2021-11-16T19:58:48.124" v="6193"/>
          <ac:grpSpMkLst>
            <pc:docMk/>
            <pc:sldMk cId="812203546" sldId="2717"/>
            <ac:grpSpMk id="38" creationId="{C919C8F3-8018-4A3B-9665-C5E3C62E5AC1}"/>
          </ac:grpSpMkLst>
        </pc:grpChg>
        <pc:grpChg chg="del mod">
          <ac:chgData name="Jeff Edmonds" userId="a8785b683ef20e23" providerId="LiveId" clId="{7028194E-11DF-4A91-A094-21013BD93BAB}" dt="2021-11-16T19:58:41.054" v="6192" actId="478"/>
          <ac:grpSpMkLst>
            <pc:docMk/>
            <pc:sldMk cId="812203546" sldId="2717"/>
            <ac:grpSpMk id="53" creationId="{3B235A20-B0A5-489B-8F58-B855B6AD9BB1}"/>
          </ac:grpSpMkLst>
        </pc:grpChg>
        <pc:grpChg chg="del">
          <ac:chgData name="Jeff Edmonds" userId="a8785b683ef20e23" providerId="LiveId" clId="{7028194E-11DF-4A91-A094-21013BD93BAB}" dt="2021-11-16T19:00:15.796" v="5277" actId="478"/>
          <ac:grpSpMkLst>
            <pc:docMk/>
            <pc:sldMk cId="812203546" sldId="2717"/>
            <ac:grpSpMk id="58" creationId="{65EBFFC9-EA8A-43BD-A0AB-5A370E9EAA75}"/>
          </ac:grpSpMkLst>
        </pc:grpChg>
      </pc:sldChg>
      <pc:sldChg chg="modSp add mod modAnim">
        <pc:chgData name="Jeff Edmonds" userId="a8785b683ef20e23" providerId="LiveId" clId="{7028194E-11DF-4A91-A094-21013BD93BAB}" dt="2021-11-16T19:28:06.019" v="5780"/>
        <pc:sldMkLst>
          <pc:docMk/>
          <pc:sldMk cId="644388756" sldId="2718"/>
        </pc:sldMkLst>
        <pc:spChg chg="mod">
          <ac:chgData name="Jeff Edmonds" userId="a8785b683ef20e23" providerId="LiveId" clId="{7028194E-11DF-4A91-A094-21013BD93BAB}" dt="2021-11-16T19:27:13.172" v="5778" actId="1038"/>
          <ac:spMkLst>
            <pc:docMk/>
            <pc:sldMk cId="644388756" sldId="2718"/>
            <ac:spMk id="28" creationId="{F7F0DDB8-B398-4C90-BD40-7583E421E87C}"/>
          </ac:spMkLst>
        </pc:spChg>
        <pc:spChg chg="mod">
          <ac:chgData name="Jeff Edmonds" userId="a8785b683ef20e23" providerId="LiveId" clId="{7028194E-11DF-4A91-A094-21013BD93BAB}" dt="2021-11-16T19:26:41.369" v="5762" actId="20577"/>
          <ac:spMkLst>
            <pc:docMk/>
            <pc:sldMk cId="644388756" sldId="2718"/>
            <ac:spMk id="31" creationId="{A45A6A92-D10C-4E1C-88F9-D11D9CC8592E}"/>
          </ac:spMkLst>
        </pc:spChg>
      </pc:sldChg>
      <pc:sldChg chg="add del">
        <pc:chgData name="Jeff Edmonds" userId="a8785b683ef20e23" providerId="LiveId" clId="{7028194E-11DF-4A91-A094-21013BD93BAB}" dt="2021-11-16T19:57:53.172" v="6191" actId="47"/>
        <pc:sldMkLst>
          <pc:docMk/>
          <pc:sldMk cId="557548007" sldId="2719"/>
        </pc:sldMkLst>
      </pc:sldChg>
      <pc:sldChg chg="add del">
        <pc:chgData name="Jeff Edmonds" userId="a8785b683ef20e23" providerId="LiveId" clId="{7028194E-11DF-4A91-A094-21013BD93BAB}" dt="2021-11-16T19:51:37.932" v="6086" actId="2696"/>
        <pc:sldMkLst>
          <pc:docMk/>
          <pc:sldMk cId="726594725" sldId="2719"/>
        </pc:sldMkLst>
      </pc:sldChg>
      <pc:sldChg chg="delSp modSp add del modAnim">
        <pc:chgData name="Jeff Edmonds" userId="a8785b683ef20e23" providerId="LiveId" clId="{7028194E-11DF-4A91-A094-21013BD93BAB}" dt="2021-11-16T19:54:56.444" v="6116" actId="2696"/>
        <pc:sldMkLst>
          <pc:docMk/>
          <pc:sldMk cId="3558303909" sldId="2719"/>
        </pc:sldMkLst>
        <pc:spChg chg="mod">
          <ac:chgData name="Jeff Edmonds" userId="a8785b683ef20e23" providerId="LiveId" clId="{7028194E-11DF-4A91-A094-21013BD93BAB}" dt="2021-11-16T19:52:18.754" v="6092" actId="478"/>
          <ac:spMkLst>
            <pc:docMk/>
            <pc:sldMk cId="3558303909" sldId="2719"/>
            <ac:spMk id="7" creationId="{00000000-0000-0000-0000-000000000000}"/>
          </ac:spMkLst>
        </pc:spChg>
        <pc:spChg chg="mod">
          <ac:chgData name="Jeff Edmonds" userId="a8785b683ef20e23" providerId="LiveId" clId="{7028194E-11DF-4A91-A094-21013BD93BAB}" dt="2021-11-16T19:52:06.426" v="6089" actId="478"/>
          <ac:spMkLst>
            <pc:docMk/>
            <pc:sldMk cId="3558303909" sldId="2719"/>
            <ac:spMk id="10" creationId="{7DD821B4-1A59-4366-A099-12E8D20EA98B}"/>
          </ac:spMkLst>
        </pc:spChg>
        <pc:spChg chg="mod">
          <ac:chgData name="Jeff Edmonds" userId="a8785b683ef20e23" providerId="LiveId" clId="{7028194E-11DF-4A91-A094-21013BD93BAB}" dt="2021-11-16T19:52:06.426" v="6089" actId="478"/>
          <ac:spMkLst>
            <pc:docMk/>
            <pc:sldMk cId="3558303909" sldId="2719"/>
            <ac:spMk id="11" creationId="{61D3494A-2A40-461C-9A28-8E4B6F8D5B47}"/>
          </ac:spMkLst>
        </pc:spChg>
        <pc:spChg chg="mod">
          <ac:chgData name="Jeff Edmonds" userId="a8785b683ef20e23" providerId="LiveId" clId="{7028194E-11DF-4A91-A094-21013BD93BAB}" dt="2021-11-16T19:52:06.426" v="6089" actId="478"/>
          <ac:spMkLst>
            <pc:docMk/>
            <pc:sldMk cId="3558303909" sldId="2719"/>
            <ac:spMk id="12" creationId="{41BC1BCA-E997-488C-BE3C-7D469BCACB53}"/>
          </ac:spMkLst>
        </pc:spChg>
        <pc:spChg chg="del mod">
          <ac:chgData name="Jeff Edmonds" userId="a8785b683ef20e23" providerId="LiveId" clId="{7028194E-11DF-4A91-A094-21013BD93BAB}" dt="2021-11-16T19:52:06.426" v="6089" actId="478"/>
          <ac:spMkLst>
            <pc:docMk/>
            <pc:sldMk cId="3558303909" sldId="2719"/>
            <ac:spMk id="13" creationId="{F0052D14-8046-4E1D-A36A-000AFCD960DD}"/>
          </ac:spMkLst>
        </pc:spChg>
        <pc:spChg chg="mod">
          <ac:chgData name="Jeff Edmonds" userId="a8785b683ef20e23" providerId="LiveId" clId="{7028194E-11DF-4A91-A094-21013BD93BAB}" dt="2021-11-16T19:52:18.754" v="6092" actId="478"/>
          <ac:spMkLst>
            <pc:docMk/>
            <pc:sldMk cId="3558303909" sldId="2719"/>
            <ac:spMk id="14" creationId="{6E6C60BE-D940-4383-862E-4922610658C5}"/>
          </ac:spMkLst>
        </pc:spChg>
        <pc:spChg chg="mod">
          <ac:chgData name="Jeff Edmonds" userId="a8785b683ef20e23" providerId="LiveId" clId="{7028194E-11DF-4A91-A094-21013BD93BAB}" dt="2021-11-16T19:52:18.754" v="6092" actId="478"/>
          <ac:spMkLst>
            <pc:docMk/>
            <pc:sldMk cId="3558303909" sldId="2719"/>
            <ac:spMk id="15" creationId="{252EAC68-42B3-478A-A7D8-E079084CC18D}"/>
          </ac:spMkLst>
        </pc:spChg>
        <pc:spChg chg="del mod">
          <ac:chgData name="Jeff Edmonds" userId="a8785b683ef20e23" providerId="LiveId" clId="{7028194E-11DF-4A91-A094-21013BD93BAB}" dt="2021-11-16T19:52:18.754" v="6092" actId="478"/>
          <ac:spMkLst>
            <pc:docMk/>
            <pc:sldMk cId="3558303909" sldId="2719"/>
            <ac:spMk id="16" creationId="{FC14D7E9-4150-4215-8629-B83D68774E27}"/>
          </ac:spMkLst>
        </pc:spChg>
        <pc:spChg chg="del">
          <ac:chgData name="Jeff Edmonds" userId="a8785b683ef20e23" providerId="LiveId" clId="{7028194E-11DF-4A91-A094-21013BD93BAB}" dt="2021-11-16T19:52:04.056" v="6088" actId="478"/>
          <ac:spMkLst>
            <pc:docMk/>
            <pc:sldMk cId="3558303909" sldId="2719"/>
            <ac:spMk id="17" creationId="{88302348-54FE-450E-98B9-9C860847634C}"/>
          </ac:spMkLst>
        </pc:spChg>
        <pc:spChg chg="del">
          <ac:chgData name="Jeff Edmonds" userId="a8785b683ef20e23" providerId="LiveId" clId="{7028194E-11DF-4A91-A094-21013BD93BAB}" dt="2021-11-16T19:52:11.127" v="6090" actId="478"/>
          <ac:spMkLst>
            <pc:docMk/>
            <pc:sldMk cId="3558303909" sldId="2719"/>
            <ac:spMk id="18" creationId="{E55DA143-9C8D-4DF6-A110-73FB92A50781}"/>
          </ac:spMkLst>
        </pc:spChg>
        <pc:spChg chg="del">
          <ac:chgData name="Jeff Edmonds" userId="a8785b683ef20e23" providerId="LiveId" clId="{7028194E-11DF-4A91-A094-21013BD93BAB}" dt="2021-11-16T19:52:14.986" v="6091" actId="478"/>
          <ac:spMkLst>
            <pc:docMk/>
            <pc:sldMk cId="3558303909" sldId="2719"/>
            <ac:spMk id="22" creationId="{76F6E51A-2E32-4C3F-9E62-A83BAC43C2CE}"/>
          </ac:spMkLst>
        </pc:spChg>
        <pc:grpChg chg="del mod">
          <ac:chgData name="Jeff Edmonds" userId="a8785b683ef20e23" providerId="LiveId" clId="{7028194E-11DF-4A91-A094-21013BD93BAB}" dt="2021-11-16T19:52:14.986" v="6091" actId="478"/>
          <ac:grpSpMkLst>
            <pc:docMk/>
            <pc:sldMk cId="3558303909" sldId="2719"/>
            <ac:grpSpMk id="2" creationId="{231838BC-B734-4151-9649-7086A18671A9}"/>
          </ac:grpSpMkLst>
        </pc:grpChg>
        <pc:grpChg chg="mod">
          <ac:chgData name="Jeff Edmonds" userId="a8785b683ef20e23" providerId="LiveId" clId="{7028194E-11DF-4A91-A094-21013BD93BAB}" dt="2021-11-16T19:52:18.754" v="6092" actId="478"/>
          <ac:grpSpMkLst>
            <pc:docMk/>
            <pc:sldMk cId="3558303909" sldId="2719"/>
            <ac:grpSpMk id="4" creationId="{36E50E96-9157-419E-85DF-ABC48F432437}"/>
          </ac:grpSpMkLst>
        </pc:grpChg>
        <pc:grpChg chg="mod">
          <ac:chgData name="Jeff Edmonds" userId="a8785b683ef20e23" providerId="LiveId" clId="{7028194E-11DF-4A91-A094-21013BD93BAB}" dt="2021-11-16T19:52:06.426" v="6089" actId="478"/>
          <ac:grpSpMkLst>
            <pc:docMk/>
            <pc:sldMk cId="3558303909" sldId="2719"/>
            <ac:grpSpMk id="9" creationId="{1AAB089F-E85D-4780-92F7-3E825D667BD5}"/>
          </ac:grpSpMkLst>
        </pc:grpChg>
      </pc:sldChg>
    </pc:docChg>
  </pc:docChgLst>
  <pc:docChgLst>
    <pc:chgData name="Jeff Edmonds" userId="a8785b683ef20e23" providerId="LiveId" clId="{00119AB3-1787-48FD-ACD2-E4BBAC49539A}"/>
    <pc:docChg chg="undo custSel addSld modSld">
      <pc:chgData name="Jeff Edmonds" userId="a8785b683ef20e23" providerId="LiveId" clId="{00119AB3-1787-48FD-ACD2-E4BBAC49539A}" dt="2022-03-04T15:02:11.588" v="1626"/>
      <pc:docMkLst>
        <pc:docMk/>
      </pc:docMkLst>
      <pc:sldChg chg="addSp delSp modSp mod">
        <pc:chgData name="Jeff Edmonds" userId="a8785b683ef20e23" providerId="LiveId" clId="{00119AB3-1787-48FD-ACD2-E4BBAC49539A}" dt="2022-03-04T14:34:45.930" v="1384" actId="478"/>
        <pc:sldMkLst>
          <pc:docMk/>
          <pc:sldMk cId="644545" sldId="2182"/>
        </pc:sldMkLst>
        <pc:graphicFrameChg chg="add del modGraphic">
          <ac:chgData name="Jeff Edmonds" userId="a8785b683ef20e23" providerId="LiveId" clId="{00119AB3-1787-48FD-ACD2-E4BBAC49539A}" dt="2022-03-04T14:34:45.930" v="1384" actId="478"/>
          <ac:graphicFrameMkLst>
            <pc:docMk/>
            <pc:sldMk cId="644545" sldId="2182"/>
            <ac:graphicFrameMk id="3" creationId="{CAAA22AA-5AD1-46CD-AB21-8A1326D7F809}"/>
          </ac:graphicFrameMkLst>
        </pc:graphicFrameChg>
      </pc:sldChg>
      <pc:sldChg chg="addSp delSp modSp mod modAnim">
        <pc:chgData name="Jeff Edmonds" userId="a8785b683ef20e23" providerId="LiveId" clId="{00119AB3-1787-48FD-ACD2-E4BBAC49539A}" dt="2022-03-04T14:58:20.994" v="1424" actId="20577"/>
        <pc:sldMkLst>
          <pc:docMk/>
          <pc:sldMk cId="2509628642" sldId="2724"/>
        </pc:sldMkLst>
        <pc:spChg chg="del">
          <ac:chgData name="Jeff Edmonds" userId="a8785b683ef20e23" providerId="LiveId" clId="{00119AB3-1787-48FD-ACD2-E4BBAC49539A}" dt="2022-03-04T14:57:51.002" v="1414" actId="478"/>
          <ac:spMkLst>
            <pc:docMk/>
            <pc:sldMk cId="2509628642" sldId="2724"/>
            <ac:spMk id="39" creationId="{CA65E120-81B6-4F70-B8E2-BBD672736F63}"/>
          </ac:spMkLst>
        </pc:spChg>
        <pc:spChg chg="add del">
          <ac:chgData name="Jeff Edmonds" userId="a8785b683ef20e23" providerId="LiveId" clId="{00119AB3-1787-48FD-ACD2-E4BBAC49539A}" dt="2022-03-04T14:57:53.759" v="1416" actId="22"/>
          <ac:spMkLst>
            <pc:docMk/>
            <pc:sldMk cId="2509628642" sldId="2724"/>
            <ac:spMk id="108" creationId="{732F6F17-EB2A-451F-8001-FFD6C0D58DF7}"/>
          </ac:spMkLst>
        </pc:spChg>
        <pc:spChg chg="add mod">
          <ac:chgData name="Jeff Edmonds" userId="a8785b683ef20e23" providerId="LiveId" clId="{00119AB3-1787-48FD-ACD2-E4BBAC49539A}" dt="2022-03-04T14:58:05.329" v="1419"/>
          <ac:spMkLst>
            <pc:docMk/>
            <pc:sldMk cId="2509628642" sldId="2724"/>
            <ac:spMk id="109" creationId="{CBF724F8-1E87-4DF6-A80B-0DEB0E2EEEAC}"/>
          </ac:spMkLst>
        </pc:spChg>
        <pc:spChg chg="mod">
          <ac:chgData name="Jeff Edmonds" userId="a8785b683ef20e23" providerId="LiveId" clId="{00119AB3-1787-48FD-ACD2-E4BBAC49539A}" dt="2022-03-04T14:58:20.994" v="1424" actId="20577"/>
          <ac:spMkLst>
            <pc:docMk/>
            <pc:sldMk cId="2509628642" sldId="2724"/>
            <ac:spMk id="200" creationId="{458C5A75-55B0-4132-8F35-4A064D228EA3}"/>
          </ac:spMkLst>
        </pc:spChg>
      </pc:sldChg>
      <pc:sldChg chg="modSp">
        <pc:chgData name="Jeff Edmonds" userId="a8785b683ef20e23" providerId="LiveId" clId="{00119AB3-1787-48FD-ACD2-E4BBAC49539A}" dt="2022-03-04T14:58:28.551" v="1425" actId="20577"/>
        <pc:sldMkLst>
          <pc:docMk/>
          <pc:sldMk cId="3893786089" sldId="2725"/>
        </pc:sldMkLst>
        <pc:spChg chg="mod">
          <ac:chgData name="Jeff Edmonds" userId="a8785b683ef20e23" providerId="LiveId" clId="{00119AB3-1787-48FD-ACD2-E4BBAC49539A}" dt="2022-03-04T14:58:28.551" v="1425" actId="20577"/>
          <ac:spMkLst>
            <pc:docMk/>
            <pc:sldMk cId="3893786089" sldId="2725"/>
            <ac:spMk id="39" creationId="{CA65E120-81B6-4F70-B8E2-BBD672736F63}"/>
          </ac:spMkLst>
        </pc:spChg>
        <pc:spChg chg="mod">
          <ac:chgData name="Jeff Edmonds" userId="a8785b683ef20e23" providerId="LiveId" clId="{00119AB3-1787-48FD-ACD2-E4BBAC49539A}" dt="2022-03-04T13:09:54.720" v="10" actId="14100"/>
          <ac:spMkLst>
            <pc:docMk/>
            <pc:sldMk cId="3893786089" sldId="2725"/>
            <ac:spMk id="201" creationId="{3CC52B4F-D2A4-4862-91AB-FB3FAB140290}"/>
          </ac:spMkLst>
        </pc:spChg>
      </pc:sldChg>
      <pc:sldChg chg="addSp modSp mod modAnim">
        <pc:chgData name="Jeff Edmonds" userId="a8785b683ef20e23" providerId="LiveId" clId="{00119AB3-1787-48FD-ACD2-E4BBAC49539A}" dt="2022-03-04T15:02:11.588" v="1626"/>
        <pc:sldMkLst>
          <pc:docMk/>
          <pc:sldMk cId="3093953871" sldId="2726"/>
        </pc:sldMkLst>
        <pc:spChg chg="mod">
          <ac:chgData name="Jeff Edmonds" userId="a8785b683ef20e23" providerId="LiveId" clId="{00119AB3-1787-48FD-ACD2-E4BBAC49539A}" dt="2022-03-04T13:58:29.502" v="1039" actId="14100"/>
          <ac:spMkLst>
            <pc:docMk/>
            <pc:sldMk cId="3093953871" sldId="2726"/>
            <ac:spMk id="39" creationId="{CA65E120-81B6-4F70-B8E2-BBD672736F63}"/>
          </ac:spMkLst>
        </pc:spChg>
        <pc:spChg chg="mod">
          <ac:chgData name="Jeff Edmonds" userId="a8785b683ef20e23" providerId="LiveId" clId="{00119AB3-1787-48FD-ACD2-E4BBAC49539A}" dt="2022-03-04T15:00:08.025" v="1527" actId="1036"/>
          <ac:spMkLst>
            <pc:docMk/>
            <pc:sldMk cId="3093953871" sldId="2726"/>
            <ac:spMk id="105" creationId="{C6C1DB96-0539-4FB5-9479-058FDB385189}"/>
          </ac:spMkLst>
        </pc:spChg>
        <pc:spChg chg="add mod">
          <ac:chgData name="Jeff Edmonds" userId="a8785b683ef20e23" providerId="LiveId" clId="{00119AB3-1787-48FD-ACD2-E4BBAC49539A}" dt="2022-03-04T14:59:35.210" v="1523" actId="1036"/>
          <ac:spMkLst>
            <pc:docMk/>
            <pc:sldMk cId="3093953871" sldId="2726"/>
            <ac:spMk id="110" creationId="{EB7289DB-E57E-4ED8-A41F-44E4F206FE17}"/>
          </ac:spMkLst>
        </pc:spChg>
        <pc:spChg chg="add mod">
          <ac:chgData name="Jeff Edmonds" userId="a8785b683ef20e23" providerId="LiveId" clId="{00119AB3-1787-48FD-ACD2-E4BBAC49539A}" dt="2022-03-04T15:01:56.910" v="1623" actId="1036"/>
          <ac:spMkLst>
            <pc:docMk/>
            <pc:sldMk cId="3093953871" sldId="2726"/>
            <ac:spMk id="111" creationId="{FEFDB4A4-6144-41A0-904D-E861D1041A3A}"/>
          </ac:spMkLst>
        </pc:spChg>
      </pc:sldChg>
      <pc:sldChg chg="addSp delSp modSp mod modAnim">
        <pc:chgData name="Jeff Edmonds" userId="a8785b683ef20e23" providerId="LiveId" clId="{00119AB3-1787-48FD-ACD2-E4BBAC49539A}" dt="2022-03-04T14:04:44.314" v="1342" actId="20577"/>
        <pc:sldMkLst>
          <pc:docMk/>
          <pc:sldMk cId="37444045" sldId="2730"/>
        </pc:sldMkLst>
        <pc:spChg chg="del">
          <ac:chgData name="Jeff Edmonds" userId="a8785b683ef20e23" providerId="LiveId" clId="{00119AB3-1787-48FD-ACD2-E4BBAC49539A}" dt="2022-03-04T13:10:25.354" v="15" actId="478"/>
          <ac:spMkLst>
            <pc:docMk/>
            <pc:sldMk cId="37444045" sldId="2730"/>
            <ac:spMk id="105" creationId="{C6C1DB96-0539-4FB5-9479-058FDB385189}"/>
          </ac:spMkLst>
        </pc:spChg>
        <pc:spChg chg="mod">
          <ac:chgData name="Jeff Edmonds" userId="a8785b683ef20e23" providerId="LiveId" clId="{00119AB3-1787-48FD-ACD2-E4BBAC49539A}" dt="2022-03-04T14:04:44.314" v="1342" actId="20577"/>
          <ac:spMkLst>
            <pc:docMk/>
            <pc:sldMk cId="37444045" sldId="2730"/>
            <ac:spMk id="108" creationId="{B5860E0A-6CC6-4C7E-91B1-93E44F99F7B7}"/>
          </ac:spMkLst>
        </pc:spChg>
        <pc:spChg chg="add del mod">
          <ac:chgData name="Jeff Edmonds" userId="a8785b683ef20e23" providerId="LiveId" clId="{00119AB3-1787-48FD-ACD2-E4BBAC49539A}" dt="2022-03-04T13:10:39.539" v="17" actId="478"/>
          <ac:spMkLst>
            <pc:docMk/>
            <pc:sldMk cId="37444045" sldId="2730"/>
            <ac:spMk id="109" creationId="{D87BA9B9-A8CA-49D8-80C5-C08A899BD255}"/>
          </ac:spMkLst>
        </pc:spChg>
        <pc:spChg chg="add mod">
          <ac:chgData name="Jeff Edmonds" userId="a8785b683ef20e23" providerId="LiveId" clId="{00119AB3-1787-48FD-ACD2-E4BBAC49539A}" dt="2022-03-04T14:04:17.671" v="1337" actId="207"/>
          <ac:spMkLst>
            <pc:docMk/>
            <pc:sldMk cId="37444045" sldId="2730"/>
            <ac:spMk id="111" creationId="{8BC1C178-B899-4029-BCC3-51F6C35D9CB2}"/>
          </ac:spMkLst>
        </pc:spChg>
        <pc:spChg chg="add del mod">
          <ac:chgData name="Jeff Edmonds" userId="a8785b683ef20e23" providerId="LiveId" clId="{00119AB3-1787-48FD-ACD2-E4BBAC49539A}" dt="2022-03-04T13:12:17.759" v="117"/>
          <ac:spMkLst>
            <pc:docMk/>
            <pc:sldMk cId="37444045" sldId="2730"/>
            <ac:spMk id="112" creationId="{EC5A40DF-917E-45B6-B724-10A6A7587A86}"/>
          </ac:spMkLst>
        </pc:spChg>
        <pc:spChg chg="add del mod">
          <ac:chgData name="Jeff Edmonds" userId="a8785b683ef20e23" providerId="LiveId" clId="{00119AB3-1787-48FD-ACD2-E4BBAC49539A}" dt="2022-03-04T13:13:59.717" v="186" actId="478"/>
          <ac:spMkLst>
            <pc:docMk/>
            <pc:sldMk cId="37444045" sldId="2730"/>
            <ac:spMk id="113" creationId="{9969F568-C099-46B5-A4E3-597379C3ECA8}"/>
          </ac:spMkLst>
        </pc:spChg>
        <pc:spChg chg="add del mod">
          <ac:chgData name="Jeff Edmonds" userId="a8785b683ef20e23" providerId="LiveId" clId="{00119AB3-1787-48FD-ACD2-E4BBAC49539A}" dt="2022-03-04T13:16:59.633" v="231" actId="478"/>
          <ac:spMkLst>
            <pc:docMk/>
            <pc:sldMk cId="37444045" sldId="2730"/>
            <ac:spMk id="114" creationId="{303DD1F0-0880-48A3-AE4E-7D71152ED3BE}"/>
          </ac:spMkLst>
        </pc:spChg>
        <pc:grpChg chg="add mod">
          <ac:chgData name="Jeff Edmonds" userId="a8785b683ef20e23" providerId="LiveId" clId="{00119AB3-1787-48FD-ACD2-E4BBAC49539A}" dt="2022-03-04T13:14:07.730" v="187" actId="164"/>
          <ac:grpSpMkLst>
            <pc:docMk/>
            <pc:sldMk cId="37444045" sldId="2730"/>
            <ac:grpSpMk id="2" creationId="{6CC9E089-E998-4DC9-B050-D1F3C812EA6D}"/>
          </ac:grpSpMkLst>
        </pc:grpChg>
        <pc:picChg chg="mod">
          <ac:chgData name="Jeff Edmonds" userId="a8785b683ef20e23" providerId="LiveId" clId="{00119AB3-1787-48FD-ACD2-E4BBAC49539A}" dt="2022-03-04T13:14:07.730" v="187" actId="164"/>
          <ac:picMkLst>
            <pc:docMk/>
            <pc:sldMk cId="37444045" sldId="2730"/>
            <ac:picMk id="110" creationId="{C0B2ED68-179E-48A2-85E6-3109E7F9AB73}"/>
          </ac:picMkLst>
        </pc:picChg>
        <pc:picChg chg="del">
          <ac:chgData name="Jeff Edmonds" userId="a8785b683ef20e23" providerId="LiveId" clId="{00119AB3-1787-48FD-ACD2-E4BBAC49539A}" dt="2022-03-04T13:12:02.138" v="114" actId="478"/>
          <ac:picMkLst>
            <pc:docMk/>
            <pc:sldMk cId="37444045" sldId="2730"/>
            <ac:picMk id="117" creationId="{C0AB0B22-A736-40F4-8768-BD1C65822995}"/>
          </ac:picMkLst>
        </pc:picChg>
      </pc:sldChg>
      <pc:sldChg chg="modSp">
        <pc:chgData name="Jeff Edmonds" userId="a8785b683ef20e23" providerId="LiveId" clId="{00119AB3-1787-48FD-ACD2-E4BBAC49539A}" dt="2022-03-04T14:58:00.908" v="1418" actId="1036"/>
        <pc:sldMkLst>
          <pc:docMk/>
          <pc:sldMk cId="2521860949" sldId="2731"/>
        </pc:sldMkLst>
        <pc:spChg chg="mod">
          <ac:chgData name="Jeff Edmonds" userId="a8785b683ef20e23" providerId="LiveId" clId="{00119AB3-1787-48FD-ACD2-E4BBAC49539A}" dt="2022-03-04T14:58:00.908" v="1418" actId="1036"/>
          <ac:spMkLst>
            <pc:docMk/>
            <pc:sldMk cId="2521860949" sldId="2731"/>
            <ac:spMk id="39" creationId="{CA65E120-81B6-4F70-B8E2-BBD672736F63}"/>
          </ac:spMkLst>
        </pc:spChg>
        <pc:spChg chg="mod">
          <ac:chgData name="Jeff Edmonds" userId="a8785b683ef20e23" providerId="LiveId" clId="{00119AB3-1787-48FD-ACD2-E4BBAC49539A}" dt="2022-03-04T14:57:30.206" v="1411"/>
          <ac:spMkLst>
            <pc:docMk/>
            <pc:sldMk cId="2521860949" sldId="2731"/>
            <ac:spMk id="200" creationId="{458C5A75-55B0-4132-8F35-4A064D228EA3}"/>
          </ac:spMkLst>
        </pc:spChg>
      </pc:sldChg>
      <pc:sldChg chg="addSp delSp modSp add mod modAnim">
        <pc:chgData name="Jeff Edmonds" userId="a8785b683ef20e23" providerId="LiveId" clId="{00119AB3-1787-48FD-ACD2-E4BBAC49539A}" dt="2022-03-04T14:07:01.913" v="1380" actId="14100"/>
        <pc:sldMkLst>
          <pc:docMk/>
          <pc:sldMk cId="211877736" sldId="2732"/>
        </pc:sldMkLst>
        <pc:spChg chg="mod">
          <ac:chgData name="Jeff Edmonds" userId="a8785b683ef20e23" providerId="LiveId" clId="{00119AB3-1787-48FD-ACD2-E4BBAC49539A}" dt="2022-03-04T14:04:39.756" v="1341" actId="20577"/>
          <ac:spMkLst>
            <pc:docMk/>
            <pc:sldMk cId="211877736" sldId="2732"/>
            <ac:spMk id="108" creationId="{B5860E0A-6CC6-4C7E-91B1-93E44F99F7B7}"/>
          </ac:spMkLst>
        </pc:spChg>
        <pc:spChg chg="mod">
          <ac:chgData name="Jeff Edmonds" userId="a8785b683ef20e23" providerId="LiveId" clId="{00119AB3-1787-48FD-ACD2-E4BBAC49539A}" dt="2022-03-04T14:04:10.399" v="1336" actId="207"/>
          <ac:spMkLst>
            <pc:docMk/>
            <pc:sldMk cId="211877736" sldId="2732"/>
            <ac:spMk id="111" creationId="{8BC1C178-B899-4029-BCC3-51F6C35D9CB2}"/>
          </ac:spMkLst>
        </pc:spChg>
        <pc:spChg chg="add mod">
          <ac:chgData name="Jeff Edmonds" userId="a8785b683ef20e23" providerId="LiveId" clId="{00119AB3-1787-48FD-ACD2-E4BBAC49539A}" dt="2022-03-04T14:06:41.673" v="1366" actId="20577"/>
          <ac:spMkLst>
            <pc:docMk/>
            <pc:sldMk cId="211877736" sldId="2732"/>
            <ac:spMk id="112" creationId="{15568065-6895-435A-B075-174F78156C86}"/>
          </ac:spMkLst>
        </pc:spChg>
        <pc:spChg chg="mod">
          <ac:chgData name="Jeff Edmonds" userId="a8785b683ef20e23" providerId="LiveId" clId="{00119AB3-1787-48FD-ACD2-E4BBAC49539A}" dt="2022-03-04T14:00:11.599" v="1043" actId="207"/>
          <ac:spMkLst>
            <pc:docMk/>
            <pc:sldMk cId="211877736" sldId="2732"/>
            <ac:spMk id="114" creationId="{303DD1F0-0880-48A3-AE4E-7D71152ED3BE}"/>
          </ac:spMkLst>
        </pc:spChg>
        <pc:spChg chg="del mod">
          <ac:chgData name="Jeff Edmonds" userId="a8785b683ef20e23" providerId="LiveId" clId="{00119AB3-1787-48FD-ACD2-E4BBAC49539A}" dt="2022-03-04T14:02:47.565" v="1273" actId="478"/>
          <ac:spMkLst>
            <pc:docMk/>
            <pc:sldMk cId="211877736" sldId="2732"/>
            <ac:spMk id="116" creationId="{F7AA5E14-7FED-40F7-A842-9C75CC8210BC}"/>
          </ac:spMkLst>
        </pc:spChg>
        <pc:spChg chg="mod">
          <ac:chgData name="Jeff Edmonds" userId="a8785b683ef20e23" providerId="LiveId" clId="{00119AB3-1787-48FD-ACD2-E4BBAC49539A}" dt="2022-03-04T14:01:43.616" v="1260" actId="1036"/>
          <ac:spMkLst>
            <pc:docMk/>
            <pc:sldMk cId="211877736" sldId="2732"/>
            <ac:spMk id="119" creationId="{97ED497F-2FA4-4023-BA23-BDB2A9AFF211}"/>
          </ac:spMkLst>
        </pc:spChg>
        <pc:grpChg chg="add del mod">
          <ac:chgData name="Jeff Edmonds" userId="a8785b683ef20e23" providerId="LiveId" clId="{00119AB3-1787-48FD-ACD2-E4BBAC49539A}" dt="2022-03-04T14:02:47.565" v="1273" actId="478"/>
          <ac:grpSpMkLst>
            <pc:docMk/>
            <pc:sldMk cId="211877736" sldId="2732"/>
            <ac:grpSpMk id="113" creationId="{6D780B5D-C406-4CAA-9CE1-AF2CBC4EEF0C}"/>
          </ac:grpSpMkLst>
        </pc:grpChg>
        <pc:grpChg chg="add del mod">
          <ac:chgData name="Jeff Edmonds" userId="a8785b683ef20e23" providerId="LiveId" clId="{00119AB3-1787-48FD-ACD2-E4BBAC49539A}" dt="2022-03-04T14:01:56.828" v="1261" actId="478"/>
          <ac:grpSpMkLst>
            <pc:docMk/>
            <pc:sldMk cId="211877736" sldId="2732"/>
            <ac:grpSpMk id="117" creationId="{AECC3BE8-E5CF-41AC-A883-A12423ED0E52}"/>
          </ac:grpSpMkLst>
        </pc:grpChg>
        <pc:picChg chg="mod">
          <ac:chgData name="Jeff Edmonds" userId="a8785b683ef20e23" providerId="LiveId" clId="{00119AB3-1787-48FD-ACD2-E4BBAC49539A}" dt="2022-03-04T14:07:01.913" v="1380" actId="14100"/>
          <ac:picMkLst>
            <pc:docMk/>
            <pc:sldMk cId="211877736" sldId="2732"/>
            <ac:picMk id="115" creationId="{EF54385C-B261-4020-9967-E9CFFB602DCE}"/>
          </ac:picMkLst>
        </pc:picChg>
        <pc:picChg chg="mod">
          <ac:chgData name="Jeff Edmonds" userId="a8785b683ef20e23" providerId="LiveId" clId="{00119AB3-1787-48FD-ACD2-E4BBAC49539A}" dt="2022-03-04T14:01:43.616" v="1260" actId="1036"/>
          <ac:picMkLst>
            <pc:docMk/>
            <pc:sldMk cId="211877736" sldId="2732"/>
            <ac:picMk id="118" creationId="{DACCE915-DE6E-4339-9F17-5B4C2F719A85}"/>
          </ac:picMkLst>
        </pc:picChg>
      </pc:sldChg>
      <pc:sldChg chg="addSp delSp modSp add mod modAnim">
        <pc:chgData name="Jeff Edmonds" userId="a8785b683ef20e23" providerId="LiveId" clId="{00119AB3-1787-48FD-ACD2-E4BBAC49539A}" dt="2022-03-04T14:56:11.240" v="1390" actId="20577"/>
        <pc:sldMkLst>
          <pc:docMk/>
          <pc:sldMk cId="2196815558" sldId="2733"/>
        </pc:sldMkLst>
        <pc:spChg chg="add del mod">
          <ac:chgData name="Jeff Edmonds" userId="a8785b683ef20e23" providerId="LiveId" clId="{00119AB3-1787-48FD-ACD2-E4BBAC49539A}" dt="2022-03-04T13:51:16.512" v="657" actId="14100"/>
          <ac:spMkLst>
            <pc:docMk/>
            <pc:sldMk cId="2196815558" sldId="2733"/>
            <ac:spMk id="108" creationId="{B5860E0A-6CC6-4C7E-91B1-93E44F99F7B7}"/>
          </ac:spMkLst>
        </pc:spChg>
        <pc:spChg chg="add mod">
          <ac:chgData name="Jeff Edmonds" userId="a8785b683ef20e23" providerId="LiveId" clId="{00119AB3-1787-48FD-ACD2-E4BBAC49539A}" dt="2022-03-04T14:56:11.240" v="1390" actId="20577"/>
          <ac:spMkLst>
            <pc:docMk/>
            <pc:sldMk cId="2196815558" sldId="2733"/>
            <ac:spMk id="112" creationId="{EE9C2EBE-23D1-4956-9798-406196AF2B0A}"/>
          </ac:spMkLst>
        </pc:spChg>
        <pc:spChg chg="add mod">
          <ac:chgData name="Jeff Edmonds" userId="a8785b683ef20e23" providerId="LiveId" clId="{00119AB3-1787-48FD-ACD2-E4BBAC49539A}" dt="2022-03-04T13:55:58.980" v="1016" actId="122"/>
          <ac:spMkLst>
            <pc:docMk/>
            <pc:sldMk cId="2196815558" sldId="2733"/>
            <ac:spMk id="113" creationId="{0B66C167-C897-40EB-ACE4-F152BCF4C457}"/>
          </ac:spMkLst>
        </pc:spChg>
        <pc:spChg chg="del">
          <ac:chgData name="Jeff Edmonds" userId="a8785b683ef20e23" providerId="LiveId" clId="{00119AB3-1787-48FD-ACD2-E4BBAC49539A}" dt="2022-03-04T13:23:21.371" v="542" actId="478"/>
          <ac:spMkLst>
            <pc:docMk/>
            <pc:sldMk cId="2196815558" sldId="2733"/>
            <ac:spMk id="114" creationId="{303DD1F0-0880-48A3-AE4E-7D71152ED3BE}"/>
          </ac:spMkLst>
        </pc:spChg>
        <pc:grpChg chg="add del">
          <ac:chgData name="Jeff Edmonds" userId="a8785b683ef20e23" providerId="LiveId" clId="{00119AB3-1787-48FD-ACD2-E4BBAC49539A}" dt="2022-03-04T13:22:57.836" v="540" actId="478"/>
          <ac:grpSpMkLst>
            <pc:docMk/>
            <pc:sldMk cId="2196815558" sldId="2733"/>
            <ac:grpSpMk id="2" creationId="{6CC9E089-E998-4DC9-B050-D1F3C812EA6D}"/>
          </ac:grpSpMkLst>
        </pc:grpChg>
      </pc:sldChg>
    </pc:docChg>
  </pc:docChgLst>
  <pc:docChgLst>
    <pc:chgData name="Jeff Edmonds" userId="a8785b683ef20e23" providerId="LiveId" clId="{1170DA19-F0A7-40C3-A592-384A814D4F8D}"/>
    <pc:docChg chg="undo custSel addSld delSld modSld">
      <pc:chgData name="Jeff Edmonds" userId="a8785b683ef20e23" providerId="LiveId" clId="{1170DA19-F0A7-40C3-A592-384A814D4F8D}" dt="2021-11-09T23:30:01.018" v="187" actId="478"/>
      <pc:docMkLst>
        <pc:docMk/>
      </pc:docMkLst>
      <pc:sldChg chg="del">
        <pc:chgData name="Jeff Edmonds" userId="a8785b683ef20e23" providerId="LiveId" clId="{1170DA19-F0A7-40C3-A592-384A814D4F8D}" dt="2021-11-09T21:41:19.803" v="126" actId="47"/>
        <pc:sldMkLst>
          <pc:docMk/>
          <pc:sldMk cId="0" sldId="256"/>
        </pc:sldMkLst>
      </pc:sldChg>
      <pc:sldChg chg="addSp delSp modSp add mod">
        <pc:chgData name="Jeff Edmonds" userId="a8785b683ef20e23" providerId="LiveId" clId="{1170DA19-F0A7-40C3-A592-384A814D4F8D}" dt="2021-11-09T23:30:01.018" v="187" actId="478"/>
        <pc:sldMkLst>
          <pc:docMk/>
          <pc:sldMk cId="0" sldId="2699"/>
        </pc:sldMkLst>
        <pc:spChg chg="mod">
          <ac:chgData name="Jeff Edmonds" userId="a8785b683ef20e23" providerId="LiveId" clId="{1170DA19-F0A7-40C3-A592-384A814D4F8D}" dt="2021-11-09T21:48:06.441" v="133" actId="1035"/>
          <ac:spMkLst>
            <pc:docMk/>
            <pc:sldMk cId="0" sldId="2699"/>
            <ac:spMk id="9" creationId="{00000000-0000-0000-0000-000000000000}"/>
          </ac:spMkLst>
        </pc:spChg>
        <pc:spChg chg="mod">
          <ac:chgData name="Jeff Edmonds" userId="a8785b683ef20e23" providerId="LiveId" clId="{1170DA19-F0A7-40C3-A592-384A814D4F8D}" dt="2021-11-09T21:48:20.676" v="139"/>
          <ac:spMkLst>
            <pc:docMk/>
            <pc:sldMk cId="0" sldId="2699"/>
            <ac:spMk id="17" creationId="{73F7BE12-D95E-462D-896B-3AEEC144E6C6}"/>
          </ac:spMkLst>
        </pc:spChg>
        <pc:spChg chg="add mod">
          <ac:chgData name="Jeff Edmonds" userId="a8785b683ef20e23" providerId="LiveId" clId="{1170DA19-F0A7-40C3-A592-384A814D4F8D}" dt="2021-11-09T21:52:00.315" v="145" actId="1037"/>
          <ac:spMkLst>
            <pc:docMk/>
            <pc:sldMk cId="0" sldId="2699"/>
            <ac:spMk id="33" creationId="{AE478905-FCF8-4EA9-83E5-7BDBA4C3517C}"/>
          </ac:spMkLst>
        </pc:spChg>
        <pc:spChg chg="add mod">
          <ac:chgData name="Jeff Edmonds" userId="a8785b683ef20e23" providerId="LiveId" clId="{1170DA19-F0A7-40C3-A592-384A814D4F8D}" dt="2021-11-09T21:53:11.293" v="185" actId="1037"/>
          <ac:spMkLst>
            <pc:docMk/>
            <pc:sldMk cId="0" sldId="2699"/>
            <ac:spMk id="34" creationId="{B26CC544-A9D8-4F7E-B9DD-522E9C4768F9}"/>
          </ac:spMkLst>
        </pc:spChg>
        <pc:spChg chg="add del mod">
          <ac:chgData name="Jeff Edmonds" userId="a8785b683ef20e23" providerId="LiveId" clId="{1170DA19-F0A7-40C3-A592-384A814D4F8D}" dt="2021-11-09T23:30:01.018" v="187" actId="478"/>
          <ac:spMkLst>
            <pc:docMk/>
            <pc:sldMk cId="0" sldId="2699"/>
            <ac:spMk id="35" creationId="{A64C54B5-8091-4FCB-BD09-F20F061F72D1}"/>
          </ac:spMkLst>
        </pc:spChg>
        <pc:spChg chg="del">
          <ac:chgData name="Jeff Edmonds" userId="a8785b683ef20e23" providerId="LiveId" clId="{1170DA19-F0A7-40C3-A592-384A814D4F8D}" dt="2021-11-09T21:40:56.046" v="1" actId="478"/>
          <ac:spMkLst>
            <pc:docMk/>
            <pc:sldMk cId="0" sldId="2699"/>
            <ac:spMk id="57550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fld id="{18A97647-36F9-4770-B35E-CD4F1CD86F67}" type="slidenum">
              <a:rPr lang="en-US"/>
              <a:pPr>
                <a:defRPr/>
              </a:pPr>
              <a:t>‹#›</a:t>
            </a:fld>
            <a:endParaRPr lang="en-US"/>
          </a:p>
        </p:txBody>
      </p:sp>
    </p:spTree>
    <p:extLst>
      <p:ext uri="{BB962C8B-B14F-4D97-AF65-F5344CB8AC3E}">
        <p14:creationId xmlns:p14="http://schemas.microsoft.com/office/powerpoint/2010/main" val="195610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endParaRPr lang="en-US"/>
          </a:p>
        </p:txBody>
      </p:sp>
      <p:sp>
        <p:nvSpPr>
          <p:cNvPr id="275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fld id="{26069D8C-3095-4804-889C-41D256C97096}" type="slidenum">
              <a:rPr lang="en-US"/>
              <a:pPr>
                <a:defRPr/>
              </a:pPr>
              <a:t>‹#›</a:t>
            </a:fld>
            <a:endParaRPr lang="en-US"/>
          </a:p>
        </p:txBody>
      </p:sp>
    </p:spTree>
    <p:extLst>
      <p:ext uri="{BB962C8B-B14F-4D97-AF65-F5344CB8AC3E}">
        <p14:creationId xmlns:p14="http://schemas.microsoft.com/office/powerpoint/2010/main" val="306559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4*1.5hrs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a:t>
            </a:fld>
            <a:endParaRPr lang="en-US" dirty="0"/>
          </a:p>
        </p:txBody>
      </p:sp>
    </p:spTree>
    <p:extLst>
      <p:ext uri="{BB962C8B-B14F-4D97-AF65-F5344CB8AC3E}">
        <p14:creationId xmlns:p14="http://schemas.microsoft.com/office/powerpoint/2010/main" val="201023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11</a:t>
            </a:fld>
            <a:endParaRPr lang="en-US"/>
          </a:p>
        </p:txBody>
      </p:sp>
    </p:spTree>
    <p:extLst>
      <p:ext uri="{BB962C8B-B14F-4D97-AF65-F5344CB8AC3E}">
        <p14:creationId xmlns:p14="http://schemas.microsoft.com/office/powerpoint/2010/main" val="335438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12</a:t>
            </a:fld>
            <a:endParaRPr lang="en-US"/>
          </a:p>
        </p:txBody>
      </p:sp>
    </p:spTree>
    <p:extLst>
      <p:ext uri="{BB962C8B-B14F-4D97-AF65-F5344CB8AC3E}">
        <p14:creationId xmlns:p14="http://schemas.microsoft.com/office/powerpoint/2010/main" val="1184432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29723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770431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9035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80852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24998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81252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714962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20768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3</a:t>
            </a:fld>
            <a:endParaRPr lang="en-US"/>
          </a:p>
        </p:txBody>
      </p:sp>
    </p:spTree>
    <p:extLst>
      <p:ext uri="{BB962C8B-B14F-4D97-AF65-F5344CB8AC3E}">
        <p14:creationId xmlns:p14="http://schemas.microsoft.com/office/powerpoint/2010/main" val="1219624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278516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880379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888050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099121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812176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284261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53716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042328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262741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19121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4</a:t>
            </a:fld>
            <a:endParaRPr lang="en-US"/>
          </a:p>
        </p:txBody>
      </p:sp>
    </p:spTree>
    <p:extLst>
      <p:ext uri="{BB962C8B-B14F-4D97-AF65-F5344CB8AC3E}">
        <p14:creationId xmlns:p14="http://schemas.microsoft.com/office/powerpoint/2010/main" val="622980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210842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024723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975564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996950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652381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421948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88329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412374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295411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78351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5</a:t>
            </a:fld>
            <a:endParaRPr lang="en-US"/>
          </a:p>
        </p:txBody>
      </p:sp>
    </p:spTree>
    <p:extLst>
      <p:ext uri="{BB962C8B-B14F-4D97-AF65-F5344CB8AC3E}">
        <p14:creationId xmlns:p14="http://schemas.microsoft.com/office/powerpoint/2010/main" val="1174285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006794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44</a:t>
            </a:fld>
            <a:endParaRPr lang="en-US"/>
          </a:p>
        </p:txBody>
      </p:sp>
    </p:spTree>
    <p:extLst>
      <p:ext uri="{BB962C8B-B14F-4D97-AF65-F5344CB8AC3E}">
        <p14:creationId xmlns:p14="http://schemas.microsoft.com/office/powerpoint/2010/main" val="4292815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46</a:t>
            </a:fld>
            <a:endParaRPr lang="en-US"/>
          </a:p>
        </p:txBody>
      </p:sp>
    </p:spTree>
    <p:extLst>
      <p:ext uri="{BB962C8B-B14F-4D97-AF65-F5344CB8AC3E}">
        <p14:creationId xmlns:p14="http://schemas.microsoft.com/office/powerpoint/2010/main" val="1617903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47</a:t>
            </a:fld>
            <a:endParaRPr lang="en-US"/>
          </a:p>
        </p:txBody>
      </p:sp>
    </p:spTree>
    <p:extLst>
      <p:ext uri="{BB962C8B-B14F-4D97-AF65-F5344CB8AC3E}">
        <p14:creationId xmlns:p14="http://schemas.microsoft.com/office/powerpoint/2010/main" val="1820221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48</a:t>
            </a:fld>
            <a:endParaRPr lang="en-US"/>
          </a:p>
        </p:txBody>
      </p:sp>
    </p:spTree>
    <p:extLst>
      <p:ext uri="{BB962C8B-B14F-4D97-AF65-F5344CB8AC3E}">
        <p14:creationId xmlns:p14="http://schemas.microsoft.com/office/powerpoint/2010/main" val="542877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49</a:t>
            </a:fld>
            <a:endParaRPr lang="en-US"/>
          </a:p>
        </p:txBody>
      </p:sp>
    </p:spTree>
    <p:extLst>
      <p:ext uri="{BB962C8B-B14F-4D97-AF65-F5344CB8AC3E}">
        <p14:creationId xmlns:p14="http://schemas.microsoft.com/office/powerpoint/2010/main" val="1376388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698494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519273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240928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70657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6</a:t>
            </a:fld>
            <a:endParaRPr lang="en-US"/>
          </a:p>
        </p:txBody>
      </p:sp>
    </p:spTree>
    <p:extLst>
      <p:ext uri="{BB962C8B-B14F-4D97-AF65-F5344CB8AC3E}">
        <p14:creationId xmlns:p14="http://schemas.microsoft.com/office/powerpoint/2010/main" val="2214560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583118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845310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021842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654957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5391727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020872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53349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941188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555438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56446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7</a:t>
            </a:fld>
            <a:endParaRPr lang="en-US"/>
          </a:p>
        </p:txBody>
      </p:sp>
    </p:spTree>
    <p:extLst>
      <p:ext uri="{BB962C8B-B14F-4D97-AF65-F5344CB8AC3E}">
        <p14:creationId xmlns:p14="http://schemas.microsoft.com/office/powerpoint/2010/main" val="11580287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3064448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defRPr/>
            </a:pPr>
            <a:fld id="{0FEFBEB6-BE36-4058-A532-00AD6B6599B0}" type="slidenum">
              <a:rPr lang="en-US" altLang="en-US" sz="1200" smtClean="0">
                <a:latin typeface="Arial Rounded MT Bold" pitchFamily="34" charset="0"/>
              </a:rPr>
              <a:pPr algn="r">
                <a:defRPr/>
              </a:pPr>
              <a:t>67</a:t>
            </a:fld>
            <a:endParaRPr lang="en-US" altLang="en-US" sz="1200">
              <a:latin typeface="Arial Rounded MT Bold" pitchFamily="34" charset="0"/>
            </a:endParaRPr>
          </a:p>
        </p:txBody>
      </p:sp>
      <p:sp>
        <p:nvSpPr>
          <p:cNvPr id="276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B5CAA8A-8F52-4F92-BD77-7DBD246E07BE}" type="slidenum">
              <a:rPr lang="en-CA" altLang="en-US"/>
              <a:pPr algn="r" eaLnBrk="1" hangingPunct="1">
                <a:spcBef>
                  <a:spcPct val="0"/>
                </a:spcBef>
              </a:pPr>
              <a:t>67</a:t>
            </a:fld>
            <a:endParaRPr lang="en-CA" altLang="en-US"/>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CA" altLang="en-US"/>
          </a:p>
        </p:txBody>
      </p:sp>
    </p:spTree>
    <p:extLst>
      <p:ext uri="{BB962C8B-B14F-4D97-AF65-F5344CB8AC3E}">
        <p14:creationId xmlns:p14="http://schemas.microsoft.com/office/powerpoint/2010/main" val="34987940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337765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4569897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0819395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3972330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1911987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978384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5308305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26167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8</a:t>
            </a:fld>
            <a:endParaRPr lang="en-US"/>
          </a:p>
        </p:txBody>
      </p:sp>
    </p:spTree>
    <p:extLst>
      <p:ext uri="{BB962C8B-B14F-4D97-AF65-F5344CB8AC3E}">
        <p14:creationId xmlns:p14="http://schemas.microsoft.com/office/powerpoint/2010/main" val="20267590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5986173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9419470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8281249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99051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2633685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8694210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6741788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4228838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13294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9</a:t>
            </a:fld>
            <a:endParaRPr lang="en-US"/>
          </a:p>
        </p:txBody>
      </p:sp>
    </p:spTree>
    <p:extLst>
      <p:ext uri="{BB962C8B-B14F-4D97-AF65-F5344CB8AC3E}">
        <p14:creationId xmlns:p14="http://schemas.microsoft.com/office/powerpoint/2010/main" val="329021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10</a:t>
            </a:fld>
            <a:endParaRPr lang="en-US"/>
          </a:p>
        </p:txBody>
      </p:sp>
    </p:spTree>
    <p:extLst>
      <p:ext uri="{BB962C8B-B14F-4D97-AF65-F5344CB8AC3E}">
        <p14:creationId xmlns:p14="http://schemas.microsoft.com/office/powerpoint/2010/main" val="161009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88F3AFB3-81B6-4DB3-A8E8-6EE130C9DA67}" type="datetime1">
              <a:rPr lang="en-US"/>
              <a:pPr>
                <a:defRPr/>
              </a:pPr>
              <a:t>3/21/2024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4796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0C90EBE3-E8D5-4AE4-96EF-75E2AD5BACEF}" type="datetime1">
              <a:rPr lang="en-US"/>
              <a:pPr>
                <a:defRPr/>
              </a:pPr>
              <a:t>3/21/2024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0965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14A67245-10B0-4774-A5A8-7E94C642E23D}" type="datetime1">
              <a:rPr lang="en-US"/>
              <a:pPr>
                <a:defRPr/>
              </a:pPr>
              <a:t>3/21/2024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428672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C07E630-F10C-42AF-A8AE-E90637828FBE}" type="datetime1">
              <a:rPr lang="en-US"/>
              <a:pPr>
                <a:defRPr/>
              </a:pPr>
              <a:t>3/21/2024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79618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8A0B952-309D-4615-BB25-86FB6ECACB41}" type="datetime1">
              <a:rPr lang="en-US"/>
              <a:pPr>
                <a:defRPr/>
              </a:pPr>
              <a:t>3/21/2024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72997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1F6D5902-B2B3-4336-AC88-AAA3AB148E30}" type="datetime1">
              <a:rPr lang="en-US"/>
              <a:pPr>
                <a:defRPr/>
              </a:pPr>
              <a:t>3/21/2024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83855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DEB7DE0D-0F9D-434A-B416-0745F6699870}" type="datetime1">
              <a:rPr lang="en-US"/>
              <a:pPr>
                <a:defRPr/>
              </a:pPr>
              <a:t>3/21/2024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55249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9F8D5A7F-99CE-4ECB-A9AA-9873C4547AA4}" type="datetime1">
              <a:rPr lang="en-US"/>
              <a:pPr>
                <a:defRPr/>
              </a:pPr>
              <a:t>3/21/2024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95963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963665-939F-4305-8944-CA33E5785F40}" type="datetime1">
              <a:rPr lang="en-US"/>
              <a:pPr>
                <a:defRPr/>
              </a:pPr>
              <a:t>3/21/2024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60259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367AC4-AD64-4B76-B625-D2A4C009C2D1}" type="datetime1">
              <a:rPr lang="en-US"/>
              <a:pPr>
                <a:defRPr/>
              </a:pPr>
              <a:t>3/21/2024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1432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6FC55F-3AE1-4AD9-9A53-CCD2A7BD4EA6}" type="datetime1">
              <a:rPr lang="en-US"/>
              <a:pPr>
                <a:defRPr/>
              </a:pPr>
              <a:t>3/21/2024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09811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folHlink"/>
                </a:solidFill>
                <a:effectLst/>
                <a:cs typeface="+mn-cs"/>
              </a:defRPr>
            </a:lvl1pPr>
          </a:lstStyle>
          <a:p>
            <a:pPr>
              <a:defRPr/>
            </a:pPr>
            <a:fld id="{3BCA6842-D50D-4A22-BE27-BE39F21A9E9D}" type="datetime1">
              <a:rPr lang="en-US"/>
              <a:pPr>
                <a:defRPr/>
              </a:pPr>
              <a:t>3/21/2024</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chemeClr val="folHlink"/>
                </a:solidFill>
                <a:effectLst/>
                <a:latin typeface="Arial" pitchFamily="34" charset="0"/>
                <a:cs typeface="+mn-cs"/>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3.xml"/><Relationship Id="rId18" Type="http://schemas.openxmlformats.org/officeDocument/2006/relationships/slide" Target="slide68.xml"/><Relationship Id="rId3" Type="http://schemas.openxmlformats.org/officeDocument/2006/relationships/oleObject" Target="../embeddings/oleObject1.bin"/><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slide" Target="slide51.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slide" Target="slide26.xml"/><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jpeg"/><Relationship Id="rId14" Type="http://schemas.openxmlformats.org/officeDocument/2006/relationships/slide" Target="slide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6.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0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4.png"/><Relationship Id="rId4" Type="http://schemas.openxmlformats.org/officeDocument/2006/relationships/image" Target="../media/image15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5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27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2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4.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40.png"/><Relationship Id="rId4" Type="http://schemas.openxmlformats.org/officeDocument/2006/relationships/image" Target="../media/image130.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39.png"/><Relationship Id="rId7" Type="http://schemas.openxmlformats.org/officeDocument/2006/relationships/image" Target="../media/image14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image" Target="../media/image940.png"/><Relationship Id="rId4" Type="http://schemas.openxmlformats.org/officeDocument/2006/relationships/image" Target="../media/image140.png"/><Relationship Id="rId9" Type="http://schemas.openxmlformats.org/officeDocument/2006/relationships/image" Target="../media/image142.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4.wmf"/><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4.wmf"/><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2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10.png"/><Relationship Id="rId4" Type="http://schemas.openxmlformats.org/officeDocument/2006/relationships/image" Target="../media/image2831.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13" Type="http://schemas.openxmlformats.org/officeDocument/2006/relationships/image" Target="../media/image42.jpeg"/><Relationship Id="rId18" Type="http://schemas.openxmlformats.org/officeDocument/2006/relationships/image" Target="../media/image58.png"/><Relationship Id="rId3" Type="http://schemas.openxmlformats.org/officeDocument/2006/relationships/image" Target="../media/image38.jpeg"/><Relationship Id="rId12" Type="http://schemas.openxmlformats.org/officeDocument/2006/relationships/image" Target="../media/image41.png"/><Relationship Id="rId17" Type="http://schemas.openxmlformats.org/officeDocument/2006/relationships/image" Target="../media/image57.png"/><Relationship Id="rId2" Type="http://schemas.openxmlformats.org/officeDocument/2006/relationships/notesSlide" Target="../notesSlides/notesSlide36.xml"/><Relationship Id="rId16" Type="http://schemas.openxmlformats.org/officeDocument/2006/relationships/image" Target="../media/image56.png"/><Relationship Id="rId1" Type="http://schemas.openxmlformats.org/officeDocument/2006/relationships/slideLayout" Target="../slideLayouts/slideLayout2.xml"/><Relationship Id="rId11" Type="http://schemas.openxmlformats.org/officeDocument/2006/relationships/image" Target="../media/image3101.png"/><Relationship Id="rId5" Type="http://schemas.openxmlformats.org/officeDocument/2006/relationships/image" Target="../media/image40.jpeg"/><Relationship Id="rId15" Type="http://schemas.openxmlformats.org/officeDocument/2006/relationships/image" Target="../media/image43.jpeg"/><Relationship Id="rId10" Type="http://schemas.openxmlformats.org/officeDocument/2006/relationships/image" Target="../media/image3091.png"/><Relationship Id="rId4" Type="http://schemas.openxmlformats.org/officeDocument/2006/relationships/image" Target="../media/image39.png"/><Relationship Id="rId9" Type="http://schemas.openxmlformats.org/officeDocument/2006/relationships/image" Target="../media/image3081.pn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70.png"/><Relationship Id="rId7" Type="http://schemas.openxmlformats.org/officeDocument/2006/relationships/image" Target="../media/image14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8.png"/></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2.jpeg"/><Relationship Id="rId7"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3.jpeg"/><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41.png"/></Relationships>
</file>

<file path=ppt/slides/_rels/slide43.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31.png"/><Relationship Id="rId5" Type="http://schemas.openxmlformats.org/officeDocument/2006/relationships/image" Target="../media/image1832.png"/><Relationship Id="rId4" Type="http://schemas.openxmlformats.org/officeDocument/2006/relationships/image" Target="../media/image360.png"/></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740.png"/></Relationships>
</file>

<file path=ppt/slides/_rels/slide45.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png"/><Relationship Id="rId4" Type="http://schemas.openxmlformats.org/officeDocument/2006/relationships/image" Target="../media/image114.pn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png"/><Relationship Id="rId4" Type="http://schemas.openxmlformats.org/officeDocument/2006/relationships/image" Target="../media/image1110.png"/></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50.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1.png"/><Relationship Id="rId4" Type="http://schemas.openxmlformats.org/officeDocument/2006/relationships/image" Target="../media/image10.jpeg"/></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15.jpeg"/><Relationship Id="rId4" Type="http://schemas.openxmlformats.org/officeDocument/2006/relationships/image" Target="../media/image14.jpeg"/></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15.jpeg"/><Relationship Id="rId4" Type="http://schemas.openxmlformats.org/officeDocument/2006/relationships/image" Target="../media/image14.jpeg"/></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15.jpeg"/><Relationship Id="rId4" Type="http://schemas.openxmlformats.org/officeDocument/2006/relationships/image" Target="../media/image14.jpeg"/></Relationships>
</file>

<file path=ppt/slides/_rels/slide6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4.jpeg"/><Relationship Id="rId7" Type="http://schemas.openxmlformats.org/officeDocument/2006/relationships/image" Target="../media/image180.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0.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10.png"/><Relationship Id="rId4" Type="http://schemas.openxmlformats.org/officeDocument/2006/relationships/image" Target="../media/image500.png"/></Relationships>
</file>

<file path=ppt/slides/_rels/slide69.xml.rels><?xml version="1.0" encoding="UTF-8" standalone="yes"?>
<Relationships xmlns="http://schemas.openxmlformats.org/package/2006/relationships"><Relationship Id="rId3" Type="http://schemas.openxmlformats.org/officeDocument/2006/relationships/image" Target="../media/image183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84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31.png"/><Relationship Id="rId5" Type="http://schemas.openxmlformats.org/officeDocument/2006/relationships/image" Target="../media/image1832.png"/><Relationship Id="rId4" Type="http://schemas.openxmlformats.org/officeDocument/2006/relationships/image" Target="../media/image360.png"/></Relationships>
</file>

<file path=ppt/slides/_rels/slide7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7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71.png"/></Relationships>
</file>

<file path=ppt/slides/_rels/slide74.xml.rels><?xml version="1.0" encoding="UTF-8" standalone="yes"?>
<Relationships xmlns="http://schemas.openxmlformats.org/package/2006/relationships"><Relationship Id="rId3" Type="http://schemas.openxmlformats.org/officeDocument/2006/relationships/image" Target="../media/image200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911.png"/><Relationship Id="rId5" Type="http://schemas.openxmlformats.org/officeDocument/2006/relationships/image" Target="../media/image2092.png"/><Relationship Id="rId4" Type="http://schemas.openxmlformats.org/officeDocument/2006/relationships/image" Target="../media/image2011.png"/></Relationships>
</file>

<file path=ppt/slides/_rels/slide75.xml.rels><?xml version="1.0" encoding="UTF-8" standalone="yes"?>
<Relationships xmlns="http://schemas.openxmlformats.org/package/2006/relationships"><Relationship Id="rId3" Type="http://schemas.openxmlformats.org/officeDocument/2006/relationships/image" Target="../media/image2001.png"/><Relationship Id="rId7" Type="http://schemas.openxmlformats.org/officeDocument/2006/relationships/image" Target="../media/image293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2920.png"/><Relationship Id="rId5" Type="http://schemas.openxmlformats.org/officeDocument/2006/relationships/image" Target="../media/image2092.png"/><Relationship Id="rId4" Type="http://schemas.openxmlformats.org/officeDocument/2006/relationships/image" Target="../media/image2011.png"/></Relationships>
</file>

<file path=ppt/slides/_rels/slide76.xml.rels><?xml version="1.0" encoding="UTF-8" standalone="yes"?>
<Relationships xmlns="http://schemas.openxmlformats.org/package/2006/relationships"><Relationship Id="rId3" Type="http://schemas.openxmlformats.org/officeDocument/2006/relationships/image" Target="../media/image2001.png"/><Relationship Id="rId7" Type="http://schemas.openxmlformats.org/officeDocument/2006/relationships/image" Target="../media/image294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931.png"/><Relationship Id="rId5" Type="http://schemas.openxmlformats.org/officeDocument/2006/relationships/image" Target="../media/image2092.png"/><Relationship Id="rId4" Type="http://schemas.openxmlformats.org/officeDocument/2006/relationships/image" Target="../media/image201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931.png"/><Relationship Id="rId4" Type="http://schemas.openxmlformats.org/officeDocument/2006/relationships/image" Target="../media/image1921.png"/></Relationships>
</file>

<file path=ppt/slides/_rels/slide78.xml.rels><?xml version="1.0" encoding="UTF-8" standalone="yes"?>
<Relationships xmlns="http://schemas.openxmlformats.org/package/2006/relationships"><Relationship Id="rId3" Type="http://schemas.openxmlformats.org/officeDocument/2006/relationships/image" Target="../media/image1921.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1931.png"/></Relationships>
</file>

<file path=ppt/slides/_rels/slide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2212.png"/><Relationship Id="rId3" Type="http://schemas.openxmlformats.org/officeDocument/2006/relationships/image" Target="../media/image2182.png"/><Relationship Id="rId7" Type="http://schemas.openxmlformats.org/officeDocument/2006/relationships/image" Target="../media/image2202.png"/><Relationship Id="rId12" Type="http://schemas.openxmlformats.org/officeDocument/2006/relationships/image" Target="../media/image2252.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2192.png"/><Relationship Id="rId11" Type="http://schemas.openxmlformats.org/officeDocument/2006/relationships/image" Target="../media/image2242.png"/><Relationship Id="rId5" Type="http://schemas.openxmlformats.org/officeDocument/2006/relationships/image" Target="../media/image2172.png"/><Relationship Id="rId10" Type="http://schemas.openxmlformats.org/officeDocument/2006/relationships/image" Target="../media/image2232.png"/><Relationship Id="rId4" Type="http://schemas.openxmlformats.org/officeDocument/2006/relationships/image" Target="../media/image1992.png"/><Relationship Id="rId9" Type="http://schemas.openxmlformats.org/officeDocument/2006/relationships/image" Target="../media/image2222.png"/></Relationships>
</file>

<file path=ppt/slides/_rels/slide81.xml.rels><?xml version="1.0" encoding="UTF-8" standalone="yes"?>
<Relationships xmlns="http://schemas.openxmlformats.org/package/2006/relationships"><Relationship Id="rId8" Type="http://schemas.openxmlformats.org/officeDocument/2006/relationships/image" Target="../media/image2262.png"/><Relationship Id="rId3" Type="http://schemas.openxmlformats.org/officeDocument/2006/relationships/image" Target="../media/image2182.png"/><Relationship Id="rId7" Type="http://schemas.openxmlformats.org/officeDocument/2006/relationships/image" Target="../media/image2202.png"/><Relationship Id="rId12" Type="http://schemas.openxmlformats.org/officeDocument/2006/relationships/image" Target="../media/image2292.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2192.png"/><Relationship Id="rId11" Type="http://schemas.openxmlformats.org/officeDocument/2006/relationships/image" Target="../media/image2282.png"/><Relationship Id="rId5" Type="http://schemas.openxmlformats.org/officeDocument/2006/relationships/image" Target="../media/image2172.png"/><Relationship Id="rId10" Type="http://schemas.openxmlformats.org/officeDocument/2006/relationships/image" Target="../media/image2272.png"/><Relationship Id="rId4" Type="http://schemas.openxmlformats.org/officeDocument/2006/relationships/image" Target="../media/image1992.png"/><Relationship Id="rId9" Type="http://schemas.openxmlformats.org/officeDocument/2006/relationships/image" Target="../media/image2242.png"/></Relationships>
</file>

<file path=ppt/slides/_rels/slide82.xml.rels><?xml version="1.0" encoding="UTF-8" standalone="yes"?>
<Relationships xmlns="http://schemas.openxmlformats.org/package/2006/relationships"><Relationship Id="rId8" Type="http://schemas.openxmlformats.org/officeDocument/2006/relationships/image" Target="../media/image2262.png"/><Relationship Id="rId3" Type="http://schemas.openxmlformats.org/officeDocument/2006/relationships/image" Target="../media/image2182.png"/><Relationship Id="rId7" Type="http://schemas.openxmlformats.org/officeDocument/2006/relationships/image" Target="../media/image2202.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2192.png"/><Relationship Id="rId5" Type="http://schemas.openxmlformats.org/officeDocument/2006/relationships/image" Target="../media/image2172.png"/><Relationship Id="rId10" Type="http://schemas.openxmlformats.org/officeDocument/2006/relationships/image" Target="../media/image2311.png"/><Relationship Id="rId4" Type="http://schemas.openxmlformats.org/officeDocument/2006/relationships/image" Target="../media/image1992.png"/><Relationship Id="rId9" Type="http://schemas.openxmlformats.org/officeDocument/2006/relationships/image" Target="../media/image2302.png"/></Relationships>
</file>

<file path=ppt/slides/_rels/slide83.xml.rels><?xml version="1.0" encoding="UTF-8" standalone="yes"?>
<Relationships xmlns="http://schemas.openxmlformats.org/package/2006/relationships"><Relationship Id="rId8" Type="http://schemas.openxmlformats.org/officeDocument/2006/relationships/image" Target="../media/image2262.png"/><Relationship Id="rId3" Type="http://schemas.openxmlformats.org/officeDocument/2006/relationships/image" Target="../media/image2182.png"/><Relationship Id="rId7" Type="http://schemas.openxmlformats.org/officeDocument/2006/relationships/image" Target="../media/image2202.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2192.png"/><Relationship Id="rId5" Type="http://schemas.openxmlformats.org/officeDocument/2006/relationships/image" Target="../media/image2172.png"/><Relationship Id="rId10" Type="http://schemas.openxmlformats.org/officeDocument/2006/relationships/image" Target="../media/image2311.png"/><Relationship Id="rId4" Type="http://schemas.openxmlformats.org/officeDocument/2006/relationships/image" Target="../media/image1992.png"/><Relationship Id="rId9" Type="http://schemas.openxmlformats.org/officeDocument/2006/relationships/image" Target="../media/image2321.png"/></Relationships>
</file>

<file path=ppt/slides/_rels/slide84.xml.rels><?xml version="1.0" encoding="UTF-8" standalone="yes"?>
<Relationships xmlns="http://schemas.openxmlformats.org/package/2006/relationships"><Relationship Id="rId3" Type="http://schemas.openxmlformats.org/officeDocument/2006/relationships/image" Target="../media/image2182.png"/><Relationship Id="rId7" Type="http://schemas.openxmlformats.org/officeDocument/2006/relationships/image" Target="../media/image2331.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2192.png"/><Relationship Id="rId5" Type="http://schemas.openxmlformats.org/officeDocument/2006/relationships/image" Target="../media/image2172.png"/><Relationship Id="rId4" Type="http://schemas.openxmlformats.org/officeDocument/2006/relationships/image" Target="../media/image199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nvGraphicFramePr>
        <p:xfrm>
          <a:off x="3752850" y="2635250"/>
          <a:ext cx="112713" cy="214313"/>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205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26352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63"/>
          <p:cNvSpPr>
            <a:spLocks noChangeArrowheads="1"/>
          </p:cNvSpPr>
          <p:nvPr/>
        </p:nvSpPr>
        <p:spPr bwMode="auto">
          <a:xfrm>
            <a:off x="990600" y="-152400"/>
            <a:ext cx="40386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Times New Roman" panose="02020603050405020304" pitchFamily="18" charset="0"/>
              </a:rPr>
              <a:t>Machine Learning</a:t>
            </a:r>
          </a:p>
        </p:txBody>
      </p:sp>
      <p:sp>
        <p:nvSpPr>
          <p:cNvPr id="17" name="Rectangle 63">
            <a:extLst>
              <a:ext uri="{FF2B5EF4-FFF2-40B4-BE49-F238E27FC236}">
                <a16:creationId xmlns:a16="http://schemas.microsoft.com/office/drawing/2014/main" id="{73F7BE12-D95E-462D-896B-3AEEC144E6C6}"/>
              </a:ext>
            </a:extLst>
          </p:cNvPr>
          <p:cNvSpPr>
            <a:spLocks noChangeArrowheads="1"/>
          </p:cNvSpPr>
          <p:nvPr/>
        </p:nvSpPr>
        <p:spPr bwMode="auto">
          <a:xfrm>
            <a:off x="1006825" y="581464"/>
            <a:ext cx="40386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alpha val="43137"/>
                    </a:srgbClr>
                  </a:outerShdw>
                </a:effectLst>
                <a:cs typeface="Times New Roman" panose="02020603050405020304" pitchFamily="18" charset="0"/>
              </a:rPr>
              <a:t>Generalizing from Training Data</a:t>
            </a:r>
          </a:p>
        </p:txBody>
      </p:sp>
      <p:grpSp>
        <p:nvGrpSpPr>
          <p:cNvPr id="2054" name="Group 2053">
            <a:extLst>
              <a:ext uri="{FF2B5EF4-FFF2-40B4-BE49-F238E27FC236}">
                <a16:creationId xmlns:a16="http://schemas.microsoft.com/office/drawing/2014/main" id="{408744A7-EE51-41F3-B4A3-6B3B676FB3A6}"/>
              </a:ext>
            </a:extLst>
          </p:cNvPr>
          <p:cNvGrpSpPr/>
          <p:nvPr/>
        </p:nvGrpSpPr>
        <p:grpSpPr>
          <a:xfrm>
            <a:off x="2750820" y="4137664"/>
            <a:ext cx="6443254" cy="2051987"/>
            <a:chOff x="2925946" y="4376554"/>
            <a:chExt cx="6268128" cy="1813097"/>
          </a:xfrm>
        </p:grpSpPr>
        <p:pic>
          <p:nvPicPr>
            <p:cNvPr id="18" name="Picture 8" descr="https://resources.inbenta.com/finger%20me%20AI.png">
              <a:extLst>
                <a:ext uri="{FF2B5EF4-FFF2-40B4-BE49-F238E27FC236}">
                  <a16:creationId xmlns:a16="http://schemas.microsoft.com/office/drawing/2014/main" id="{748D5FFE-6756-4401-9D47-F86057931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946" y="4376554"/>
              <a:ext cx="3979838" cy="17937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09" descr="Image may contain: 1 person, indoor">
              <a:extLst>
                <a:ext uri="{FF2B5EF4-FFF2-40B4-BE49-F238E27FC236}">
                  <a16:creationId xmlns:a16="http://schemas.microsoft.com/office/drawing/2014/main" id="{25378924-4712-4DF0-B2E0-0949A0B0EFB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062"/>
            <a:stretch/>
          </p:blipFill>
          <p:spPr bwMode="auto">
            <a:xfrm>
              <a:off x="6905783" y="4376554"/>
              <a:ext cx="2288291" cy="18130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9D15EF74-01E9-43B5-9F88-401D43A18F5B}"/>
              </a:ext>
            </a:extLst>
          </p:cNvPr>
          <p:cNvGrpSpPr/>
          <p:nvPr/>
        </p:nvGrpSpPr>
        <p:grpSpPr>
          <a:xfrm>
            <a:off x="5729068" y="-114300"/>
            <a:ext cx="3574325" cy="1691195"/>
            <a:chOff x="5029200" y="2819400"/>
            <a:chExt cx="3410537" cy="1295400"/>
          </a:xfrm>
        </p:grpSpPr>
        <p:sp>
          <p:nvSpPr>
            <p:cNvPr id="25" name="Rectangle 24">
              <a:extLst>
                <a:ext uri="{FF2B5EF4-FFF2-40B4-BE49-F238E27FC236}">
                  <a16:creationId xmlns:a16="http://schemas.microsoft.com/office/drawing/2014/main" id="{7C48B6AF-7595-4679-BF8B-2575990C5764}"/>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26" name="Picture 6" descr="Image result for convolutional neural network">
              <a:extLst>
                <a:ext uri="{FF2B5EF4-FFF2-40B4-BE49-F238E27FC236}">
                  <a16:creationId xmlns:a16="http://schemas.microsoft.com/office/drawing/2014/main" id="{07E9377E-9D89-43DC-A789-2D07F3DD0D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6" name="Group 2055">
            <a:extLst>
              <a:ext uri="{FF2B5EF4-FFF2-40B4-BE49-F238E27FC236}">
                <a16:creationId xmlns:a16="http://schemas.microsoft.com/office/drawing/2014/main" id="{F44C272E-9F6D-4AC5-8720-7E2331239C0D}"/>
              </a:ext>
            </a:extLst>
          </p:cNvPr>
          <p:cNvGrpSpPr>
            <a:grpSpLocks noChangeAspect="1"/>
          </p:cNvGrpSpPr>
          <p:nvPr/>
        </p:nvGrpSpPr>
        <p:grpSpPr>
          <a:xfrm>
            <a:off x="2750819" y="1576895"/>
            <a:ext cx="6410806" cy="2561401"/>
            <a:chOff x="2952750" y="2085967"/>
            <a:chExt cx="5196960" cy="2043266"/>
          </a:xfrm>
        </p:grpSpPr>
        <p:pic>
          <p:nvPicPr>
            <p:cNvPr id="23" name="Picture 22">
              <a:extLst>
                <a:ext uri="{FF2B5EF4-FFF2-40B4-BE49-F238E27FC236}">
                  <a16:creationId xmlns:a16="http://schemas.microsoft.com/office/drawing/2014/main" id="{AB49DF5C-61D1-4A7E-94D8-005E15A73B00}"/>
                </a:ext>
              </a:extLst>
            </p:cNvPr>
            <p:cNvPicPr>
              <a:picLocks noChangeAspect="1"/>
            </p:cNvPicPr>
            <p:nvPr/>
          </p:nvPicPr>
          <p:blipFill rotWithShape="1">
            <a:blip r:embed="rId8"/>
            <a:srcRect b="1507"/>
            <a:stretch/>
          </p:blipFill>
          <p:spPr>
            <a:xfrm>
              <a:off x="5433232" y="2085967"/>
              <a:ext cx="2716478" cy="2042530"/>
            </a:xfrm>
            <a:prstGeom prst="rect">
              <a:avLst/>
            </a:prstGeom>
          </p:spPr>
        </p:pic>
        <p:pic>
          <p:nvPicPr>
            <p:cNvPr id="27" name="Picture 410" descr="Related image">
              <a:extLst>
                <a:ext uri="{FF2B5EF4-FFF2-40B4-BE49-F238E27FC236}">
                  <a16:creationId xmlns:a16="http://schemas.microsoft.com/office/drawing/2014/main" id="{85A1D121-5AE6-4AAA-BC3A-1C048FA0C17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7782"/>
            <a:stretch/>
          </p:blipFill>
          <p:spPr bwMode="auto">
            <a:xfrm>
              <a:off x="2952750" y="2323064"/>
              <a:ext cx="2505075" cy="1806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 name="Group 2052">
            <a:extLst>
              <a:ext uri="{FF2B5EF4-FFF2-40B4-BE49-F238E27FC236}">
                <a16:creationId xmlns:a16="http://schemas.microsoft.com/office/drawing/2014/main" id="{DB468CE7-240B-47BA-8047-0943117772AE}"/>
              </a:ext>
            </a:extLst>
          </p:cNvPr>
          <p:cNvGrpSpPr/>
          <p:nvPr/>
        </p:nvGrpSpPr>
        <p:grpSpPr>
          <a:xfrm>
            <a:off x="-91440" y="6102040"/>
            <a:ext cx="9409248" cy="861115"/>
            <a:chOff x="-91440" y="6102040"/>
            <a:chExt cx="9409248" cy="861115"/>
          </a:xfrm>
        </p:grpSpPr>
        <p:grpSp>
          <p:nvGrpSpPr>
            <p:cNvPr id="2049" name="Group 2048">
              <a:extLst>
                <a:ext uri="{FF2B5EF4-FFF2-40B4-BE49-F238E27FC236}">
                  <a16:creationId xmlns:a16="http://schemas.microsoft.com/office/drawing/2014/main" id="{C928645C-5AFB-418D-BA6C-5A1B9BBAA99C}"/>
                </a:ext>
              </a:extLst>
            </p:cNvPr>
            <p:cNvGrpSpPr/>
            <p:nvPr/>
          </p:nvGrpSpPr>
          <p:grpSpPr>
            <a:xfrm>
              <a:off x="-91440" y="6102040"/>
              <a:ext cx="9380220" cy="861115"/>
              <a:chOff x="-91440" y="6102040"/>
              <a:chExt cx="9380220" cy="861115"/>
            </a:xfrm>
          </p:grpSpPr>
          <p:grpSp>
            <p:nvGrpSpPr>
              <p:cNvPr id="16" name="Group 15">
                <a:extLst>
                  <a:ext uri="{FF2B5EF4-FFF2-40B4-BE49-F238E27FC236}">
                    <a16:creationId xmlns:a16="http://schemas.microsoft.com/office/drawing/2014/main" id="{FD7B3904-17F6-4544-BD94-EF292FCA348F}"/>
                  </a:ext>
                </a:extLst>
              </p:cNvPr>
              <p:cNvGrpSpPr/>
              <p:nvPr/>
            </p:nvGrpSpPr>
            <p:grpSpPr>
              <a:xfrm>
                <a:off x="5313" y="6102040"/>
                <a:ext cx="9283467" cy="861115"/>
                <a:chOff x="5313" y="6102040"/>
                <a:chExt cx="9283467" cy="861115"/>
              </a:xfrm>
            </p:grpSpPr>
            <p:grpSp>
              <p:nvGrpSpPr>
                <p:cNvPr id="15" name="Group 14">
                  <a:extLst>
                    <a:ext uri="{FF2B5EF4-FFF2-40B4-BE49-F238E27FC236}">
                      <a16:creationId xmlns:a16="http://schemas.microsoft.com/office/drawing/2014/main" id="{F20E3306-54FA-489B-BCD3-EA0248905C72}"/>
                    </a:ext>
                  </a:extLst>
                </p:cNvPr>
                <p:cNvGrpSpPr/>
                <p:nvPr/>
              </p:nvGrpSpPr>
              <p:grpSpPr>
                <a:xfrm>
                  <a:off x="3443394" y="6102040"/>
                  <a:ext cx="5845386" cy="861115"/>
                  <a:chOff x="3443394" y="6102040"/>
                  <a:chExt cx="5845386" cy="861115"/>
                </a:xfrm>
              </p:grpSpPr>
              <p:sp>
                <p:nvSpPr>
                  <p:cNvPr id="8" name="Rectangle 7">
                    <a:extLst>
                      <a:ext uri="{FF2B5EF4-FFF2-40B4-BE49-F238E27FC236}">
                        <a16:creationId xmlns:a16="http://schemas.microsoft.com/office/drawing/2014/main" id="{97F22CCC-9637-46F7-8D34-31B65F9EEB4F}"/>
                      </a:ext>
                    </a:extLst>
                  </p:cNvPr>
                  <p:cNvSpPr/>
                  <p:nvPr/>
                </p:nvSpPr>
                <p:spPr>
                  <a:xfrm>
                    <a:off x="3544938" y="6159478"/>
                    <a:ext cx="5743842" cy="723609"/>
                  </a:xfrm>
                  <a:prstGeom prst="rect">
                    <a:avLst/>
                  </a:prstGeom>
                  <a:solidFill>
                    <a:srgbClr val="FFFF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3" name="Picture 2" descr="Text&#10;&#10;Description automatically generated">
                    <a:extLst>
                      <a:ext uri="{FF2B5EF4-FFF2-40B4-BE49-F238E27FC236}">
                        <a16:creationId xmlns:a16="http://schemas.microsoft.com/office/drawing/2014/main" id="{1AF2D025-7AF4-4B13-87D6-B450B9F1AD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3394" y="6102040"/>
                    <a:ext cx="2326377" cy="861115"/>
                  </a:xfrm>
                  <a:prstGeom prst="rect">
                    <a:avLst/>
                  </a:prstGeom>
                </p:spPr>
              </p:pic>
            </p:grpSp>
            <p:pic>
              <p:nvPicPr>
                <p:cNvPr id="5" name="Picture 4" descr="A picture containing company name&#10;&#10;Description automatically generated">
                  <a:extLst>
                    <a:ext uri="{FF2B5EF4-FFF2-40B4-BE49-F238E27FC236}">
                      <a16:creationId xmlns:a16="http://schemas.microsoft.com/office/drawing/2014/main" id="{81856649-9407-444E-8D04-CA05B2B7F5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67863" y="6159998"/>
                  <a:ext cx="780057" cy="731520"/>
                </a:xfrm>
                <a:prstGeom prst="rect">
                  <a:avLst/>
                </a:prstGeom>
              </p:spPr>
            </p:pic>
            <p:pic>
              <p:nvPicPr>
                <p:cNvPr id="7" name="Picture 6">
                  <a:extLst>
                    <a:ext uri="{FF2B5EF4-FFF2-40B4-BE49-F238E27FC236}">
                      <a16:creationId xmlns:a16="http://schemas.microsoft.com/office/drawing/2014/main" id="{2B84C1A3-A59C-4529-8468-17DB70375494}"/>
                    </a:ext>
                  </a:extLst>
                </p:cNvPr>
                <p:cNvPicPr>
                  <a:picLocks noChangeAspect="1"/>
                </p:cNvPicPr>
                <p:nvPr/>
              </p:nvPicPr>
              <p:blipFill>
                <a:blip r:embed="rId12"/>
                <a:stretch>
                  <a:fillRect/>
                </a:stretch>
              </p:blipFill>
              <p:spPr>
                <a:xfrm>
                  <a:off x="5313" y="6159998"/>
                  <a:ext cx="2766905" cy="731520"/>
                </a:xfrm>
                <a:prstGeom prst="rect">
                  <a:avLst/>
                </a:prstGeom>
              </p:spPr>
            </p:pic>
          </p:grpSp>
          <p:grpSp>
            <p:nvGrpSpPr>
              <p:cNvPr id="2048" name="Group 2047">
                <a:extLst>
                  <a:ext uri="{FF2B5EF4-FFF2-40B4-BE49-F238E27FC236}">
                    <a16:creationId xmlns:a16="http://schemas.microsoft.com/office/drawing/2014/main" id="{9AC444AE-7B5A-4EAD-8C82-C875EF2193BA}"/>
                  </a:ext>
                </a:extLst>
              </p:cNvPr>
              <p:cNvGrpSpPr/>
              <p:nvPr/>
            </p:nvGrpSpPr>
            <p:grpSpPr>
              <a:xfrm>
                <a:off x="-91440" y="6158132"/>
                <a:ext cx="9326880" cy="692248"/>
                <a:chOff x="-91440" y="6158132"/>
                <a:chExt cx="9326880" cy="692248"/>
              </a:xfrm>
            </p:grpSpPr>
            <p:cxnSp>
              <p:nvCxnSpPr>
                <p:cNvPr id="13" name="Straight Connector 12">
                  <a:extLst>
                    <a:ext uri="{FF2B5EF4-FFF2-40B4-BE49-F238E27FC236}">
                      <a16:creationId xmlns:a16="http://schemas.microsoft.com/office/drawing/2014/main" id="{FF3B1B88-6870-4979-8566-1F2E06D4A384}"/>
                    </a:ext>
                  </a:extLst>
                </p:cNvPr>
                <p:cNvCxnSpPr>
                  <a:cxnSpLocks/>
                </p:cNvCxnSpPr>
                <p:nvPr/>
              </p:nvCxnSpPr>
              <p:spPr bwMode="auto">
                <a:xfrm>
                  <a:off x="275082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0C44910-C3B6-4C44-812D-649BC4A66557}"/>
                    </a:ext>
                  </a:extLst>
                </p:cNvPr>
                <p:cNvCxnSpPr>
                  <a:cxnSpLocks/>
                </p:cNvCxnSpPr>
                <p:nvPr/>
              </p:nvCxnSpPr>
              <p:spPr bwMode="auto">
                <a:xfrm>
                  <a:off x="355854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B3878E4-DAA5-48AF-8C15-EC57C800926E}"/>
                    </a:ext>
                  </a:extLst>
                </p:cNvPr>
                <p:cNvCxnSpPr>
                  <a:cxnSpLocks/>
                </p:cNvCxnSpPr>
                <p:nvPr/>
              </p:nvCxnSpPr>
              <p:spPr bwMode="auto">
                <a:xfrm>
                  <a:off x="571500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A63451C-0FF3-44DD-85D4-3C114F470A63}"/>
                    </a:ext>
                  </a:extLst>
                </p:cNvPr>
                <p:cNvCxnSpPr>
                  <a:cxnSpLocks/>
                </p:cNvCxnSpPr>
                <p:nvPr/>
              </p:nvCxnSpPr>
              <p:spPr bwMode="auto">
                <a:xfrm>
                  <a:off x="220980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F20A831-500C-494E-BDB0-33DA40EE5E28}"/>
                    </a:ext>
                  </a:extLst>
                </p:cNvPr>
                <p:cNvCxnSpPr>
                  <a:cxnSpLocks/>
                </p:cNvCxnSpPr>
                <p:nvPr/>
              </p:nvCxnSpPr>
              <p:spPr bwMode="auto">
                <a:xfrm rot="5400000">
                  <a:off x="4572000" y="1494692"/>
                  <a:ext cx="0" cy="9326880"/>
                </a:xfrm>
                <a:prstGeom prst="line">
                  <a:avLst/>
                </a:prstGeom>
                <a:noFill/>
                <a:ln w="12700" cap="sq" cmpd="sng" algn="ctr">
                  <a:solidFill>
                    <a:schemeClr val="tx1">
                      <a:lumMod val="65000"/>
                    </a:schemeClr>
                  </a:solidFill>
                  <a:prstDash val="solid"/>
                  <a:round/>
                  <a:headEnd type="none" w="med" len="med"/>
                  <a:tailEnd type="none" w="med" len="med"/>
                </a:ln>
                <a:effectLst/>
              </p:spPr>
            </p:cxnSp>
          </p:grpSp>
        </p:grpSp>
        <p:sp>
          <p:nvSpPr>
            <p:cNvPr id="20" name="Rectangle 19">
              <a:extLst>
                <a:ext uri="{FF2B5EF4-FFF2-40B4-BE49-F238E27FC236}">
                  <a16:creationId xmlns:a16="http://schemas.microsoft.com/office/drawing/2014/main" id="{A71C621E-FDE2-4693-B567-E86F0A468B9B}"/>
                </a:ext>
              </a:extLst>
            </p:cNvPr>
            <p:cNvSpPr/>
            <p:nvPr/>
          </p:nvSpPr>
          <p:spPr>
            <a:xfrm>
              <a:off x="5691734" y="6266600"/>
              <a:ext cx="3626074" cy="584775"/>
            </a:xfrm>
            <a:prstGeom prst="rect">
              <a:avLst/>
            </a:prstGeom>
          </p:spPr>
          <p:txBody>
            <a:bodyPr wrap="square">
              <a:spAutoFit/>
            </a:bodyPr>
            <a:lstStyle/>
            <a:p>
              <a:pPr algn="ctr"/>
              <a:r>
                <a:rPr lang="en-US" sz="2000" dirty="0">
                  <a:solidFill>
                    <a:srgbClr val="FF00FF"/>
                  </a:solidFill>
                  <a:effectLst/>
                  <a:cs typeface="Times New Roman" panose="02020603050405020304" pitchFamily="18" charset="0"/>
                </a:rPr>
                <a:t>Jeff Edmonds, Comp. Sci</a:t>
              </a:r>
              <a:r>
                <a:rPr lang="en-CA" sz="2000" dirty="0">
                  <a:solidFill>
                    <a:srgbClr val="FF00FF"/>
                  </a:solidFill>
                  <a:effectLst/>
                  <a:cs typeface="Times New Roman" panose="02020603050405020304" pitchFamily="18" charset="0"/>
                </a:rPr>
                <a:t>.</a:t>
              </a:r>
              <a:endParaRPr lang="en-US" sz="2000" dirty="0">
                <a:solidFill>
                  <a:srgbClr val="FF00FF"/>
                </a:solidFill>
                <a:effectLst/>
                <a:cs typeface="Times New Roman" panose="02020603050405020304" pitchFamily="18" charset="0"/>
              </a:endParaRPr>
            </a:p>
            <a:p>
              <a:pPr algn="ctr"/>
              <a:r>
                <a:rPr lang="en-CA" sz="1200" dirty="0">
                  <a:solidFill>
                    <a:srgbClr val="FF00FF"/>
                  </a:solidFill>
                </a:rPr>
                <a:t>www.eecs.yorku.ca/~jeff/courses/machine-learning</a:t>
              </a:r>
            </a:p>
          </p:txBody>
        </p:sp>
      </p:grpSp>
      <p:sp>
        <p:nvSpPr>
          <p:cNvPr id="33" name="Text Box 14">
            <a:extLst>
              <a:ext uri="{FF2B5EF4-FFF2-40B4-BE49-F238E27FC236}">
                <a16:creationId xmlns:a16="http://schemas.microsoft.com/office/drawing/2014/main" id="{AE478905-FCF8-4EA9-83E5-7BDBA4C3517C}"/>
              </a:ext>
            </a:extLst>
          </p:cNvPr>
          <p:cNvSpPr txBox="1">
            <a:spLocks noChangeArrowheads="1"/>
          </p:cNvSpPr>
          <p:nvPr/>
        </p:nvSpPr>
        <p:spPr bwMode="auto">
          <a:xfrm>
            <a:off x="0" y="1884863"/>
            <a:ext cx="5906700" cy="2246769"/>
          </a:xfrm>
          <a:prstGeom prst="rect">
            <a:avLst/>
          </a:prstGeom>
          <a:noFill/>
          <a:ln w="38100" cap="sq">
            <a:noFill/>
            <a:miter lim="800000"/>
            <a:headEnd/>
            <a:tailEnd/>
          </a:ln>
          <a:effectLst/>
        </p:spPr>
        <p:txBody>
          <a:bodyPr wrap="square" lIns="274320" rIns="274320">
            <a:spAutoFit/>
          </a:bodyPr>
          <a:lstStyle/>
          <a:p>
            <a:pPr marL="342900" indent="-342900" eaLnBrk="0" hangingPunct="0">
              <a:buFont typeface="Arial" panose="020B0604020202020204" pitchFamily="34" charset="0"/>
              <a:buChar char="•"/>
              <a:defRPr/>
            </a:pPr>
            <a:r>
              <a:rPr lang="en-US" sz="2000">
                <a:effectLst>
                  <a:outerShdw blurRad="38100" dist="38100" dir="2700000" algn="tl">
                    <a:srgbClr val="000000"/>
                  </a:outerShdw>
                </a:effectLst>
                <a:hlinkClick r:id="rId13" action="ppaction://hlinksldjump"/>
              </a:rPr>
              <a:t>Under and Over Fitting</a:t>
            </a:r>
            <a:endParaRPr lang="en-US" sz="200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a:effectLst>
                  <a:outerShdw blurRad="38100" dist="38100" dir="2700000" algn="tl">
                    <a:srgbClr val="000000"/>
                  </a:outerShdw>
                </a:effectLst>
                <a:hlinkClick r:id="rId14" action="ppaction://hlinksldjump"/>
              </a:rPr>
              <a:t>Theorem</a:t>
            </a:r>
            <a:endParaRPr lang="en-US" sz="200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a:effectLst>
                  <a:outerShdw blurRad="38100" dist="38100" dir="2700000" algn="tl">
                    <a:srgbClr val="000000"/>
                  </a:outerShdw>
                </a:effectLst>
                <a:hlinkClick r:id="rId15" action="ppaction://hlinksldjump"/>
              </a:rPr>
              <a:t>Proof</a:t>
            </a:r>
            <a:endParaRPr lang="en-US" sz="200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a:effectLst>
                  <a:outerShdw blurRad="38100" dist="38100" dir="2700000" algn="tl">
                    <a:srgbClr val="000000"/>
                  </a:outerShdw>
                </a:effectLst>
                <a:hlinkClick r:id="rId16" action="ppaction://hlinksldjump"/>
              </a:rPr>
              <a:t>Over </a:t>
            </a:r>
            <a:r>
              <a:rPr lang="en-US" sz="2000" dirty="0">
                <a:effectLst>
                  <a:outerShdw blurRad="38100" dist="38100" dir="2700000" algn="tl">
                    <a:srgbClr val="000000"/>
                  </a:outerShdw>
                </a:effectLst>
                <a:hlinkClick r:id="rId16" action="ppaction://hlinksldjump"/>
              </a:rPr>
              <a:t>Parametrized</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7" action="ppaction://hlinksldjump"/>
              </a:rPr>
              <a:t>Compression</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8" action="ppaction://hlinksldjump"/>
              </a:rPr>
              <a:t>VC-Dimension</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endParaRPr lang="en-US" sz="2000" dirty="0">
              <a:effectLst>
                <a:outerShdw blurRad="38100" dist="38100" dir="2700000" algn="tl">
                  <a:srgbClr val="000000"/>
                </a:outerShdw>
              </a:effectLst>
            </a:endParaRPr>
          </a:p>
        </p:txBody>
      </p:sp>
      <p:sp>
        <p:nvSpPr>
          <p:cNvPr id="34" name="Content Placeholder 2">
            <a:extLst>
              <a:ext uri="{FF2B5EF4-FFF2-40B4-BE49-F238E27FC236}">
                <a16:creationId xmlns:a16="http://schemas.microsoft.com/office/drawing/2014/main" id="{B26CC544-A9D8-4F7E-B9DD-522E9C4768F9}"/>
              </a:ext>
            </a:extLst>
          </p:cNvPr>
          <p:cNvSpPr txBox="1">
            <a:spLocks/>
          </p:cNvSpPr>
          <p:nvPr/>
        </p:nvSpPr>
        <p:spPr bwMode="auto">
          <a:xfrm>
            <a:off x="58948" y="3962400"/>
            <a:ext cx="2743200" cy="29419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57200" indent="0" algn="ctr" rtl="0" eaLnBrk="0" fontAlgn="base" hangingPunct="0">
              <a:spcBef>
                <a:spcPct val="20000"/>
              </a:spcBef>
              <a:spcAft>
                <a:spcPct val="0"/>
              </a:spcAft>
              <a:buNone/>
              <a:tabLst>
                <a:tab pos="858838" algn="l"/>
              </a:tabLst>
              <a:defRPr sz="3200">
                <a:solidFill>
                  <a:schemeClr val="tx1"/>
                </a:solidFill>
                <a:latin typeface="Arial" pitchFamily="34" charset="0"/>
              </a:defRPr>
            </a:lvl2pPr>
            <a:lvl3pPr marL="914400" indent="0" algn="ctr" rtl="0" eaLnBrk="0" fontAlgn="base" hangingPunct="0">
              <a:spcBef>
                <a:spcPct val="20000"/>
              </a:spcBef>
              <a:spcAft>
                <a:spcPct val="0"/>
              </a:spcAft>
              <a:buNone/>
              <a:tabLst>
                <a:tab pos="858838" algn="l"/>
              </a:tabLst>
              <a:defRPr sz="2800">
                <a:solidFill>
                  <a:schemeClr val="tx1"/>
                </a:solidFill>
                <a:latin typeface="Arial" pitchFamily="34" charset="0"/>
              </a:defRPr>
            </a:lvl3pPr>
            <a:lvl4pPr marL="1371600" indent="0" algn="ctr" rtl="0" eaLnBrk="0" fontAlgn="base" hangingPunct="0">
              <a:spcBef>
                <a:spcPct val="20000"/>
              </a:spcBef>
              <a:spcAft>
                <a:spcPct val="0"/>
              </a:spcAft>
              <a:buNone/>
              <a:tabLst>
                <a:tab pos="858838" algn="l"/>
              </a:tabLst>
              <a:defRPr sz="2400">
                <a:solidFill>
                  <a:schemeClr val="tx1"/>
                </a:solidFill>
                <a:latin typeface="Arial" pitchFamily="34" charset="0"/>
              </a:defRPr>
            </a:lvl4pPr>
            <a:lvl5pPr marL="1828800" indent="0" algn="ctr" rtl="0" eaLnBrk="0" fontAlgn="base" hangingPunct="0">
              <a:spcBef>
                <a:spcPct val="20000"/>
              </a:spcBef>
              <a:spcAft>
                <a:spcPct val="0"/>
              </a:spcAft>
              <a:buNone/>
              <a:tabLst>
                <a:tab pos="858838" algn="l"/>
              </a:tabLst>
              <a:defRPr sz="2400">
                <a:solidFill>
                  <a:schemeClr val="tx1"/>
                </a:solidFill>
                <a:latin typeface="Arial" pitchFamily="34" charset="0"/>
              </a:defRPr>
            </a:lvl5pPr>
            <a:lvl6pPr marL="2286000" indent="0" algn="ctr" rtl="0" eaLnBrk="0" fontAlgn="base" hangingPunct="0">
              <a:spcBef>
                <a:spcPct val="20000"/>
              </a:spcBef>
              <a:spcAft>
                <a:spcPct val="0"/>
              </a:spcAft>
              <a:buNone/>
              <a:tabLst>
                <a:tab pos="858838" algn="l"/>
              </a:tabLst>
              <a:defRPr sz="2400">
                <a:solidFill>
                  <a:schemeClr val="tx1"/>
                </a:solidFill>
                <a:latin typeface="Arial" pitchFamily="34" charset="0"/>
              </a:defRPr>
            </a:lvl6pPr>
            <a:lvl7pPr marL="2743200" indent="0" algn="ctr" rtl="0" eaLnBrk="0" fontAlgn="base" hangingPunct="0">
              <a:spcBef>
                <a:spcPct val="20000"/>
              </a:spcBef>
              <a:spcAft>
                <a:spcPct val="0"/>
              </a:spcAft>
              <a:buNone/>
              <a:tabLst>
                <a:tab pos="858838" algn="l"/>
              </a:tabLst>
              <a:defRPr sz="2400">
                <a:solidFill>
                  <a:schemeClr val="tx1"/>
                </a:solidFill>
                <a:latin typeface="Arial" pitchFamily="34" charset="0"/>
              </a:defRPr>
            </a:lvl7pPr>
            <a:lvl8pPr marL="3200400" indent="0" algn="ctr" rtl="0" eaLnBrk="0" fontAlgn="base" hangingPunct="0">
              <a:spcBef>
                <a:spcPct val="20000"/>
              </a:spcBef>
              <a:spcAft>
                <a:spcPct val="0"/>
              </a:spcAft>
              <a:buNone/>
              <a:tabLst>
                <a:tab pos="858838" algn="l"/>
              </a:tabLst>
              <a:defRPr sz="2400">
                <a:solidFill>
                  <a:schemeClr val="tx1"/>
                </a:solidFill>
                <a:latin typeface="Arial" pitchFamily="34" charset="0"/>
              </a:defRPr>
            </a:lvl8pPr>
            <a:lvl9pPr marL="3657600" indent="0" algn="ctr" rtl="0" eaLnBrk="0" fontAlgn="base" hangingPunct="0">
              <a:spcBef>
                <a:spcPct val="20000"/>
              </a:spcBef>
              <a:spcAft>
                <a:spcPct val="0"/>
              </a:spcAft>
              <a:buNone/>
              <a:tabLst>
                <a:tab pos="858838" algn="l"/>
              </a:tabLst>
              <a:defRPr sz="2400">
                <a:solidFill>
                  <a:schemeClr val="tx1"/>
                </a:solidFill>
                <a:latin typeface="Arial" pitchFamily="34" charset="0"/>
              </a:defRPr>
            </a:lvl9pPr>
          </a:lstStyle>
          <a:p>
            <a:pPr algn="l"/>
            <a:r>
              <a:rPr lang="en-US" sz="2000" kern="0" dirty="0">
                <a:effectLst/>
                <a:latin typeface="Times New Roman" panose="02020603050405020304" pitchFamily="18" charset="0"/>
                <a:cs typeface="Times New Roman" panose="02020603050405020304" pitchFamily="18" charset="0"/>
              </a:rPr>
              <a:t>Just because your learned machine works well on the training data, why should it generalize to work on examples never seen before?</a:t>
            </a:r>
          </a:p>
          <a:p>
            <a:pPr algn="l"/>
            <a:endParaRPr lang="en-US" sz="2000" kern="0" dirty="0">
              <a:effectLst/>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p:grpSp>
        <p:nvGrpSpPr>
          <p:cNvPr id="2" name="Group 1"/>
          <p:cNvGrpSpPr/>
          <p:nvPr/>
        </p:nvGrpSpPr>
        <p:grpSpPr>
          <a:xfrm>
            <a:off x="829192" y="5333308"/>
            <a:ext cx="8162408" cy="1448492"/>
            <a:chOff x="829192" y="5333308"/>
            <a:chExt cx="8162408" cy="1448492"/>
          </a:xfrm>
        </p:grpSpPr>
        <p:grpSp>
          <p:nvGrpSpPr>
            <p:cNvPr id="76" name="Group 75"/>
            <p:cNvGrpSpPr/>
            <p:nvPr/>
          </p:nvGrpSpPr>
          <p:grpSpPr>
            <a:xfrm>
              <a:off x="6603434" y="5333308"/>
              <a:ext cx="2388166" cy="1442431"/>
              <a:chOff x="6483672" y="5173013"/>
              <a:chExt cx="2388166" cy="1442431"/>
            </a:xfrm>
          </p:grpSpPr>
          <p:grpSp>
            <p:nvGrpSpPr>
              <p:cNvPr id="79" name="Group 78"/>
              <p:cNvGrpSpPr/>
              <p:nvPr/>
            </p:nvGrpSpPr>
            <p:grpSpPr>
              <a:xfrm>
                <a:off x="6483672" y="5173013"/>
                <a:ext cx="2388166" cy="1442431"/>
                <a:chOff x="6483672" y="5173013"/>
                <a:chExt cx="2388166" cy="1442431"/>
              </a:xfrm>
            </p:grpSpPr>
            <p:cxnSp>
              <p:nvCxnSpPr>
                <p:cNvPr id="93" name="Straight Connector 92"/>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94" name="Straight Connector 93"/>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80" name="Group 79"/>
              <p:cNvGrpSpPr/>
              <p:nvPr/>
            </p:nvGrpSpPr>
            <p:grpSpPr>
              <a:xfrm>
                <a:off x="6805519" y="5344704"/>
                <a:ext cx="1639329" cy="678340"/>
                <a:chOff x="6805519" y="5344704"/>
                <a:chExt cx="1639329" cy="678340"/>
              </a:xfrm>
            </p:grpSpPr>
            <p:sp>
              <p:nvSpPr>
                <p:cNvPr id="81" name="Oval 80"/>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2" name="Oval 81"/>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3" name="Oval 82"/>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4" name="Oval 83"/>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5" name="Oval 84"/>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6" name="Oval 85"/>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7" name="Oval 86"/>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8" name="Oval 87"/>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9" name="Oval 88"/>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0" name="Oval 89"/>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1" name="Oval 90"/>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2" name="Oval 91"/>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grpSp>
          <p:nvGrpSpPr>
            <p:cNvPr id="95" name="Group 94"/>
            <p:cNvGrpSpPr/>
            <p:nvPr/>
          </p:nvGrpSpPr>
          <p:grpSpPr>
            <a:xfrm>
              <a:off x="3707835" y="5339369"/>
              <a:ext cx="2388165" cy="1442431"/>
              <a:chOff x="2963950" y="5101903"/>
              <a:chExt cx="2388165" cy="1442431"/>
            </a:xfrm>
          </p:grpSpPr>
          <p:grpSp>
            <p:nvGrpSpPr>
              <p:cNvPr id="96" name="Group 95"/>
              <p:cNvGrpSpPr/>
              <p:nvPr/>
            </p:nvGrpSpPr>
            <p:grpSpPr>
              <a:xfrm>
                <a:off x="2963950" y="5101903"/>
                <a:ext cx="2388165" cy="1442431"/>
                <a:chOff x="2963950" y="5101903"/>
                <a:chExt cx="2388165" cy="1442431"/>
              </a:xfrm>
            </p:grpSpPr>
            <p:grpSp>
              <p:nvGrpSpPr>
                <p:cNvPr id="113" name="Group 112"/>
                <p:cNvGrpSpPr/>
                <p:nvPr/>
              </p:nvGrpSpPr>
              <p:grpSpPr>
                <a:xfrm>
                  <a:off x="2963950" y="5101903"/>
                  <a:ext cx="2388165" cy="1442431"/>
                  <a:chOff x="2963950" y="5101903"/>
                  <a:chExt cx="2388165" cy="1442431"/>
                </a:xfrm>
              </p:grpSpPr>
              <p:cxnSp>
                <p:nvCxnSpPr>
                  <p:cNvPr id="128" name="Straight Connector 127"/>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14" name="Group 113"/>
                <p:cNvGrpSpPr/>
                <p:nvPr/>
              </p:nvGrpSpPr>
              <p:grpSpPr>
                <a:xfrm>
                  <a:off x="3285797" y="5273594"/>
                  <a:ext cx="1639331" cy="678340"/>
                  <a:chOff x="875410" y="4942080"/>
                  <a:chExt cx="2353800" cy="860040"/>
                </a:xfrm>
              </p:grpSpPr>
              <p:sp>
                <p:nvSpPr>
                  <p:cNvPr id="116" name="Oval 115"/>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7" name="Oval 116"/>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8" name="Oval 117"/>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9" name="Oval 118"/>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0" name="Oval 119"/>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1" name="Oval 120"/>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2" name="Oval 12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3" name="Oval 12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4" name="Oval 12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5" name="Oval 12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6" name="Oval 12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7" name="Oval 12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97" name="Freeform 96"/>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30" name="Group 129"/>
            <p:cNvGrpSpPr/>
            <p:nvPr/>
          </p:nvGrpSpPr>
          <p:grpSpPr>
            <a:xfrm>
              <a:off x="829192" y="5339369"/>
              <a:ext cx="2388166" cy="1442431"/>
              <a:chOff x="76200" y="5339369"/>
              <a:chExt cx="2388166" cy="1442431"/>
            </a:xfrm>
          </p:grpSpPr>
          <p:grpSp>
            <p:nvGrpSpPr>
              <p:cNvPr id="131" name="Group 130"/>
              <p:cNvGrpSpPr/>
              <p:nvPr/>
            </p:nvGrpSpPr>
            <p:grpSpPr>
              <a:xfrm>
                <a:off x="76200" y="5339369"/>
                <a:ext cx="2388166" cy="1442431"/>
                <a:chOff x="311472" y="5173013"/>
                <a:chExt cx="2388166" cy="1442431"/>
              </a:xfrm>
            </p:grpSpPr>
            <p:grpSp>
              <p:nvGrpSpPr>
                <p:cNvPr id="133" name="Group 132"/>
                <p:cNvGrpSpPr/>
                <p:nvPr/>
              </p:nvGrpSpPr>
              <p:grpSpPr>
                <a:xfrm>
                  <a:off x="311472" y="5173013"/>
                  <a:ext cx="2388166" cy="1442431"/>
                  <a:chOff x="311472" y="5173013"/>
                  <a:chExt cx="2388166" cy="1442431"/>
                </a:xfrm>
              </p:grpSpPr>
              <p:cxnSp>
                <p:nvCxnSpPr>
                  <p:cNvPr id="147" name="Straight Connector 146"/>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48" name="Straight Connector 147"/>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134" name="Group 133"/>
                <p:cNvGrpSpPr/>
                <p:nvPr/>
              </p:nvGrpSpPr>
              <p:grpSpPr>
                <a:xfrm>
                  <a:off x="633319" y="5344704"/>
                  <a:ext cx="1639331" cy="678340"/>
                  <a:chOff x="875410" y="4942080"/>
                  <a:chExt cx="2353800" cy="860040"/>
                </a:xfrm>
              </p:grpSpPr>
              <p:sp>
                <p:nvSpPr>
                  <p:cNvPr id="135" name="Oval 134"/>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6" name="Oval 135"/>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7" name="Oval 136"/>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8" name="Oval 137"/>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9" name="Oval 138"/>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0" name="Oval 13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1" name="Oval 140"/>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2" name="Oval 141"/>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3" name="Oval 142"/>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4" name="Oval 143"/>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5" name="Oval 144"/>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6" name="Oval 145"/>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cxnSp>
            <p:nvCxnSpPr>
              <p:cNvPr id="132" name="Straight Connector 131"/>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grpSp>
        <p:nvGrpSpPr>
          <p:cNvPr id="6" name="Group 5">
            <a:extLst>
              <a:ext uri="{FF2B5EF4-FFF2-40B4-BE49-F238E27FC236}">
                <a16:creationId xmlns:a16="http://schemas.microsoft.com/office/drawing/2014/main" id="{372B1A2D-AB88-4261-8EFE-DE404B58DD4F}"/>
              </a:ext>
            </a:extLst>
          </p:cNvPr>
          <p:cNvGrpSpPr/>
          <p:nvPr/>
        </p:nvGrpSpPr>
        <p:grpSpPr>
          <a:xfrm>
            <a:off x="2415809" y="2653226"/>
            <a:ext cx="3410537" cy="1680865"/>
            <a:chOff x="2415809" y="986135"/>
            <a:chExt cx="3410537" cy="1680865"/>
          </a:xfrm>
        </p:grpSpPr>
        <p:sp>
          <p:nvSpPr>
            <p:cNvPr id="36" name="Rectangle 35"/>
            <p:cNvSpPr/>
            <p:nvPr/>
          </p:nvSpPr>
          <p:spPr>
            <a:xfrm>
              <a:off x="2819400" y="986135"/>
              <a:ext cx="2379156" cy="461665"/>
            </a:xfrm>
            <a:prstGeom prst="rect">
              <a:avLst/>
            </a:prstGeom>
          </p:spPr>
          <p:txBody>
            <a:bodyPr wrap="square">
              <a:spAutoFit/>
            </a:bodyPr>
            <a:lstStyle/>
            <a:p>
              <a:pPr marL="285750"/>
              <a:r>
                <a:rPr lang="en-US" altLang="en-US" sz="2400">
                  <a:solidFill>
                    <a:srgbClr val="66FF33"/>
                  </a:solidFill>
                  <a:cs typeface="Times New Roman" panose="02020603050405020304" pitchFamily="18" charset="0"/>
                  <a:sym typeface="Symbol" panose="05050102010706020507" pitchFamily="18" charset="2"/>
                </a:rPr>
                <a:t></a:t>
              </a:r>
              <a:r>
                <a:rPr lang="en-US" altLang="en-US" sz="2400" i="1">
                  <a:solidFill>
                    <a:srgbClr val="66FF33"/>
                  </a:solidFill>
                  <a:cs typeface="Times New Roman" panose="02020603050405020304" pitchFamily="18" charset="0"/>
                </a:rPr>
                <a:t>w</a:t>
              </a:r>
              <a:r>
                <a:rPr lang="en-US" altLang="en-US" sz="2400" baseline="-25000">
                  <a:solidFill>
                    <a:srgbClr val="66FF33"/>
                  </a:solidFill>
                  <a:cs typeface="Times New Roman" panose="02020603050405020304" pitchFamily="18" charset="0"/>
                </a:rPr>
                <a:t>1</a:t>
              </a:r>
              <a:r>
                <a:rPr lang="en-US" altLang="en-US" sz="2400" i="1">
                  <a:solidFill>
                    <a:srgbClr val="66FF33"/>
                  </a:solidFill>
                  <a:cs typeface="Times New Roman" panose="02020603050405020304" pitchFamily="18" charset="0"/>
                </a:rPr>
                <a:t>,..,w</a:t>
              </a:r>
              <a:r>
                <a:rPr lang="en-US" altLang="en-US" sz="2400" i="1" baseline="-25000">
                  <a:solidFill>
                    <a:srgbClr val="66FF33"/>
                  </a:solidFill>
                  <a:cs typeface="Times New Roman" panose="02020603050405020304" pitchFamily="18" charset="0"/>
                </a:rPr>
                <a:t>m</a:t>
              </a:r>
              <a:r>
                <a:rPr lang="en-US" altLang="en-US" sz="2400">
                  <a:solidFill>
                    <a:srgbClr val="66FF33"/>
                  </a:solidFill>
                  <a:cs typeface="Times New Roman" panose="02020603050405020304" pitchFamily="18" charset="0"/>
                  <a:sym typeface="Symbol" panose="05050102010706020507" pitchFamily="18" charset="2"/>
                </a:rPr>
                <a:t></a:t>
              </a:r>
              <a:endParaRPr lang="en-CA" altLang="en-US" sz="2400">
                <a:cs typeface="Times New Roman" panose="02020603050405020304" pitchFamily="18" charset="0"/>
                <a:sym typeface="Symbol" panose="05050102010706020507" pitchFamily="18" charset="2"/>
              </a:endParaRPr>
            </a:p>
          </p:txBody>
        </p:sp>
        <p:grpSp>
          <p:nvGrpSpPr>
            <p:cNvPr id="5" name="Group 4">
              <a:extLst>
                <a:ext uri="{FF2B5EF4-FFF2-40B4-BE49-F238E27FC236}">
                  <a16:creationId xmlns:a16="http://schemas.microsoft.com/office/drawing/2014/main" id="{5A52C383-42DC-4F7A-A717-31B78ACF9C01}"/>
                </a:ext>
              </a:extLst>
            </p:cNvPr>
            <p:cNvGrpSpPr/>
            <p:nvPr/>
          </p:nvGrpSpPr>
          <p:grpSpPr>
            <a:xfrm>
              <a:off x="2415809" y="1371600"/>
              <a:ext cx="3410537" cy="1295400"/>
              <a:chOff x="2492009" y="3048000"/>
              <a:chExt cx="3410537" cy="1295400"/>
            </a:xfrm>
          </p:grpSpPr>
          <p:grpSp>
            <p:nvGrpSpPr>
              <p:cNvPr id="69" name="Group 68">
                <a:extLst>
                  <a:ext uri="{FF2B5EF4-FFF2-40B4-BE49-F238E27FC236}">
                    <a16:creationId xmlns:a16="http://schemas.microsoft.com/office/drawing/2014/main" id="{E37E2B1C-97EB-4365-8BB1-A27BD5CDFD11}"/>
                  </a:ext>
                </a:extLst>
              </p:cNvPr>
              <p:cNvGrpSpPr/>
              <p:nvPr/>
            </p:nvGrpSpPr>
            <p:grpSpPr>
              <a:xfrm>
                <a:off x="2492009" y="3048000"/>
                <a:ext cx="3410537" cy="1295400"/>
                <a:chOff x="5029200" y="2819400"/>
                <a:chExt cx="3410537" cy="1295400"/>
              </a:xfrm>
            </p:grpSpPr>
            <p:sp>
              <p:nvSpPr>
                <p:cNvPr id="70" name="Rectangle 69">
                  <a:extLst>
                    <a:ext uri="{FF2B5EF4-FFF2-40B4-BE49-F238E27FC236}">
                      <a16:creationId xmlns:a16="http://schemas.microsoft.com/office/drawing/2014/main" id="{D30A1B8A-09BA-4F4C-A028-588F4A6E208B}"/>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a:p>
              </p:txBody>
            </p:sp>
            <p:pic>
              <p:nvPicPr>
                <p:cNvPr id="71" name="Picture 6" descr="Image result for convolutional neural network">
                  <a:extLst>
                    <a:ext uri="{FF2B5EF4-FFF2-40B4-BE49-F238E27FC236}">
                      <a16:creationId xmlns:a16="http://schemas.microsoft.com/office/drawing/2014/main" id="{C3954773-5A73-425E-8566-59B807449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a:extLst>
                  <a:ext uri="{FF2B5EF4-FFF2-40B4-BE49-F238E27FC236}">
                    <a16:creationId xmlns:a16="http://schemas.microsoft.com/office/drawing/2014/main" id="{43812A0B-1D9F-4748-B79D-4E5859C8C985}"/>
                  </a:ext>
                </a:extLst>
              </p:cNvPr>
              <p:cNvGrpSpPr/>
              <p:nvPr/>
            </p:nvGrpSpPr>
            <p:grpSpPr>
              <a:xfrm>
                <a:off x="2745116" y="3238943"/>
                <a:ext cx="2789426" cy="1068329"/>
                <a:chOff x="5282307" y="3010343"/>
                <a:chExt cx="2789426" cy="1068329"/>
              </a:xfrm>
            </p:grpSpPr>
            <p:cxnSp>
              <p:nvCxnSpPr>
                <p:cNvPr id="73" name="Straight Connector 72">
                  <a:extLst>
                    <a:ext uri="{FF2B5EF4-FFF2-40B4-BE49-F238E27FC236}">
                      <a16:creationId xmlns:a16="http://schemas.microsoft.com/office/drawing/2014/main" id="{2C1948E6-E622-47C8-92EA-CFE5FB9FD579}"/>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791AF4CE-BC77-46B8-AE9A-D2405E029038}"/>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D9D2CB4-18B5-4BCC-97C7-2BB5B9E0A1E3}"/>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A97736B5-E5CD-46B4-8944-92CECF7FA775}"/>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54C4913-CE19-419C-8BE4-BFAD17F06A9E}"/>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5FE77418-08F1-4C69-B84C-83B697F1812E}"/>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79C86F4E-D8D5-42D3-B3B1-A1218E3531EF}"/>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E1A9E244-3F21-4BA2-872F-F5D017598780}"/>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2CC32789-8F97-4021-92A0-64BB370E1688}"/>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13466220-5976-4CCC-93B3-4CD274EF6EFB}"/>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012CAC95-BC52-496F-AAC7-F86D98DF6278}"/>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9EB3B655-3479-4340-9B3E-91A04C967240}"/>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18235946-D6F9-4697-8CD4-CD331EAE1F47}"/>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2388E29D-F5C0-45A6-BC41-DB670C2C35EF}"/>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1C9F4027-6E16-4C1C-89A7-B81864E4F9BF}"/>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70F03E7A-2AA4-494C-9F04-186E94B78373}"/>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3EF400A5-A303-4EE8-AF8F-70896F0374AE}"/>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89623714-14F8-4FA4-A26A-D7945557E52B}"/>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16C0686E-50A8-405E-8574-40FF93F663C2}"/>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D9160F2C-B1D3-4BE0-9E0C-BF134D2883D4}"/>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3FA6BD65-9062-48C8-9EA2-BEA8A8931B79}"/>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EECE26E5-0A7D-4774-B3AB-63CF5BAC2115}"/>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0B808A1A-22CD-4202-93A9-113C32A447CC}"/>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B7E2D86C-BAF1-47C2-891E-8D29A3DC92E9}"/>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2F683A35-F555-4546-9CDB-582CD86B22EE}"/>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C730553F-E62B-4ACD-9CF6-A33840BDF7E4}"/>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7C4584B0-7B8A-4ED1-93C7-511468B0E1DD}"/>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3AA6A628-A620-491A-B2BE-F905D863A4A1}"/>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E0F0F835-D300-4DEF-B8FE-31BF9B4D99B5}"/>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7CBB9F0D-EE89-4E74-AFF7-4B32FCEB70C1}"/>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4D311299-4F10-4FE0-8CC0-58F922FFC340}"/>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3469EF2B-D65C-4200-B123-D5BD6D1F5891}"/>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ED9C86DC-68F1-4433-A491-2AF1390F0613}"/>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986FD109-45E1-4294-94F7-217D72C5C827}"/>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1D700702-02F6-46C2-8390-A40A9CDD1838}"/>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6238016F-E83E-4681-80BD-9DF790079930}"/>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E9D1602E-242E-42E2-95BC-3CF990BB4AD0}"/>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54BC3AC-5E5F-4856-B205-D915AE01CC85}"/>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5800558C-AB83-4050-8DFF-936C1A489A03}"/>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D73FD352-47EA-4FA5-B02D-DF5DA1BEA14D}"/>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2CCC077-E78B-4A99-AA7A-97C0CBA775B8}"/>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CBE9EF49-1A97-4F5E-824A-0C45DF2A3CC1}"/>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EE6B3B4E-367D-41D7-BAD9-81BADF786B50}"/>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540A2AEF-CE1F-4769-A651-F6E7F32F31A6}"/>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CFD5CE09-AC81-4ED6-BD62-8E6C9B4CE8BF}"/>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75" name="Rectangle 174">
                  <a:extLst>
                    <a:ext uri="{FF2B5EF4-FFF2-40B4-BE49-F238E27FC236}">
                      <a16:creationId xmlns:a16="http://schemas.microsoft.com/office/drawing/2014/main" id="{C26CEEF7-56AE-40DE-88F4-66A9DAAACEA3}"/>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176" name="Rectangle 175">
                  <a:extLst>
                    <a:ext uri="{FF2B5EF4-FFF2-40B4-BE49-F238E27FC236}">
                      <a16:creationId xmlns:a16="http://schemas.microsoft.com/office/drawing/2014/main" id="{7A353276-DDD9-4351-A707-9912CF6CA198}"/>
                    </a:ext>
                  </a:extLst>
                </p:cNvPr>
                <p:cNvSpPr/>
                <p:nvPr/>
              </p:nvSpPr>
              <p:spPr>
                <a:xfrm>
                  <a:off x="5406609" y="3215902"/>
                  <a:ext cx="537444" cy="281437"/>
                </a:xfrm>
                <a:prstGeom prst="rect">
                  <a:avLst/>
                </a:prstGeom>
                <a:noFill/>
              </p:spPr>
              <p:txBody>
                <a:bodyPr wrap="square">
                  <a:spAutoFit/>
                </a:bodyPr>
                <a:lstStyle/>
                <a:p>
                  <a:r>
                    <a:rPr lang="en-US" altLang="en-US" sz="1200" i="1" err="1">
                      <a:solidFill>
                        <a:srgbClr val="66FF33"/>
                      </a:solidFill>
                      <a:cs typeface="Times New Roman" panose="02020603050405020304" pitchFamily="18" charset="0"/>
                      <a:sym typeface="Symbol" panose="05050102010706020507" pitchFamily="18" charset="2"/>
                    </a:rPr>
                    <a:t>w</a:t>
                  </a:r>
                  <a:r>
                    <a:rPr lang="en-US" altLang="en-US" sz="1200" i="1" baseline="-25000" err="1">
                      <a:solidFill>
                        <a:srgbClr val="66FF33"/>
                      </a:solidFill>
                      <a:cs typeface="Times New Roman" panose="02020603050405020304" pitchFamily="18" charset="0"/>
                      <a:sym typeface="Symbol" panose="05050102010706020507" pitchFamily="18" charset="2"/>
                    </a:rPr>
                    <a:t>k</a:t>
                  </a:r>
                  <a:endParaRPr lang="en-CA" sz="1200">
                    <a:solidFill>
                      <a:srgbClr val="66FF33"/>
                    </a:solidFill>
                  </a:endParaRPr>
                </a:p>
              </p:txBody>
            </p:sp>
            <p:cxnSp>
              <p:nvCxnSpPr>
                <p:cNvPr id="177" name="Straight Connector 176">
                  <a:extLst>
                    <a:ext uri="{FF2B5EF4-FFF2-40B4-BE49-F238E27FC236}">
                      <a16:creationId xmlns:a16="http://schemas.microsoft.com/office/drawing/2014/main" id="{EA4A7771-4796-42B2-A974-BE8E0DA56601}"/>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EB8E99C2-FD20-4C4F-879A-09FB9106B994}"/>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46E9C1BA-C82A-4F2B-97DC-9DBE5546AEDF}"/>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138D51DB-B56D-4843-9BA1-E8BF46F1830B}"/>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9DF81B8A-02E4-495C-9294-0690944A67D6}"/>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7771E37B-7B85-4819-9418-68DA3D5FC528}"/>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101D0B46-243D-45F3-A32D-97A75F2BF19A}"/>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3C2D8146-026C-45B9-B423-596117822754}"/>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03B001F1-F68C-405F-87A5-68D7342CF6D1}"/>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63F81780-E093-4EEF-B651-4DBBA41891ED}"/>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7E218AE5-8D38-4E52-8BA6-1ADAA39EB7F2}"/>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B0CAB128-CE07-42B3-AB42-A68F4171099E}"/>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66589FD6-1A77-46C8-9E42-90956BAE65C2}"/>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295D9AA2-70C2-4E88-A0D5-0F4CC271AF6B}"/>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6F7BEABB-2831-45FC-93AD-841A681489B9}"/>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083E394E-ED9F-4DD2-AADA-8D97E118BBC7}"/>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42E5CEDA-379D-4442-BD46-4E6E797D6AC8}"/>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F4A503D3-22BE-452D-A7FD-9C3FBE35ED3D}"/>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62071A7B-7317-4315-AF88-18587C9605DB}"/>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EE3C34F0-F5ED-4568-A18F-1A56EC9B63BB}"/>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grpSp>
      </p:grpSp>
      <p:sp>
        <p:nvSpPr>
          <p:cNvPr id="199" name="Freeform 111">
            <a:extLst>
              <a:ext uri="{FF2B5EF4-FFF2-40B4-BE49-F238E27FC236}">
                <a16:creationId xmlns:a16="http://schemas.microsoft.com/office/drawing/2014/main" id="{DA965496-5810-4E98-95CB-C61685DCEFCB}"/>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25" name="Rectangle 224">
            <a:extLst>
              <a:ext uri="{FF2B5EF4-FFF2-40B4-BE49-F238E27FC236}">
                <a16:creationId xmlns:a16="http://schemas.microsoft.com/office/drawing/2014/main" id="{D4EF0D91-84D7-4227-AB3E-4F3E7587AE1C}"/>
              </a:ext>
            </a:extLst>
          </p:cNvPr>
          <p:cNvSpPr/>
          <p:nvPr/>
        </p:nvSpPr>
        <p:spPr>
          <a:xfrm>
            <a:off x="1236696" y="533400"/>
            <a:ext cx="8086208" cy="1815882"/>
          </a:xfrm>
          <a:prstGeom prst="rect">
            <a:avLst/>
          </a:prstGeom>
        </p:spPr>
        <p:txBody>
          <a:bodyPr wrap="square">
            <a:spAutoFit/>
          </a:bodyPr>
          <a:lstStyle/>
          <a:p>
            <a:pPr marL="285750"/>
            <a:r>
              <a:rPr lang="en-CA" altLang="en-US">
                <a:solidFill>
                  <a:schemeClr val="tx2"/>
                </a:solidFill>
                <a:cs typeface="Times New Roman" panose="02020603050405020304" pitchFamily="18" charset="0"/>
                <a:sym typeface="Symbol" panose="05050102010706020507" pitchFamily="18" charset="2"/>
              </a:rPr>
              <a:t>Compression:</a:t>
            </a:r>
          </a:p>
          <a:p>
            <a:pPr lvl="1" defTabSz="685800" fontAlgn="auto">
              <a:spcAft>
                <a:spcPts val="0"/>
              </a:spcAft>
            </a:pPr>
            <a:r>
              <a:rPr lang="en-US" altLang="en-US">
                <a:solidFill>
                  <a:srgbClr val="FFFFFF"/>
                </a:solidFill>
              </a:rPr>
              <a:t>Because answers </a:t>
            </a:r>
            <a:r>
              <a:rPr lang="en-US" altLang="en-US">
                <a:solidFill>
                  <a:srgbClr val="FF00FF"/>
                </a:solidFill>
              </a:rPr>
              <a:t>{</a:t>
            </a:r>
            <a:r>
              <a:rPr lang="en-US" altLang="en-US" i="1">
                <a:solidFill>
                  <a:srgbClr val="FF00FF"/>
                </a:solidFill>
              </a:rPr>
              <a:t>y</a:t>
            </a:r>
            <a:r>
              <a:rPr lang="en-US" altLang="en-US" baseline="-25000">
                <a:solidFill>
                  <a:srgbClr val="FF00FF"/>
                </a:solidFill>
              </a:rPr>
              <a:t>1</a:t>
            </a:r>
            <a:r>
              <a:rPr lang="en-US" altLang="en-US">
                <a:solidFill>
                  <a:srgbClr val="FF00FF"/>
                </a:solidFill>
              </a:rPr>
              <a:t>, </a:t>
            </a:r>
            <a:r>
              <a:rPr lang="en-US" altLang="en-US" i="1">
                <a:solidFill>
                  <a:srgbClr val="FF00FF"/>
                </a:solidFill>
              </a:rPr>
              <a:t>y</a:t>
            </a:r>
            <a:r>
              <a:rPr lang="en-US" altLang="en-US" baseline="-25000">
                <a:solidFill>
                  <a:srgbClr val="FF00FF"/>
                </a:solidFill>
              </a:rPr>
              <a:t>1</a:t>
            </a:r>
            <a:r>
              <a:rPr lang="en-US" altLang="en-US">
                <a:solidFill>
                  <a:srgbClr val="FF00FF"/>
                </a:solidFill>
              </a:rPr>
              <a:t>,…,</a:t>
            </a:r>
            <a:r>
              <a:rPr lang="en-US" altLang="en-US" i="1">
                <a:solidFill>
                  <a:srgbClr val="FF00FF"/>
                </a:solidFill>
              </a:rPr>
              <a:t>y</a:t>
            </a:r>
            <a:r>
              <a:rPr lang="en-US" altLang="en-US" baseline="-25000">
                <a:solidFill>
                  <a:srgbClr val="FF00FF"/>
                </a:solidFill>
              </a:rPr>
              <a:t>10,000</a:t>
            </a:r>
            <a:r>
              <a:rPr lang="en-US" altLang="en-US">
                <a:solidFill>
                  <a:srgbClr val="FF00FF"/>
                </a:solidFill>
              </a:rPr>
              <a:t>} </a:t>
            </a:r>
          </a:p>
          <a:p>
            <a:pPr lvl="1" defTabSz="685800" fontAlgn="auto">
              <a:spcAft>
                <a:spcPts val="0"/>
              </a:spcAft>
            </a:pPr>
            <a:r>
              <a:rPr lang="en-US" altLang="en-US">
                <a:solidFill>
                  <a:srgbClr val="FFFFFF"/>
                </a:solidFill>
              </a:rPr>
              <a:t>can be reproduced from the weights </a:t>
            </a:r>
            <a:r>
              <a:rPr lang="en-US" altLang="en-US">
                <a:solidFill>
                  <a:srgbClr val="66FF33"/>
                </a:solidFill>
                <a:cs typeface="Times New Roman" panose="02020603050405020304" pitchFamily="18" charset="0"/>
                <a:sym typeface="Symbol" panose="05050102010706020507" pitchFamily="18" charset="2"/>
              </a:rPr>
              <a:t></a:t>
            </a:r>
            <a:r>
              <a:rPr lang="en-US" altLang="en-US" i="1">
                <a:solidFill>
                  <a:srgbClr val="66FF33"/>
                </a:solidFill>
                <a:cs typeface="Times New Roman" panose="02020603050405020304" pitchFamily="18" charset="0"/>
              </a:rPr>
              <a:t>w</a:t>
            </a:r>
            <a:r>
              <a:rPr lang="en-US" altLang="en-US" baseline="-25000">
                <a:solidFill>
                  <a:srgbClr val="66FF33"/>
                </a:solidFill>
                <a:cs typeface="Times New Roman" panose="02020603050405020304" pitchFamily="18" charset="0"/>
              </a:rPr>
              <a:t>1</a:t>
            </a:r>
            <a:r>
              <a:rPr lang="en-US" altLang="en-US" i="1">
                <a:solidFill>
                  <a:srgbClr val="66FF33"/>
                </a:solidFill>
                <a:cs typeface="Times New Roman" panose="02020603050405020304" pitchFamily="18" charset="0"/>
              </a:rPr>
              <a:t>,..,w</a:t>
            </a:r>
            <a:r>
              <a:rPr lang="en-US" altLang="en-US" i="1" baseline="-25000">
                <a:solidFill>
                  <a:srgbClr val="66FF33"/>
                </a:solidFill>
                <a:cs typeface="Times New Roman" panose="02020603050405020304" pitchFamily="18" charset="0"/>
              </a:rPr>
              <a:t>m</a:t>
            </a:r>
            <a:r>
              <a:rPr lang="en-US" altLang="en-US">
                <a:solidFill>
                  <a:srgbClr val="66FF33"/>
                </a:solidFill>
                <a:cs typeface="Times New Roman" panose="02020603050405020304" pitchFamily="18" charset="0"/>
                <a:sym typeface="Symbol" panose="05050102010706020507" pitchFamily="18" charset="2"/>
              </a:rPr>
              <a:t></a:t>
            </a:r>
            <a:r>
              <a:rPr lang="en-US" altLang="en-US">
                <a:solidFill>
                  <a:srgbClr val="FFFFFF"/>
                </a:solidFill>
                <a:sym typeface="Symbol" panose="05050102010706020507" pitchFamily="18" charset="2"/>
              </a:rPr>
              <a:t>,</a:t>
            </a:r>
          </a:p>
          <a:p>
            <a:pPr lvl="1" defTabSz="685800" fontAlgn="auto">
              <a:spcAft>
                <a:spcPts val="0"/>
              </a:spcAft>
            </a:pPr>
            <a:r>
              <a:rPr lang="en-US" altLang="en-US">
                <a:solidFill>
                  <a:srgbClr val="FFFFFF"/>
                </a:solidFill>
                <a:sym typeface="Symbol" panose="05050102010706020507" pitchFamily="18" charset="2"/>
              </a:rPr>
              <a:t>this is compressing </a:t>
            </a:r>
            <a:r>
              <a:rPr lang="en-US" altLang="en-US">
                <a:solidFill>
                  <a:srgbClr val="FF00FF"/>
                </a:solidFill>
                <a:sym typeface="Symbol" panose="05050102010706020507" pitchFamily="18" charset="2"/>
              </a:rPr>
              <a:t>10,000</a:t>
            </a:r>
            <a:r>
              <a:rPr lang="en-US" altLang="en-US">
                <a:solidFill>
                  <a:srgbClr val="FFFFFF"/>
                </a:solidFill>
                <a:sym typeface="Symbol" panose="05050102010706020507" pitchFamily="18" charset="2"/>
              </a:rPr>
              <a:t> numbers into </a:t>
            </a:r>
            <a:r>
              <a:rPr lang="en-US" altLang="en-US">
                <a:solidFill>
                  <a:srgbClr val="66FF33"/>
                </a:solidFill>
                <a:sym typeface="Symbol" panose="05050102010706020507" pitchFamily="18" charset="2"/>
              </a:rPr>
              <a:t>m</a:t>
            </a:r>
            <a:r>
              <a:rPr lang="en-US" altLang="en-US">
                <a:solidFill>
                  <a:srgbClr val="FFFFFF"/>
                </a:solidFill>
                <a:sym typeface="Symbol" panose="05050102010706020507" pitchFamily="18" charset="2"/>
              </a:rPr>
              <a:t>.</a:t>
            </a:r>
          </a:p>
        </p:txBody>
      </p:sp>
      <p:sp>
        <p:nvSpPr>
          <p:cNvPr id="227" name="Rectangle 226">
            <a:extLst>
              <a:ext uri="{FF2B5EF4-FFF2-40B4-BE49-F238E27FC236}">
                <a16:creationId xmlns:a16="http://schemas.microsoft.com/office/drawing/2014/main" id="{675CF706-0D20-4981-A8AA-4ED6A2A50431}"/>
              </a:ext>
            </a:extLst>
          </p:cNvPr>
          <p:cNvSpPr/>
          <p:nvPr/>
        </p:nvSpPr>
        <p:spPr>
          <a:xfrm>
            <a:off x="1049388" y="4623516"/>
            <a:ext cx="1676400" cy="523220"/>
          </a:xfrm>
          <a:prstGeom prst="rect">
            <a:avLst/>
          </a:prstGeom>
        </p:spPr>
        <p:txBody>
          <a:bodyPr wrap="square">
            <a:spAutoFit/>
          </a:bodyPr>
          <a:lstStyle/>
          <a:p>
            <a:pPr marL="285750"/>
            <a:r>
              <a:rPr lang="en-CA" altLang="en-US" i="1">
                <a:solidFill>
                  <a:srgbClr val="66FF33"/>
                </a:solidFill>
                <a:cs typeface="Times New Roman" panose="02020603050405020304" pitchFamily="18" charset="0"/>
                <a:sym typeface="Symbol" panose="05050102010706020507" pitchFamily="18" charset="2"/>
              </a:rPr>
              <a:t>m=</a:t>
            </a:r>
            <a:r>
              <a:rPr lang="en-CA" altLang="en-US">
                <a:solidFill>
                  <a:srgbClr val="66FF33"/>
                </a:solidFill>
                <a:cs typeface="Times New Roman" panose="02020603050405020304" pitchFamily="18" charset="0"/>
                <a:sym typeface="Symbol" panose="05050102010706020507" pitchFamily="18" charset="2"/>
              </a:rPr>
              <a:t>100</a:t>
            </a:r>
          </a:p>
        </p:txBody>
      </p:sp>
      <p:sp>
        <p:nvSpPr>
          <p:cNvPr id="228" name="Rectangle 227">
            <a:extLst>
              <a:ext uri="{FF2B5EF4-FFF2-40B4-BE49-F238E27FC236}">
                <a16:creationId xmlns:a16="http://schemas.microsoft.com/office/drawing/2014/main" id="{E4D008A6-8504-4445-9A45-A152DA36F802}"/>
              </a:ext>
            </a:extLst>
          </p:cNvPr>
          <p:cNvSpPr/>
          <p:nvPr/>
        </p:nvSpPr>
        <p:spPr>
          <a:xfrm>
            <a:off x="3886200" y="4623516"/>
            <a:ext cx="2078638" cy="523220"/>
          </a:xfrm>
          <a:prstGeom prst="rect">
            <a:avLst/>
          </a:prstGeom>
        </p:spPr>
        <p:txBody>
          <a:bodyPr wrap="square">
            <a:spAutoFit/>
          </a:bodyPr>
          <a:lstStyle/>
          <a:p>
            <a:pPr marL="285750"/>
            <a:r>
              <a:rPr lang="en-CA" altLang="en-US" i="1">
                <a:solidFill>
                  <a:srgbClr val="66FF33"/>
                </a:solidFill>
                <a:cs typeface="Times New Roman" panose="02020603050405020304" pitchFamily="18" charset="0"/>
                <a:sym typeface="Symbol" panose="05050102010706020507" pitchFamily="18" charset="2"/>
              </a:rPr>
              <a:t>m=</a:t>
            </a:r>
            <a:r>
              <a:rPr lang="en-CA" altLang="en-US">
                <a:solidFill>
                  <a:srgbClr val="66FF33"/>
                </a:solidFill>
                <a:cs typeface="Times New Roman" panose="02020603050405020304" pitchFamily="18" charset="0"/>
                <a:sym typeface="Symbol" panose="05050102010706020507" pitchFamily="18" charset="2"/>
              </a:rPr>
              <a:t>1,000</a:t>
            </a:r>
          </a:p>
        </p:txBody>
      </p:sp>
      <p:sp>
        <p:nvSpPr>
          <p:cNvPr id="229" name="Rectangle 228">
            <a:extLst>
              <a:ext uri="{FF2B5EF4-FFF2-40B4-BE49-F238E27FC236}">
                <a16:creationId xmlns:a16="http://schemas.microsoft.com/office/drawing/2014/main" id="{C0575295-C063-449A-ADA0-710C4F46862D}"/>
              </a:ext>
            </a:extLst>
          </p:cNvPr>
          <p:cNvSpPr/>
          <p:nvPr/>
        </p:nvSpPr>
        <p:spPr>
          <a:xfrm>
            <a:off x="6823883" y="4623516"/>
            <a:ext cx="2078638" cy="523220"/>
          </a:xfrm>
          <a:prstGeom prst="rect">
            <a:avLst/>
          </a:prstGeom>
        </p:spPr>
        <p:txBody>
          <a:bodyPr wrap="square">
            <a:spAutoFit/>
          </a:bodyPr>
          <a:lstStyle/>
          <a:p>
            <a:pPr marL="285750"/>
            <a:r>
              <a:rPr lang="en-CA" altLang="en-US" i="1">
                <a:solidFill>
                  <a:srgbClr val="66FF33"/>
                </a:solidFill>
                <a:cs typeface="Times New Roman" panose="02020603050405020304" pitchFamily="18" charset="0"/>
                <a:sym typeface="Symbol" panose="05050102010706020507" pitchFamily="18" charset="2"/>
              </a:rPr>
              <a:t>m=</a:t>
            </a:r>
            <a:r>
              <a:rPr lang="en-CA" altLang="en-US">
                <a:solidFill>
                  <a:srgbClr val="66FF33"/>
                </a:solidFill>
                <a:cs typeface="Times New Roman" panose="02020603050405020304" pitchFamily="18" charset="0"/>
                <a:sym typeface="Symbol" panose="05050102010706020507" pitchFamily="18" charset="2"/>
              </a:rPr>
              <a:t>20,000</a:t>
            </a:r>
          </a:p>
        </p:txBody>
      </p:sp>
      <p:sp>
        <p:nvSpPr>
          <p:cNvPr id="239" name="Curved Up Arrow 196">
            <a:extLst>
              <a:ext uri="{FF2B5EF4-FFF2-40B4-BE49-F238E27FC236}">
                <a16:creationId xmlns:a16="http://schemas.microsoft.com/office/drawing/2014/main" id="{26F86B8D-D130-45B5-A6B7-3C8C7BEA15EC}"/>
              </a:ext>
            </a:extLst>
          </p:cNvPr>
          <p:cNvSpPr/>
          <p:nvPr/>
        </p:nvSpPr>
        <p:spPr>
          <a:xfrm rot="11851991" flipH="1" flipV="1">
            <a:off x="3540433" y="3558141"/>
            <a:ext cx="2836604" cy="595196"/>
          </a:xfrm>
          <a:prstGeom prst="curvedUpArrow">
            <a:avLst/>
          </a:prstGeom>
          <a:ln w="25400">
            <a:solidFill>
              <a:srgbClr val="FF0000"/>
            </a:solidFill>
          </a:ln>
        </p:spPr>
        <p:txBody>
          <a:bodyPr wrap="square" rtlCol="0" anchor="ctr">
            <a:spAutoFit/>
          </a:bodyPr>
          <a:lstStyle/>
          <a:p>
            <a:pPr algn="ctr"/>
            <a:endParaRPr lang="en-CA" sz="2400">
              <a:cs typeface="Times New Roman" panose="02020603050405020304" pitchFamily="18" charset="0"/>
              <a:sym typeface="Symbol" panose="05050102010706020507" pitchFamily="18" charset="2"/>
            </a:endParaRPr>
          </a:p>
        </p:txBody>
      </p:sp>
      <p:sp>
        <p:nvSpPr>
          <p:cNvPr id="240" name="Rectangle 239">
            <a:extLst>
              <a:ext uri="{FF2B5EF4-FFF2-40B4-BE49-F238E27FC236}">
                <a16:creationId xmlns:a16="http://schemas.microsoft.com/office/drawing/2014/main" id="{E64FA167-8157-431B-A1FB-9AA71457BFC5}"/>
              </a:ext>
            </a:extLst>
          </p:cNvPr>
          <p:cNvSpPr/>
          <p:nvPr/>
        </p:nvSpPr>
        <p:spPr>
          <a:xfrm rot="1292726">
            <a:off x="4312492" y="3631362"/>
            <a:ext cx="1124026" cy="461665"/>
          </a:xfrm>
          <a:prstGeom prst="rect">
            <a:avLst/>
          </a:prstGeom>
        </p:spPr>
        <p:txBody>
          <a:bodyPr wrap="none">
            <a:spAutoFit/>
          </a:bodyPr>
          <a:lstStyle/>
          <a:p>
            <a:r>
              <a:rPr lang="en-US" altLang="en-US" sz="2400">
                <a:solidFill>
                  <a:srgbClr val="FF0000"/>
                </a:solidFill>
                <a:cs typeface="Times New Roman" panose="02020603050405020304" pitchFamily="18" charset="0"/>
                <a:sym typeface="Symbol" panose="05050102010706020507" pitchFamily="18" charset="2"/>
              </a:rPr>
              <a:t>Decode</a:t>
            </a:r>
            <a:endParaRPr lang="en-US" sz="2400">
              <a:solidFill>
                <a:srgbClr val="FF0000"/>
              </a:solidFill>
            </a:endParaRPr>
          </a:p>
        </p:txBody>
      </p:sp>
      <p:sp>
        <p:nvSpPr>
          <p:cNvPr id="243" name="Oval 242">
            <a:extLst>
              <a:ext uri="{FF2B5EF4-FFF2-40B4-BE49-F238E27FC236}">
                <a16:creationId xmlns:a16="http://schemas.microsoft.com/office/drawing/2014/main" id="{7F6779FF-AB51-49B7-91E9-1E5E44BEF145}"/>
              </a:ext>
            </a:extLst>
          </p:cNvPr>
          <p:cNvSpPr/>
          <p:nvPr/>
        </p:nvSpPr>
        <p:spPr>
          <a:xfrm>
            <a:off x="4056270" y="2895392"/>
            <a:ext cx="244838" cy="237676"/>
          </a:xfrm>
          <a:prstGeom prst="ellipse">
            <a:avLst/>
          </a:prstGeom>
          <a:ln w="25400">
            <a:solidFill>
              <a:srgbClr val="FF0000"/>
            </a:solidFill>
          </a:ln>
        </p:spPr>
        <p:txBody>
          <a:bodyPr wrap="square" rtlCol="0" anchor="ctr">
            <a:spAutoFit/>
          </a:bodyPr>
          <a:lstStyle/>
          <a:p>
            <a:pPr algn="ctr"/>
            <a:endParaRPr lang="en-US" sz="2400">
              <a:cs typeface="Times New Roman" panose="02020603050405020304" pitchFamily="18" charset="0"/>
              <a:sym typeface="Symbol" panose="05050102010706020507" pitchFamily="18" charset="2"/>
            </a:endParaRPr>
          </a:p>
        </p:txBody>
      </p:sp>
      <p:grpSp>
        <p:nvGrpSpPr>
          <p:cNvPr id="9" name="Group 8">
            <a:extLst>
              <a:ext uri="{FF2B5EF4-FFF2-40B4-BE49-F238E27FC236}">
                <a16:creationId xmlns:a16="http://schemas.microsoft.com/office/drawing/2014/main" id="{26D34C48-CA44-4BF0-BF3A-0544064FEF4F}"/>
              </a:ext>
            </a:extLst>
          </p:cNvPr>
          <p:cNvGrpSpPr/>
          <p:nvPr/>
        </p:nvGrpSpPr>
        <p:grpSpPr>
          <a:xfrm>
            <a:off x="1524000" y="3048631"/>
            <a:ext cx="924044" cy="1163910"/>
            <a:chOff x="1524000" y="3134140"/>
            <a:chExt cx="924044" cy="1163910"/>
          </a:xfrm>
        </p:grpSpPr>
        <p:pic>
          <p:nvPicPr>
            <p:cNvPr id="244" name="Picture 8" descr="https://scontent-mrs1-1.xx.fbcdn.net/hphotos-xfp1/t31.0-8/10575340_10153802014361141_2581281123763146573_o.jpg">
              <a:extLst>
                <a:ext uri="{FF2B5EF4-FFF2-40B4-BE49-F238E27FC236}">
                  <a16:creationId xmlns:a16="http://schemas.microsoft.com/office/drawing/2014/main" id="{D9ACE274-AD7B-4DC3-A5F2-459A0EFF9D2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1524000" y="3134140"/>
              <a:ext cx="645197" cy="810000"/>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6" descr="https://encrypted-tbn2.gstatic.com/images?q=tbn:ANd9GcQxi0BXRGGWwpZlLt6x5i_eKwXhaJLwx7Ku7fvdkqS2tzyVEg1gRg">
              <a:extLst>
                <a:ext uri="{FF2B5EF4-FFF2-40B4-BE49-F238E27FC236}">
                  <a16:creationId xmlns:a16="http://schemas.microsoft.com/office/drawing/2014/main" id="{F3BF8C58-D17A-4641-84C9-BB6EF4D67F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9956" y="3760304"/>
              <a:ext cx="808088" cy="537746"/>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246" name="Rectangle 245">
                <a:extLst>
                  <a:ext uri="{FF2B5EF4-FFF2-40B4-BE49-F238E27FC236}">
                    <a16:creationId xmlns:a16="http://schemas.microsoft.com/office/drawing/2014/main" id="{F1BADE26-666F-4D13-B785-F6194CBAE2DD}"/>
                  </a:ext>
                </a:extLst>
              </p:cNvPr>
              <p:cNvSpPr/>
              <p:nvPr/>
            </p:nvSpPr>
            <p:spPr>
              <a:xfrm>
                <a:off x="5610851" y="3312057"/>
                <a:ext cx="3596470" cy="830997"/>
              </a:xfrm>
              <a:prstGeom prst="rect">
                <a:avLst/>
              </a:prstGeom>
            </p:spPr>
            <p:txBody>
              <a:bodyPr wrap="square">
                <a:spAutoFit/>
              </a:bodyPr>
              <a:lstStyle/>
              <a:p>
                <a:pPr marL="285750"/>
                <a:r>
                  <a:rPr lang="en-US" altLang="en-US" sz="2400">
                    <a:solidFill>
                      <a:srgbClr val="FF00FF"/>
                    </a:solidFill>
                    <a:cs typeface="Times New Roman" panose="02020603050405020304" pitchFamily="18" charset="0"/>
                    <a:sym typeface="Symbol" panose="05050102010706020507" pitchFamily="18" charset="2"/>
                  </a:rPr>
                  <a:t></a:t>
                </a:r>
                <a:r>
                  <a:rPr lang="en-US" altLang="en-US" sz="2400" i="1">
                    <a:solidFill>
                      <a:srgbClr val="FF00FF"/>
                    </a:solidFill>
                    <a:cs typeface="Times New Roman" panose="02020603050405020304" pitchFamily="18" charset="0"/>
                    <a:sym typeface="Symbol" panose="05050102010706020507" pitchFamily="18" charset="2"/>
                  </a:rPr>
                  <a:t>y</a:t>
                </a:r>
                <a:r>
                  <a:rPr lang="en-US" altLang="en-US" sz="2400" baseline="-25000">
                    <a:solidFill>
                      <a:srgbClr val="FF00FF"/>
                    </a:solidFill>
                    <a:cs typeface="Times New Roman" panose="02020603050405020304" pitchFamily="18" charset="0"/>
                  </a:rPr>
                  <a:t>1</a:t>
                </a:r>
                <a:r>
                  <a:rPr lang="en-US" altLang="en-US" sz="2400">
                    <a:solidFill>
                      <a:srgbClr val="FF00FF"/>
                    </a:solidFill>
                    <a:cs typeface="Times New Roman" panose="02020603050405020304" pitchFamily="18" charset="0"/>
                    <a:sym typeface="Symbol" panose="05050102010706020507" pitchFamily="18" charset="2"/>
                  </a:rPr>
                  <a:t>=face, …,</a:t>
                </a:r>
                <a:br>
                  <a:rPr lang="en-US" altLang="en-US" sz="2400">
                    <a:solidFill>
                      <a:srgbClr val="FF00FF"/>
                    </a:solidFill>
                    <a:cs typeface="Times New Roman" panose="02020603050405020304" pitchFamily="18" charset="0"/>
                    <a:sym typeface="Symbol" panose="05050102010706020507" pitchFamily="18" charset="2"/>
                  </a:rPr>
                </a:br>
                <a:r>
                  <a:rPr lang="en-US" altLang="en-US" sz="2400">
                    <a:solidFill>
                      <a:srgbClr val="FF00FF"/>
                    </a:solidFill>
                    <a:cs typeface="Times New Roman" panose="02020603050405020304" pitchFamily="18" charset="0"/>
                    <a:sym typeface="Symbol" panose="05050102010706020507" pitchFamily="18" charset="2"/>
                  </a:rPr>
                  <a:t>     </a:t>
                </a:r>
                <a14:m>
                  <m:oMath xmlns:m="http://schemas.openxmlformats.org/officeDocument/2006/math">
                    <m:r>
                      <m:rPr>
                        <m:nor/>
                      </m:rPr>
                      <a:rPr lang="en-US" altLang="en-US" sz="2400" i="1">
                        <a:solidFill>
                          <a:srgbClr val="FF00FF"/>
                        </a:solidFill>
                        <a:cs typeface="Times New Roman" panose="02020603050405020304" pitchFamily="18" charset="0"/>
                        <a:sym typeface="Symbol" panose="05050102010706020507" pitchFamily="18" charset="2"/>
                      </a:rPr>
                      <m:t>y</m:t>
                    </m:r>
                    <m:r>
                      <m:rPr>
                        <m:nor/>
                      </m:rPr>
                      <a:rPr lang="en-US" altLang="en-US" sz="2400" b="0" i="0" baseline="-25000" smtClean="0">
                        <a:solidFill>
                          <a:srgbClr val="FF00FF"/>
                        </a:solidFill>
                        <a:cs typeface="Times New Roman" panose="02020603050405020304" pitchFamily="18" charset="0"/>
                      </a:rPr>
                      <m:t>10,000</m:t>
                    </m:r>
                  </m:oMath>
                </a14:m>
                <a:r>
                  <a:rPr lang="en-US" altLang="en-US" sz="2400">
                    <a:solidFill>
                      <a:srgbClr val="FF00FF"/>
                    </a:solidFill>
                    <a:cs typeface="Times New Roman" panose="02020603050405020304" pitchFamily="18" charset="0"/>
                    <a:sym typeface="Symbol" panose="05050102010706020507" pitchFamily="18" charset="2"/>
                  </a:rPr>
                  <a:t>=bicycle</a:t>
                </a:r>
              </a:p>
            </p:txBody>
          </p:sp>
        </mc:Choice>
        <mc:Fallback xmlns="">
          <p:sp>
            <p:nvSpPr>
              <p:cNvPr id="246" name="Rectangle 245">
                <a:extLst>
                  <a:ext uri="{FF2B5EF4-FFF2-40B4-BE49-F238E27FC236}">
                    <a16:creationId xmlns:a16="http://schemas.microsoft.com/office/drawing/2014/main" id="{F1BADE26-666F-4D13-B785-F6194CBAE2DD}"/>
                  </a:ext>
                </a:extLst>
              </p:cNvPr>
              <p:cNvSpPr>
                <a:spLocks noRot="1" noChangeAspect="1" noMove="1" noResize="1" noEditPoints="1" noAdjustHandles="1" noChangeArrowheads="1" noChangeShapeType="1" noTextEdit="1"/>
              </p:cNvSpPr>
              <p:nvPr/>
            </p:nvSpPr>
            <p:spPr>
              <a:xfrm>
                <a:off x="5610851" y="3312057"/>
                <a:ext cx="3596470" cy="830997"/>
              </a:xfrm>
              <a:prstGeom prst="rect">
                <a:avLst/>
              </a:prstGeom>
              <a:blipFill>
                <a:blip r:embed="rId6"/>
                <a:stretch>
                  <a:fillRect t="-6569" b="-15328"/>
                </a:stretch>
              </a:blipFill>
            </p:spPr>
            <p:txBody>
              <a:bodyPr/>
              <a:lstStyle/>
              <a:p>
                <a:r>
                  <a:rPr lang="en-US">
                    <a:noFill/>
                  </a:rPr>
                  <a:t> </a:t>
                </a:r>
              </a:p>
            </p:txBody>
          </p:sp>
        </mc:Fallback>
      </mc:AlternateContent>
      <p:sp>
        <p:nvSpPr>
          <p:cNvPr id="247" name="Rectangle 246">
            <a:extLst>
              <a:ext uri="{FF2B5EF4-FFF2-40B4-BE49-F238E27FC236}">
                <a16:creationId xmlns:a16="http://schemas.microsoft.com/office/drawing/2014/main" id="{7ED5827B-98CC-4EBC-BE4A-1FCD4C0D92C7}"/>
              </a:ext>
            </a:extLst>
          </p:cNvPr>
          <p:cNvSpPr/>
          <p:nvPr/>
        </p:nvSpPr>
        <p:spPr>
          <a:xfrm>
            <a:off x="3734782" y="4978879"/>
            <a:ext cx="2106857" cy="461665"/>
          </a:xfrm>
          <a:prstGeom prst="rect">
            <a:avLst/>
          </a:prstGeom>
        </p:spPr>
        <p:txBody>
          <a:bodyPr wrap="square">
            <a:spAutoFit/>
          </a:bodyPr>
          <a:lstStyle/>
          <a:p>
            <a:pPr marL="285750"/>
            <a:r>
              <a:rPr lang="en-US" altLang="en-US" sz="2400">
                <a:cs typeface="Times New Roman" panose="02020603050405020304" pitchFamily="18" charset="0"/>
                <a:sym typeface="Symbol" panose="05050102010706020507" pitchFamily="18" charset="2"/>
              </a:rPr>
              <a:t>Compression</a:t>
            </a:r>
            <a:endParaRPr lang="en-CA" altLang="en-US" sz="2400">
              <a:cs typeface="Times New Roman" panose="02020603050405020304" pitchFamily="18" charset="0"/>
              <a:sym typeface="Symbol" panose="05050102010706020507" pitchFamily="18" charset="2"/>
            </a:endParaRPr>
          </a:p>
        </p:txBody>
      </p:sp>
      <p:sp>
        <p:nvSpPr>
          <p:cNvPr id="248" name="Rectangle 247">
            <a:extLst>
              <a:ext uri="{FF2B5EF4-FFF2-40B4-BE49-F238E27FC236}">
                <a16:creationId xmlns:a16="http://schemas.microsoft.com/office/drawing/2014/main" id="{599157C5-E2F2-4998-A48F-C887209F3B93}"/>
              </a:ext>
            </a:extLst>
          </p:cNvPr>
          <p:cNvSpPr/>
          <p:nvPr/>
        </p:nvSpPr>
        <p:spPr>
          <a:xfrm>
            <a:off x="6440213" y="4965700"/>
            <a:ext cx="2741887" cy="461665"/>
          </a:xfrm>
          <a:prstGeom prst="rect">
            <a:avLst/>
          </a:prstGeom>
        </p:spPr>
        <p:txBody>
          <a:bodyPr wrap="square">
            <a:spAutoFit/>
          </a:bodyPr>
          <a:lstStyle/>
          <a:p>
            <a:pPr marL="285750"/>
            <a:r>
              <a:rPr lang="en-US" altLang="en-US" sz="2400">
                <a:cs typeface="Times New Roman" panose="02020603050405020304" pitchFamily="18" charset="0"/>
                <a:sym typeface="Symbol" panose="05050102010706020507" pitchFamily="18" charset="2"/>
              </a:rPr>
              <a:t>No Compression</a:t>
            </a:r>
            <a:endParaRPr lang="en-CA" altLang="en-US" sz="2400">
              <a:cs typeface="Times New Roman" panose="02020603050405020304" pitchFamily="18" charset="0"/>
              <a:sym typeface="Symbol" panose="05050102010706020507" pitchFamily="18" charset="2"/>
            </a:endParaRPr>
          </a:p>
        </p:txBody>
      </p:sp>
      <p:sp>
        <p:nvSpPr>
          <p:cNvPr id="249" name="Rectangle 248">
            <a:extLst>
              <a:ext uri="{FF2B5EF4-FFF2-40B4-BE49-F238E27FC236}">
                <a16:creationId xmlns:a16="http://schemas.microsoft.com/office/drawing/2014/main" id="{EDBA9D84-BA76-4386-ADDD-FC7556F40A5B}"/>
              </a:ext>
            </a:extLst>
          </p:cNvPr>
          <p:cNvSpPr/>
          <p:nvPr/>
        </p:nvSpPr>
        <p:spPr>
          <a:xfrm>
            <a:off x="723900" y="4986635"/>
            <a:ext cx="2106857" cy="830997"/>
          </a:xfrm>
          <a:prstGeom prst="rect">
            <a:avLst/>
          </a:prstGeom>
        </p:spPr>
        <p:txBody>
          <a:bodyPr wrap="square">
            <a:spAutoFit/>
          </a:bodyPr>
          <a:lstStyle/>
          <a:p>
            <a:pPr marL="285750" algn="ctr"/>
            <a:r>
              <a:rPr lang="en-US" altLang="en-US" sz="2400">
                <a:cs typeface="Times New Roman" panose="02020603050405020304" pitchFamily="18" charset="0"/>
                <a:sym typeface="Symbol" panose="05050102010706020507" pitchFamily="18" charset="2"/>
              </a:rPr>
              <a:t>Too much Compression</a:t>
            </a:r>
            <a:endParaRPr lang="en-CA" altLang="en-US" sz="2400">
              <a:cs typeface="Times New Roman" panose="02020603050405020304" pitchFamily="18" charset="0"/>
              <a:sym typeface="Symbol" panose="05050102010706020507" pitchFamily="18" charset="2"/>
            </a:endParaRPr>
          </a:p>
        </p:txBody>
      </p:sp>
      <p:grpSp>
        <p:nvGrpSpPr>
          <p:cNvPr id="15" name="Group 14">
            <a:extLst>
              <a:ext uri="{FF2B5EF4-FFF2-40B4-BE49-F238E27FC236}">
                <a16:creationId xmlns:a16="http://schemas.microsoft.com/office/drawing/2014/main" id="{12DA4202-1D38-466C-BC6C-E0E46FC730B2}"/>
              </a:ext>
            </a:extLst>
          </p:cNvPr>
          <p:cNvGrpSpPr/>
          <p:nvPr/>
        </p:nvGrpSpPr>
        <p:grpSpPr>
          <a:xfrm>
            <a:off x="3845232" y="2362200"/>
            <a:ext cx="4586774" cy="830997"/>
            <a:chOff x="3845232" y="2447709"/>
            <a:chExt cx="4586774" cy="830997"/>
          </a:xfrm>
        </p:grpSpPr>
        <p:sp>
          <p:nvSpPr>
            <p:cNvPr id="237" name="Rectangle 236">
              <a:extLst>
                <a:ext uri="{FF2B5EF4-FFF2-40B4-BE49-F238E27FC236}">
                  <a16:creationId xmlns:a16="http://schemas.microsoft.com/office/drawing/2014/main" id="{6A903682-67B3-47DD-BF94-501F6ED16A7E}"/>
                </a:ext>
              </a:extLst>
            </p:cNvPr>
            <p:cNvSpPr/>
            <p:nvPr/>
          </p:nvSpPr>
          <p:spPr>
            <a:xfrm rot="1391537">
              <a:off x="4872641" y="2626609"/>
              <a:ext cx="1180137" cy="461665"/>
            </a:xfrm>
            <a:prstGeom prst="rect">
              <a:avLst/>
            </a:prstGeom>
          </p:spPr>
          <p:txBody>
            <a:bodyPr wrap="square">
              <a:spAutoFit/>
            </a:bodyPr>
            <a:lstStyle/>
            <a:p>
              <a:r>
                <a:rPr lang="en-US" altLang="en-US" sz="2400">
                  <a:solidFill>
                    <a:srgbClr val="FF0000"/>
                  </a:solidFill>
                  <a:cs typeface="Times New Roman" panose="02020603050405020304" pitchFamily="18" charset="0"/>
                  <a:sym typeface="Symbol" panose="05050102010706020507" pitchFamily="18" charset="2"/>
                </a:rPr>
                <a:t>Encode</a:t>
              </a:r>
              <a:endParaRPr lang="en-US" sz="2400">
                <a:solidFill>
                  <a:srgbClr val="FF0000"/>
                </a:solidFill>
              </a:endParaRPr>
            </a:p>
          </p:txBody>
        </p:sp>
        <p:sp>
          <p:nvSpPr>
            <p:cNvPr id="241" name="Rectangle 240">
              <a:extLst>
                <a:ext uri="{FF2B5EF4-FFF2-40B4-BE49-F238E27FC236}">
                  <a16:creationId xmlns:a16="http://schemas.microsoft.com/office/drawing/2014/main" id="{663074ED-2921-443B-B413-8FBB870D3F81}"/>
                </a:ext>
              </a:extLst>
            </p:cNvPr>
            <p:cNvSpPr/>
            <p:nvPr/>
          </p:nvSpPr>
          <p:spPr>
            <a:xfrm>
              <a:off x="5488444" y="2447709"/>
              <a:ext cx="2943562" cy="830997"/>
            </a:xfrm>
            <a:prstGeom prst="rect">
              <a:avLst/>
            </a:prstGeom>
          </p:spPr>
          <p:txBody>
            <a:bodyPr wrap="square">
              <a:spAutoFit/>
            </a:bodyPr>
            <a:lstStyle/>
            <a:p>
              <a:pPr marL="285750" algn="ctr"/>
              <a:r>
                <a:rPr lang="en-CA" altLang="en-US" sz="2400">
                  <a:cs typeface="Times New Roman" panose="02020603050405020304" pitchFamily="18" charset="0"/>
                  <a:sym typeface="Symbol" panose="05050102010706020507" pitchFamily="18" charset="2"/>
                </a:rPr>
                <a:t>Given training data</a:t>
              </a:r>
              <a:br>
                <a:rPr lang="en-CA" altLang="en-US" sz="2400">
                  <a:cs typeface="Times New Roman" panose="02020603050405020304" pitchFamily="18" charset="0"/>
                  <a:sym typeface="Symbol" panose="05050102010706020507" pitchFamily="18" charset="2"/>
                </a:rPr>
              </a:br>
              <a:r>
                <a:rPr lang="en-CA" altLang="en-US" sz="2400">
                  <a:cs typeface="Times New Roman" panose="02020603050405020304" pitchFamily="18" charset="0"/>
                  <a:sym typeface="Symbol" panose="05050102010706020507" pitchFamily="18" charset="2"/>
                </a:rPr>
                <a:t>learn weights </a:t>
              </a:r>
              <a:r>
                <a:rPr lang="en-US" altLang="en-US" sz="2400" i="1" err="1">
                  <a:solidFill>
                    <a:srgbClr val="66FF33"/>
                  </a:solidFill>
                  <a:cs typeface="Times New Roman" panose="02020603050405020304" pitchFamily="18" charset="0"/>
                </a:rPr>
                <a:t>w</a:t>
              </a:r>
              <a:r>
                <a:rPr lang="en-US" altLang="en-US" sz="2400" baseline="-25000" err="1">
                  <a:solidFill>
                    <a:srgbClr val="66FF33"/>
                  </a:solidFill>
                  <a:cs typeface="Times New Roman" panose="02020603050405020304" pitchFamily="18" charset="0"/>
                </a:rPr>
                <a:t>k</a:t>
              </a:r>
              <a:r>
                <a:rPr lang="en-CA" altLang="en-US" sz="2400">
                  <a:cs typeface="Times New Roman" panose="02020603050405020304" pitchFamily="18" charset="0"/>
                  <a:sym typeface="Symbol" panose="05050102010706020507" pitchFamily="18" charset="2"/>
                </a:rPr>
                <a:t>.</a:t>
              </a:r>
            </a:p>
          </p:txBody>
        </p:sp>
        <p:sp>
          <p:nvSpPr>
            <p:cNvPr id="250" name="Curved Up Arrow 196">
              <a:extLst>
                <a:ext uri="{FF2B5EF4-FFF2-40B4-BE49-F238E27FC236}">
                  <a16:creationId xmlns:a16="http://schemas.microsoft.com/office/drawing/2014/main" id="{850D7EBA-685A-46CE-A55A-B8B25C14A61B}"/>
                </a:ext>
              </a:extLst>
            </p:cNvPr>
            <p:cNvSpPr/>
            <p:nvPr/>
          </p:nvSpPr>
          <p:spPr>
            <a:xfrm rot="1051991" flipH="1" flipV="1">
              <a:off x="3845232" y="2572754"/>
              <a:ext cx="2836604" cy="595196"/>
            </a:xfrm>
            <a:prstGeom prst="curvedUpArrow">
              <a:avLst/>
            </a:prstGeom>
            <a:ln w="25400">
              <a:solidFill>
                <a:srgbClr val="FF0000"/>
              </a:solidFill>
            </a:ln>
          </p:spPr>
          <p:txBody>
            <a:bodyPr wrap="square" rtlCol="0" anchor="ctr">
              <a:spAutoFit/>
            </a:bodyPr>
            <a:lstStyle/>
            <a:p>
              <a:pPr algn="ctr"/>
              <a:endParaRPr lang="en-CA" sz="2400">
                <a:cs typeface="Times New Roman" panose="02020603050405020304" pitchFamily="18" charset="0"/>
                <a:sym typeface="Symbol" panose="05050102010706020507" pitchFamily="18" charset="2"/>
              </a:endParaRPr>
            </a:p>
          </p:txBody>
        </p:sp>
      </p:grpSp>
      <p:grpSp>
        <p:nvGrpSpPr>
          <p:cNvPr id="14" name="Group 13">
            <a:extLst>
              <a:ext uri="{FF2B5EF4-FFF2-40B4-BE49-F238E27FC236}">
                <a16:creationId xmlns:a16="http://schemas.microsoft.com/office/drawing/2014/main" id="{D2F6E4D6-D9DD-4BFB-B710-0EFDCA41DFC0}"/>
              </a:ext>
            </a:extLst>
          </p:cNvPr>
          <p:cNvGrpSpPr/>
          <p:nvPr/>
        </p:nvGrpSpPr>
        <p:grpSpPr>
          <a:xfrm>
            <a:off x="4064000" y="2886291"/>
            <a:ext cx="3073042" cy="1270162"/>
            <a:chOff x="4064000" y="2971800"/>
            <a:chExt cx="3073042" cy="1270162"/>
          </a:xfrm>
        </p:grpSpPr>
        <p:grpSp>
          <p:nvGrpSpPr>
            <p:cNvPr id="230" name="Group 229">
              <a:extLst>
                <a:ext uri="{FF2B5EF4-FFF2-40B4-BE49-F238E27FC236}">
                  <a16:creationId xmlns:a16="http://schemas.microsoft.com/office/drawing/2014/main" id="{FFD2ABC6-402D-4D61-8B1A-CEDBAD53B0FC}"/>
                </a:ext>
              </a:extLst>
            </p:cNvPr>
            <p:cNvGrpSpPr/>
            <p:nvPr/>
          </p:nvGrpSpPr>
          <p:grpSpPr>
            <a:xfrm>
              <a:off x="4321206" y="3097781"/>
              <a:ext cx="2815836" cy="1144181"/>
              <a:chOff x="4541977" y="1332856"/>
              <a:chExt cx="2815836" cy="1144181"/>
            </a:xfrm>
          </p:grpSpPr>
          <p:grpSp>
            <p:nvGrpSpPr>
              <p:cNvPr id="231" name="Group 230">
                <a:extLst>
                  <a:ext uri="{FF2B5EF4-FFF2-40B4-BE49-F238E27FC236}">
                    <a16:creationId xmlns:a16="http://schemas.microsoft.com/office/drawing/2014/main" id="{E089A7EE-A488-4D2F-B105-9E0D0B43A706}"/>
                  </a:ext>
                </a:extLst>
              </p:cNvPr>
              <p:cNvGrpSpPr/>
              <p:nvPr/>
            </p:nvGrpSpPr>
            <p:grpSpPr>
              <a:xfrm>
                <a:off x="4778121" y="1332856"/>
                <a:ext cx="2579692" cy="1144181"/>
                <a:chOff x="4778121" y="1332856"/>
                <a:chExt cx="2579692" cy="1144181"/>
              </a:xfrm>
            </p:grpSpPr>
            <p:sp>
              <p:nvSpPr>
                <p:cNvPr id="235" name="Oval 234">
                  <a:extLst>
                    <a:ext uri="{FF2B5EF4-FFF2-40B4-BE49-F238E27FC236}">
                      <a16:creationId xmlns:a16="http://schemas.microsoft.com/office/drawing/2014/main" id="{06EEA0B3-B2BC-4F43-A912-7A923C8B1208}"/>
                    </a:ext>
                  </a:extLst>
                </p:cNvPr>
                <p:cNvSpPr/>
                <p:nvPr/>
              </p:nvSpPr>
              <p:spPr>
                <a:xfrm>
                  <a:off x="6657724" y="2171804"/>
                  <a:ext cx="700089" cy="305233"/>
                </a:xfrm>
                <a:prstGeom prst="ellipse">
                  <a:avLst/>
                </a:prstGeom>
                <a:ln w="25400">
                  <a:solidFill>
                    <a:srgbClr val="FF0000"/>
                  </a:solidFill>
                </a:ln>
              </p:spPr>
              <p:txBody>
                <a:bodyPr wrap="square" rtlCol="0" anchor="ctr">
                  <a:spAutoFit/>
                </a:bodyPr>
                <a:lstStyle/>
                <a:p>
                  <a:pPr algn="ctr"/>
                  <a:endParaRPr lang="en-US" sz="2400">
                    <a:cs typeface="Times New Roman" panose="02020603050405020304" pitchFamily="18" charset="0"/>
                    <a:sym typeface="Symbol" panose="05050102010706020507" pitchFamily="18" charset="2"/>
                  </a:endParaRPr>
                </a:p>
              </p:txBody>
            </p:sp>
            <p:sp>
              <p:nvSpPr>
                <p:cNvPr id="234" name="Rectangle 233">
                  <a:extLst>
                    <a:ext uri="{FF2B5EF4-FFF2-40B4-BE49-F238E27FC236}">
                      <a16:creationId xmlns:a16="http://schemas.microsoft.com/office/drawing/2014/main" id="{E3CAEAD2-C44B-4F05-A79B-BCC20A92403F}"/>
                    </a:ext>
                  </a:extLst>
                </p:cNvPr>
                <p:cNvSpPr/>
                <p:nvPr/>
              </p:nvSpPr>
              <p:spPr>
                <a:xfrm rot="1266322">
                  <a:off x="4778121" y="1332856"/>
                  <a:ext cx="1415772" cy="461665"/>
                </a:xfrm>
                <a:prstGeom prst="rect">
                  <a:avLst/>
                </a:prstGeom>
              </p:spPr>
              <p:txBody>
                <a:bodyPr wrap="none">
                  <a:spAutoFit/>
                </a:bodyPr>
                <a:lstStyle/>
                <a:p>
                  <a:r>
                    <a:rPr lang="en-US" altLang="en-US" sz="2400">
                      <a:solidFill>
                        <a:srgbClr val="FF0000"/>
                      </a:solidFill>
                      <a:cs typeface="Times New Roman" panose="02020603050405020304" pitchFamily="18" charset="0"/>
                      <a:sym typeface="Symbol" panose="05050102010706020507" pitchFamily="18" charset="2"/>
                    </a:rPr>
                    <a:t>Compress</a:t>
                  </a:r>
                  <a:endParaRPr lang="en-US" sz="2400">
                    <a:solidFill>
                      <a:srgbClr val="FF0000"/>
                    </a:solidFill>
                  </a:endParaRPr>
                </a:p>
              </p:txBody>
            </p:sp>
          </p:grpSp>
          <p:cxnSp>
            <p:nvCxnSpPr>
              <p:cNvPr id="232" name="Straight Arrow Connector 231">
                <a:extLst>
                  <a:ext uri="{FF2B5EF4-FFF2-40B4-BE49-F238E27FC236}">
                    <a16:creationId xmlns:a16="http://schemas.microsoft.com/office/drawing/2014/main" id="{0484C958-AD0D-4C2A-82DE-09BBCC90EC76}"/>
                  </a:ext>
                </a:extLst>
              </p:cNvPr>
              <p:cNvCxnSpPr>
                <a:cxnSpLocks/>
                <a:endCxn id="235" idx="1"/>
              </p:cNvCxnSpPr>
              <p:nvPr/>
            </p:nvCxnSpPr>
            <p:spPr bwMode="auto">
              <a:xfrm>
                <a:off x="4541977" y="1394922"/>
                <a:ext cx="2218273" cy="821582"/>
              </a:xfrm>
              <a:prstGeom prst="straightConnector1">
                <a:avLst/>
              </a:prstGeom>
              <a:noFill/>
              <a:ln w="38100" cap="sq" cmpd="sng" algn="ctr">
                <a:solidFill>
                  <a:schemeClr val="hlink"/>
                </a:solidFill>
                <a:prstDash val="solid"/>
                <a:round/>
                <a:headEnd type="triangle" w="med" len="med"/>
                <a:tailEnd type="none"/>
              </a:ln>
              <a:effectLst/>
            </p:spPr>
          </p:cxnSp>
        </p:grpSp>
        <p:sp>
          <p:nvSpPr>
            <p:cNvPr id="251" name="Oval 250">
              <a:extLst>
                <a:ext uri="{FF2B5EF4-FFF2-40B4-BE49-F238E27FC236}">
                  <a16:creationId xmlns:a16="http://schemas.microsoft.com/office/drawing/2014/main" id="{484007AF-BE07-4105-98A8-799A93E25249}"/>
                </a:ext>
              </a:extLst>
            </p:cNvPr>
            <p:cNvSpPr/>
            <p:nvPr/>
          </p:nvSpPr>
          <p:spPr>
            <a:xfrm>
              <a:off x="4064000" y="2971800"/>
              <a:ext cx="244838" cy="237676"/>
            </a:xfrm>
            <a:prstGeom prst="ellipse">
              <a:avLst/>
            </a:prstGeom>
            <a:ln w="25400">
              <a:solidFill>
                <a:srgbClr val="FF0000"/>
              </a:solidFill>
            </a:ln>
          </p:spPr>
          <p:txBody>
            <a:bodyPr wrap="square" rtlCol="0" anchor="ctr">
              <a:spAutoFit/>
            </a:bodyPr>
            <a:lstStyle/>
            <a:p>
              <a:pPr algn="ctr"/>
              <a:endParaRPr lang="en-US" sz="2400">
                <a:cs typeface="Times New Roman" panose="02020603050405020304" pitchFamily="18" charset="0"/>
                <a:sym typeface="Symbol" panose="05050102010706020507" pitchFamily="18" charset="2"/>
              </a:endParaRPr>
            </a:p>
          </p:txBody>
        </p:sp>
      </p:grpSp>
      <mc:AlternateContent xmlns:mc="http://schemas.openxmlformats.org/markup-compatibility/2006" xmlns:a14="http://schemas.microsoft.com/office/drawing/2010/main">
        <mc:Choice Requires="a14">
          <p:sp>
            <p:nvSpPr>
              <p:cNvPr id="253" name="Rectangle 252">
                <a:extLst>
                  <a:ext uri="{FF2B5EF4-FFF2-40B4-BE49-F238E27FC236}">
                    <a16:creationId xmlns:a16="http://schemas.microsoft.com/office/drawing/2014/main" id="{5049AF11-8DED-4C4A-B24E-6B1E87BA0384}"/>
                  </a:ext>
                </a:extLst>
              </p:cNvPr>
              <p:cNvSpPr/>
              <p:nvPr/>
            </p:nvSpPr>
            <p:spPr>
              <a:xfrm>
                <a:off x="829192" y="4201180"/>
                <a:ext cx="8086208" cy="523220"/>
              </a:xfrm>
              <a:prstGeom prst="rect">
                <a:avLst/>
              </a:prstGeom>
            </p:spPr>
            <p:txBody>
              <a:bodyPr wrap="square">
                <a:spAutoFit/>
              </a:bodyPr>
              <a:lstStyle/>
              <a:p>
                <a:pPr marL="285750" algn="ctr"/>
                <a:r>
                  <a:rPr lang="en-CA" altLang="en-US" i="1">
                    <a:solidFill>
                      <a:srgbClr val="66FF33"/>
                    </a:solidFill>
                    <a:cs typeface="Times New Roman" panose="02020603050405020304" pitchFamily="18" charset="0"/>
                    <a:sym typeface="Symbol" panose="05050102010706020507" pitchFamily="18" charset="2"/>
                  </a:rPr>
                  <a:t>m</a:t>
                </a:r>
                <a:r>
                  <a:rPr lang="en-CA" altLang="en-US">
                    <a:cs typeface="Times New Roman" panose="02020603050405020304" pitchFamily="18" charset="0"/>
                    <a:sym typeface="Symbol" panose="05050102010706020507" pitchFamily="18" charset="2"/>
                  </a:rPr>
                  <a:t> measures complexity of </a:t>
                </a:r>
                <a:r>
                  <a:rPr lang="en-CA" altLang="en-US">
                    <a:solidFill>
                      <a:srgbClr val="66FF33"/>
                    </a:solidFill>
                    <a:cs typeface="Times New Roman" panose="02020603050405020304" pitchFamily="18" charset="0"/>
                    <a:sym typeface="Symbol" panose="05050102010706020507" pitchFamily="18" charset="2"/>
                  </a:rPr>
                  <a:t>Machines {</a:t>
                </a:r>
                <a14:m>
                  <m:oMath xmlns:m="http://schemas.openxmlformats.org/officeDocument/2006/math">
                    <m:sSub>
                      <m:sSubPr>
                        <m:ctrlPr>
                          <a:rPr lang="en-US" altLang="en-US" i="1">
                            <a:solidFill>
                              <a:srgbClr val="66FF33"/>
                            </a:solidFill>
                            <a:latin typeface="Cambria Math" panose="02040503050406030204" pitchFamily="18" charset="0"/>
                            <a:sym typeface="Symbol" panose="05050102010706020507" pitchFamily="18" charset="2"/>
                          </a:rPr>
                        </m:ctrlPr>
                      </m:sSubPr>
                      <m:e>
                        <m:r>
                          <a:rPr lang="en-CA" altLang="en-US" i="1">
                            <a:solidFill>
                              <a:srgbClr val="66FF33"/>
                            </a:solidFill>
                            <a:latin typeface="Cambria Math" panose="02040503050406030204" pitchFamily="18" charset="0"/>
                            <a:sym typeface="Symbol" panose="05050102010706020507" pitchFamily="18" charset="2"/>
                          </a:rPr>
                          <m:t>𝑀</m:t>
                        </m:r>
                      </m:e>
                      <m:sub>
                        <m:acc>
                          <m:accPr>
                            <m:chr m:val="⃗"/>
                            <m:ctrlPr>
                              <a:rPr lang="en-US" altLang="en-US" i="1">
                                <a:solidFill>
                                  <a:srgbClr val="66FF33"/>
                                </a:solidFill>
                                <a:latin typeface="Cambria Math" panose="02040503050406030204" pitchFamily="18" charset="0"/>
                                <a:sym typeface="Symbol" panose="05050102010706020507" pitchFamily="18" charset="2"/>
                              </a:rPr>
                            </m:ctrlPr>
                          </m:accPr>
                          <m:e>
                            <m:r>
                              <a:rPr lang="en-CA" altLang="en-US" i="1">
                                <a:solidFill>
                                  <a:srgbClr val="66FF33"/>
                                </a:solidFill>
                                <a:latin typeface="Cambria Math" panose="02040503050406030204" pitchFamily="18" charset="0"/>
                                <a:sym typeface="Symbol" panose="05050102010706020507" pitchFamily="18" charset="2"/>
                              </a:rPr>
                              <m:t>𝑤</m:t>
                            </m:r>
                          </m:e>
                        </m:acc>
                      </m:sub>
                    </m:sSub>
                  </m:oMath>
                </a14:m>
                <a:r>
                  <a:rPr lang="en-CA" altLang="en-US">
                    <a:solidFill>
                      <a:srgbClr val="66FF33"/>
                    </a:solidFill>
                    <a:cs typeface="Times New Roman" panose="02020603050405020304" pitchFamily="18" charset="0"/>
                    <a:sym typeface="Symbol" panose="05050102010706020507" pitchFamily="18" charset="2"/>
                  </a:rPr>
                  <a:t>}</a:t>
                </a:r>
              </a:p>
            </p:txBody>
          </p:sp>
        </mc:Choice>
        <mc:Fallback xmlns="">
          <p:sp>
            <p:nvSpPr>
              <p:cNvPr id="253" name="Rectangle 252">
                <a:extLst>
                  <a:ext uri="{FF2B5EF4-FFF2-40B4-BE49-F238E27FC236}">
                    <a16:creationId xmlns:a16="http://schemas.microsoft.com/office/drawing/2014/main" id="{5049AF11-8DED-4C4A-B24E-6B1E87BA0384}"/>
                  </a:ext>
                </a:extLst>
              </p:cNvPr>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7"/>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425945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3"/>
                                        </p:tgtEl>
                                        <p:attrNameLst>
                                          <p:attrName>style.visibility</p:attrName>
                                        </p:attrNameLst>
                                      </p:cBhvr>
                                      <p:to>
                                        <p:strVal val="visible"/>
                                      </p:to>
                                    </p:set>
                                    <p:anim calcmode="lin" valueType="num">
                                      <p:cBhvr additive="base">
                                        <p:cTn id="13" dur="500" fill="hold"/>
                                        <p:tgtEl>
                                          <p:spTgt spid="243"/>
                                        </p:tgtEl>
                                        <p:attrNameLst>
                                          <p:attrName>ppt_x</p:attrName>
                                        </p:attrNameLst>
                                      </p:cBhvr>
                                      <p:tavLst>
                                        <p:tav tm="0">
                                          <p:val>
                                            <p:strVal val="#ppt_x"/>
                                          </p:val>
                                        </p:tav>
                                        <p:tav tm="100000">
                                          <p:val>
                                            <p:strVal val="#ppt_x"/>
                                          </p:val>
                                        </p:tav>
                                      </p:tavLst>
                                    </p:anim>
                                    <p:anim calcmode="lin" valueType="num">
                                      <p:cBhvr additive="base">
                                        <p:cTn id="14" dur="500" fill="hold"/>
                                        <p:tgtEl>
                                          <p:spTgt spid="24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3"/>
                                        </p:tgtEl>
                                        <p:attrNameLst>
                                          <p:attrName>style.visibility</p:attrName>
                                        </p:attrNameLst>
                                      </p:cBhvr>
                                      <p:to>
                                        <p:strVal val="visible"/>
                                      </p:to>
                                    </p:set>
                                    <p:anim calcmode="lin" valueType="num">
                                      <p:cBhvr additive="base">
                                        <p:cTn id="17" dur="500" fill="hold"/>
                                        <p:tgtEl>
                                          <p:spTgt spid="253"/>
                                        </p:tgtEl>
                                        <p:attrNameLst>
                                          <p:attrName>ppt_x</p:attrName>
                                        </p:attrNameLst>
                                      </p:cBhvr>
                                      <p:tavLst>
                                        <p:tav tm="0">
                                          <p:val>
                                            <p:strVal val="#ppt_x"/>
                                          </p:val>
                                        </p:tav>
                                        <p:tav tm="100000">
                                          <p:val>
                                            <p:strVal val="#ppt_x"/>
                                          </p:val>
                                        </p:tav>
                                      </p:tavLst>
                                    </p:anim>
                                    <p:anim calcmode="lin" valueType="num">
                                      <p:cBhvr additive="base">
                                        <p:cTn id="18" dur="500" fill="hold"/>
                                        <p:tgtEl>
                                          <p:spTgt spid="25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7"/>
                                        </p:tgtEl>
                                        <p:attrNameLst>
                                          <p:attrName>style.visibility</p:attrName>
                                        </p:attrNameLst>
                                      </p:cBhvr>
                                      <p:to>
                                        <p:strVal val="visible"/>
                                      </p:to>
                                    </p:set>
                                    <p:anim calcmode="lin" valueType="num">
                                      <p:cBhvr additive="base">
                                        <p:cTn id="23" dur="500" fill="hold"/>
                                        <p:tgtEl>
                                          <p:spTgt spid="227"/>
                                        </p:tgtEl>
                                        <p:attrNameLst>
                                          <p:attrName>ppt_x</p:attrName>
                                        </p:attrNameLst>
                                      </p:cBhvr>
                                      <p:tavLst>
                                        <p:tav tm="0">
                                          <p:val>
                                            <p:strVal val="#ppt_x"/>
                                          </p:val>
                                        </p:tav>
                                        <p:tav tm="100000">
                                          <p:val>
                                            <p:strVal val="#ppt_x"/>
                                          </p:val>
                                        </p:tav>
                                      </p:tavLst>
                                    </p:anim>
                                    <p:anim calcmode="lin" valueType="num">
                                      <p:cBhvr additive="base">
                                        <p:cTn id="24"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8"/>
                                        </p:tgtEl>
                                        <p:attrNameLst>
                                          <p:attrName>style.visibility</p:attrName>
                                        </p:attrNameLst>
                                      </p:cBhvr>
                                      <p:to>
                                        <p:strVal val="visible"/>
                                      </p:to>
                                    </p:set>
                                    <p:anim calcmode="lin" valueType="num">
                                      <p:cBhvr additive="base">
                                        <p:cTn id="29" dur="500" fill="hold"/>
                                        <p:tgtEl>
                                          <p:spTgt spid="228"/>
                                        </p:tgtEl>
                                        <p:attrNameLst>
                                          <p:attrName>ppt_x</p:attrName>
                                        </p:attrNameLst>
                                      </p:cBhvr>
                                      <p:tavLst>
                                        <p:tav tm="0">
                                          <p:val>
                                            <p:strVal val="#ppt_x"/>
                                          </p:val>
                                        </p:tav>
                                        <p:tav tm="100000">
                                          <p:val>
                                            <p:strVal val="#ppt_x"/>
                                          </p:val>
                                        </p:tav>
                                      </p:tavLst>
                                    </p:anim>
                                    <p:anim calcmode="lin" valueType="num">
                                      <p:cBhvr additive="base">
                                        <p:cTn id="30" dur="500" fill="hold"/>
                                        <p:tgtEl>
                                          <p:spTgt spid="2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9"/>
                                        </p:tgtEl>
                                        <p:attrNameLst>
                                          <p:attrName>style.visibility</p:attrName>
                                        </p:attrNameLst>
                                      </p:cBhvr>
                                      <p:to>
                                        <p:strVal val="visible"/>
                                      </p:to>
                                    </p:set>
                                    <p:anim calcmode="lin" valueType="num">
                                      <p:cBhvr additive="base">
                                        <p:cTn id="35" dur="500" fill="hold"/>
                                        <p:tgtEl>
                                          <p:spTgt spid="229"/>
                                        </p:tgtEl>
                                        <p:attrNameLst>
                                          <p:attrName>ppt_x</p:attrName>
                                        </p:attrNameLst>
                                      </p:cBhvr>
                                      <p:tavLst>
                                        <p:tav tm="0">
                                          <p:val>
                                            <p:strVal val="#ppt_x"/>
                                          </p:val>
                                        </p:tav>
                                        <p:tav tm="100000">
                                          <p:val>
                                            <p:strVal val="#ppt_x"/>
                                          </p:val>
                                        </p:tav>
                                      </p:tavLst>
                                    </p:anim>
                                    <p:anim calcmode="lin" valueType="num">
                                      <p:cBhvr additive="base">
                                        <p:cTn id="36"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25">
                                            <p:txEl>
                                              <p:pRg st="1" end="1"/>
                                            </p:txEl>
                                          </p:spTgt>
                                        </p:tgtEl>
                                        <p:attrNameLst>
                                          <p:attrName>style.visibility</p:attrName>
                                        </p:attrNameLst>
                                      </p:cBhvr>
                                      <p:to>
                                        <p:strVal val="visible"/>
                                      </p:to>
                                    </p:set>
                                    <p:anim calcmode="lin" valueType="num">
                                      <p:cBhvr additive="base">
                                        <p:cTn id="41" dur="500" fill="hold"/>
                                        <p:tgtEl>
                                          <p:spTgt spid="225">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5">
                                            <p:txEl>
                                              <p:pRg st="1" end="1"/>
                                            </p:txEl>
                                          </p:spTgt>
                                        </p:tgtEl>
                                        <p:attrNameLst>
                                          <p:attrName>ppt_y</p:attrName>
                                        </p:attrNameLst>
                                      </p:cBhvr>
                                      <p:tavLst>
                                        <p:tav tm="0">
                                          <p:val>
                                            <p:strVal val="#ppt_y"/>
                                          </p:val>
                                        </p:tav>
                                        <p:tav tm="100000">
                                          <p:val>
                                            <p:strVal val="#ppt_y"/>
                                          </p:val>
                                        </p:tav>
                                      </p:tavLst>
                                    </p:anim>
                                  </p:childTnLst>
                                </p:cTn>
                              </p:par>
                              <p:par>
                                <p:cTn id="43" presetID="1" presetClass="exit" presetSubtype="0" fill="hold" grpId="1" nodeType="withEffect">
                                  <p:stCondLst>
                                    <p:cond delay="0"/>
                                  </p:stCondLst>
                                  <p:childTnLst>
                                    <p:set>
                                      <p:cBhvr>
                                        <p:cTn id="44" dur="1" fill="hold">
                                          <p:stCondLst>
                                            <p:cond delay="0"/>
                                          </p:stCondLst>
                                        </p:cTn>
                                        <p:tgtEl>
                                          <p:spTgt spid="24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
                                            <p:txEl>
                                              <p:pRg st="2" end="2"/>
                                            </p:txEl>
                                          </p:spTgt>
                                        </p:tgtEl>
                                        <p:attrNameLst>
                                          <p:attrName>style.visibility</p:attrName>
                                        </p:attrNameLst>
                                      </p:cBhvr>
                                      <p:to>
                                        <p:strVal val="visible"/>
                                      </p:to>
                                    </p:set>
                                    <p:anim calcmode="lin" valueType="num">
                                      <p:cBhvr additive="base">
                                        <p:cTn id="49" dur="500" fill="hold"/>
                                        <p:tgtEl>
                                          <p:spTgt spid="225">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239"/>
                                        </p:tgtEl>
                                        <p:attrNameLst>
                                          <p:attrName>style.visibility</p:attrName>
                                        </p:attrNameLst>
                                      </p:cBhvr>
                                      <p:to>
                                        <p:strVal val="visible"/>
                                      </p:to>
                                    </p:set>
                                    <p:anim calcmode="lin" valueType="num">
                                      <p:cBhvr additive="base">
                                        <p:cTn id="61" dur="500" fill="hold"/>
                                        <p:tgtEl>
                                          <p:spTgt spid="239"/>
                                        </p:tgtEl>
                                        <p:attrNameLst>
                                          <p:attrName>ppt_x</p:attrName>
                                        </p:attrNameLst>
                                      </p:cBhvr>
                                      <p:tavLst>
                                        <p:tav tm="0">
                                          <p:val>
                                            <p:strVal val="0-#ppt_w/2"/>
                                          </p:val>
                                        </p:tav>
                                        <p:tav tm="100000">
                                          <p:val>
                                            <p:strVal val="#ppt_x"/>
                                          </p:val>
                                        </p:tav>
                                      </p:tavLst>
                                    </p:anim>
                                    <p:anim calcmode="lin" valueType="num">
                                      <p:cBhvr additive="base">
                                        <p:cTn id="62" dur="500" fill="hold"/>
                                        <p:tgtEl>
                                          <p:spTgt spid="239"/>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46"/>
                                        </p:tgtEl>
                                        <p:attrNameLst>
                                          <p:attrName>style.visibility</p:attrName>
                                        </p:attrNameLst>
                                      </p:cBhvr>
                                      <p:to>
                                        <p:strVal val="visible"/>
                                      </p:to>
                                    </p:set>
                                    <p:anim calcmode="lin" valueType="num">
                                      <p:cBhvr additive="base">
                                        <p:cTn id="67" dur="500" fill="hold"/>
                                        <p:tgtEl>
                                          <p:spTgt spid="246"/>
                                        </p:tgtEl>
                                        <p:attrNameLst>
                                          <p:attrName>ppt_x</p:attrName>
                                        </p:attrNameLst>
                                      </p:cBhvr>
                                      <p:tavLst>
                                        <p:tav tm="0">
                                          <p:val>
                                            <p:strVal val="0-#ppt_w/2"/>
                                          </p:val>
                                        </p:tav>
                                        <p:tav tm="100000">
                                          <p:val>
                                            <p:strVal val="#ppt_x"/>
                                          </p:val>
                                        </p:tav>
                                      </p:tavLst>
                                    </p:anim>
                                    <p:anim calcmode="lin" valueType="num">
                                      <p:cBhvr additive="base">
                                        <p:cTn id="68" dur="500" fill="hold"/>
                                        <p:tgtEl>
                                          <p:spTgt spid="24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25">
                                            <p:txEl>
                                              <p:pRg st="3" end="3"/>
                                            </p:txEl>
                                          </p:spTgt>
                                        </p:tgtEl>
                                        <p:attrNameLst>
                                          <p:attrName>style.visibility</p:attrName>
                                        </p:attrNameLst>
                                      </p:cBhvr>
                                      <p:to>
                                        <p:strVal val="visible"/>
                                      </p:to>
                                    </p:set>
                                    <p:anim calcmode="lin" valueType="num">
                                      <p:cBhvr additive="base">
                                        <p:cTn id="73" dur="500" fill="hold"/>
                                        <p:tgtEl>
                                          <p:spTgt spid="225">
                                            <p:txEl>
                                              <p:pRg st="3" end="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1+#ppt_w/2"/>
                                          </p:val>
                                        </p:tav>
                                        <p:tav tm="100000">
                                          <p:val>
                                            <p:strVal val="#ppt_x"/>
                                          </p:val>
                                        </p:tav>
                                      </p:tavLst>
                                    </p:anim>
                                    <p:anim calcmode="lin" valueType="num">
                                      <p:cBhvr additive="base">
                                        <p:cTn id="80" dur="500" fill="hold"/>
                                        <p:tgtEl>
                                          <p:spTgt spid="15"/>
                                        </p:tgtEl>
                                        <p:attrNameLst>
                                          <p:attrName>ppt_y</p:attrName>
                                        </p:attrNameLst>
                                      </p:cBhvr>
                                      <p:tavLst>
                                        <p:tav tm="0">
                                          <p:val>
                                            <p:strVal val="#ppt_y"/>
                                          </p:val>
                                        </p:tav>
                                        <p:tav tm="100000">
                                          <p:val>
                                            <p:strVal val="#ppt_y"/>
                                          </p:val>
                                        </p:tav>
                                      </p:tavLst>
                                    </p:anim>
                                  </p:childTnLst>
                                </p:cTn>
                              </p:par>
                              <p:par>
                                <p:cTn id="81" presetID="1" presetClass="exit" presetSubtype="0" fill="hold" grpId="2" nodeType="withEffect">
                                  <p:stCondLst>
                                    <p:cond delay="0"/>
                                  </p:stCondLst>
                                  <p:childTnLst>
                                    <p:set>
                                      <p:cBhvr>
                                        <p:cTn id="82" dur="1" fill="hold">
                                          <p:stCondLst>
                                            <p:cond delay="0"/>
                                          </p:stCondLst>
                                        </p:cTn>
                                        <p:tgtEl>
                                          <p:spTgt spid="23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9" fill="hold" grpId="0" nodeType="clickEffect">
                                  <p:stCondLst>
                                    <p:cond delay="0"/>
                                  </p:stCondLst>
                                  <p:childTnLst>
                                    <p:set>
                                      <p:cBhvr>
                                        <p:cTn id="86" dur="1" fill="hold">
                                          <p:stCondLst>
                                            <p:cond delay="0"/>
                                          </p:stCondLst>
                                        </p:cTn>
                                        <p:tgtEl>
                                          <p:spTgt spid="240"/>
                                        </p:tgtEl>
                                        <p:attrNameLst>
                                          <p:attrName>style.visibility</p:attrName>
                                        </p:attrNameLst>
                                      </p:cBhvr>
                                      <p:to>
                                        <p:strVal val="visible"/>
                                      </p:to>
                                    </p:set>
                                    <p:anim calcmode="lin" valueType="num">
                                      <p:cBhvr additive="base">
                                        <p:cTn id="87" dur="500" fill="hold"/>
                                        <p:tgtEl>
                                          <p:spTgt spid="240"/>
                                        </p:tgtEl>
                                        <p:attrNameLst>
                                          <p:attrName>ppt_x</p:attrName>
                                        </p:attrNameLst>
                                      </p:cBhvr>
                                      <p:tavLst>
                                        <p:tav tm="0">
                                          <p:val>
                                            <p:strVal val="0-#ppt_w/2"/>
                                          </p:val>
                                        </p:tav>
                                        <p:tav tm="100000">
                                          <p:val>
                                            <p:strVal val="#ppt_x"/>
                                          </p:val>
                                        </p:tav>
                                      </p:tavLst>
                                    </p:anim>
                                    <p:anim calcmode="lin" valueType="num">
                                      <p:cBhvr additive="base">
                                        <p:cTn id="88" dur="500" fill="hold"/>
                                        <p:tgtEl>
                                          <p:spTgt spid="240"/>
                                        </p:tgtEl>
                                        <p:attrNameLst>
                                          <p:attrName>ppt_y</p:attrName>
                                        </p:attrNameLst>
                                      </p:cBhvr>
                                      <p:tavLst>
                                        <p:tav tm="0">
                                          <p:val>
                                            <p:strVal val="0-#ppt_h/2"/>
                                          </p:val>
                                        </p:tav>
                                        <p:tav tm="100000">
                                          <p:val>
                                            <p:strVal val="#ppt_y"/>
                                          </p:val>
                                        </p:tav>
                                      </p:tavLst>
                                    </p:anim>
                                  </p:childTnLst>
                                </p:cTn>
                              </p:par>
                              <p:par>
                                <p:cTn id="89" presetID="2" presetClass="entr" presetSubtype="9" fill="hold" grpId="1" nodeType="withEffect">
                                  <p:stCondLst>
                                    <p:cond delay="0"/>
                                  </p:stCondLst>
                                  <p:childTnLst>
                                    <p:set>
                                      <p:cBhvr>
                                        <p:cTn id="90" dur="1" fill="hold">
                                          <p:stCondLst>
                                            <p:cond delay="0"/>
                                          </p:stCondLst>
                                        </p:cTn>
                                        <p:tgtEl>
                                          <p:spTgt spid="239"/>
                                        </p:tgtEl>
                                        <p:attrNameLst>
                                          <p:attrName>style.visibility</p:attrName>
                                        </p:attrNameLst>
                                      </p:cBhvr>
                                      <p:to>
                                        <p:strVal val="visible"/>
                                      </p:to>
                                    </p:set>
                                    <p:anim calcmode="lin" valueType="num">
                                      <p:cBhvr additive="base">
                                        <p:cTn id="91" dur="500" fill="hold"/>
                                        <p:tgtEl>
                                          <p:spTgt spid="239"/>
                                        </p:tgtEl>
                                        <p:attrNameLst>
                                          <p:attrName>ppt_x</p:attrName>
                                        </p:attrNameLst>
                                      </p:cBhvr>
                                      <p:tavLst>
                                        <p:tav tm="0">
                                          <p:val>
                                            <p:strVal val="0-#ppt_w/2"/>
                                          </p:val>
                                        </p:tav>
                                        <p:tav tm="100000">
                                          <p:val>
                                            <p:strVal val="#ppt_x"/>
                                          </p:val>
                                        </p:tav>
                                      </p:tavLst>
                                    </p:anim>
                                    <p:anim calcmode="lin" valueType="num">
                                      <p:cBhvr additive="base">
                                        <p:cTn id="92" dur="500" fill="hold"/>
                                        <p:tgtEl>
                                          <p:spTgt spid="239"/>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6"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1+#ppt_w/2"/>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49">
                                            <p:txEl>
                                              <p:pRg st="0" end="0"/>
                                            </p:txEl>
                                          </p:spTgt>
                                        </p:tgtEl>
                                        <p:attrNameLst>
                                          <p:attrName>style.visibility</p:attrName>
                                        </p:attrNameLst>
                                      </p:cBhvr>
                                      <p:to>
                                        <p:strVal val="visible"/>
                                      </p:to>
                                    </p:set>
                                    <p:anim calcmode="lin" valueType="num">
                                      <p:cBhvr additive="base">
                                        <p:cTn id="103" dur="500" fill="hold"/>
                                        <p:tgtEl>
                                          <p:spTgt spid="249">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47">
                                            <p:txEl>
                                              <p:pRg st="0" end="0"/>
                                            </p:txEl>
                                          </p:spTgt>
                                        </p:tgtEl>
                                        <p:attrNameLst>
                                          <p:attrName>style.visibility</p:attrName>
                                        </p:attrNameLst>
                                      </p:cBhvr>
                                      <p:to>
                                        <p:strVal val="visible"/>
                                      </p:to>
                                    </p:set>
                                    <p:anim calcmode="lin" valueType="num">
                                      <p:cBhvr additive="base">
                                        <p:cTn id="109" dur="500" fill="hold"/>
                                        <p:tgtEl>
                                          <p:spTgt spid="247">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48">
                                            <p:txEl>
                                              <p:pRg st="0" end="0"/>
                                            </p:txEl>
                                          </p:spTgt>
                                        </p:tgtEl>
                                        <p:attrNameLst>
                                          <p:attrName>style.visibility</p:attrName>
                                        </p:attrNameLst>
                                      </p:cBhvr>
                                      <p:to>
                                        <p:strVal val="visible"/>
                                      </p:to>
                                    </p:set>
                                    <p:anim calcmode="lin" valueType="num">
                                      <p:cBhvr additive="base">
                                        <p:cTn id="115" dur="500" fill="hold"/>
                                        <p:tgtEl>
                                          <p:spTgt spid="248">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8" grpId="0"/>
      <p:bldP spid="229" grpId="0"/>
      <p:bldP spid="239" grpId="0" animBg="1"/>
      <p:bldP spid="239" grpId="1" animBg="1"/>
      <p:bldP spid="239" grpId="2" animBg="1"/>
      <p:bldP spid="240" grpId="0"/>
      <p:bldP spid="243" grpId="0" animBg="1"/>
      <p:bldP spid="243" grpId="1" animBg="1"/>
      <p:bldP spid="246" grpId="0"/>
      <p:bldP spid="2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p:grpSp>
        <p:nvGrpSpPr>
          <p:cNvPr id="3" name="Group 2"/>
          <p:cNvGrpSpPr/>
          <p:nvPr/>
        </p:nvGrpSpPr>
        <p:grpSpPr>
          <a:xfrm>
            <a:off x="-76200" y="228600"/>
            <a:ext cx="9677400" cy="4038600"/>
            <a:chOff x="-76200" y="228600"/>
            <a:chExt cx="9677400" cy="4038600"/>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algn="ctr"/>
              <a:r>
                <a:rPr lang="en-CA" altLang="en-US">
                  <a:solidFill>
                    <a:schemeClr val="accent1"/>
                  </a:solidFill>
                  <a:cs typeface="Times New Roman" panose="02020603050405020304" pitchFamily="18" charset="0"/>
                  <a:sym typeface="Symbol" panose="05050102010706020507" pitchFamily="18" charset="2"/>
                </a:rPr>
                <a:t>%</a:t>
              </a:r>
              <a:r>
                <a:rPr lang="en-CA" altLang="en-US">
                  <a:cs typeface="Times New Roman" panose="02020603050405020304" pitchFamily="18" charset="0"/>
                  <a:sym typeface="Symbol" panose="05050102010706020507" pitchFamily="18" charset="2"/>
                </a:rPr>
                <a:t> </a:t>
              </a:r>
              <a:r>
                <a:rPr lang="en-CA" altLang="en-US">
                  <a:solidFill>
                    <a:schemeClr val="accent1"/>
                  </a:solidFill>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Freeform 13"/>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ectangle 15"/>
            <p:cNvSpPr/>
            <p:nvPr/>
          </p:nvSpPr>
          <p:spPr>
            <a:xfrm>
              <a:off x="6553200" y="2738735"/>
              <a:ext cx="3022073" cy="461665"/>
            </a:xfrm>
            <a:prstGeom prst="rect">
              <a:avLst/>
            </a:prstGeom>
          </p:spPr>
          <p:txBody>
            <a:bodyPr wrap="square">
              <a:spAutoFit/>
            </a:bodyPr>
            <a:lstStyle/>
            <a:p>
              <a:pPr marL="285750" algn="ctr"/>
              <a:r>
                <a:rPr lang="en-CA" altLang="en-US" sz="2400">
                  <a:solidFill>
                    <a:schemeClr val="accent2"/>
                  </a:solidFill>
                  <a:cs typeface="Times New Roman" panose="02020603050405020304" pitchFamily="18" charset="0"/>
                  <a:sym typeface="Symbol" panose="05050102010706020507" pitchFamily="18" charset="2"/>
                </a:rPr>
                <a:t>General Inputs</a:t>
              </a:r>
            </a:p>
          </p:txBody>
        </p:sp>
        <p:sp>
          <p:nvSpPr>
            <p:cNvPr id="18" name="Rectangle 17"/>
            <p:cNvSpPr/>
            <p:nvPr/>
          </p:nvSpPr>
          <p:spPr>
            <a:xfrm>
              <a:off x="6096000" y="3805535"/>
              <a:ext cx="3505200" cy="461665"/>
            </a:xfrm>
            <a:prstGeom prst="rect">
              <a:avLst/>
            </a:prstGeom>
          </p:spPr>
          <p:txBody>
            <a:bodyPr wrap="square">
              <a:spAutoFit/>
            </a:bodyPr>
            <a:lstStyle/>
            <a:p>
              <a:pPr marL="285750" algn="ctr"/>
              <a:r>
                <a:rPr lang="en-CA" altLang="en-US" sz="2400" i="1">
                  <a:solidFill>
                    <a:srgbClr val="FF00FF"/>
                  </a:solidFill>
                  <a:cs typeface="Times New Roman" panose="02020603050405020304" pitchFamily="18" charset="0"/>
                  <a:sym typeface="Symbol" panose="05050102010706020507" pitchFamily="18" charset="2"/>
                </a:rPr>
                <a:t>D</a:t>
              </a:r>
              <a:r>
                <a:rPr lang="en-CA" altLang="en-US" sz="2400">
                  <a:cs typeface="Times New Roman" panose="02020603050405020304" pitchFamily="18" charset="0"/>
                  <a:sym typeface="Symbol" panose="05050102010706020507" pitchFamily="18" charset="2"/>
                </a:rPr>
                <a:t> </a:t>
              </a:r>
              <a:r>
                <a:rPr lang="en-CA" altLang="en-US" sz="2400">
                  <a:solidFill>
                    <a:schemeClr val="accent2"/>
                  </a:solidFill>
                  <a:cs typeface="Times New Roman" panose="02020603050405020304" pitchFamily="18" charset="0"/>
                  <a:sym typeface="Symbol" panose="05050102010706020507" pitchFamily="18" charset="2"/>
                </a:rPr>
                <a:t>Training Inputs</a:t>
              </a:r>
            </a:p>
          </p:txBody>
        </p:sp>
      </p:grpSp>
      <p:grpSp>
        <p:nvGrpSpPr>
          <p:cNvPr id="20" name="Group 19"/>
          <p:cNvGrpSpPr/>
          <p:nvPr/>
        </p:nvGrpSpPr>
        <p:grpSpPr>
          <a:xfrm>
            <a:off x="829192" y="5333308"/>
            <a:ext cx="8162408" cy="1448492"/>
            <a:chOff x="829192" y="5333308"/>
            <a:chExt cx="8162408" cy="1448492"/>
          </a:xfrm>
        </p:grpSpPr>
        <p:grpSp>
          <p:nvGrpSpPr>
            <p:cNvPr id="62" name="Group 61"/>
            <p:cNvGrpSpPr/>
            <p:nvPr/>
          </p:nvGrpSpPr>
          <p:grpSpPr>
            <a:xfrm>
              <a:off x="6603434" y="5333308"/>
              <a:ext cx="2388166" cy="1442431"/>
              <a:chOff x="6483672" y="5173013"/>
              <a:chExt cx="2388166" cy="1442431"/>
            </a:xfrm>
          </p:grpSpPr>
          <p:grpSp>
            <p:nvGrpSpPr>
              <p:cNvPr id="64" name="Group 63"/>
              <p:cNvGrpSpPr/>
              <p:nvPr/>
            </p:nvGrpSpPr>
            <p:grpSpPr>
              <a:xfrm>
                <a:off x="6483672" y="5173013"/>
                <a:ext cx="2388166" cy="1442431"/>
                <a:chOff x="6483672" y="5173013"/>
                <a:chExt cx="2388166" cy="1442431"/>
              </a:xfrm>
            </p:grpSpPr>
            <p:cxnSp>
              <p:nvCxnSpPr>
                <p:cNvPr id="81" name="Straight Connector 80"/>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2" name="Straight Connector 81"/>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65" name="Group 64"/>
              <p:cNvGrpSpPr/>
              <p:nvPr/>
            </p:nvGrpSpPr>
            <p:grpSpPr>
              <a:xfrm>
                <a:off x="6805519" y="5344704"/>
                <a:ext cx="1639329" cy="678340"/>
                <a:chOff x="6805519" y="5344704"/>
                <a:chExt cx="1639329" cy="678340"/>
              </a:xfrm>
            </p:grpSpPr>
            <p:sp>
              <p:nvSpPr>
                <p:cNvPr id="66" name="Oval 65"/>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7" name="Oval 66"/>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8" name="Oval 67"/>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9" name="Oval 68"/>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0" name="Oval 69"/>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1" name="Oval 70"/>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2" name="Oval 71"/>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3" name="Oval 72"/>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4" name="Oval 73"/>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5" name="Oval 74"/>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9" name="Oval 78"/>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0" name="Oval 79"/>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grpSp>
          <p:nvGrpSpPr>
            <p:cNvPr id="22" name="Group 21"/>
            <p:cNvGrpSpPr/>
            <p:nvPr/>
          </p:nvGrpSpPr>
          <p:grpSpPr>
            <a:xfrm>
              <a:off x="3707835" y="5339369"/>
              <a:ext cx="2388165" cy="1442431"/>
              <a:chOff x="2963950" y="5101903"/>
              <a:chExt cx="2388165" cy="1442431"/>
            </a:xfrm>
          </p:grpSpPr>
          <p:grpSp>
            <p:nvGrpSpPr>
              <p:cNvPr id="44" name="Group 43"/>
              <p:cNvGrpSpPr/>
              <p:nvPr/>
            </p:nvGrpSpPr>
            <p:grpSpPr>
              <a:xfrm>
                <a:off x="2963950" y="5101903"/>
                <a:ext cx="2388165" cy="1442431"/>
                <a:chOff x="2963950" y="5101903"/>
                <a:chExt cx="2388165" cy="1442431"/>
              </a:xfrm>
            </p:grpSpPr>
            <p:grpSp>
              <p:nvGrpSpPr>
                <p:cNvPr id="46" name="Group 45"/>
                <p:cNvGrpSpPr/>
                <p:nvPr/>
              </p:nvGrpSpPr>
              <p:grpSpPr>
                <a:xfrm>
                  <a:off x="2963950" y="5101903"/>
                  <a:ext cx="2388165" cy="1442431"/>
                  <a:chOff x="2963950" y="5101903"/>
                  <a:chExt cx="2388165" cy="1442431"/>
                </a:xfrm>
              </p:grpSpPr>
              <p:cxnSp>
                <p:nvCxnSpPr>
                  <p:cNvPr id="60" name="Straight Connector 59"/>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47" name="Group 46"/>
                <p:cNvGrpSpPr/>
                <p:nvPr/>
              </p:nvGrpSpPr>
              <p:grpSpPr>
                <a:xfrm>
                  <a:off x="3285797" y="5273594"/>
                  <a:ext cx="1639331" cy="678340"/>
                  <a:chOff x="875410" y="4942080"/>
                  <a:chExt cx="2353800" cy="860040"/>
                </a:xfrm>
              </p:grpSpPr>
              <p:sp>
                <p:nvSpPr>
                  <p:cNvPr id="48" name="Oval 47"/>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49" name="Oval 48"/>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0" name="Oval 49"/>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1" name="Oval 50"/>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2" name="Oval 51"/>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3" name="Oval 52"/>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4" name="Oval 53"/>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5" name="Oval 54"/>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6" name="Oval 55"/>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7" name="Oval 56"/>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8" name="Oval 57"/>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9" name="Oval 58"/>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45" name="Freeform 44"/>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3" name="Group 22"/>
            <p:cNvGrpSpPr/>
            <p:nvPr/>
          </p:nvGrpSpPr>
          <p:grpSpPr>
            <a:xfrm>
              <a:off x="829192" y="5339369"/>
              <a:ext cx="2388166" cy="1442431"/>
              <a:chOff x="76200" y="5339369"/>
              <a:chExt cx="2388166" cy="1442431"/>
            </a:xfrm>
          </p:grpSpPr>
          <p:grpSp>
            <p:nvGrpSpPr>
              <p:cNvPr id="24" name="Group 23"/>
              <p:cNvGrpSpPr/>
              <p:nvPr/>
            </p:nvGrpSpPr>
            <p:grpSpPr>
              <a:xfrm>
                <a:off x="76200" y="5339369"/>
                <a:ext cx="2388166" cy="1442431"/>
                <a:chOff x="311472" y="5173013"/>
                <a:chExt cx="2388166" cy="1442431"/>
              </a:xfrm>
            </p:grpSpPr>
            <p:grpSp>
              <p:nvGrpSpPr>
                <p:cNvPr id="26" name="Group 25"/>
                <p:cNvGrpSpPr/>
                <p:nvPr/>
              </p:nvGrpSpPr>
              <p:grpSpPr>
                <a:xfrm>
                  <a:off x="311472" y="5173013"/>
                  <a:ext cx="2388166" cy="1442431"/>
                  <a:chOff x="311472" y="5173013"/>
                  <a:chExt cx="2388166" cy="1442431"/>
                </a:xfrm>
              </p:grpSpPr>
              <p:cxnSp>
                <p:nvCxnSpPr>
                  <p:cNvPr id="42" name="Straight Connector 41"/>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27" name="Group 26"/>
                <p:cNvGrpSpPr/>
                <p:nvPr/>
              </p:nvGrpSpPr>
              <p:grpSpPr>
                <a:xfrm>
                  <a:off x="633319" y="5344704"/>
                  <a:ext cx="1639331" cy="678340"/>
                  <a:chOff x="875410" y="4942080"/>
                  <a:chExt cx="2353800" cy="860040"/>
                </a:xfrm>
              </p:grpSpPr>
              <p:sp>
                <p:nvSpPr>
                  <p:cNvPr id="28" name="Oval 27"/>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29" name="Oval 28"/>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30" name="Oval 29"/>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31" name="Oval 30"/>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32" name="Oval 31"/>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33" name="Oval 32"/>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35" name="Oval 34"/>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36" name="Oval 35"/>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37" name="Oval 36"/>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38" name="Oval 37"/>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39" name="Oval 38"/>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41" name="Oval 40"/>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cxnSp>
            <p:nvCxnSpPr>
              <p:cNvPr id="25" name="Straight Connector 24"/>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grpSp>
        <p:nvGrpSpPr>
          <p:cNvPr id="5" name="Group 4"/>
          <p:cNvGrpSpPr/>
          <p:nvPr/>
        </p:nvGrpSpPr>
        <p:grpSpPr>
          <a:xfrm>
            <a:off x="381000" y="2058608"/>
            <a:ext cx="2227029" cy="1811356"/>
            <a:chOff x="381000" y="2058608"/>
            <a:chExt cx="2227029" cy="1811356"/>
          </a:xfrm>
        </p:grpSpPr>
        <p:pic>
          <p:nvPicPr>
            <p:cNvPr id="8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271" y="2058608"/>
              <a:ext cx="1370391" cy="1370392"/>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381000" y="3346744"/>
              <a:ext cx="2227029" cy="523220"/>
            </a:xfrm>
            <a:prstGeom prst="rect">
              <a:avLst/>
            </a:prstGeom>
          </p:spPr>
          <p:txBody>
            <a:bodyPr wrap="square">
              <a:spAutoFit/>
            </a:bodyPr>
            <a:lstStyle/>
            <a:p>
              <a:pPr marL="285750"/>
              <a:r>
                <a:rPr lang="en-CA" altLang="en-US" err="1">
                  <a:solidFill>
                    <a:schemeClr val="tx2"/>
                  </a:solidFill>
                  <a:cs typeface="Times New Roman" panose="02020603050405020304" pitchFamily="18" charset="0"/>
                  <a:sym typeface="Symbol" panose="05050102010706020507" pitchFamily="18" charset="2"/>
                </a:rPr>
                <a:t>Underfitting</a:t>
              </a:r>
              <a:endParaRPr lang="en-CA" altLang="en-US">
                <a:solidFill>
                  <a:schemeClr val="tx2"/>
                </a:solidFill>
                <a:cs typeface="Times New Roman" panose="02020603050405020304" pitchFamily="18" charset="0"/>
                <a:sym typeface="Symbol" panose="05050102010706020507" pitchFamily="18" charset="2"/>
              </a:endParaRPr>
            </a:p>
          </p:txBody>
        </p:sp>
      </p:grpSp>
      <p:grpSp>
        <p:nvGrpSpPr>
          <p:cNvPr id="6" name="Group 5"/>
          <p:cNvGrpSpPr/>
          <p:nvPr/>
        </p:nvGrpSpPr>
        <p:grpSpPr>
          <a:xfrm>
            <a:off x="6866132" y="641985"/>
            <a:ext cx="2132822" cy="1786235"/>
            <a:chOff x="6866132" y="641985"/>
            <a:chExt cx="2132822" cy="1786235"/>
          </a:xfrm>
        </p:grpSpPr>
        <p:sp>
          <p:nvSpPr>
            <p:cNvPr id="86" name="Rectangle 85"/>
            <p:cNvSpPr/>
            <p:nvPr/>
          </p:nvSpPr>
          <p:spPr>
            <a:xfrm>
              <a:off x="6866132" y="1905000"/>
              <a:ext cx="2132822" cy="523220"/>
            </a:xfrm>
            <a:prstGeom prst="rect">
              <a:avLst/>
            </a:prstGeom>
          </p:spPr>
          <p:txBody>
            <a:bodyPr wrap="square">
              <a:spAutoFit/>
            </a:bodyPr>
            <a:lstStyle/>
            <a:p>
              <a:pPr marL="285750"/>
              <a:r>
                <a:rPr lang="en-CA" altLang="en-US">
                  <a:solidFill>
                    <a:schemeClr val="tx2"/>
                  </a:solidFill>
                  <a:cs typeface="Times New Roman" panose="02020603050405020304" pitchFamily="18" charset="0"/>
                  <a:sym typeface="Symbol" panose="05050102010706020507" pitchFamily="18" charset="2"/>
                </a:rPr>
                <a:t>Overfitting</a:t>
              </a:r>
            </a:p>
          </p:txBody>
        </p:sp>
        <p:pic>
          <p:nvPicPr>
            <p:cNvPr id="87"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4491" y="641985"/>
              <a:ext cx="1811342" cy="13100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351194" y="723687"/>
            <a:ext cx="2668606" cy="2466533"/>
            <a:chOff x="3351194" y="723687"/>
            <a:chExt cx="2668606" cy="2466533"/>
          </a:xfrm>
        </p:grpSpPr>
        <p:sp>
          <p:nvSpPr>
            <p:cNvPr id="88" name="Rectangle 87"/>
            <p:cNvSpPr/>
            <p:nvPr/>
          </p:nvSpPr>
          <p:spPr>
            <a:xfrm>
              <a:off x="3419992" y="2667000"/>
              <a:ext cx="2447408" cy="523220"/>
            </a:xfrm>
            <a:prstGeom prst="rect">
              <a:avLst/>
            </a:prstGeom>
          </p:spPr>
          <p:txBody>
            <a:bodyPr wrap="square">
              <a:spAutoFit/>
            </a:bodyPr>
            <a:lstStyle/>
            <a:p>
              <a:pPr marL="285750"/>
              <a:r>
                <a:rPr lang="en-CA" altLang="en-US">
                  <a:solidFill>
                    <a:schemeClr val="tx2"/>
                  </a:solidFill>
                  <a:cs typeface="Times New Roman" panose="02020603050405020304" pitchFamily="18" charset="0"/>
                  <a:sym typeface="Symbol" panose="05050102010706020507" pitchFamily="18" charset="2"/>
                </a:rPr>
                <a:t>Compression</a:t>
              </a:r>
            </a:p>
          </p:txBody>
        </p:sp>
        <p:pic>
          <p:nvPicPr>
            <p:cNvPr id="89" name="Picture 2" descr="Image result for summarize the materi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1194" y="723687"/>
              <a:ext cx="2668606" cy="2001454"/>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Freeform 111">
            <a:extLst>
              <a:ext uri="{FF2B5EF4-FFF2-40B4-BE49-F238E27FC236}">
                <a16:creationId xmlns:a16="http://schemas.microsoft.com/office/drawing/2014/main" id="{37267B97-049E-4A2B-AB96-10F1DDC6409D}"/>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FA5F9F54-421A-484B-919B-76092373B549}"/>
                  </a:ext>
                </a:extLst>
              </p:cNvPr>
              <p:cNvSpPr/>
              <p:nvPr/>
            </p:nvSpPr>
            <p:spPr>
              <a:xfrm>
                <a:off x="829192" y="4201180"/>
                <a:ext cx="8086208" cy="523220"/>
              </a:xfrm>
              <a:prstGeom prst="rect">
                <a:avLst/>
              </a:prstGeom>
            </p:spPr>
            <p:txBody>
              <a:bodyPr wrap="square">
                <a:spAutoFit/>
              </a:bodyPr>
              <a:lstStyle/>
              <a:p>
                <a:pPr marL="285750" algn="ctr"/>
                <a:r>
                  <a:rPr lang="en-CA" altLang="en-US" i="1">
                    <a:solidFill>
                      <a:srgbClr val="66FF33"/>
                    </a:solidFill>
                    <a:cs typeface="Times New Roman" panose="02020603050405020304" pitchFamily="18" charset="0"/>
                    <a:sym typeface="Symbol" panose="05050102010706020507" pitchFamily="18" charset="2"/>
                  </a:rPr>
                  <a:t>m</a:t>
                </a:r>
                <a:r>
                  <a:rPr lang="en-CA" altLang="en-US">
                    <a:cs typeface="Times New Roman" panose="02020603050405020304" pitchFamily="18" charset="0"/>
                    <a:sym typeface="Symbol" panose="05050102010706020507" pitchFamily="18" charset="2"/>
                  </a:rPr>
                  <a:t> measures complexity of </a:t>
                </a:r>
                <a:r>
                  <a:rPr lang="en-CA" altLang="en-US">
                    <a:solidFill>
                      <a:srgbClr val="66FF33"/>
                    </a:solidFill>
                    <a:cs typeface="Times New Roman" panose="02020603050405020304" pitchFamily="18" charset="0"/>
                    <a:sym typeface="Symbol" panose="05050102010706020507" pitchFamily="18" charset="2"/>
                  </a:rPr>
                  <a:t>Machines {</a:t>
                </a:r>
                <a14:m>
                  <m:oMath xmlns:m="http://schemas.openxmlformats.org/officeDocument/2006/math">
                    <m:sSub>
                      <m:sSubPr>
                        <m:ctrlPr>
                          <a:rPr lang="en-US" altLang="en-US" i="1">
                            <a:solidFill>
                              <a:srgbClr val="66FF33"/>
                            </a:solidFill>
                            <a:latin typeface="Cambria Math" panose="02040503050406030204" pitchFamily="18" charset="0"/>
                            <a:sym typeface="Symbol" panose="05050102010706020507" pitchFamily="18" charset="2"/>
                          </a:rPr>
                        </m:ctrlPr>
                      </m:sSubPr>
                      <m:e>
                        <m:r>
                          <a:rPr lang="en-CA" altLang="en-US" i="1">
                            <a:solidFill>
                              <a:srgbClr val="66FF33"/>
                            </a:solidFill>
                            <a:latin typeface="Cambria Math" panose="02040503050406030204" pitchFamily="18" charset="0"/>
                            <a:sym typeface="Symbol" panose="05050102010706020507" pitchFamily="18" charset="2"/>
                          </a:rPr>
                          <m:t>𝑀</m:t>
                        </m:r>
                      </m:e>
                      <m:sub>
                        <m:acc>
                          <m:accPr>
                            <m:chr m:val="⃗"/>
                            <m:ctrlPr>
                              <a:rPr lang="en-US" altLang="en-US" i="1">
                                <a:solidFill>
                                  <a:srgbClr val="66FF33"/>
                                </a:solidFill>
                                <a:latin typeface="Cambria Math" panose="02040503050406030204" pitchFamily="18" charset="0"/>
                                <a:sym typeface="Symbol" panose="05050102010706020507" pitchFamily="18" charset="2"/>
                              </a:rPr>
                            </m:ctrlPr>
                          </m:accPr>
                          <m:e>
                            <m:r>
                              <a:rPr lang="en-CA" altLang="en-US" i="1">
                                <a:solidFill>
                                  <a:srgbClr val="66FF33"/>
                                </a:solidFill>
                                <a:latin typeface="Cambria Math" panose="02040503050406030204" pitchFamily="18" charset="0"/>
                                <a:sym typeface="Symbol" panose="05050102010706020507" pitchFamily="18" charset="2"/>
                              </a:rPr>
                              <m:t>𝑤</m:t>
                            </m:r>
                          </m:e>
                        </m:acc>
                      </m:sub>
                    </m:sSub>
                  </m:oMath>
                </a14:m>
                <a:r>
                  <a:rPr lang="en-CA" altLang="en-US">
                    <a:solidFill>
                      <a:srgbClr val="66FF33"/>
                    </a:solidFill>
                    <a:cs typeface="Times New Roman" panose="02020603050405020304" pitchFamily="18" charset="0"/>
                    <a:sym typeface="Symbol" panose="05050102010706020507" pitchFamily="18" charset="2"/>
                  </a:rPr>
                  <a:t>}</a:t>
                </a:r>
              </a:p>
            </p:txBody>
          </p:sp>
        </mc:Choice>
        <mc:Fallback xmlns="">
          <p:sp>
            <p:nvSpPr>
              <p:cNvPr id="92" name="Rectangle 91">
                <a:extLst>
                  <a:ext uri="{FF2B5EF4-FFF2-40B4-BE49-F238E27FC236}">
                    <a16:creationId xmlns:a16="http://schemas.microsoft.com/office/drawing/2014/main" id="{FA5F9F54-421A-484B-919B-76092373B549}"/>
                  </a:ext>
                </a:extLst>
              </p:cNvPr>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6"/>
                <a:stretch>
                  <a:fillRect t="-11628" b="-31395"/>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F321741F-8577-4491-9E76-D01597643985}"/>
              </a:ext>
            </a:extLst>
          </p:cNvPr>
          <p:cNvGrpSpPr/>
          <p:nvPr/>
        </p:nvGrpSpPr>
        <p:grpSpPr>
          <a:xfrm>
            <a:off x="723900" y="4623516"/>
            <a:ext cx="8458200" cy="1194116"/>
            <a:chOff x="723900" y="4623516"/>
            <a:chExt cx="8458200" cy="1194116"/>
          </a:xfrm>
        </p:grpSpPr>
        <p:sp>
          <p:nvSpPr>
            <p:cNvPr id="93" name="Rectangle 92">
              <a:extLst>
                <a:ext uri="{FF2B5EF4-FFF2-40B4-BE49-F238E27FC236}">
                  <a16:creationId xmlns:a16="http://schemas.microsoft.com/office/drawing/2014/main" id="{56D42047-27A2-49B0-A481-12293DCA51A8}"/>
                </a:ext>
              </a:extLst>
            </p:cNvPr>
            <p:cNvSpPr/>
            <p:nvPr/>
          </p:nvSpPr>
          <p:spPr>
            <a:xfrm>
              <a:off x="1049388" y="4623516"/>
              <a:ext cx="1676400" cy="523220"/>
            </a:xfrm>
            <a:prstGeom prst="rect">
              <a:avLst/>
            </a:prstGeom>
          </p:spPr>
          <p:txBody>
            <a:bodyPr wrap="square">
              <a:spAutoFit/>
            </a:bodyPr>
            <a:lstStyle/>
            <a:p>
              <a:pPr marL="285750"/>
              <a:r>
                <a:rPr lang="en-CA" altLang="en-US" i="1">
                  <a:solidFill>
                    <a:srgbClr val="66FF33"/>
                  </a:solidFill>
                  <a:cs typeface="Times New Roman" panose="02020603050405020304" pitchFamily="18" charset="0"/>
                  <a:sym typeface="Symbol" panose="05050102010706020507" pitchFamily="18" charset="2"/>
                </a:rPr>
                <a:t>m=</a:t>
              </a:r>
              <a:r>
                <a:rPr lang="en-CA" altLang="en-US">
                  <a:solidFill>
                    <a:srgbClr val="66FF33"/>
                  </a:solidFill>
                  <a:cs typeface="Times New Roman" panose="02020603050405020304" pitchFamily="18" charset="0"/>
                  <a:sym typeface="Symbol" panose="05050102010706020507" pitchFamily="18" charset="2"/>
                </a:rPr>
                <a:t>100</a:t>
              </a:r>
            </a:p>
          </p:txBody>
        </p:sp>
        <p:sp>
          <p:nvSpPr>
            <p:cNvPr id="94" name="Rectangle 93">
              <a:extLst>
                <a:ext uri="{FF2B5EF4-FFF2-40B4-BE49-F238E27FC236}">
                  <a16:creationId xmlns:a16="http://schemas.microsoft.com/office/drawing/2014/main" id="{0AA509EB-444E-4F4D-8ACA-5FE81C129F71}"/>
                </a:ext>
              </a:extLst>
            </p:cNvPr>
            <p:cNvSpPr/>
            <p:nvPr/>
          </p:nvSpPr>
          <p:spPr>
            <a:xfrm>
              <a:off x="3886200" y="4623516"/>
              <a:ext cx="2078638" cy="523220"/>
            </a:xfrm>
            <a:prstGeom prst="rect">
              <a:avLst/>
            </a:prstGeom>
          </p:spPr>
          <p:txBody>
            <a:bodyPr wrap="square">
              <a:spAutoFit/>
            </a:bodyPr>
            <a:lstStyle/>
            <a:p>
              <a:pPr marL="285750"/>
              <a:r>
                <a:rPr lang="en-CA" altLang="en-US" i="1">
                  <a:solidFill>
                    <a:srgbClr val="66FF33"/>
                  </a:solidFill>
                  <a:cs typeface="Times New Roman" panose="02020603050405020304" pitchFamily="18" charset="0"/>
                  <a:sym typeface="Symbol" panose="05050102010706020507" pitchFamily="18" charset="2"/>
                </a:rPr>
                <a:t>m=</a:t>
              </a:r>
              <a:r>
                <a:rPr lang="en-CA" altLang="en-US">
                  <a:solidFill>
                    <a:srgbClr val="66FF33"/>
                  </a:solidFill>
                  <a:cs typeface="Times New Roman" panose="02020603050405020304" pitchFamily="18" charset="0"/>
                  <a:sym typeface="Symbol" panose="05050102010706020507" pitchFamily="18" charset="2"/>
                </a:rPr>
                <a:t>1,000</a:t>
              </a:r>
            </a:p>
          </p:txBody>
        </p:sp>
        <p:sp>
          <p:nvSpPr>
            <p:cNvPr id="95" name="Rectangle 94">
              <a:extLst>
                <a:ext uri="{FF2B5EF4-FFF2-40B4-BE49-F238E27FC236}">
                  <a16:creationId xmlns:a16="http://schemas.microsoft.com/office/drawing/2014/main" id="{729DB857-3ED5-466D-88F9-7788E5C36448}"/>
                </a:ext>
              </a:extLst>
            </p:cNvPr>
            <p:cNvSpPr/>
            <p:nvPr/>
          </p:nvSpPr>
          <p:spPr>
            <a:xfrm>
              <a:off x="6823883" y="4623516"/>
              <a:ext cx="2078638" cy="523220"/>
            </a:xfrm>
            <a:prstGeom prst="rect">
              <a:avLst/>
            </a:prstGeom>
          </p:spPr>
          <p:txBody>
            <a:bodyPr wrap="square">
              <a:spAutoFit/>
            </a:bodyPr>
            <a:lstStyle/>
            <a:p>
              <a:pPr marL="285750"/>
              <a:r>
                <a:rPr lang="en-CA" altLang="en-US" i="1">
                  <a:solidFill>
                    <a:srgbClr val="66FF33"/>
                  </a:solidFill>
                  <a:cs typeface="Times New Roman" panose="02020603050405020304" pitchFamily="18" charset="0"/>
                  <a:sym typeface="Symbol" panose="05050102010706020507" pitchFamily="18" charset="2"/>
                </a:rPr>
                <a:t>m=</a:t>
              </a:r>
              <a:r>
                <a:rPr lang="en-CA" altLang="en-US">
                  <a:solidFill>
                    <a:srgbClr val="66FF33"/>
                  </a:solidFill>
                  <a:cs typeface="Times New Roman" panose="02020603050405020304" pitchFamily="18" charset="0"/>
                  <a:sym typeface="Symbol" panose="05050102010706020507" pitchFamily="18" charset="2"/>
                </a:rPr>
                <a:t>20,000</a:t>
              </a:r>
            </a:p>
          </p:txBody>
        </p:sp>
        <p:sp>
          <p:nvSpPr>
            <p:cNvPr id="96" name="Rectangle 95">
              <a:extLst>
                <a:ext uri="{FF2B5EF4-FFF2-40B4-BE49-F238E27FC236}">
                  <a16:creationId xmlns:a16="http://schemas.microsoft.com/office/drawing/2014/main" id="{C56B4EC9-B042-4A2E-9E3A-FC36D1CA2220}"/>
                </a:ext>
              </a:extLst>
            </p:cNvPr>
            <p:cNvSpPr/>
            <p:nvPr/>
          </p:nvSpPr>
          <p:spPr>
            <a:xfrm>
              <a:off x="3734782" y="4978879"/>
              <a:ext cx="2106857" cy="461665"/>
            </a:xfrm>
            <a:prstGeom prst="rect">
              <a:avLst/>
            </a:prstGeom>
          </p:spPr>
          <p:txBody>
            <a:bodyPr wrap="square">
              <a:spAutoFit/>
            </a:bodyPr>
            <a:lstStyle/>
            <a:p>
              <a:pPr marL="285750"/>
              <a:r>
                <a:rPr lang="en-US" altLang="en-US" sz="2400">
                  <a:cs typeface="Times New Roman" panose="02020603050405020304" pitchFamily="18" charset="0"/>
                  <a:sym typeface="Symbol" panose="05050102010706020507" pitchFamily="18" charset="2"/>
                </a:rPr>
                <a:t>Compression</a:t>
              </a:r>
              <a:endParaRPr lang="en-CA" altLang="en-US" sz="2400">
                <a:cs typeface="Times New Roman" panose="02020603050405020304" pitchFamily="18" charset="0"/>
                <a:sym typeface="Symbol" panose="05050102010706020507" pitchFamily="18" charset="2"/>
              </a:endParaRPr>
            </a:p>
          </p:txBody>
        </p:sp>
        <p:sp>
          <p:nvSpPr>
            <p:cNvPr id="97" name="Rectangle 96">
              <a:extLst>
                <a:ext uri="{FF2B5EF4-FFF2-40B4-BE49-F238E27FC236}">
                  <a16:creationId xmlns:a16="http://schemas.microsoft.com/office/drawing/2014/main" id="{40A32AE6-8A37-40BA-90E3-73DB5A7EB4E8}"/>
                </a:ext>
              </a:extLst>
            </p:cNvPr>
            <p:cNvSpPr/>
            <p:nvPr/>
          </p:nvSpPr>
          <p:spPr>
            <a:xfrm>
              <a:off x="6440213" y="4965700"/>
              <a:ext cx="2741887" cy="461665"/>
            </a:xfrm>
            <a:prstGeom prst="rect">
              <a:avLst/>
            </a:prstGeom>
          </p:spPr>
          <p:txBody>
            <a:bodyPr wrap="square">
              <a:spAutoFit/>
            </a:bodyPr>
            <a:lstStyle/>
            <a:p>
              <a:pPr marL="285750"/>
              <a:r>
                <a:rPr lang="en-US" altLang="en-US" sz="2400">
                  <a:cs typeface="Times New Roman" panose="02020603050405020304" pitchFamily="18" charset="0"/>
                  <a:sym typeface="Symbol" panose="05050102010706020507" pitchFamily="18" charset="2"/>
                </a:rPr>
                <a:t>No Compression</a:t>
              </a:r>
              <a:endParaRPr lang="en-CA" altLang="en-US" sz="2400">
                <a:cs typeface="Times New Roman" panose="02020603050405020304" pitchFamily="18" charset="0"/>
                <a:sym typeface="Symbol" panose="05050102010706020507" pitchFamily="18" charset="2"/>
              </a:endParaRPr>
            </a:p>
          </p:txBody>
        </p:sp>
        <p:sp>
          <p:nvSpPr>
            <p:cNvPr id="98" name="Rectangle 97">
              <a:extLst>
                <a:ext uri="{FF2B5EF4-FFF2-40B4-BE49-F238E27FC236}">
                  <a16:creationId xmlns:a16="http://schemas.microsoft.com/office/drawing/2014/main" id="{F20E25F5-493C-4422-833B-1ABBB55AA255}"/>
                </a:ext>
              </a:extLst>
            </p:cNvPr>
            <p:cNvSpPr/>
            <p:nvPr/>
          </p:nvSpPr>
          <p:spPr>
            <a:xfrm>
              <a:off x="723900" y="4986635"/>
              <a:ext cx="2106857" cy="830997"/>
            </a:xfrm>
            <a:prstGeom prst="rect">
              <a:avLst/>
            </a:prstGeom>
          </p:spPr>
          <p:txBody>
            <a:bodyPr wrap="square">
              <a:spAutoFit/>
            </a:bodyPr>
            <a:lstStyle/>
            <a:p>
              <a:pPr marL="285750" algn="ctr"/>
              <a:r>
                <a:rPr lang="en-US" altLang="en-US" sz="2400">
                  <a:cs typeface="Times New Roman" panose="02020603050405020304" pitchFamily="18" charset="0"/>
                  <a:sym typeface="Symbol" panose="05050102010706020507" pitchFamily="18" charset="2"/>
                </a:rPr>
                <a:t>Too much Compression</a:t>
              </a:r>
              <a:endParaRPr lang="en-CA" altLang="en-US" sz="2400">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215451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76200" y="228600"/>
            <a:ext cx="8610600" cy="4002107"/>
            <a:chOff x="-76200" y="228600"/>
            <a:chExt cx="8610600" cy="4002107"/>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algn="ctr"/>
              <a:r>
                <a:rPr lang="en-CA" altLang="en-US">
                  <a:solidFill>
                    <a:schemeClr val="accent1"/>
                  </a:solidFill>
                  <a:cs typeface="Times New Roman" panose="02020603050405020304" pitchFamily="18" charset="0"/>
                  <a:sym typeface="Symbol" panose="05050102010706020507" pitchFamily="18" charset="2"/>
                </a:rPr>
                <a:t>%</a:t>
              </a:r>
              <a:r>
                <a:rPr lang="en-CA" altLang="en-US">
                  <a:cs typeface="Times New Roman" panose="02020603050405020304" pitchFamily="18" charset="0"/>
                  <a:sym typeface="Symbol" panose="05050102010706020507" pitchFamily="18" charset="2"/>
                </a:rPr>
                <a:t> </a:t>
              </a:r>
              <a:r>
                <a:rPr lang="en-CA" altLang="en-US">
                  <a:solidFill>
                    <a:schemeClr val="accent1"/>
                  </a:solidFill>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3" name="Freeform 152"/>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73" name="Rectangle 72"/>
          <p:cNvSpPr/>
          <p:nvPr/>
        </p:nvSpPr>
        <p:spPr>
          <a:xfrm>
            <a:off x="1600200" y="619780"/>
            <a:ext cx="4953000" cy="523220"/>
          </a:xfrm>
          <a:prstGeom prst="rect">
            <a:avLst/>
          </a:prstGeom>
        </p:spPr>
        <p:txBody>
          <a:bodyPr wrap="square">
            <a:spAutoFit/>
          </a:bodyPr>
          <a:lstStyle/>
          <a:p>
            <a:r>
              <a:rPr lang="en-US" b="1">
                <a:solidFill>
                  <a:schemeClr val="tx2"/>
                </a:solidFill>
                <a:cs typeface="Times New Roman" panose="02020603050405020304" pitchFamily="18" charset="0"/>
              </a:rPr>
              <a:t>Regularization</a:t>
            </a:r>
            <a:r>
              <a:rPr lang="en-US">
                <a:solidFill>
                  <a:schemeClr val="tx2"/>
                </a:solidFill>
                <a:cs typeface="Times New Roman" panose="02020603050405020304" pitchFamily="18" charset="0"/>
              </a:rPr>
              <a:t>:</a:t>
            </a:r>
          </a:p>
        </p:txBody>
      </p:sp>
      <p:sp>
        <p:nvSpPr>
          <p:cNvPr id="101" name="Rectangle 100"/>
          <p:cNvSpPr/>
          <p:nvPr/>
        </p:nvSpPr>
        <p:spPr>
          <a:xfrm>
            <a:off x="1721526" y="1573887"/>
            <a:ext cx="6574236" cy="1815882"/>
          </a:xfrm>
          <a:prstGeom prst="rect">
            <a:avLst/>
          </a:prstGeom>
        </p:spPr>
        <p:txBody>
          <a:bodyPr wrap="none">
            <a:spAutoFit/>
          </a:bodyPr>
          <a:lstStyle/>
          <a:p>
            <a:r>
              <a:rPr lang="en-US" altLang="en-US">
                <a:sym typeface="Symbol" panose="05050102010706020507" pitchFamily="18" charset="2"/>
              </a:rPr>
              <a:t>Find me weights </a:t>
            </a:r>
            <a:r>
              <a:rPr lang="en-US" altLang="en-US" i="1">
                <a:solidFill>
                  <a:srgbClr val="66FF33"/>
                </a:solidFill>
                <a:sym typeface="Symbol" panose="05050102010706020507" pitchFamily="18" charset="2"/>
              </a:rPr>
              <a:t>w </a:t>
            </a:r>
            <a:r>
              <a:rPr lang="en-US" altLang="en-US">
                <a:sym typeface="Symbol" panose="05050102010706020507" pitchFamily="18" charset="2"/>
              </a:rPr>
              <a:t>for which:</a:t>
            </a:r>
          </a:p>
          <a:p>
            <a:pPr marL="457200" indent="-457200">
              <a:buFont typeface="Arial" panose="020B0604020202020204" pitchFamily="34" charset="0"/>
              <a:buChar char="•"/>
            </a:pPr>
            <a:r>
              <a:rPr lang="en-US">
                <a:sym typeface="Symbol" panose="05050102010706020507" pitchFamily="18" charset="2"/>
              </a:rPr>
              <a:t>The training data error is small</a:t>
            </a:r>
          </a:p>
          <a:p>
            <a:pPr marL="457200" indent="-457200">
              <a:buFont typeface="Arial" panose="020B0604020202020204" pitchFamily="34" charset="0"/>
              <a:buChar char="•"/>
            </a:pPr>
            <a:r>
              <a:rPr lang="en-US">
                <a:sym typeface="Symbol" panose="05050102010706020507" pitchFamily="18" charset="2"/>
              </a:rPr>
              <a:t>The machine is reasonably simple.</a:t>
            </a:r>
          </a:p>
          <a:p>
            <a:pPr marL="457200" indent="-457200">
              <a:buFont typeface="Arial" panose="020B0604020202020204" pitchFamily="34" charset="0"/>
              <a:buChar char="•"/>
            </a:pPr>
            <a:r>
              <a:rPr lang="en-US">
                <a:sym typeface="Symbol" panose="05050102010706020507" pitchFamily="18" charset="2"/>
              </a:rPr>
              <a:t>Hopefully its general input error is small.</a:t>
            </a:r>
            <a:endParaRPr lang="en-CA"/>
          </a:p>
        </p:txBody>
      </p:sp>
      <p:grpSp>
        <p:nvGrpSpPr>
          <p:cNvPr id="7" name="Group 6"/>
          <p:cNvGrpSpPr/>
          <p:nvPr/>
        </p:nvGrpSpPr>
        <p:grpSpPr>
          <a:xfrm>
            <a:off x="7293847" y="2057400"/>
            <a:ext cx="1392953" cy="954107"/>
            <a:chOff x="7293847" y="2170093"/>
            <a:chExt cx="1392953" cy="954107"/>
          </a:xfrm>
        </p:grpSpPr>
        <p:sp>
          <p:nvSpPr>
            <p:cNvPr id="71" name="Rectangle 70"/>
            <p:cNvSpPr/>
            <p:nvPr/>
          </p:nvSpPr>
          <p:spPr>
            <a:xfrm>
              <a:off x="7315200" y="2170093"/>
              <a:ext cx="1371600" cy="954107"/>
            </a:xfrm>
            <a:prstGeom prst="rect">
              <a:avLst/>
            </a:prstGeom>
          </p:spPr>
          <p:txBody>
            <a:bodyPr wrap="square">
              <a:spAutoFit/>
            </a:bodyPr>
            <a:lstStyle/>
            <a:p>
              <a:pPr marL="285750" algn="ctr"/>
              <a:r>
                <a:rPr lang="en-CA" altLang="en-US">
                  <a:cs typeface="Times New Roman" panose="02020603050405020304" pitchFamily="18" charset="0"/>
                  <a:sym typeface="Symbol" panose="05050102010706020507" pitchFamily="18" charset="2"/>
                </a:rPr>
                <a:t>Trade </a:t>
              </a:r>
            </a:p>
            <a:p>
              <a:pPr marL="285750" algn="ctr"/>
              <a:r>
                <a:rPr lang="en-CA" altLang="en-US">
                  <a:cs typeface="Times New Roman" panose="02020603050405020304" pitchFamily="18" charset="0"/>
                  <a:sym typeface="Symbol" panose="05050102010706020507" pitchFamily="18" charset="2"/>
                </a:rPr>
                <a:t>off</a:t>
              </a:r>
            </a:p>
          </p:txBody>
        </p:sp>
        <p:sp>
          <p:nvSpPr>
            <p:cNvPr id="6" name="Up-Down Arrow 5"/>
            <p:cNvSpPr/>
            <p:nvPr/>
          </p:nvSpPr>
          <p:spPr>
            <a:xfrm>
              <a:off x="7293847" y="2286000"/>
              <a:ext cx="326153" cy="685800"/>
            </a:xfrm>
            <a:prstGeom prst="upDownArrow">
              <a:avLst/>
            </a:prstGeom>
            <a:solidFill>
              <a:schemeClr val="tx2"/>
            </a:solidFill>
            <a:ln>
              <a:solidFill>
                <a:schemeClr val="bg2"/>
              </a:solidFill>
            </a:ln>
          </p:spPr>
          <p:txBody>
            <a:bodyPr wrap="square" rtlCol="0" anchor="ctr">
              <a:spAutoFit/>
            </a:bodyPr>
            <a:lstStyle/>
            <a:p>
              <a:pPr algn="ctr"/>
              <a:endParaRPr lang="en-CA" sz="3200">
                <a:cs typeface="Times New Roman" panose="02020603050405020304" pitchFamily="18" charset="0"/>
                <a:sym typeface="Symbol" panose="05050102010706020507" pitchFamily="18" charset="2"/>
              </a:endParaRPr>
            </a:p>
          </p:txBody>
        </p:sp>
      </p:grpSp>
      <p:sp>
        <p:nvSpPr>
          <p:cNvPr id="8" name="Oval 7"/>
          <p:cNvSpPr/>
          <p:nvPr/>
        </p:nvSpPr>
        <p:spPr>
          <a:xfrm>
            <a:off x="4012636" y="1066800"/>
            <a:ext cx="955767" cy="507087"/>
          </a:xfrm>
          <a:prstGeom prst="ellipse">
            <a:avLst/>
          </a:prstGeom>
          <a:ln>
            <a:solidFill>
              <a:schemeClr val="tx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104" name="Oval 103"/>
          <p:cNvSpPr/>
          <p:nvPr/>
        </p:nvSpPr>
        <p:spPr>
          <a:xfrm>
            <a:off x="5257801" y="1060450"/>
            <a:ext cx="2666999" cy="507087"/>
          </a:xfrm>
          <a:prstGeom prst="ellipse">
            <a:avLst/>
          </a:prstGeom>
          <a:ln>
            <a:solidFill>
              <a:schemeClr val="tx2"/>
            </a:solidFill>
          </a:ln>
        </p:spPr>
        <p:txBody>
          <a:bodyPr wrap="squar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77" name="Up-Down Arrow 76"/>
          <p:cNvSpPr/>
          <p:nvPr/>
        </p:nvSpPr>
        <p:spPr>
          <a:xfrm rot="5400000">
            <a:off x="2684345" y="1426385"/>
            <a:ext cx="274815" cy="4644813"/>
          </a:xfrm>
          <a:prstGeom prst="upDownArrow">
            <a:avLst/>
          </a:prstGeom>
          <a:ln>
            <a:solidFill>
              <a:srgbClr val="66FF33"/>
            </a:solidFill>
          </a:ln>
        </p:spPr>
        <p:txBody>
          <a:bodyPr wrap="square" rtlCol="0" anchor="ctr">
            <a:spAutoFit/>
          </a:bodyPr>
          <a:lstStyle/>
          <a:p>
            <a:pPr algn="l"/>
            <a:endParaRPr lang="en-CA" sz="2400"/>
          </a:p>
        </p:txBody>
      </p:sp>
      <p:sp>
        <p:nvSpPr>
          <p:cNvPr id="79" name="Up-Down Arrow 78"/>
          <p:cNvSpPr/>
          <p:nvPr/>
        </p:nvSpPr>
        <p:spPr>
          <a:xfrm>
            <a:off x="5033039" y="3809166"/>
            <a:ext cx="211411" cy="381834"/>
          </a:xfrm>
          <a:prstGeom prst="upDownArrow">
            <a:avLst/>
          </a:prstGeom>
          <a:ln>
            <a:solidFill>
              <a:schemeClr val="accent1"/>
            </a:solidFill>
          </a:ln>
        </p:spPr>
        <p:txBody>
          <a:bodyPr wrap="square" rtlCol="0" anchor="ctr">
            <a:spAutoFit/>
          </a:bodyPr>
          <a:lstStyle/>
          <a:p>
            <a:pPr algn="l"/>
            <a:endParaRPr lang="en-CA" sz="2400"/>
          </a:p>
        </p:txBody>
      </p:sp>
      <p:sp>
        <p:nvSpPr>
          <p:cNvPr id="100" name="Up-Down Arrow 99"/>
          <p:cNvSpPr/>
          <p:nvPr/>
        </p:nvSpPr>
        <p:spPr>
          <a:xfrm>
            <a:off x="5198789" y="3429000"/>
            <a:ext cx="274261" cy="762933"/>
          </a:xfrm>
          <a:prstGeom prst="upDownArrow">
            <a:avLst/>
          </a:prstGeom>
          <a:ln>
            <a:solidFill>
              <a:schemeClr val="accent1"/>
            </a:solid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98" name="TextBox 97"/>
              <p:cNvSpPr txBox="1"/>
              <p:nvPr/>
            </p:nvSpPr>
            <p:spPr>
              <a:xfrm>
                <a:off x="986624" y="1071827"/>
                <a:ext cx="7434984" cy="464101"/>
              </a:xfrm>
              <a:prstGeom prst="rect">
                <a:avLst/>
              </a:prstGeom>
              <a:noFill/>
            </p:spPr>
            <p:txBody>
              <a:bodyPr wrap="none" lIns="0" tIns="0" rIns="0" bIns="0" rtlCol="0">
                <a:spAutoFit/>
              </a:bodyPr>
              <a:lstStyle/>
              <a:p>
                <a14:m>
                  <m:oMath xmlns:m="http://schemas.openxmlformats.org/officeDocument/2006/math">
                    <m:sSub>
                      <m:sSubPr>
                        <m:ctrlPr>
                          <a:rPr lang="en-US" altLang="en-US" i="1" smtClean="0">
                            <a:solidFill>
                              <a:srgbClr val="66FF33"/>
                            </a:solidFill>
                            <a:latin typeface="Cambria Math" panose="02040503050406030204" pitchFamily="18" charset="0"/>
                            <a:sym typeface="Symbol" panose="05050102010706020507" pitchFamily="18" charset="2"/>
                          </a:rPr>
                        </m:ctrlPr>
                      </m:sSubPr>
                      <m:e>
                        <m:acc>
                          <m:accPr>
                            <m:chr m:val="⃗"/>
                            <m:ctrlPr>
                              <a:rPr lang="en-US" altLang="en-US" i="1" smtClean="0">
                                <a:solidFill>
                                  <a:srgbClr val="66FF33"/>
                                </a:solidFill>
                                <a:latin typeface="Cambria Math" panose="02040503050406030204" pitchFamily="18" charset="0"/>
                                <a:sym typeface="Symbol" panose="05050102010706020507" pitchFamily="18" charset="2"/>
                              </a:rPr>
                            </m:ctrlPr>
                          </m:accPr>
                          <m:e>
                            <m:r>
                              <a:rPr lang="en-CA" altLang="en-US" b="0" i="1" smtClean="0">
                                <a:solidFill>
                                  <a:srgbClr val="66FF33"/>
                                </a:solidFill>
                                <a:latin typeface="Cambria Math" panose="02040503050406030204" pitchFamily="18" charset="0"/>
                                <a:sym typeface="Symbol" panose="05050102010706020507" pitchFamily="18" charset="2"/>
                              </a:rPr>
                              <m:t>𝑤</m:t>
                            </m:r>
                          </m:e>
                        </m:acc>
                      </m:e>
                      <m:sub>
                        <m:r>
                          <a:rPr lang="en-CA" altLang="en-US" b="0" i="1" smtClean="0">
                            <a:solidFill>
                              <a:srgbClr val="66FF33"/>
                            </a:solidFill>
                            <a:latin typeface="Cambria Math" panose="02040503050406030204" pitchFamily="18" charset="0"/>
                            <a:sym typeface="Symbol" panose="05050102010706020507" pitchFamily="18" charset="2"/>
                          </a:rPr>
                          <m:t>𝑜𝑝𝑡</m:t>
                        </m:r>
                      </m:sub>
                    </m:sSub>
                    <m:r>
                      <a:rPr lang="en-CA" altLang="en-US" b="0" i="1" smtClean="0">
                        <a:solidFill>
                          <a:schemeClr val="tx1"/>
                        </a:solidFill>
                        <a:latin typeface="Cambria Math" panose="02040503050406030204" pitchFamily="18" charset="0"/>
                      </a:rPr>
                      <m:t>= </m:t>
                    </m:r>
                    <m:sSub>
                      <m:sSubPr>
                        <m:ctrlPr>
                          <a:rPr lang="en-CA" altLang="en-US" b="0" i="1" smtClean="0">
                            <a:solidFill>
                              <a:schemeClr val="tx1"/>
                            </a:solidFill>
                            <a:latin typeface="Cambria Math" panose="02040503050406030204" pitchFamily="18" charset="0"/>
                          </a:rPr>
                        </m:ctrlPr>
                      </m:sSubPr>
                      <m:e>
                        <m:r>
                          <a:rPr lang="en-CA" altLang="en-US" b="0" i="1" smtClean="0">
                            <a:solidFill>
                              <a:schemeClr val="tx1"/>
                            </a:solidFill>
                            <a:latin typeface="Cambria Math" panose="02040503050406030204" pitchFamily="18" charset="0"/>
                          </a:rPr>
                          <m:t>𝐴𝑟𝑔𝑀𝑖𝑛</m:t>
                        </m:r>
                      </m:e>
                      <m:sub>
                        <m:acc>
                          <m:accPr>
                            <m:chr m:val="⃗"/>
                            <m:ctrlPr>
                              <a:rPr lang="en-CA" altLang="en-US" b="0" i="1" smtClean="0">
                                <a:solidFill>
                                  <a:srgbClr val="66FF33"/>
                                </a:solidFill>
                                <a:latin typeface="Cambria Math" panose="02040503050406030204" pitchFamily="18" charset="0"/>
                              </a:rPr>
                            </m:ctrlPr>
                          </m:accPr>
                          <m:e>
                            <m:r>
                              <a:rPr lang="en-CA" altLang="en-US" b="0" i="1" smtClean="0">
                                <a:solidFill>
                                  <a:srgbClr val="66FF33"/>
                                </a:solidFill>
                                <a:latin typeface="Cambria Math" panose="02040503050406030204" pitchFamily="18" charset="0"/>
                              </a:rPr>
                              <m:t>𝑤</m:t>
                            </m:r>
                          </m:e>
                        </m:acc>
                      </m:sub>
                    </m:sSub>
                    <m:r>
                      <a:rPr lang="en-CA" altLang="en-US" b="0" i="1" smtClean="0">
                        <a:solidFill>
                          <a:srgbClr val="66FF33"/>
                        </a:solidFill>
                        <a:latin typeface="Cambria Math" panose="02040503050406030204" pitchFamily="18" charset="0"/>
                      </a:rPr>
                      <m:t>  </m:t>
                    </m:r>
                    <m:r>
                      <a:rPr lang="en-US" altLang="en-US" b="0" i="1" smtClean="0">
                        <a:solidFill>
                          <a:srgbClr val="66FF33"/>
                        </a:solidFill>
                        <a:latin typeface="Cambria Math" panose="02040503050406030204" pitchFamily="18" charset="0"/>
                      </a:rPr>
                      <m:t>[</m:t>
                    </m:r>
                    <m:r>
                      <a:rPr lang="en-CA" altLang="en-US" b="0" i="1" smtClean="0">
                        <a:solidFill>
                          <a:srgbClr val="66FF33"/>
                        </a:solidFill>
                        <a:latin typeface="Cambria Math" panose="02040503050406030204" pitchFamily="18" charset="0"/>
                      </a:rPr>
                      <m:t>  </m:t>
                    </m:r>
                    <m:r>
                      <a:rPr lang="en-CA" altLang="en-US" b="0" i="1" smtClean="0">
                        <a:solidFill>
                          <a:schemeClr val="accent1"/>
                        </a:solidFill>
                        <a:latin typeface="Cambria Math" panose="02040503050406030204" pitchFamily="18" charset="0"/>
                      </a:rPr>
                      <m:t>𝐸</m:t>
                    </m:r>
                    <m:d>
                      <m:dPr>
                        <m:ctrlPr>
                          <a:rPr lang="en-CA" altLang="en-US" b="0" i="1" smtClean="0">
                            <a:solidFill>
                              <a:schemeClr val="accent1"/>
                            </a:solidFill>
                            <a:latin typeface="Cambria Math" panose="02040503050406030204" pitchFamily="18" charset="0"/>
                          </a:rPr>
                        </m:ctrlPr>
                      </m:dPr>
                      <m:e>
                        <m:acc>
                          <m:accPr>
                            <m:chr m:val="⃗"/>
                            <m:ctrlPr>
                              <a:rPr lang="en-CA" altLang="en-US" b="0" i="1" smtClean="0">
                                <a:solidFill>
                                  <a:srgbClr val="66FF33"/>
                                </a:solidFill>
                                <a:latin typeface="Cambria Math" panose="02040503050406030204" pitchFamily="18" charset="0"/>
                              </a:rPr>
                            </m:ctrlPr>
                          </m:accPr>
                          <m:e>
                            <m:r>
                              <a:rPr lang="en-CA" altLang="en-US" b="0" i="1" smtClean="0">
                                <a:solidFill>
                                  <a:srgbClr val="66FF33"/>
                                </a:solidFill>
                                <a:latin typeface="Cambria Math" panose="02040503050406030204" pitchFamily="18" charset="0"/>
                              </a:rPr>
                              <m:t>𝑤</m:t>
                            </m:r>
                          </m:e>
                        </m:acc>
                      </m:e>
                    </m:d>
                  </m:oMath>
                </a14:m>
                <a:r>
                  <a:rPr lang="en-US" altLang="en-US" i="1">
                    <a:sym typeface="Symbol" panose="05050102010706020507" pitchFamily="18" charset="2"/>
                  </a:rPr>
                  <a:t>  +</a:t>
                </a:r>
                <a:r>
                  <a:rPr lang="en-US" altLang="en-US" i="1">
                    <a:solidFill>
                      <a:schemeClr val="accent1"/>
                    </a:solidFill>
                    <a:sym typeface="Symbol" panose="05050102010706020507" pitchFamily="18" charset="2"/>
                  </a:rPr>
                  <a:t> </a:t>
                </a:r>
                <a:r>
                  <a:rPr lang="en-US" altLang="en-US" i="1">
                    <a:sym typeface="Symbol" panose="05050102010706020507" pitchFamily="18" charset="2"/>
                  </a:rPr>
                  <a:t></a:t>
                </a:r>
                <a:r>
                  <a:rPr lang="en-US" altLang="en-US" i="1">
                    <a:solidFill>
                      <a:schemeClr val="accent1"/>
                    </a:solidFill>
                    <a:sym typeface="Symbol" panose="05050102010706020507" pitchFamily="18" charset="2"/>
                  </a:rPr>
                  <a:t> </a:t>
                </a:r>
                <a:r>
                  <a:rPr lang="en-US" altLang="en-US" i="1">
                    <a:solidFill>
                      <a:srgbClr val="66FF33"/>
                    </a:solidFill>
                    <a:sym typeface="Symbol" panose="05050102010706020507" pitchFamily="18" charset="2"/>
                  </a:rPr>
                  <a:t>Complexity</a:t>
                </a:r>
                <a:r>
                  <a:rPr lang="en-US" altLang="en-US">
                    <a:solidFill>
                      <a:srgbClr val="66FF33"/>
                    </a:solidFill>
                    <a:sym typeface="Symbol" panose="05050102010706020507" pitchFamily="18" charset="2"/>
                  </a:rPr>
                  <a:t>(</a:t>
                </a:r>
                <a:r>
                  <a:rPr lang="en-US" altLang="en-US" i="1">
                    <a:solidFill>
                      <a:srgbClr val="66FF33"/>
                    </a:solidFill>
                    <a:sym typeface="Symbol" panose="05050102010706020507" pitchFamily="18" charset="2"/>
                  </a:rPr>
                  <a:t>M</a:t>
                </a:r>
                <a14:m>
                  <m:oMath xmlns:m="http://schemas.openxmlformats.org/officeDocument/2006/math">
                    <m:acc>
                      <m:accPr>
                        <m:chr m:val="⃗"/>
                        <m:ctrlPr>
                          <a:rPr lang="en-CA" altLang="en-US" sz="1600" i="1">
                            <a:solidFill>
                              <a:srgbClr val="66FF33"/>
                            </a:solidFill>
                            <a:latin typeface="Cambria Math" panose="02040503050406030204" pitchFamily="18" charset="0"/>
                          </a:rPr>
                        </m:ctrlPr>
                      </m:accPr>
                      <m:e>
                        <m:r>
                          <a:rPr lang="en-CA" altLang="en-US" sz="1600" i="1">
                            <a:solidFill>
                              <a:srgbClr val="66FF33"/>
                            </a:solidFill>
                            <a:latin typeface="Cambria Math" panose="02040503050406030204" pitchFamily="18" charset="0"/>
                          </a:rPr>
                          <m:t>𝑤</m:t>
                        </m:r>
                      </m:e>
                    </m:acc>
                  </m:oMath>
                </a14:m>
                <a:r>
                  <a:rPr lang="en-US" altLang="en-US">
                    <a:solidFill>
                      <a:srgbClr val="66FF33"/>
                    </a:solidFill>
                    <a:sym typeface="Symbol" panose="05050102010706020507" pitchFamily="18" charset="2"/>
                  </a:rPr>
                  <a:t>)  ]</a:t>
                </a:r>
              </a:p>
            </p:txBody>
          </p:sp>
        </mc:Choice>
        <mc:Fallback xmlns="">
          <p:sp>
            <p:nvSpPr>
              <p:cNvPr id="98" name="TextBox 97"/>
              <p:cNvSpPr txBox="1">
                <a:spLocks noRot="1" noChangeAspect="1" noMove="1" noResize="1" noEditPoints="1" noAdjustHandles="1" noChangeArrowheads="1" noChangeShapeType="1" noTextEdit="1"/>
              </p:cNvSpPr>
              <p:nvPr/>
            </p:nvSpPr>
            <p:spPr>
              <a:xfrm>
                <a:off x="986624" y="1071827"/>
                <a:ext cx="7434984" cy="464101"/>
              </a:xfrm>
              <a:prstGeom prst="rect">
                <a:avLst/>
              </a:prstGeom>
              <a:blipFill>
                <a:blip r:embed="rId3"/>
                <a:stretch>
                  <a:fillRect t="-25000" r="-1723" b="-38158"/>
                </a:stretch>
              </a:blipFill>
            </p:spPr>
            <p:txBody>
              <a:bodyPr/>
              <a:lstStyle/>
              <a:p>
                <a:r>
                  <a:rPr lang="en-US">
                    <a:noFill/>
                  </a:rPr>
                  <a:t> </a:t>
                </a:r>
              </a:p>
            </p:txBody>
          </p:sp>
        </mc:Fallback>
      </mc:AlternateContent>
      <p:sp>
        <p:nvSpPr>
          <p:cNvPr id="99"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mc:AlternateContent xmlns:mc="http://schemas.openxmlformats.org/markup-compatibility/2006" xmlns:a14="http://schemas.microsoft.com/office/drawing/2010/main">
        <mc:Choice Requires="a14">
          <p:sp>
            <p:nvSpPr>
              <p:cNvPr id="105" name="Rectangle 104"/>
              <p:cNvSpPr/>
              <p:nvPr/>
            </p:nvSpPr>
            <p:spPr>
              <a:xfrm>
                <a:off x="2530869" y="4564856"/>
                <a:ext cx="2803131" cy="532197"/>
              </a:xfrm>
              <a:prstGeom prst="rect">
                <a:avLst/>
              </a:prstGeom>
            </p:spPr>
            <p:txBody>
              <a:bodyPr wrap="square">
                <a:spAutoFit/>
              </a:bodyPr>
              <a:lstStyle/>
              <a:p>
                <a:pPr marL="285750"/>
                <a:r>
                  <a:rPr lang="en-CA" altLang="en-US">
                    <a:cs typeface="Times New Roman" panose="02020603050405020304" pitchFamily="18" charset="0"/>
                    <a:sym typeface="Symbol" panose="05050102010706020507" pitchFamily="18" charset="2"/>
                  </a:rPr>
                  <a:t>or</a:t>
                </a:r>
                <a:r>
                  <a:rPr lang="en-CA" altLang="en-US" i="1">
                    <a:solidFill>
                      <a:srgbClr val="66FF33"/>
                    </a:solidFill>
                    <a:cs typeface="Times New Roman" panose="02020603050405020304" pitchFamily="18" charset="0"/>
                    <a:sym typeface="Symbol" panose="05050102010706020507" pitchFamily="18" charset="2"/>
                  </a:rPr>
                  <a:t> m </a:t>
                </a:r>
                <a:r>
                  <a:rPr lang="en-CA" altLang="en-US">
                    <a:cs typeface="Times New Roman" panose="02020603050405020304" pitchFamily="18" charset="0"/>
                    <a:sym typeface="Symbol" panose="05050102010706020507" pitchFamily="18" charset="2"/>
                  </a:rPr>
                  <a:t>= </a:t>
                </a:r>
                <a14:m>
                  <m:oMath xmlns:m="http://schemas.openxmlformats.org/officeDocument/2006/math">
                    <m:nary>
                      <m:naryPr>
                        <m:chr m:val="∑"/>
                        <m:supHide m:val="on"/>
                        <m:ctrlPr>
                          <a:rPr lang="en-CA" altLang="en-US" i="1">
                            <a:latin typeface="Cambria Math" panose="02040503050406030204" pitchFamily="18" charset="0"/>
                            <a:cs typeface="Times New Roman" panose="02020603050405020304" pitchFamily="18" charset="0"/>
                            <a:sym typeface="Symbol" panose="05050102010706020507" pitchFamily="18" charset="2"/>
                          </a:rPr>
                        </m:ctrlPr>
                      </m:naryPr>
                      <m:sub>
                        <m:r>
                          <m:rPr>
                            <m:brk m:alnAt="7"/>
                          </m:rPr>
                          <a:rPr lang="en-CA" altLang="en-US" i="1">
                            <a:latin typeface="Cambria Math" panose="02040503050406030204" pitchFamily="18" charset="0"/>
                            <a:cs typeface="Times New Roman" panose="02020603050405020304" pitchFamily="18" charset="0"/>
                            <a:sym typeface="Symbol" panose="05050102010706020507" pitchFamily="18" charset="2"/>
                          </a:rPr>
                          <m:t>𝑖</m:t>
                        </m:r>
                      </m:sub>
                      <m:sup/>
                      <m:e>
                        <m:sSup>
                          <m:sSupPr>
                            <m:ctrlPr>
                              <a:rPr lang="en-CA" altLang="en-US" i="1">
                                <a:latin typeface="Cambria Math" panose="02040503050406030204" pitchFamily="18" charset="0"/>
                                <a:cs typeface="Times New Roman" panose="02020603050405020304" pitchFamily="18" charset="0"/>
                                <a:sym typeface="Symbol" panose="05050102010706020507" pitchFamily="18" charset="2"/>
                              </a:rPr>
                            </m:ctrlPr>
                          </m:sSupPr>
                          <m:e>
                            <m:d>
                              <m:dPr>
                                <m:ctrlPr>
                                  <a:rPr lang="en-CA" altLang="en-US" i="1">
                                    <a:latin typeface="Cambria Math" panose="02040503050406030204" pitchFamily="18" charset="0"/>
                                    <a:cs typeface="Times New Roman" panose="02020603050405020304" pitchFamily="18" charset="0"/>
                                    <a:sym typeface="Symbol" panose="05050102010706020507" pitchFamily="18" charset="2"/>
                                  </a:rPr>
                                </m:ctrlPr>
                              </m:dPr>
                              <m:e>
                                <m:sSub>
                                  <m:sSubPr>
                                    <m:ctrlPr>
                                      <a:rPr lang="en-CA" altLang="en-US" i="1" smtClean="0">
                                        <a:solidFill>
                                          <a:srgbClr val="66FF33"/>
                                        </a:solidFill>
                                        <a:latin typeface="Cambria Math" panose="02040503050406030204" pitchFamily="18" charset="0"/>
                                        <a:cs typeface="Times New Roman" panose="02020603050405020304" pitchFamily="18" charset="0"/>
                                        <a:sym typeface="Symbol" panose="05050102010706020507" pitchFamily="18" charset="2"/>
                                      </a:rPr>
                                    </m:ctrlPr>
                                  </m:sSubPr>
                                  <m:e>
                                    <m:r>
                                      <a:rPr lang="en-CA" altLang="en-US" i="1">
                                        <a:solidFill>
                                          <a:srgbClr val="66FF33"/>
                                        </a:solidFill>
                                        <a:latin typeface="Cambria Math" panose="02040503050406030204" pitchFamily="18" charset="0"/>
                                        <a:cs typeface="Times New Roman" panose="02020603050405020304" pitchFamily="18" charset="0"/>
                                        <a:sym typeface="Symbol" panose="05050102010706020507" pitchFamily="18" charset="2"/>
                                      </a:rPr>
                                      <m:t>𝑤</m:t>
                                    </m:r>
                                  </m:e>
                                  <m:sub>
                                    <m:r>
                                      <a:rPr lang="en-CA" altLang="en-US" i="1">
                                        <a:solidFill>
                                          <a:srgbClr val="66FF33"/>
                                        </a:solidFill>
                                        <a:latin typeface="Cambria Math" panose="02040503050406030204" pitchFamily="18" charset="0"/>
                                        <a:cs typeface="Times New Roman" panose="02020603050405020304" pitchFamily="18" charset="0"/>
                                        <a:sym typeface="Symbol" panose="05050102010706020507" pitchFamily="18" charset="2"/>
                                      </a:rPr>
                                      <m:t>𝑖</m:t>
                                    </m:r>
                                  </m:sub>
                                </m:sSub>
                              </m:e>
                            </m:d>
                          </m:e>
                          <m:sup>
                            <m:r>
                              <a:rPr lang="en-CA" altLang="en-US" i="1">
                                <a:latin typeface="Cambria Math" panose="02040503050406030204" pitchFamily="18" charset="0"/>
                                <a:cs typeface="Times New Roman" panose="02020603050405020304" pitchFamily="18" charset="0"/>
                                <a:sym typeface="Symbol" panose="05050102010706020507" pitchFamily="18" charset="2"/>
                              </a:rPr>
                              <m:t>2</m:t>
                            </m:r>
                          </m:sup>
                        </m:sSup>
                      </m:e>
                    </m:nary>
                  </m:oMath>
                </a14:m>
                <a:endParaRPr lang="en-CA" altLang="en-US">
                  <a:cs typeface="Times New Roman" panose="02020603050405020304" pitchFamily="18" charset="0"/>
                  <a:sym typeface="Symbol" panose="05050102010706020507" pitchFamily="18" charset="2"/>
                </a:endParaRPr>
              </a:p>
            </p:txBody>
          </p:sp>
        </mc:Choice>
        <mc:Fallback xmlns="">
          <p:sp>
            <p:nvSpPr>
              <p:cNvPr id="105" name="Rectangle 104"/>
              <p:cNvSpPr>
                <a:spLocks noRot="1" noChangeAspect="1" noMove="1" noResize="1" noEditPoints="1" noAdjustHandles="1" noChangeArrowheads="1" noChangeShapeType="1" noTextEdit="1"/>
              </p:cNvSpPr>
              <p:nvPr/>
            </p:nvSpPr>
            <p:spPr>
              <a:xfrm>
                <a:off x="2530869" y="4564856"/>
                <a:ext cx="2803131" cy="532197"/>
              </a:xfrm>
              <a:prstGeom prst="rect">
                <a:avLst/>
              </a:prstGeom>
              <a:blipFill>
                <a:blip r:embed="rId4"/>
                <a:stretch>
                  <a:fillRect t="-11494" b="-31034"/>
                </a:stretch>
              </a:blipFill>
            </p:spPr>
            <p:txBody>
              <a:bodyPr/>
              <a:lstStyle/>
              <a:p>
                <a:r>
                  <a:rPr lang="en-US">
                    <a:noFill/>
                  </a:rPr>
                  <a:t> </a:t>
                </a:r>
              </a:p>
            </p:txBody>
          </p:sp>
        </mc:Fallback>
      </mc:AlternateContent>
      <p:sp>
        <p:nvSpPr>
          <p:cNvPr id="107" name="Rectangle 106"/>
          <p:cNvSpPr/>
          <p:nvPr/>
        </p:nvSpPr>
        <p:spPr>
          <a:xfrm>
            <a:off x="5334000" y="4575036"/>
            <a:ext cx="2764155" cy="523220"/>
          </a:xfrm>
          <a:prstGeom prst="rect">
            <a:avLst/>
          </a:prstGeom>
        </p:spPr>
        <p:txBody>
          <a:bodyPr wrap="square">
            <a:spAutoFit/>
          </a:bodyPr>
          <a:lstStyle/>
          <a:p>
            <a:pPr marL="285750"/>
            <a:r>
              <a:rPr lang="en-CA" altLang="en-US">
                <a:cs typeface="Times New Roman" panose="02020603050405020304" pitchFamily="18" charset="0"/>
                <a:sym typeface="Symbol" panose="05050102010706020507" pitchFamily="18" charset="2"/>
              </a:rPr>
              <a:t>(Differentiable)</a:t>
            </a:r>
          </a:p>
        </p:txBody>
      </p:sp>
      <p:grpSp>
        <p:nvGrpSpPr>
          <p:cNvPr id="43" name="Group 42"/>
          <p:cNvGrpSpPr/>
          <p:nvPr/>
        </p:nvGrpSpPr>
        <p:grpSpPr>
          <a:xfrm>
            <a:off x="829192" y="5333308"/>
            <a:ext cx="8162408" cy="1448492"/>
            <a:chOff x="829192" y="5333308"/>
            <a:chExt cx="8162408" cy="1448492"/>
          </a:xfrm>
        </p:grpSpPr>
        <p:grpSp>
          <p:nvGrpSpPr>
            <p:cNvPr id="90" name="Group 89"/>
            <p:cNvGrpSpPr/>
            <p:nvPr/>
          </p:nvGrpSpPr>
          <p:grpSpPr>
            <a:xfrm>
              <a:off x="6603434" y="5333308"/>
              <a:ext cx="2388166" cy="1442431"/>
              <a:chOff x="6483672" y="5173013"/>
              <a:chExt cx="2388166" cy="1442431"/>
            </a:xfrm>
          </p:grpSpPr>
          <p:grpSp>
            <p:nvGrpSpPr>
              <p:cNvPr id="92" name="Group 91"/>
              <p:cNvGrpSpPr/>
              <p:nvPr/>
            </p:nvGrpSpPr>
            <p:grpSpPr>
              <a:xfrm>
                <a:off x="6483672" y="5173013"/>
                <a:ext cx="2388166" cy="1442431"/>
                <a:chOff x="6483672" y="5173013"/>
                <a:chExt cx="2388166" cy="1442431"/>
              </a:xfrm>
            </p:grpSpPr>
            <p:cxnSp>
              <p:nvCxnSpPr>
                <p:cNvPr id="115" name="Straight Connector 114"/>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93" name="Group 92"/>
              <p:cNvGrpSpPr/>
              <p:nvPr/>
            </p:nvGrpSpPr>
            <p:grpSpPr>
              <a:xfrm>
                <a:off x="6805519" y="5344704"/>
                <a:ext cx="1639329" cy="678340"/>
                <a:chOff x="6805519" y="5344704"/>
                <a:chExt cx="1639329" cy="678340"/>
              </a:xfrm>
            </p:grpSpPr>
            <p:sp>
              <p:nvSpPr>
                <p:cNvPr id="94" name="Oval 93"/>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5" name="Oval 94"/>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6" name="Oval 95"/>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7" name="Oval 96"/>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3" name="Oval 102"/>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8" name="Oval 107"/>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9" name="Oval 108"/>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0" name="Oval 109"/>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1" name="Oval 110"/>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2" name="Oval 111"/>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3" name="Oval 112"/>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4" name="Oval 113"/>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grpSp>
          <p:nvGrpSpPr>
            <p:cNvPr id="45" name="Group 44"/>
            <p:cNvGrpSpPr/>
            <p:nvPr/>
          </p:nvGrpSpPr>
          <p:grpSpPr>
            <a:xfrm>
              <a:off x="3707835" y="5339369"/>
              <a:ext cx="2388165" cy="1442431"/>
              <a:chOff x="2963950" y="5101903"/>
              <a:chExt cx="2388165" cy="1442431"/>
            </a:xfrm>
          </p:grpSpPr>
          <p:grpSp>
            <p:nvGrpSpPr>
              <p:cNvPr id="65" name="Group 64"/>
              <p:cNvGrpSpPr/>
              <p:nvPr/>
            </p:nvGrpSpPr>
            <p:grpSpPr>
              <a:xfrm>
                <a:off x="2963950" y="5101903"/>
                <a:ext cx="2388165" cy="1442431"/>
                <a:chOff x="2963950" y="5101903"/>
                <a:chExt cx="2388165" cy="1442431"/>
              </a:xfrm>
            </p:grpSpPr>
            <p:grpSp>
              <p:nvGrpSpPr>
                <p:cNvPr id="67" name="Group 66"/>
                <p:cNvGrpSpPr/>
                <p:nvPr/>
              </p:nvGrpSpPr>
              <p:grpSpPr>
                <a:xfrm>
                  <a:off x="2963950" y="5101903"/>
                  <a:ext cx="2388165" cy="1442431"/>
                  <a:chOff x="2963950" y="5101903"/>
                  <a:chExt cx="2388165" cy="1442431"/>
                </a:xfrm>
              </p:grpSpPr>
              <p:cxnSp>
                <p:nvCxnSpPr>
                  <p:cNvPr id="88" name="Straight Connector 87"/>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9" name="Straight Connector 88"/>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68" name="Group 67"/>
                <p:cNvGrpSpPr/>
                <p:nvPr/>
              </p:nvGrpSpPr>
              <p:grpSpPr>
                <a:xfrm>
                  <a:off x="3285797" y="5273594"/>
                  <a:ext cx="1639331" cy="678340"/>
                  <a:chOff x="875410" y="4942080"/>
                  <a:chExt cx="2353800" cy="860040"/>
                </a:xfrm>
              </p:grpSpPr>
              <p:sp>
                <p:nvSpPr>
                  <p:cNvPr id="69" name="Oval 68"/>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0" name="Oval 69"/>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2" name="Oval 71"/>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4" name="Oval 73"/>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5" name="Oval 74"/>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0" name="Oval 7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2" name="Oval 8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3" name="Oval 8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4" name="Oval 8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5" name="Oval 8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6" name="Oval 8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7" name="Oval 8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66" name="Freeform 65"/>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46" name="Group 45"/>
            <p:cNvGrpSpPr/>
            <p:nvPr/>
          </p:nvGrpSpPr>
          <p:grpSpPr>
            <a:xfrm>
              <a:off x="829192" y="5339369"/>
              <a:ext cx="2388166" cy="1442431"/>
              <a:chOff x="76200" y="5339369"/>
              <a:chExt cx="2388166" cy="1442431"/>
            </a:xfrm>
          </p:grpSpPr>
          <p:grpSp>
            <p:nvGrpSpPr>
              <p:cNvPr id="47" name="Group 46"/>
              <p:cNvGrpSpPr/>
              <p:nvPr/>
            </p:nvGrpSpPr>
            <p:grpSpPr>
              <a:xfrm>
                <a:off x="76200" y="5339369"/>
                <a:ext cx="2388166" cy="1442431"/>
                <a:chOff x="311472" y="5173013"/>
                <a:chExt cx="2388166" cy="1442431"/>
              </a:xfrm>
            </p:grpSpPr>
            <p:grpSp>
              <p:nvGrpSpPr>
                <p:cNvPr id="49" name="Group 48"/>
                <p:cNvGrpSpPr/>
                <p:nvPr/>
              </p:nvGrpSpPr>
              <p:grpSpPr>
                <a:xfrm>
                  <a:off x="311472" y="5173013"/>
                  <a:ext cx="2388166" cy="1442431"/>
                  <a:chOff x="311472" y="5173013"/>
                  <a:chExt cx="2388166" cy="1442431"/>
                </a:xfrm>
              </p:grpSpPr>
              <p:cxnSp>
                <p:nvCxnSpPr>
                  <p:cNvPr id="63" name="Straight Connector 62"/>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0" name="Group 49"/>
                <p:cNvGrpSpPr/>
                <p:nvPr/>
              </p:nvGrpSpPr>
              <p:grpSpPr>
                <a:xfrm>
                  <a:off x="633319" y="5344704"/>
                  <a:ext cx="1639331" cy="678340"/>
                  <a:chOff x="875410" y="4942080"/>
                  <a:chExt cx="2353800" cy="860040"/>
                </a:xfrm>
              </p:grpSpPr>
              <p:sp>
                <p:nvSpPr>
                  <p:cNvPr id="51" name="Oval 50"/>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2" name="Oval 51"/>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3" name="Oval 52"/>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4" name="Oval 53"/>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5" name="Oval 54"/>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6" name="Oval 55"/>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7" name="Oval 56"/>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8" name="Oval 57"/>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59" name="Oval 58"/>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0" name="Oval 59"/>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1" name="Oval 60"/>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2" name="Oval 61"/>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cxnSp>
            <p:nvCxnSpPr>
              <p:cNvPr id="48" name="Straight Connector 47"/>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sp>
        <p:nvSpPr>
          <p:cNvPr id="102" name="Freeform 111">
            <a:extLst>
              <a:ext uri="{FF2B5EF4-FFF2-40B4-BE49-F238E27FC236}">
                <a16:creationId xmlns:a16="http://schemas.microsoft.com/office/drawing/2014/main" id="{AFF115C9-F917-4837-ACC4-360D8B1E0822}"/>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6A130002-3AEE-4E65-A104-2BD4E5BA38F2}"/>
                  </a:ext>
                </a:extLst>
              </p:cNvPr>
              <p:cNvSpPr/>
              <p:nvPr/>
            </p:nvSpPr>
            <p:spPr>
              <a:xfrm>
                <a:off x="829192" y="4201180"/>
                <a:ext cx="8086208" cy="523220"/>
              </a:xfrm>
              <a:prstGeom prst="rect">
                <a:avLst/>
              </a:prstGeom>
            </p:spPr>
            <p:txBody>
              <a:bodyPr wrap="square">
                <a:spAutoFit/>
              </a:bodyPr>
              <a:lstStyle/>
              <a:p>
                <a:pPr marL="285750" algn="ctr"/>
                <a:r>
                  <a:rPr lang="en-CA" altLang="en-US" i="1">
                    <a:solidFill>
                      <a:srgbClr val="66FF33"/>
                    </a:solidFill>
                    <a:cs typeface="Times New Roman" panose="02020603050405020304" pitchFamily="18" charset="0"/>
                    <a:sym typeface="Symbol" panose="05050102010706020507" pitchFamily="18" charset="2"/>
                  </a:rPr>
                  <a:t>m</a:t>
                </a:r>
                <a:r>
                  <a:rPr lang="en-CA" altLang="en-US">
                    <a:cs typeface="Times New Roman" panose="02020603050405020304" pitchFamily="18" charset="0"/>
                    <a:sym typeface="Symbol" panose="05050102010706020507" pitchFamily="18" charset="2"/>
                  </a:rPr>
                  <a:t> measures complexity of </a:t>
                </a:r>
                <a:r>
                  <a:rPr lang="en-CA" altLang="en-US">
                    <a:solidFill>
                      <a:srgbClr val="66FF33"/>
                    </a:solidFill>
                    <a:cs typeface="Times New Roman" panose="02020603050405020304" pitchFamily="18" charset="0"/>
                    <a:sym typeface="Symbol" panose="05050102010706020507" pitchFamily="18" charset="2"/>
                  </a:rPr>
                  <a:t>Machines {</a:t>
                </a:r>
                <a14:m>
                  <m:oMath xmlns:m="http://schemas.openxmlformats.org/officeDocument/2006/math">
                    <m:sSub>
                      <m:sSubPr>
                        <m:ctrlPr>
                          <a:rPr lang="en-US" altLang="en-US" i="1">
                            <a:solidFill>
                              <a:srgbClr val="66FF33"/>
                            </a:solidFill>
                            <a:latin typeface="Cambria Math" panose="02040503050406030204" pitchFamily="18" charset="0"/>
                            <a:sym typeface="Symbol" panose="05050102010706020507" pitchFamily="18" charset="2"/>
                          </a:rPr>
                        </m:ctrlPr>
                      </m:sSubPr>
                      <m:e>
                        <m:r>
                          <a:rPr lang="en-CA" altLang="en-US" i="1">
                            <a:solidFill>
                              <a:srgbClr val="66FF33"/>
                            </a:solidFill>
                            <a:latin typeface="Cambria Math" panose="02040503050406030204" pitchFamily="18" charset="0"/>
                            <a:sym typeface="Symbol" panose="05050102010706020507" pitchFamily="18" charset="2"/>
                          </a:rPr>
                          <m:t>𝑀</m:t>
                        </m:r>
                      </m:e>
                      <m:sub>
                        <m:acc>
                          <m:accPr>
                            <m:chr m:val="⃗"/>
                            <m:ctrlPr>
                              <a:rPr lang="en-US" altLang="en-US" i="1">
                                <a:solidFill>
                                  <a:srgbClr val="66FF33"/>
                                </a:solidFill>
                                <a:latin typeface="Cambria Math" panose="02040503050406030204" pitchFamily="18" charset="0"/>
                                <a:sym typeface="Symbol" panose="05050102010706020507" pitchFamily="18" charset="2"/>
                              </a:rPr>
                            </m:ctrlPr>
                          </m:accPr>
                          <m:e>
                            <m:r>
                              <a:rPr lang="en-CA" altLang="en-US" i="1">
                                <a:solidFill>
                                  <a:srgbClr val="66FF33"/>
                                </a:solidFill>
                                <a:latin typeface="Cambria Math" panose="02040503050406030204" pitchFamily="18" charset="0"/>
                                <a:sym typeface="Symbol" panose="05050102010706020507" pitchFamily="18" charset="2"/>
                              </a:rPr>
                              <m:t>𝑤</m:t>
                            </m:r>
                          </m:e>
                        </m:acc>
                      </m:sub>
                    </m:sSub>
                  </m:oMath>
                </a14:m>
                <a:r>
                  <a:rPr lang="en-CA" altLang="en-US">
                    <a:solidFill>
                      <a:srgbClr val="66FF33"/>
                    </a:solidFill>
                    <a:cs typeface="Times New Roman" panose="02020603050405020304" pitchFamily="18" charset="0"/>
                    <a:sym typeface="Symbol" panose="05050102010706020507" pitchFamily="18" charset="2"/>
                  </a:rPr>
                  <a:t>}</a:t>
                </a:r>
              </a:p>
            </p:txBody>
          </p:sp>
        </mc:Choice>
        <mc:Fallback xmlns="">
          <p:sp>
            <p:nvSpPr>
              <p:cNvPr id="118" name="Rectangle 117">
                <a:extLst>
                  <a:ext uri="{FF2B5EF4-FFF2-40B4-BE49-F238E27FC236}">
                    <a16:creationId xmlns:a16="http://schemas.microsoft.com/office/drawing/2014/main" id="{6A130002-3AEE-4E65-A104-2BD4E5BA38F2}"/>
                  </a:ext>
                </a:extLst>
              </p:cNvPr>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5"/>
                <a:stretch>
                  <a:fillRect t="-11628" b="-31395"/>
                </a:stretch>
              </a:blipFill>
            </p:spPr>
            <p:txBody>
              <a:bodyPr/>
              <a:lstStyle/>
              <a:p>
                <a:r>
                  <a:rPr lang="en-US">
                    <a:noFill/>
                  </a:rPr>
                  <a:t> </a:t>
                </a:r>
              </a:p>
            </p:txBody>
          </p:sp>
        </mc:Fallback>
      </mc:AlternateContent>
      <p:grpSp>
        <p:nvGrpSpPr>
          <p:cNvPr id="125" name="Group 124">
            <a:extLst>
              <a:ext uri="{FF2B5EF4-FFF2-40B4-BE49-F238E27FC236}">
                <a16:creationId xmlns:a16="http://schemas.microsoft.com/office/drawing/2014/main" id="{115679EA-AAAE-4D9D-A303-29ACA61EE416}"/>
              </a:ext>
            </a:extLst>
          </p:cNvPr>
          <p:cNvGrpSpPr/>
          <p:nvPr/>
        </p:nvGrpSpPr>
        <p:grpSpPr>
          <a:xfrm>
            <a:off x="723900" y="4623516"/>
            <a:ext cx="8458200" cy="1194116"/>
            <a:chOff x="723900" y="4623516"/>
            <a:chExt cx="8458200" cy="1194116"/>
          </a:xfrm>
        </p:grpSpPr>
        <p:sp>
          <p:nvSpPr>
            <p:cNvPr id="126" name="Rectangle 125">
              <a:extLst>
                <a:ext uri="{FF2B5EF4-FFF2-40B4-BE49-F238E27FC236}">
                  <a16:creationId xmlns:a16="http://schemas.microsoft.com/office/drawing/2014/main" id="{13BD99CD-3C47-4D3E-8001-ADFB14B32C41}"/>
                </a:ext>
              </a:extLst>
            </p:cNvPr>
            <p:cNvSpPr/>
            <p:nvPr/>
          </p:nvSpPr>
          <p:spPr>
            <a:xfrm>
              <a:off x="1049388" y="4623516"/>
              <a:ext cx="1676400" cy="523220"/>
            </a:xfrm>
            <a:prstGeom prst="rect">
              <a:avLst/>
            </a:prstGeom>
          </p:spPr>
          <p:txBody>
            <a:bodyPr wrap="square">
              <a:spAutoFit/>
            </a:bodyPr>
            <a:lstStyle/>
            <a:p>
              <a:pPr marL="285750"/>
              <a:r>
                <a:rPr lang="en-CA" altLang="en-US" i="1">
                  <a:solidFill>
                    <a:srgbClr val="66FF33"/>
                  </a:solidFill>
                  <a:cs typeface="Times New Roman" panose="02020603050405020304" pitchFamily="18" charset="0"/>
                  <a:sym typeface="Symbol" panose="05050102010706020507" pitchFamily="18" charset="2"/>
                </a:rPr>
                <a:t>m=</a:t>
              </a:r>
              <a:r>
                <a:rPr lang="en-CA" altLang="en-US">
                  <a:solidFill>
                    <a:srgbClr val="66FF33"/>
                  </a:solidFill>
                  <a:cs typeface="Times New Roman" panose="02020603050405020304" pitchFamily="18" charset="0"/>
                  <a:sym typeface="Symbol" panose="05050102010706020507" pitchFamily="18" charset="2"/>
                </a:rPr>
                <a:t>100</a:t>
              </a:r>
            </a:p>
          </p:txBody>
        </p:sp>
        <p:sp>
          <p:nvSpPr>
            <p:cNvPr id="127" name="Rectangle 126">
              <a:extLst>
                <a:ext uri="{FF2B5EF4-FFF2-40B4-BE49-F238E27FC236}">
                  <a16:creationId xmlns:a16="http://schemas.microsoft.com/office/drawing/2014/main" id="{5681E185-83FF-448E-99B6-2B6F4C901EBC}"/>
                </a:ext>
              </a:extLst>
            </p:cNvPr>
            <p:cNvSpPr/>
            <p:nvPr/>
          </p:nvSpPr>
          <p:spPr>
            <a:xfrm>
              <a:off x="3886200" y="4623516"/>
              <a:ext cx="2078638" cy="523220"/>
            </a:xfrm>
            <a:prstGeom prst="rect">
              <a:avLst/>
            </a:prstGeom>
          </p:spPr>
          <p:txBody>
            <a:bodyPr wrap="square">
              <a:spAutoFit/>
            </a:bodyPr>
            <a:lstStyle/>
            <a:p>
              <a:pPr marL="285750"/>
              <a:r>
                <a:rPr lang="en-CA" altLang="en-US" i="1">
                  <a:solidFill>
                    <a:srgbClr val="66FF33"/>
                  </a:solidFill>
                  <a:cs typeface="Times New Roman" panose="02020603050405020304" pitchFamily="18" charset="0"/>
                  <a:sym typeface="Symbol" panose="05050102010706020507" pitchFamily="18" charset="2"/>
                </a:rPr>
                <a:t>m=</a:t>
              </a:r>
              <a:r>
                <a:rPr lang="en-CA" altLang="en-US">
                  <a:solidFill>
                    <a:srgbClr val="66FF33"/>
                  </a:solidFill>
                  <a:cs typeface="Times New Roman" panose="02020603050405020304" pitchFamily="18" charset="0"/>
                  <a:sym typeface="Symbol" panose="05050102010706020507" pitchFamily="18" charset="2"/>
                </a:rPr>
                <a:t>1,000</a:t>
              </a:r>
            </a:p>
          </p:txBody>
        </p:sp>
        <p:sp>
          <p:nvSpPr>
            <p:cNvPr id="128" name="Rectangle 127">
              <a:extLst>
                <a:ext uri="{FF2B5EF4-FFF2-40B4-BE49-F238E27FC236}">
                  <a16:creationId xmlns:a16="http://schemas.microsoft.com/office/drawing/2014/main" id="{47793597-02E9-4DCF-90E0-AC6F37EB5B3A}"/>
                </a:ext>
              </a:extLst>
            </p:cNvPr>
            <p:cNvSpPr/>
            <p:nvPr/>
          </p:nvSpPr>
          <p:spPr>
            <a:xfrm>
              <a:off x="6823883" y="4623516"/>
              <a:ext cx="2078638" cy="523220"/>
            </a:xfrm>
            <a:prstGeom prst="rect">
              <a:avLst/>
            </a:prstGeom>
          </p:spPr>
          <p:txBody>
            <a:bodyPr wrap="square">
              <a:spAutoFit/>
            </a:bodyPr>
            <a:lstStyle/>
            <a:p>
              <a:pPr marL="285750"/>
              <a:r>
                <a:rPr lang="en-CA" altLang="en-US" i="1">
                  <a:solidFill>
                    <a:srgbClr val="66FF33"/>
                  </a:solidFill>
                  <a:cs typeface="Times New Roman" panose="02020603050405020304" pitchFamily="18" charset="0"/>
                  <a:sym typeface="Symbol" panose="05050102010706020507" pitchFamily="18" charset="2"/>
                </a:rPr>
                <a:t>m=</a:t>
              </a:r>
              <a:r>
                <a:rPr lang="en-CA" altLang="en-US">
                  <a:solidFill>
                    <a:srgbClr val="66FF33"/>
                  </a:solidFill>
                  <a:cs typeface="Times New Roman" panose="02020603050405020304" pitchFamily="18" charset="0"/>
                  <a:sym typeface="Symbol" panose="05050102010706020507" pitchFamily="18" charset="2"/>
                </a:rPr>
                <a:t>20,000</a:t>
              </a:r>
            </a:p>
          </p:txBody>
        </p:sp>
        <p:sp>
          <p:nvSpPr>
            <p:cNvPr id="129" name="Rectangle 128">
              <a:extLst>
                <a:ext uri="{FF2B5EF4-FFF2-40B4-BE49-F238E27FC236}">
                  <a16:creationId xmlns:a16="http://schemas.microsoft.com/office/drawing/2014/main" id="{15C2A09D-B8E4-4B4D-9ECA-8AEF9F5F7CE2}"/>
                </a:ext>
              </a:extLst>
            </p:cNvPr>
            <p:cNvSpPr/>
            <p:nvPr/>
          </p:nvSpPr>
          <p:spPr>
            <a:xfrm>
              <a:off x="3734782" y="4978879"/>
              <a:ext cx="2106857" cy="461665"/>
            </a:xfrm>
            <a:prstGeom prst="rect">
              <a:avLst/>
            </a:prstGeom>
          </p:spPr>
          <p:txBody>
            <a:bodyPr wrap="square">
              <a:spAutoFit/>
            </a:bodyPr>
            <a:lstStyle/>
            <a:p>
              <a:pPr marL="285750"/>
              <a:r>
                <a:rPr lang="en-US" altLang="en-US" sz="2400">
                  <a:cs typeface="Times New Roman" panose="02020603050405020304" pitchFamily="18" charset="0"/>
                  <a:sym typeface="Symbol" panose="05050102010706020507" pitchFamily="18" charset="2"/>
                </a:rPr>
                <a:t>Compression</a:t>
              </a:r>
              <a:endParaRPr lang="en-CA" altLang="en-US" sz="2400">
                <a:cs typeface="Times New Roman" panose="02020603050405020304" pitchFamily="18" charset="0"/>
                <a:sym typeface="Symbol" panose="05050102010706020507" pitchFamily="18" charset="2"/>
              </a:endParaRPr>
            </a:p>
          </p:txBody>
        </p:sp>
        <p:sp>
          <p:nvSpPr>
            <p:cNvPr id="130" name="Rectangle 129">
              <a:extLst>
                <a:ext uri="{FF2B5EF4-FFF2-40B4-BE49-F238E27FC236}">
                  <a16:creationId xmlns:a16="http://schemas.microsoft.com/office/drawing/2014/main" id="{4817E50D-D101-40C1-80AD-1AFBBA0F6754}"/>
                </a:ext>
              </a:extLst>
            </p:cNvPr>
            <p:cNvSpPr/>
            <p:nvPr/>
          </p:nvSpPr>
          <p:spPr>
            <a:xfrm>
              <a:off x="6440213" y="4965700"/>
              <a:ext cx="2741887" cy="461665"/>
            </a:xfrm>
            <a:prstGeom prst="rect">
              <a:avLst/>
            </a:prstGeom>
          </p:spPr>
          <p:txBody>
            <a:bodyPr wrap="square">
              <a:spAutoFit/>
            </a:bodyPr>
            <a:lstStyle/>
            <a:p>
              <a:pPr marL="285750"/>
              <a:r>
                <a:rPr lang="en-US" altLang="en-US" sz="2400">
                  <a:cs typeface="Times New Roman" panose="02020603050405020304" pitchFamily="18" charset="0"/>
                  <a:sym typeface="Symbol" panose="05050102010706020507" pitchFamily="18" charset="2"/>
                </a:rPr>
                <a:t>No Compression</a:t>
              </a:r>
              <a:endParaRPr lang="en-CA" altLang="en-US" sz="2400">
                <a:cs typeface="Times New Roman" panose="02020603050405020304" pitchFamily="18" charset="0"/>
                <a:sym typeface="Symbol" panose="05050102010706020507" pitchFamily="18" charset="2"/>
              </a:endParaRPr>
            </a:p>
          </p:txBody>
        </p:sp>
        <p:sp>
          <p:nvSpPr>
            <p:cNvPr id="131" name="Rectangle 130">
              <a:extLst>
                <a:ext uri="{FF2B5EF4-FFF2-40B4-BE49-F238E27FC236}">
                  <a16:creationId xmlns:a16="http://schemas.microsoft.com/office/drawing/2014/main" id="{545643C1-6AE5-4F68-ACE6-863D2FD0B9FF}"/>
                </a:ext>
              </a:extLst>
            </p:cNvPr>
            <p:cNvSpPr/>
            <p:nvPr/>
          </p:nvSpPr>
          <p:spPr>
            <a:xfrm>
              <a:off x="723900" y="4986635"/>
              <a:ext cx="2106857" cy="830997"/>
            </a:xfrm>
            <a:prstGeom prst="rect">
              <a:avLst/>
            </a:prstGeom>
          </p:spPr>
          <p:txBody>
            <a:bodyPr wrap="square">
              <a:spAutoFit/>
            </a:bodyPr>
            <a:lstStyle/>
            <a:p>
              <a:pPr marL="285750" algn="ctr"/>
              <a:r>
                <a:rPr lang="en-US" altLang="en-US" sz="2400">
                  <a:cs typeface="Times New Roman" panose="02020603050405020304" pitchFamily="18" charset="0"/>
                  <a:sym typeface="Symbol" panose="05050102010706020507" pitchFamily="18" charset="2"/>
                </a:rPr>
                <a:t>Too much Compression</a:t>
              </a:r>
              <a:endParaRPr lang="en-CA" altLang="en-US" sz="2400">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229410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0-#ppt_w/2"/>
                                          </p:val>
                                        </p:tav>
                                        <p:tav tm="100000">
                                          <p:val>
                                            <p:strVal val="#ppt_x"/>
                                          </p:val>
                                        </p:tav>
                                      </p:tavLst>
                                    </p:anim>
                                    <p:anim calcmode="lin" valueType="num">
                                      <p:cBhvr additive="base">
                                        <p:cTn id="8" dur="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0-#ppt_w/2"/>
                                          </p:val>
                                        </p:tav>
                                        <p:tav tm="100000">
                                          <p:val>
                                            <p:strVal val="#ppt_x"/>
                                          </p:val>
                                        </p:tav>
                                      </p:tavLst>
                                    </p:anim>
                                    <p:anim calcmode="lin" valueType="num">
                                      <p:cBhvr additive="base">
                                        <p:cTn id="12"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1">
                                            <p:txEl>
                                              <p:pRg st="0" end="0"/>
                                            </p:txEl>
                                          </p:spTgt>
                                        </p:tgtEl>
                                        <p:attrNameLst>
                                          <p:attrName>style.visibility</p:attrName>
                                        </p:attrNameLst>
                                      </p:cBhvr>
                                      <p:to>
                                        <p:strVal val="visible"/>
                                      </p:to>
                                    </p:set>
                                    <p:anim calcmode="lin" valueType="num">
                                      <p:cBhvr additive="base">
                                        <p:cTn id="17" dur="500" fill="hold"/>
                                        <p:tgtEl>
                                          <p:spTgt spid="10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1">
                                            <p:txEl>
                                              <p:pRg st="1" end="1"/>
                                            </p:txEl>
                                          </p:spTgt>
                                        </p:tgtEl>
                                        <p:attrNameLst>
                                          <p:attrName>style.visibility</p:attrName>
                                        </p:attrNameLst>
                                      </p:cBhvr>
                                      <p:to>
                                        <p:strVal val="visible"/>
                                      </p:to>
                                    </p:set>
                                    <p:anim calcmode="lin" valueType="num">
                                      <p:cBhvr additive="base">
                                        <p:cTn id="23" dur="500" fill="hold"/>
                                        <p:tgtEl>
                                          <p:spTgt spid="101">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1">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0-#ppt_w/2"/>
                                          </p:val>
                                        </p:tav>
                                        <p:tav tm="100000">
                                          <p:val>
                                            <p:strVal val="#ppt_x"/>
                                          </p:val>
                                        </p:tav>
                                      </p:tavLst>
                                    </p:anim>
                                    <p:anim calcmode="lin" valueType="num">
                                      <p:cBhvr additive="base">
                                        <p:cTn id="28" dur="500" fill="hold"/>
                                        <p:tgtEl>
                                          <p:spTgt spid="7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1">
                                            <p:txEl>
                                              <p:pRg st="2" end="2"/>
                                            </p:txEl>
                                          </p:spTgt>
                                        </p:tgtEl>
                                        <p:attrNameLst>
                                          <p:attrName>style.visibility</p:attrName>
                                        </p:attrNameLst>
                                      </p:cBhvr>
                                      <p:to>
                                        <p:strVal val="visible"/>
                                      </p:to>
                                    </p:set>
                                    <p:anim calcmode="lin" valueType="num">
                                      <p:cBhvr additive="base">
                                        <p:cTn id="37" dur="500" fill="hold"/>
                                        <p:tgtEl>
                                          <p:spTgt spid="101">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1">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0-#ppt_w/2"/>
                                          </p:val>
                                        </p:tav>
                                        <p:tav tm="100000">
                                          <p:val>
                                            <p:strVal val="#ppt_x"/>
                                          </p:val>
                                        </p:tav>
                                      </p:tavLst>
                                    </p:anim>
                                    <p:anim calcmode="lin" valueType="num">
                                      <p:cBhvr additive="base">
                                        <p:cTn id="42" dur="500" fill="hold"/>
                                        <p:tgtEl>
                                          <p:spTgt spid="7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additive="base">
                                        <p:cTn id="45" dur="500" fill="hold"/>
                                        <p:tgtEl>
                                          <p:spTgt spid="104"/>
                                        </p:tgtEl>
                                        <p:attrNameLst>
                                          <p:attrName>ppt_x</p:attrName>
                                        </p:attrNameLst>
                                      </p:cBhvr>
                                      <p:tavLst>
                                        <p:tav tm="0">
                                          <p:val>
                                            <p:strVal val="0-#ppt_w/2"/>
                                          </p:val>
                                        </p:tav>
                                        <p:tav tm="100000">
                                          <p:val>
                                            <p:strVal val="#ppt_x"/>
                                          </p:val>
                                        </p:tav>
                                      </p:tavLst>
                                    </p:anim>
                                    <p:anim calcmode="lin" valueType="num">
                                      <p:cBhvr additive="base">
                                        <p:cTn id="46" dur="500" fill="hold"/>
                                        <p:tgtEl>
                                          <p:spTgt spid="104"/>
                                        </p:tgtEl>
                                        <p:attrNameLst>
                                          <p:attrName>ppt_y</p:attrName>
                                        </p:attrNameLst>
                                      </p:cBhvr>
                                      <p:tavLst>
                                        <p:tav tm="0">
                                          <p:val>
                                            <p:strVal val="#ppt_y"/>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10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01">
                                            <p:txEl>
                                              <p:pRg st="3" end="3"/>
                                            </p:txEl>
                                          </p:spTgt>
                                        </p:tgtEl>
                                        <p:attrNameLst>
                                          <p:attrName>style.visibility</p:attrName>
                                        </p:attrNameLst>
                                      </p:cBhvr>
                                      <p:to>
                                        <p:strVal val="visible"/>
                                      </p:to>
                                    </p:set>
                                    <p:anim calcmode="lin" valueType="num">
                                      <p:cBhvr additive="base">
                                        <p:cTn id="61" dur="500" fill="hold"/>
                                        <p:tgtEl>
                                          <p:spTgt spid="101">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1">
                                            <p:txEl>
                                              <p:pRg st="3" end="3"/>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additive="base">
                                        <p:cTn id="65" dur="500" fill="hold"/>
                                        <p:tgtEl>
                                          <p:spTgt spid="100"/>
                                        </p:tgtEl>
                                        <p:attrNameLst>
                                          <p:attrName>ppt_x</p:attrName>
                                        </p:attrNameLst>
                                      </p:cBhvr>
                                      <p:tavLst>
                                        <p:tav tm="0">
                                          <p:val>
                                            <p:strVal val="0-#ppt_w/2"/>
                                          </p:val>
                                        </p:tav>
                                        <p:tav tm="100000">
                                          <p:val>
                                            <p:strVal val="#ppt_x"/>
                                          </p:val>
                                        </p:tav>
                                      </p:tavLst>
                                    </p:anim>
                                    <p:anim calcmode="lin" valueType="num">
                                      <p:cBhvr additive="base">
                                        <p:cTn id="66" dur="5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additive="base">
                                        <p:cTn id="71" dur="500" fill="hold"/>
                                        <p:tgtEl>
                                          <p:spTgt spid="105"/>
                                        </p:tgtEl>
                                        <p:attrNameLst>
                                          <p:attrName>ppt_x</p:attrName>
                                        </p:attrNameLst>
                                      </p:cBhvr>
                                      <p:tavLst>
                                        <p:tav tm="0">
                                          <p:val>
                                            <p:strVal val="0-#ppt_w/2"/>
                                          </p:val>
                                        </p:tav>
                                        <p:tav tm="100000">
                                          <p:val>
                                            <p:strVal val="#ppt_x"/>
                                          </p:val>
                                        </p:tav>
                                      </p:tavLst>
                                    </p:anim>
                                    <p:anim calcmode="lin" valueType="num">
                                      <p:cBhvr additive="base">
                                        <p:cTn id="72" dur="500" fill="hold"/>
                                        <p:tgtEl>
                                          <p:spTgt spid="105"/>
                                        </p:tgtEl>
                                        <p:attrNameLst>
                                          <p:attrName>ppt_y</p:attrName>
                                        </p:attrNameLst>
                                      </p:cBhvr>
                                      <p:tavLst>
                                        <p:tav tm="0">
                                          <p:val>
                                            <p:strVal val="#ppt_y"/>
                                          </p:val>
                                        </p:tav>
                                        <p:tav tm="100000">
                                          <p:val>
                                            <p:strVal val="#ppt_y"/>
                                          </p:val>
                                        </p:tav>
                                      </p:tavLst>
                                    </p:anim>
                                  </p:childTnLst>
                                </p:cTn>
                              </p:par>
                              <p:par>
                                <p:cTn id="73" presetID="1" presetClass="exit" presetSubtype="0" fill="hold" nodeType="withEffect">
                                  <p:stCondLst>
                                    <p:cond delay="0"/>
                                  </p:stCondLst>
                                  <p:childTnLst>
                                    <p:set>
                                      <p:cBhvr>
                                        <p:cTn id="74" dur="1" fill="hold">
                                          <p:stCondLst>
                                            <p:cond delay="0"/>
                                          </p:stCondLst>
                                        </p:cTn>
                                        <p:tgtEl>
                                          <p:spTgt spid="1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additive="base">
                                        <p:cTn id="79" dur="500" fill="hold"/>
                                        <p:tgtEl>
                                          <p:spTgt spid="107"/>
                                        </p:tgtEl>
                                        <p:attrNameLst>
                                          <p:attrName>ppt_x</p:attrName>
                                        </p:attrNameLst>
                                      </p:cBhvr>
                                      <p:tavLst>
                                        <p:tav tm="0">
                                          <p:val>
                                            <p:strVal val="0-#ppt_w/2"/>
                                          </p:val>
                                        </p:tav>
                                        <p:tav tm="100000">
                                          <p:val>
                                            <p:strVal val="#ppt_x"/>
                                          </p:val>
                                        </p:tav>
                                      </p:tavLst>
                                    </p:anim>
                                    <p:anim calcmode="lin" valueType="num">
                                      <p:cBhvr additive="base">
                                        <p:cTn id="80" dur="5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 grpId="0" animBg="1"/>
      <p:bldP spid="8" grpId="1" animBg="1"/>
      <p:bldP spid="104" grpId="0" animBg="1"/>
      <p:bldP spid="104" grpId="1" animBg="1"/>
      <p:bldP spid="77" grpId="0" animBg="1"/>
      <p:bldP spid="79" grpId="0" animBg="1"/>
      <p:bldP spid="100" grpId="0" animBg="1"/>
      <p:bldP spid="98" grpId="0"/>
      <p:bldP spid="105" grpId="0"/>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mc:AlternateContent xmlns:mc="http://schemas.openxmlformats.org/markup-compatibility/2006" xmlns:a14="http://schemas.microsoft.com/office/drawing/2010/main">
        <mc:Choice Requires="a14">
          <p:sp>
            <p:nvSpPr>
              <p:cNvPr id="36" name="Rectangle 35"/>
              <p:cNvSpPr/>
              <p:nvPr/>
            </p:nvSpPr>
            <p:spPr>
              <a:xfrm>
                <a:off x="76200" y="533400"/>
                <a:ext cx="9305408" cy="353943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74295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If on the randomly chosen training data, </a:t>
                </a:r>
              </a:p>
              <a:p>
                <a:pPr marL="74295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CA" noProof="0" dirty="0">
                    <a:solidFill>
                      <a:srgbClr val="FFFFFF"/>
                    </a:solidFill>
                    <a:cs typeface="Times New Roman" panose="02020603050405020304" pitchFamily="18" charset="0"/>
                  </a:rPr>
                  <a:t>a</a:t>
                </a: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machine is found that gives good answers,</a:t>
                </a:r>
              </a:p>
              <a:p>
                <a:pPr marL="285750">
                  <a:defRPr/>
                </a:pPr>
                <a:r>
                  <a:rPr lang="en-CA" noProof="0" dirty="0">
                    <a:solidFill>
                      <a:srgbClr val="FFFFFF"/>
                    </a:solidFill>
                    <a:cs typeface="Times New Roman" panose="02020603050405020304" pitchFamily="18" charset="0"/>
                  </a:rPr>
                  <a:t>       </a:t>
                </a:r>
                <a:r>
                  <a:rPr lang="en-CA" dirty="0">
                    <a:solidFill>
                      <a:srgbClr val="FFFFFF"/>
                    </a:solidFill>
                    <a:cs typeface="Times New Roman" panose="02020603050405020304" pitchFamily="18" charset="0"/>
                  </a:rPr>
                  <a:t>without simply memorizing, </a:t>
                </a:r>
              </a:p>
              <a:p>
                <a:pPr marL="285750">
                  <a:defRPr/>
                </a:pPr>
                <a:r>
                  <a:rPr lang="en-CA" dirty="0">
                    <a:solidFill>
                      <a:srgbClr val="FFFFFF"/>
                    </a:solidFill>
                    <a:cs typeface="Times New Roman" panose="02020603050405020304" pitchFamily="18" charset="0"/>
                  </a:rPr>
                  <a:t>   </a:t>
                </a:r>
                <a:r>
                  <a:rPr lang="en-CA" sz="2400" dirty="0">
                    <a:solidFill>
                      <a:srgbClr val="FFFFFF"/>
                    </a:solidFill>
                    <a:cs typeface="Times New Roman" panose="02020603050405020304" pitchFamily="18" charset="0"/>
                  </a:rPr>
                  <a:t>(because </a:t>
                </a:r>
                <a:r>
                  <a:rPr lang="en-CA" altLang="en-US" sz="2400" i="1" dirty="0">
                    <a:solidFill>
                      <a:srgbClr val="66FF33"/>
                    </a:solidFill>
                    <a:cs typeface="Times New Roman" panose="02020603050405020304" pitchFamily="18" charset="0"/>
                    <a:sym typeface="Symbol" panose="05050102010706020507" pitchFamily="18" charset="2"/>
                  </a:rPr>
                  <a:t>m</a:t>
                </a:r>
                <a:r>
                  <a:rPr lang="en-CA" altLang="en-US" sz="2400" dirty="0">
                    <a:solidFill>
                      <a:srgbClr val="FFFFFF"/>
                    </a:solidFill>
                    <a:cs typeface="Times New Roman" panose="02020603050405020304" pitchFamily="18" charset="0"/>
                    <a:sym typeface="Symbol" panose="05050102010706020507" pitchFamily="18" charset="2"/>
                  </a:rPr>
                  <a:t> = # of bits </a:t>
                </a:r>
                <a14:m>
                  <m:oMath xmlns:m="http://schemas.openxmlformats.org/officeDocument/2006/math">
                    <m:r>
                      <a:rPr lang="en-US" altLang="en-US" sz="2400" i="1" dirty="0">
                        <a:solidFill>
                          <a:srgbClr val="66FF33"/>
                        </a:solidFill>
                        <a:latin typeface="Cambria Math" panose="02040503050406030204" pitchFamily="18" charset="0"/>
                        <a:sym typeface="Symbol" panose="05050102010706020507" pitchFamily="18" charset="2"/>
                      </a:rPr>
                      <m:t>𝑤</m:t>
                    </m:r>
                  </m:oMath>
                </a14:m>
                <a:r>
                  <a:rPr lang="en-CA" altLang="en-US" sz="2400" i="1" baseline="-25000" dirty="0">
                    <a:solidFill>
                      <a:srgbClr val="66FF33"/>
                    </a:solidFill>
                    <a:cs typeface="Times New Roman" panose="02020603050405020304" pitchFamily="18" charset="0"/>
                    <a:sym typeface="Symbol" panose="05050102010706020507" pitchFamily="18" charset="2"/>
                  </a:rPr>
                  <a:t>i</a:t>
                </a:r>
                <a:r>
                  <a:rPr lang="en-CA" altLang="en-US" sz="2400" i="1" dirty="0">
                    <a:solidFill>
                      <a:srgbClr val="92D050"/>
                    </a:solidFill>
                    <a:cs typeface="Times New Roman" panose="02020603050405020304" pitchFamily="18" charset="0"/>
                    <a:sym typeface="Symbol" panose="05050102010706020507" pitchFamily="18" charset="2"/>
                  </a:rPr>
                  <a:t> </a:t>
                </a:r>
                <a:r>
                  <a:rPr lang="en-CA" altLang="en-US" sz="2400" dirty="0">
                    <a:solidFill>
                      <a:srgbClr val="FFFFFF"/>
                    </a:solidFill>
                    <a:cs typeface="Times New Roman" panose="02020603050405020304" pitchFamily="18" charset="0"/>
                    <a:sym typeface="Symbol" panose="05050102010706020507" pitchFamily="18" charset="2"/>
                  </a:rPr>
                  <a:t>describing </a:t>
                </a:r>
                <a14:m>
                  <m:oMath xmlns:m="http://schemas.openxmlformats.org/officeDocument/2006/math">
                    <m:sSub>
                      <m:sSubPr>
                        <m:ctrlPr>
                          <a:rPr lang="en-US" altLang="en-US" sz="2400" i="1" dirty="0">
                            <a:solidFill>
                              <a:srgbClr val="66FF33"/>
                            </a:solidFill>
                            <a:latin typeface="Cambria Math" panose="02040503050406030204" pitchFamily="18" charset="0"/>
                            <a:sym typeface="Symbol" panose="05050102010706020507" pitchFamily="18" charset="2"/>
                          </a:rPr>
                        </m:ctrlPr>
                      </m:sSubPr>
                      <m:e>
                        <m:r>
                          <a:rPr lang="en-CA" altLang="en-US" sz="24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400" i="1" dirty="0">
                                <a:solidFill>
                                  <a:srgbClr val="66FF33"/>
                                </a:solidFill>
                                <a:latin typeface="Cambria Math" panose="02040503050406030204" pitchFamily="18" charset="0"/>
                                <a:sym typeface="Symbol" panose="05050102010706020507" pitchFamily="18" charset="2"/>
                              </a:rPr>
                            </m:ctrlPr>
                          </m:accPr>
                          <m:e>
                            <m:r>
                              <a:rPr lang="en-CA" altLang="en-US" sz="2400" i="1" dirty="0">
                                <a:solidFill>
                                  <a:srgbClr val="66FF33"/>
                                </a:solidFill>
                                <a:latin typeface="Cambria Math" panose="02040503050406030204" pitchFamily="18" charset="0"/>
                                <a:sym typeface="Symbol" panose="05050102010706020507" pitchFamily="18" charset="2"/>
                              </a:rPr>
                              <m:t>𝑤</m:t>
                            </m:r>
                          </m:e>
                        </m:acc>
                      </m:sub>
                    </m:sSub>
                  </m:oMath>
                </a14:m>
                <a:r>
                  <a:rPr lang="en-CA" sz="2400" dirty="0">
                    <a:solidFill>
                      <a:srgbClr val="FFFFFF"/>
                    </a:solidFill>
                    <a:cs typeface="Times New Roman" panose="02020603050405020304" pitchFamily="18" charset="0"/>
                  </a:rPr>
                  <a:t>   &lt;&lt; </a:t>
                </a:r>
                <a:r>
                  <a:rPr lang="en-US" altLang="en-US" sz="2400" i="1" dirty="0">
                    <a:solidFill>
                      <a:srgbClr val="FF00FF"/>
                    </a:solidFill>
                    <a:sym typeface="Symbol" panose="05050102010706020507" pitchFamily="18" charset="2"/>
                  </a:rPr>
                  <a:t>D </a:t>
                </a:r>
                <a:r>
                  <a:rPr lang="en-CA" altLang="en-US" sz="2400" dirty="0">
                    <a:solidFill>
                      <a:srgbClr val="FF00FF"/>
                    </a:solidFill>
                    <a:cs typeface="Times New Roman" panose="02020603050405020304" pitchFamily="18" charset="0"/>
                    <a:sym typeface="Symbol" panose="05050102010706020507" pitchFamily="18" charset="2"/>
                  </a:rPr>
                  <a:t>= # of training data)</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74295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then we can prove that with high probability </a:t>
                </a:r>
                <a:b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b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this same machine will also work well</a:t>
                </a:r>
              </a:p>
              <a:p>
                <a:pPr marL="74295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on never seen before instances.</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36" name="Rectangle 35"/>
              <p:cNvSpPr>
                <a:spLocks noRot="1" noChangeAspect="1" noMove="1" noResize="1" noEditPoints="1" noAdjustHandles="1" noChangeArrowheads="1" noChangeShapeType="1" noTextEdit="1"/>
              </p:cNvSpPr>
              <p:nvPr/>
            </p:nvSpPr>
            <p:spPr>
              <a:xfrm>
                <a:off x="76200" y="533400"/>
                <a:ext cx="9305408" cy="3539430"/>
              </a:xfrm>
              <a:prstGeom prst="rect">
                <a:avLst/>
              </a:prstGeom>
              <a:blipFill>
                <a:blip r:embed="rId3"/>
                <a:stretch>
                  <a:fillRect t="-1897" b="-3793"/>
                </a:stretch>
              </a:blipFill>
            </p:spPr>
            <p:txBody>
              <a:bodyPr/>
              <a:lstStyle/>
              <a:p>
                <a:r>
                  <a:rPr lang="en-GB">
                    <a:noFill/>
                  </a:rPr>
                  <a:t> </a:t>
                </a:r>
              </a:p>
            </p:txBody>
          </p:sp>
        </mc:Fallback>
      </mc:AlternateContent>
      <p:grpSp>
        <p:nvGrpSpPr>
          <p:cNvPr id="114" name="Group 113"/>
          <p:cNvGrpSpPr/>
          <p:nvPr/>
        </p:nvGrpSpPr>
        <p:grpSpPr>
          <a:xfrm>
            <a:off x="4029682" y="5511060"/>
            <a:ext cx="1639331" cy="678340"/>
            <a:chOff x="875410" y="4942080"/>
            <a:chExt cx="2353800" cy="860040"/>
          </a:xfrm>
        </p:grpSpPr>
        <p:sp>
          <p:nvSpPr>
            <p:cNvPr id="116" name="Oval 115"/>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7" name="Oval 116"/>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8" name="Oval 117"/>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9" name="Oval 118"/>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0" name="Oval 119"/>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1" name="Oval 120"/>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2" name="Oval 12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3" name="Oval 12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4" name="Oval 12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5" name="Oval 12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6" name="Oval 12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4098" name="Picture 2" descr="Image result for d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582" y="4193150"/>
            <a:ext cx="988450" cy="988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tar tr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448" y="4038600"/>
            <a:ext cx="2139999" cy="141859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summarize the materi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1650" y="4031715"/>
            <a:ext cx="1837980" cy="1378485"/>
          </a:xfrm>
          <a:prstGeom prst="rect">
            <a:avLst/>
          </a:prstGeom>
          <a:noFill/>
          <a:extLst>
            <a:ext uri="{909E8E84-426E-40DD-AFC4-6F175D3DCCD1}">
              <a14:hiddenFill xmlns:a14="http://schemas.microsoft.com/office/drawing/2010/main">
                <a:solidFill>
                  <a:srgbClr val="FFFFFF"/>
                </a:solidFill>
              </a14:hiddenFill>
            </a:ext>
          </a:extLst>
        </p:spPr>
      </p:pic>
      <p:sp>
        <p:nvSpPr>
          <p:cNvPr id="67" name="Freeform 66"/>
          <p:cNvSpPr/>
          <p:nvPr/>
        </p:nvSpPr>
        <p:spPr>
          <a:xfrm>
            <a:off x="3910829" y="5624752"/>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cxnSp>
        <p:nvCxnSpPr>
          <p:cNvPr id="95" name="Straight Connector 94">
            <a:extLst>
              <a:ext uri="{FF2B5EF4-FFF2-40B4-BE49-F238E27FC236}">
                <a16:creationId xmlns:a16="http://schemas.microsoft.com/office/drawing/2014/main" id="{BCA091C8-AF4C-4396-8224-A2AF8BE63B86}"/>
              </a:ext>
            </a:extLst>
          </p:cNvPr>
          <p:cNvCxnSpPr/>
          <p:nvPr/>
        </p:nvCxnSpPr>
        <p:spPr bwMode="auto">
          <a:xfrm>
            <a:off x="3813976" y="5339369"/>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A911AB77-B20C-417E-A342-1279145066C1}"/>
              </a:ext>
            </a:extLst>
          </p:cNvPr>
          <p:cNvCxnSpPr/>
          <p:nvPr/>
        </p:nvCxnSpPr>
        <p:spPr bwMode="auto">
          <a:xfrm flipH="1">
            <a:off x="3707835" y="6661598"/>
            <a:ext cx="2388165" cy="0"/>
          </a:xfrm>
          <a:prstGeom prst="line">
            <a:avLst/>
          </a:prstGeom>
          <a:noFill/>
          <a:ln w="12700" cap="sq"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4FFAA11E-4CAE-448F-9215-6F8407E07914}"/>
              </a:ext>
            </a:extLst>
          </p:cNvPr>
          <p:cNvCxnSpPr/>
          <p:nvPr/>
        </p:nvCxnSpPr>
        <p:spPr bwMode="auto">
          <a:xfrm flipV="1">
            <a:off x="5363496" y="5339369"/>
            <a:ext cx="0" cy="1322229"/>
          </a:xfrm>
          <a:prstGeom prst="line">
            <a:avLst/>
          </a:prstGeom>
          <a:noFill/>
          <a:ln w="0" cap="sq" cmpd="sng" algn="ctr">
            <a:solidFill>
              <a:srgbClr val="00FFFF"/>
            </a:solidFill>
            <a:prstDash val="solid"/>
            <a:round/>
            <a:headEnd type="none" w="med" len="med"/>
            <a:tailEnd type="none" w="med" len="med"/>
          </a:ln>
          <a:effectLst/>
        </p:spPr>
      </p:cxnSp>
    </p:spTree>
    <p:extLst>
      <p:ext uri="{BB962C8B-B14F-4D97-AF65-F5344CB8AC3E}">
        <p14:creationId xmlns:p14="http://schemas.microsoft.com/office/powerpoint/2010/main" val="376269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
                                            <p:txEl>
                                              <p:pRg st="1" end="1"/>
                                            </p:txEl>
                                          </p:spTgt>
                                        </p:tgtEl>
                                        <p:attrNameLst>
                                          <p:attrName>style.visibility</p:attrName>
                                        </p:attrNameLst>
                                      </p:cBhvr>
                                      <p:to>
                                        <p:strVal val="visible"/>
                                      </p:to>
                                    </p:set>
                                    <p:anim calcmode="lin" valueType="num">
                                      <p:cBhvr additive="base">
                                        <p:cTn id="13"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0-#ppt_w/2"/>
                                          </p:val>
                                        </p:tav>
                                        <p:tav tm="100000">
                                          <p:val>
                                            <p:strVal val="#ppt_x"/>
                                          </p:val>
                                        </p:tav>
                                      </p:tavLst>
                                    </p:anim>
                                    <p:anim calcmode="lin" valueType="num">
                                      <p:cBhvr additive="base">
                                        <p:cTn id="18" dur="500" fill="hold"/>
                                        <p:tgtEl>
                                          <p:spTgt spid="11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0-#ppt_w/2"/>
                                          </p:val>
                                        </p:tav>
                                        <p:tav tm="100000">
                                          <p:val>
                                            <p:strVal val="#ppt_x"/>
                                          </p:val>
                                        </p:tav>
                                      </p:tavLst>
                                    </p:anim>
                                    <p:anim calcmode="lin" valueType="num">
                                      <p:cBhvr additive="base">
                                        <p:cTn id="22"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 calcmode="lin" valueType="num">
                                      <p:cBhvr additive="base">
                                        <p:cTn id="27"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6">
                                            <p:txEl>
                                              <p:pRg st="3" end="3"/>
                                            </p:txEl>
                                          </p:spTgt>
                                        </p:tgtEl>
                                        <p:attrNameLst>
                                          <p:attrName>style.visibility</p:attrName>
                                        </p:attrNameLst>
                                      </p:cBhvr>
                                      <p:to>
                                        <p:strVal val="visible"/>
                                      </p:to>
                                    </p:set>
                                    <p:anim calcmode="lin" valueType="num">
                                      <p:cBhvr additive="base">
                                        <p:cTn id="37" dur="500" fill="hold"/>
                                        <p:tgtEl>
                                          <p:spTgt spid="36">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additive="base">
                                        <p:cTn id="41" dur="500" fill="hold"/>
                                        <p:tgtEl>
                                          <p:spTgt spid="66"/>
                                        </p:tgtEl>
                                        <p:attrNameLst>
                                          <p:attrName>ppt_x</p:attrName>
                                        </p:attrNameLst>
                                      </p:cBhvr>
                                      <p:tavLst>
                                        <p:tav tm="0">
                                          <p:val>
                                            <p:strVal val="0-#ppt_w/2"/>
                                          </p:val>
                                        </p:tav>
                                        <p:tav tm="100000">
                                          <p:val>
                                            <p:strVal val="#ppt_x"/>
                                          </p:val>
                                        </p:tav>
                                      </p:tavLst>
                                    </p:anim>
                                    <p:anim calcmode="lin" valueType="num">
                                      <p:cBhvr additive="base">
                                        <p:cTn id="42"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6">
                                            <p:txEl>
                                              <p:pRg st="4" end="4"/>
                                            </p:txEl>
                                          </p:spTgt>
                                        </p:tgtEl>
                                        <p:attrNameLst>
                                          <p:attrName>style.visibility</p:attrName>
                                        </p:attrNameLst>
                                      </p:cBhvr>
                                      <p:to>
                                        <p:strVal val="visible"/>
                                      </p:to>
                                    </p:set>
                                    <p:anim calcmode="lin" valueType="num">
                                      <p:cBhvr additive="base">
                                        <p:cTn id="47" dur="500" fill="hold"/>
                                        <p:tgtEl>
                                          <p:spTgt spid="36">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6">
                                            <p:txEl>
                                              <p:pRg st="5" end="5"/>
                                            </p:txEl>
                                          </p:spTgt>
                                        </p:tgtEl>
                                        <p:attrNameLst>
                                          <p:attrName>style.visibility</p:attrName>
                                        </p:attrNameLst>
                                      </p:cBhvr>
                                      <p:to>
                                        <p:strVal val="visible"/>
                                      </p:to>
                                    </p:set>
                                    <p:anim calcmode="lin" valueType="num">
                                      <p:cBhvr additive="base">
                                        <p:cTn id="53" dur="500" fill="hold"/>
                                        <p:tgtEl>
                                          <p:spTgt spid="36">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36">
                                            <p:txEl>
                                              <p:pRg st="6" end="6"/>
                                            </p:txEl>
                                          </p:spTgt>
                                        </p:tgtEl>
                                        <p:attrNameLst>
                                          <p:attrName>style.visibility</p:attrName>
                                        </p:attrNameLst>
                                      </p:cBhvr>
                                      <p:to>
                                        <p:strVal val="visible"/>
                                      </p:to>
                                    </p:set>
                                    <p:anim calcmode="lin" valueType="num">
                                      <p:cBhvr additive="base">
                                        <p:cTn id="59" dur="500" fill="hold"/>
                                        <p:tgtEl>
                                          <p:spTgt spid="36">
                                            <p:txEl>
                                              <p:pRg st="6" end="6"/>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6">
                                            <p:txEl>
                                              <p:pRg st="6" end="6"/>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4100"/>
                                        </p:tgtEl>
                                        <p:attrNameLst>
                                          <p:attrName>style.visibility</p:attrName>
                                        </p:attrNameLst>
                                      </p:cBhvr>
                                      <p:to>
                                        <p:strVal val="visible"/>
                                      </p:to>
                                    </p:set>
                                    <p:anim calcmode="lin" valueType="num">
                                      <p:cBhvr additive="base">
                                        <p:cTn id="63" dur="500" fill="hold"/>
                                        <p:tgtEl>
                                          <p:spTgt spid="4100"/>
                                        </p:tgtEl>
                                        <p:attrNameLst>
                                          <p:attrName>ppt_x</p:attrName>
                                        </p:attrNameLst>
                                      </p:cBhvr>
                                      <p:tavLst>
                                        <p:tav tm="0">
                                          <p:val>
                                            <p:strVal val="0-#ppt_w/2"/>
                                          </p:val>
                                        </p:tav>
                                        <p:tav tm="100000">
                                          <p:val>
                                            <p:strVal val="#ppt_x"/>
                                          </p:val>
                                        </p:tav>
                                      </p:tavLst>
                                    </p:anim>
                                    <p:anim calcmode="lin" valueType="num">
                                      <p:cBhvr additive="base">
                                        <p:cTn id="64" dur="500" fill="hold"/>
                                        <p:tgtEl>
                                          <p:spTgt spid="4100"/>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0-#ppt_w/2"/>
                                          </p:val>
                                        </p:tav>
                                        <p:tav tm="100000">
                                          <p:val>
                                            <p:strVal val="#ppt_x"/>
                                          </p:val>
                                        </p:tav>
                                      </p:tavLst>
                                    </p:anim>
                                    <p:anim calcmode="lin" valueType="num">
                                      <p:cBhvr additive="base">
                                        <p:cTn id="6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Image result for dice">
            <a:extLst>
              <a:ext uri="{FF2B5EF4-FFF2-40B4-BE49-F238E27FC236}">
                <a16:creationId xmlns:a16="http://schemas.microsoft.com/office/drawing/2014/main" id="{FCF96ECE-7BE9-4CBE-A17D-9311BEBA0F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4" y="2668453"/>
            <a:ext cx="760547" cy="7605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301621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a:p>
            <a:pPr marL="742950" lvl="0" indent="-457200">
              <a:buFont typeface="Arial" panose="020B0604020202020204" pitchFamily="34" charset="0"/>
              <a:buChar char="•"/>
              <a:defRPr/>
            </a:pPr>
            <a:r>
              <a:rPr lang="en-US" sz="2400" dirty="0"/>
              <a:t>I like to convert every </a:t>
            </a:r>
            <a:r>
              <a:rPr lang="en-US" altLang="en-US" sz="2400" dirty="0">
                <a:solidFill>
                  <a:srgbClr val="FFC000"/>
                </a:solidFill>
                <a:latin typeface="Symbol" pitchFamily="18" charset="2"/>
              </a:rPr>
              <a:t>"</a:t>
            </a:r>
            <a:r>
              <a:rPr lang="en-US" altLang="en-US" sz="2400" dirty="0">
                <a:solidFill>
                  <a:srgbClr val="FFC000"/>
                </a:solidFill>
                <a:latin typeface="Times New Roman"/>
              </a:rPr>
              <a:t>/</a:t>
            </a:r>
            <a:r>
              <a:rPr lang="en-US" altLang="en-US" sz="2400" dirty="0">
                <a:solidFill>
                  <a:srgbClr val="FFC000"/>
                </a:solidFill>
                <a:latin typeface="Symbol" pitchFamily="18" charset="2"/>
              </a:rPr>
              <a:t>$</a:t>
            </a:r>
            <a:r>
              <a:rPr lang="en-US" sz="2400" dirty="0"/>
              <a:t> statement into a game.</a:t>
            </a:r>
          </a:p>
          <a:p>
            <a:pPr marL="1200150" lvl="1" indent="-457200">
              <a:buFont typeface="Arial" panose="020B0604020202020204" pitchFamily="34" charset="0"/>
              <a:buChar char="•"/>
              <a:defRPr/>
            </a:pPr>
            <a:r>
              <a:rPr lang="en-US" sz="2400" dirty="0"/>
              <a:t>I prove </a:t>
            </a:r>
            <a:r>
              <a:rPr lang="en-US" altLang="en-US" sz="2400" dirty="0">
                <a:solidFill>
                  <a:srgbClr val="FFC000"/>
                </a:solidFill>
                <a:latin typeface="Symbol" pitchFamily="18" charset="2"/>
              </a:rPr>
              <a:t>"</a:t>
            </a:r>
            <a:r>
              <a:rPr lang="en-US" sz="2400" dirty="0">
                <a:solidFill>
                  <a:srgbClr val="FFC000"/>
                </a:solidFill>
              </a:rPr>
              <a:t>x</a:t>
            </a:r>
            <a:r>
              <a:rPr lang="en-US" sz="2400" dirty="0"/>
              <a:t>, by having an adversary give me an arbitrary </a:t>
            </a:r>
            <a:r>
              <a:rPr lang="en-US" sz="2400" dirty="0">
                <a:solidFill>
                  <a:srgbClr val="FFC000"/>
                </a:solidFill>
              </a:rPr>
              <a:t>x</a:t>
            </a:r>
            <a:r>
              <a:rPr lang="en-US" sz="2400" dirty="0"/>
              <a:t>.</a:t>
            </a:r>
          </a:p>
          <a:p>
            <a:pPr marL="1200150" lvl="1" indent="-457200">
              <a:buFont typeface="Arial" panose="020B0604020202020204" pitchFamily="34" charset="0"/>
              <a:buChar char="•"/>
              <a:defRPr/>
            </a:pPr>
            <a:r>
              <a:rPr lang="en-US" sz="2400" dirty="0"/>
              <a:t>I prove </a:t>
            </a:r>
            <a:r>
              <a:rPr lang="en-US" altLang="en-US" sz="2400" dirty="0">
                <a:solidFill>
                  <a:srgbClr val="FFC000"/>
                </a:solidFill>
                <a:latin typeface="Symbol" pitchFamily="18" charset="2"/>
              </a:rPr>
              <a:t>$</a:t>
            </a:r>
            <a:r>
              <a:rPr lang="en-US" sz="2400" dirty="0">
                <a:solidFill>
                  <a:srgbClr val="FFC000"/>
                </a:solidFill>
              </a:rPr>
              <a:t>y</a:t>
            </a:r>
            <a:r>
              <a:rPr lang="en-US" sz="2400" dirty="0"/>
              <a:t>, by constructing a suitable </a:t>
            </a:r>
            <a:r>
              <a:rPr lang="en-US" sz="2400" dirty="0">
                <a:solidFill>
                  <a:srgbClr val="FFC000"/>
                </a:solidFill>
              </a:rPr>
              <a:t>y</a:t>
            </a:r>
            <a:r>
              <a:rPr lang="en-US" sz="2400" dirty="0"/>
              <a:t>.</a:t>
            </a:r>
          </a:p>
          <a:p>
            <a:pPr marL="1200150" lvl="1" indent="-457200">
              <a:buFont typeface="Arial" panose="020B0604020202020204" pitchFamily="34" charset="0"/>
              <a:buChar char="•"/>
              <a:defRPr/>
            </a:pPr>
            <a:r>
              <a:rPr lang="en-US" sz="2400" dirty="0"/>
              <a:t>I flip coins to get any randomly chosen objects.</a:t>
            </a:r>
          </a:p>
          <a:p>
            <a:pPr marL="1200150" lvl="1" indent="-457200">
              <a:buFont typeface="Arial" panose="020B0604020202020204" pitchFamily="34" charset="0"/>
              <a:buChar char="•"/>
              <a:defRPr/>
            </a:pPr>
            <a:r>
              <a:rPr lang="en-US" sz="2400" dirty="0"/>
              <a:t>And then proving the statement for these objects.</a:t>
            </a:r>
          </a:p>
          <a:p>
            <a:pPr marL="1200150" lvl="1" indent="-457200">
              <a:buFont typeface="Arial" panose="020B0604020202020204" pitchFamily="34" charset="0"/>
              <a:buChar char="•"/>
              <a:defRPr/>
            </a:pPr>
            <a:r>
              <a:rPr lang="en-US" sz="1400" dirty="0"/>
              <a:t>https://www.eecs.yorku.ca/~jeff/courses/1090/syllabus/1090-2-informal-understanding-proofs.pptx</a:t>
            </a:r>
            <a:endParaRPr kumimoji="0" lang="en-CA"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grpSp>
        <p:nvGrpSpPr>
          <p:cNvPr id="64" name="Group 14">
            <a:extLst>
              <a:ext uri="{FF2B5EF4-FFF2-40B4-BE49-F238E27FC236}">
                <a16:creationId xmlns:a16="http://schemas.microsoft.com/office/drawing/2014/main" id="{20097BDE-225D-45D4-B071-AECC67E2D7B7}"/>
              </a:ext>
            </a:extLst>
          </p:cNvPr>
          <p:cNvGrpSpPr>
            <a:grpSpLocks/>
          </p:cNvGrpSpPr>
          <p:nvPr/>
        </p:nvGrpSpPr>
        <p:grpSpPr bwMode="auto">
          <a:xfrm>
            <a:off x="78057" y="2001451"/>
            <a:ext cx="650875" cy="998034"/>
            <a:chOff x="3309" y="2976"/>
            <a:chExt cx="484" cy="1010"/>
          </a:xfrm>
        </p:grpSpPr>
        <p:sp>
          <p:nvSpPr>
            <p:cNvPr id="65" name="Freeform 15">
              <a:extLst>
                <a:ext uri="{FF2B5EF4-FFF2-40B4-BE49-F238E27FC236}">
                  <a16:creationId xmlns:a16="http://schemas.microsoft.com/office/drawing/2014/main" id="{50DCA317-A6E4-461D-8319-8331A7E5E839}"/>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68" name="Group 16">
              <a:extLst>
                <a:ext uri="{FF2B5EF4-FFF2-40B4-BE49-F238E27FC236}">
                  <a16:creationId xmlns:a16="http://schemas.microsoft.com/office/drawing/2014/main" id="{1122D29E-DCFC-4075-A3AB-45555CCFB806}"/>
                </a:ext>
              </a:extLst>
            </p:cNvPr>
            <p:cNvGrpSpPr>
              <a:grpSpLocks/>
            </p:cNvGrpSpPr>
            <p:nvPr/>
          </p:nvGrpSpPr>
          <p:grpSpPr bwMode="auto">
            <a:xfrm>
              <a:off x="3309" y="2976"/>
              <a:ext cx="339" cy="1010"/>
              <a:chOff x="240" y="2880"/>
              <a:chExt cx="339" cy="1010"/>
            </a:xfrm>
          </p:grpSpPr>
          <p:sp>
            <p:nvSpPr>
              <p:cNvPr id="69" name="Freeform 17">
                <a:extLst>
                  <a:ext uri="{FF2B5EF4-FFF2-40B4-BE49-F238E27FC236}">
                    <a16:creationId xmlns:a16="http://schemas.microsoft.com/office/drawing/2014/main" id="{B1A9617F-880A-4370-8ECB-C9AD83310A3C}"/>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0" name="Freeform 18">
                <a:extLst>
                  <a:ext uri="{FF2B5EF4-FFF2-40B4-BE49-F238E27FC236}">
                    <a16:creationId xmlns:a16="http://schemas.microsoft.com/office/drawing/2014/main" id="{296D7C08-7DBE-42CF-AD5D-E335BF581D2A}"/>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1" name="Freeform 19">
                <a:extLst>
                  <a:ext uri="{FF2B5EF4-FFF2-40B4-BE49-F238E27FC236}">
                    <a16:creationId xmlns:a16="http://schemas.microsoft.com/office/drawing/2014/main" id="{CDBBFF07-ABCF-4B6D-BC5E-03D651467113}"/>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2" name="Freeform 20">
                <a:extLst>
                  <a:ext uri="{FF2B5EF4-FFF2-40B4-BE49-F238E27FC236}">
                    <a16:creationId xmlns:a16="http://schemas.microsoft.com/office/drawing/2014/main" id="{FFA6BA3D-8129-4E47-A19C-C293E0DD4242}"/>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3" name="Freeform 21">
                <a:extLst>
                  <a:ext uri="{FF2B5EF4-FFF2-40B4-BE49-F238E27FC236}">
                    <a16:creationId xmlns:a16="http://schemas.microsoft.com/office/drawing/2014/main" id="{43A5079C-4987-40BA-A887-A636DC887988}"/>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4" name="Freeform 22">
                <a:extLst>
                  <a:ext uri="{FF2B5EF4-FFF2-40B4-BE49-F238E27FC236}">
                    <a16:creationId xmlns:a16="http://schemas.microsoft.com/office/drawing/2014/main" id="{FBAE6687-20F7-4EB8-9A3F-9AD9F0F1C0C9}"/>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5" name="Freeform 23">
                <a:extLst>
                  <a:ext uri="{FF2B5EF4-FFF2-40B4-BE49-F238E27FC236}">
                    <a16:creationId xmlns:a16="http://schemas.microsoft.com/office/drawing/2014/main" id="{5815FB13-C48B-441E-9683-03AF76A7F2D7}"/>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6" name="Oval 24">
                <a:extLst>
                  <a:ext uri="{FF2B5EF4-FFF2-40B4-BE49-F238E27FC236}">
                    <a16:creationId xmlns:a16="http://schemas.microsoft.com/office/drawing/2014/main" id="{10E14D11-1740-427B-B0CD-9C5ED3F333B3}"/>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7" name="Oval 25">
                <a:extLst>
                  <a:ext uri="{FF2B5EF4-FFF2-40B4-BE49-F238E27FC236}">
                    <a16:creationId xmlns:a16="http://schemas.microsoft.com/office/drawing/2014/main" id="{2D38DEBE-683D-4B40-A33A-CF77A2F5142E}"/>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8" name="Oval 26">
                <a:extLst>
                  <a:ext uri="{FF2B5EF4-FFF2-40B4-BE49-F238E27FC236}">
                    <a16:creationId xmlns:a16="http://schemas.microsoft.com/office/drawing/2014/main" id="{76FF25E8-D641-4C38-B5B8-0BBF55E24872}"/>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9" name="Oval 27">
                <a:extLst>
                  <a:ext uri="{FF2B5EF4-FFF2-40B4-BE49-F238E27FC236}">
                    <a16:creationId xmlns:a16="http://schemas.microsoft.com/office/drawing/2014/main" id="{2020B2D8-2602-4A63-967A-95F81BD955DF}"/>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0" name="Oval 28">
                <a:extLst>
                  <a:ext uri="{FF2B5EF4-FFF2-40B4-BE49-F238E27FC236}">
                    <a16:creationId xmlns:a16="http://schemas.microsoft.com/office/drawing/2014/main" id="{9ECD0A61-8906-43EB-8B72-2A727AFBBB5E}"/>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1" name="Oval 29">
                <a:extLst>
                  <a:ext uri="{FF2B5EF4-FFF2-40B4-BE49-F238E27FC236}">
                    <a16:creationId xmlns:a16="http://schemas.microsoft.com/office/drawing/2014/main" id="{1B3B79F5-E728-47AA-A5A3-8DC7B406968B}"/>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spTree>
    <p:extLst>
      <p:ext uri="{BB962C8B-B14F-4D97-AF65-F5344CB8AC3E}">
        <p14:creationId xmlns:p14="http://schemas.microsoft.com/office/powerpoint/2010/main" val="189143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anim calcmode="lin" valueType="num">
                                      <p:cBhvr additive="base">
                                        <p:cTn id="7"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anim calcmode="lin" valueType="num">
                                      <p:cBhvr additive="base">
                                        <p:cTn id="11"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
                                            <p:txEl>
                                              <p:pRg st="3" end="3"/>
                                            </p:txEl>
                                          </p:spTgt>
                                        </p:tgtEl>
                                        <p:attrNameLst>
                                          <p:attrName>style.visibility</p:attrName>
                                        </p:attrNameLst>
                                      </p:cBhvr>
                                      <p:to>
                                        <p:strVal val="visible"/>
                                      </p:to>
                                    </p:set>
                                    <p:anim calcmode="lin" valueType="num">
                                      <p:cBhvr additive="base">
                                        <p:cTn id="17" dur="500" fill="hold"/>
                                        <p:tgtEl>
                                          <p:spTgt spid="36">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 calcmode="lin" valueType="num">
                                      <p:cBhvr additive="base">
                                        <p:cTn id="27" dur="500" fill="hold"/>
                                        <p:tgtEl>
                                          <p:spTgt spid="3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0-#ppt_w/2"/>
                                          </p:val>
                                        </p:tav>
                                        <p:tav tm="100000">
                                          <p:val>
                                            <p:strVal val="#ppt_x"/>
                                          </p:val>
                                        </p:tav>
                                      </p:tavLst>
                                    </p:anim>
                                    <p:anim calcmode="lin" valueType="num">
                                      <p:cBhvr additive="base">
                                        <p:cTn id="32"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xEl>
                                              <p:pRg st="5" end="5"/>
                                            </p:txEl>
                                          </p:spTgt>
                                        </p:tgtEl>
                                        <p:attrNameLst>
                                          <p:attrName>style.visibility</p:attrName>
                                        </p:attrNameLst>
                                      </p:cBhvr>
                                      <p:to>
                                        <p:strVal val="visible"/>
                                      </p:to>
                                    </p:set>
                                    <p:anim calcmode="lin" valueType="num">
                                      <p:cBhvr additive="base">
                                        <p:cTn id="37" dur="500" fill="hold"/>
                                        <p:tgtEl>
                                          <p:spTgt spid="3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6">
                                            <p:txEl>
                                              <p:pRg st="6" end="6"/>
                                            </p:txEl>
                                          </p:spTgt>
                                        </p:tgtEl>
                                        <p:attrNameLst>
                                          <p:attrName>style.visibility</p:attrName>
                                        </p:attrNameLst>
                                      </p:cBhvr>
                                      <p:to>
                                        <p:strVal val="visible"/>
                                      </p:to>
                                    </p:set>
                                    <p:anim calcmode="lin" valueType="num">
                                      <p:cBhvr additive="base">
                                        <p:cTn id="47" dur="500" fill="hold"/>
                                        <p:tgtEl>
                                          <p:spTgt spid="36">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6">
                                            <p:txEl>
                                              <p:pRg st="7" end="7"/>
                                            </p:txEl>
                                          </p:spTgt>
                                        </p:tgtEl>
                                        <p:attrNameLst>
                                          <p:attrName>style.visibility</p:attrName>
                                        </p:attrNameLst>
                                      </p:cBhvr>
                                      <p:to>
                                        <p:strVal val="visible"/>
                                      </p:to>
                                    </p:set>
                                    <p:anim calcmode="lin" valueType="num">
                                      <p:cBhvr additive="base">
                                        <p:cTn id="53" dur="500" fill="hold"/>
                                        <p:tgtEl>
                                          <p:spTgt spid="36">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Image result for dice">
            <a:extLst>
              <a:ext uri="{FF2B5EF4-FFF2-40B4-BE49-F238E27FC236}">
                <a16:creationId xmlns:a16="http://schemas.microsoft.com/office/drawing/2014/main" id="{99C1414D-4D09-4D7D-A320-F8C0BD73E5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4" y="2668453"/>
            <a:ext cx="760547" cy="760547"/>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14">
            <a:extLst>
              <a:ext uri="{FF2B5EF4-FFF2-40B4-BE49-F238E27FC236}">
                <a16:creationId xmlns:a16="http://schemas.microsoft.com/office/drawing/2014/main" id="{AD13093A-1972-4C3E-B70A-2BCEDB083FD5}"/>
              </a:ext>
            </a:extLst>
          </p:cNvPr>
          <p:cNvGrpSpPr>
            <a:grpSpLocks/>
          </p:cNvGrpSpPr>
          <p:nvPr/>
        </p:nvGrpSpPr>
        <p:grpSpPr bwMode="auto">
          <a:xfrm>
            <a:off x="78057" y="2001451"/>
            <a:ext cx="650875" cy="998034"/>
            <a:chOff x="3309" y="2976"/>
            <a:chExt cx="484" cy="1010"/>
          </a:xfrm>
        </p:grpSpPr>
        <p:sp>
          <p:nvSpPr>
            <p:cNvPr id="46" name="Freeform 15">
              <a:extLst>
                <a:ext uri="{FF2B5EF4-FFF2-40B4-BE49-F238E27FC236}">
                  <a16:creationId xmlns:a16="http://schemas.microsoft.com/office/drawing/2014/main" id="{BA427008-18DF-4D9B-8A6D-DF9515E1F179}"/>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47" name="Group 16">
              <a:extLst>
                <a:ext uri="{FF2B5EF4-FFF2-40B4-BE49-F238E27FC236}">
                  <a16:creationId xmlns:a16="http://schemas.microsoft.com/office/drawing/2014/main" id="{F2CDFF0E-6B4A-4C13-9063-80B4AC8E161A}"/>
                </a:ext>
              </a:extLst>
            </p:cNvPr>
            <p:cNvGrpSpPr>
              <a:grpSpLocks/>
            </p:cNvGrpSpPr>
            <p:nvPr/>
          </p:nvGrpSpPr>
          <p:grpSpPr bwMode="auto">
            <a:xfrm>
              <a:off x="3309" y="2976"/>
              <a:ext cx="339" cy="1010"/>
              <a:chOff x="240" y="2880"/>
              <a:chExt cx="339" cy="1010"/>
            </a:xfrm>
          </p:grpSpPr>
          <p:sp>
            <p:nvSpPr>
              <p:cNvPr id="48" name="Freeform 17">
                <a:extLst>
                  <a:ext uri="{FF2B5EF4-FFF2-40B4-BE49-F238E27FC236}">
                    <a16:creationId xmlns:a16="http://schemas.microsoft.com/office/drawing/2014/main" id="{45C75C90-1526-4DC2-B7F7-CEE7F0592513}"/>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49" name="Freeform 18">
                <a:extLst>
                  <a:ext uri="{FF2B5EF4-FFF2-40B4-BE49-F238E27FC236}">
                    <a16:creationId xmlns:a16="http://schemas.microsoft.com/office/drawing/2014/main" id="{DF9D9F16-8A33-446E-8F2D-8DC2D61DDB7A}"/>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50" name="Freeform 19">
                <a:extLst>
                  <a:ext uri="{FF2B5EF4-FFF2-40B4-BE49-F238E27FC236}">
                    <a16:creationId xmlns:a16="http://schemas.microsoft.com/office/drawing/2014/main" id="{B39D6661-D536-435D-91A3-09A6D1956E53}"/>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51" name="Freeform 20">
                <a:extLst>
                  <a:ext uri="{FF2B5EF4-FFF2-40B4-BE49-F238E27FC236}">
                    <a16:creationId xmlns:a16="http://schemas.microsoft.com/office/drawing/2014/main" id="{05E0C81A-CD53-47BD-8040-C8C6A08AD9B2}"/>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52" name="Freeform 21">
                <a:extLst>
                  <a:ext uri="{FF2B5EF4-FFF2-40B4-BE49-F238E27FC236}">
                    <a16:creationId xmlns:a16="http://schemas.microsoft.com/office/drawing/2014/main" id="{3C75DE20-4053-4EA7-B133-1FDA15549539}"/>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53" name="Freeform 22">
                <a:extLst>
                  <a:ext uri="{FF2B5EF4-FFF2-40B4-BE49-F238E27FC236}">
                    <a16:creationId xmlns:a16="http://schemas.microsoft.com/office/drawing/2014/main" id="{1606D21B-4F7A-44F5-9631-00CE13DAC164}"/>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54" name="Freeform 23">
                <a:extLst>
                  <a:ext uri="{FF2B5EF4-FFF2-40B4-BE49-F238E27FC236}">
                    <a16:creationId xmlns:a16="http://schemas.microsoft.com/office/drawing/2014/main" id="{E19A0F73-4BBF-4718-AA5D-3C2E2FBE7CA8}"/>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55" name="Oval 24">
                <a:extLst>
                  <a:ext uri="{FF2B5EF4-FFF2-40B4-BE49-F238E27FC236}">
                    <a16:creationId xmlns:a16="http://schemas.microsoft.com/office/drawing/2014/main" id="{D5C4FF38-CB50-432D-AF18-31F639997977}"/>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56" name="Oval 25">
                <a:extLst>
                  <a:ext uri="{FF2B5EF4-FFF2-40B4-BE49-F238E27FC236}">
                    <a16:creationId xmlns:a16="http://schemas.microsoft.com/office/drawing/2014/main" id="{C0665ADD-4BF1-41B6-8E40-3CBA7818162D}"/>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57" name="Oval 26">
                <a:extLst>
                  <a:ext uri="{FF2B5EF4-FFF2-40B4-BE49-F238E27FC236}">
                    <a16:creationId xmlns:a16="http://schemas.microsoft.com/office/drawing/2014/main" id="{1942F0B5-15CE-4930-927F-19B6A823E5F3}"/>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58" name="Oval 27">
                <a:extLst>
                  <a:ext uri="{FF2B5EF4-FFF2-40B4-BE49-F238E27FC236}">
                    <a16:creationId xmlns:a16="http://schemas.microsoft.com/office/drawing/2014/main" id="{5462B652-268A-4ADD-9AF5-AF6733CAC1D4}"/>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59" name="Oval 28">
                <a:extLst>
                  <a:ext uri="{FF2B5EF4-FFF2-40B4-BE49-F238E27FC236}">
                    <a16:creationId xmlns:a16="http://schemas.microsoft.com/office/drawing/2014/main" id="{AD30F7CB-A587-4908-B968-3053FBD119EC}"/>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60" name="Oval 29">
                <a:extLst>
                  <a:ext uri="{FF2B5EF4-FFF2-40B4-BE49-F238E27FC236}">
                    <a16:creationId xmlns:a16="http://schemas.microsoft.com/office/drawing/2014/main" id="{A3E65072-81D9-4BED-9FDB-522ED41E8BCF}"/>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sp>
        <p:nvSpPr>
          <p:cNvPr id="39" name="AutoShape 55">
            <a:extLst>
              <a:ext uri="{FF2B5EF4-FFF2-40B4-BE49-F238E27FC236}">
                <a16:creationId xmlns:a16="http://schemas.microsoft.com/office/drawing/2014/main" id="{CA65E120-81B6-4F70-B8E2-BBD672736F63}"/>
              </a:ext>
            </a:extLst>
          </p:cNvPr>
          <p:cNvSpPr>
            <a:spLocks noChangeArrowheads="1"/>
          </p:cNvSpPr>
          <p:nvPr/>
        </p:nvSpPr>
        <p:spPr bwMode="auto">
          <a:xfrm>
            <a:off x="609600" y="1487507"/>
            <a:ext cx="7830383" cy="5000624"/>
          </a:xfrm>
          <a:prstGeom prst="wedgeRoundRectCallout">
            <a:avLst>
              <a:gd name="adj1" fmla="val 53051"/>
              <a:gd name="adj2" fmla="val -35594"/>
              <a:gd name="adj3" fmla="val 16667"/>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As an adversary:</a:t>
            </a:r>
          </a:p>
          <a:p>
            <a:pPr marL="342900" indent="-342900" defTabSz="685800" eaLnBrk="1" fontAlgn="auto" hangingPunct="1">
              <a:spcBef>
                <a:spcPct val="0"/>
              </a:spcBef>
              <a:spcAft>
                <a:spcPts val="0"/>
              </a:spcAft>
            </a:pPr>
            <a:r>
              <a:rPr lang="en-US" sz="2400" dirty="0"/>
              <a:t>I chooses some worst-case distribution </a:t>
            </a:r>
            <a:r>
              <a:rPr lang="en-US" sz="2400" dirty="0">
                <a:solidFill>
                  <a:srgbClr val="FF00FF"/>
                </a:solidFill>
              </a:rPr>
              <a:t>U</a:t>
            </a:r>
            <a:r>
              <a:rPr lang="en-US" sz="2400" dirty="0"/>
              <a:t> on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sz="2400" dirty="0"/>
              <a:t> pairs</a:t>
            </a:r>
          </a:p>
          <a:p>
            <a:pPr defTabSz="685800" eaLnBrk="1" fontAlgn="auto" hangingPunct="1">
              <a:spcBef>
                <a:spcPct val="0"/>
              </a:spcBef>
              <a:spcAft>
                <a:spcPts val="0"/>
              </a:spcAft>
              <a:buNone/>
            </a:pPr>
            <a:r>
              <a:rPr lang="en-US" sz="2400" dirty="0"/>
              <a:t>      that the universe provides.</a:t>
            </a:r>
          </a:p>
          <a:p>
            <a:pPr marL="342900" indent="-342900" defTabSz="685800" eaLnBrk="1" fontAlgn="auto" hangingPunct="1">
              <a:spcBef>
                <a:spcPct val="0"/>
              </a:spcBef>
              <a:spcAft>
                <a:spcPts val="0"/>
              </a:spcAft>
            </a:pPr>
            <a:r>
              <a:rPr lang="en-US" sz="2400" dirty="0"/>
              <a:t>Here </a:t>
            </a:r>
            <a:r>
              <a:rPr lang="en-US" sz="2400" dirty="0">
                <a:solidFill>
                  <a:srgbClr val="FF00FF"/>
                </a:solidFill>
              </a:rPr>
              <a:t>x</a:t>
            </a:r>
            <a:r>
              <a:rPr lang="en-US" sz="2400" dirty="0"/>
              <a:t> is say an image of a cat </a:t>
            </a:r>
            <a:br>
              <a:rPr lang="en-US" sz="2400" dirty="0"/>
            </a:br>
            <a:r>
              <a:rPr lang="en-US" sz="2400" dirty="0"/>
              <a:t>  and </a:t>
            </a:r>
            <a:r>
              <a:rPr lang="en-US" sz="2400" dirty="0">
                <a:solidFill>
                  <a:srgbClr val="FF00FF"/>
                </a:solidFill>
              </a:rPr>
              <a:t>y</a:t>
            </a:r>
            <a:r>
              <a:rPr lang="en-US" sz="2400" dirty="0"/>
              <a:t> is the label that it is a "cat".</a:t>
            </a:r>
          </a:p>
          <a:p>
            <a:pPr marL="342900" indent="-342900" defTabSz="685800" eaLnBrk="1" fontAlgn="auto" hangingPunct="1">
              <a:spcBef>
                <a:spcPct val="0"/>
              </a:spcBef>
              <a:spcAft>
                <a:spcPts val="0"/>
              </a:spcAft>
            </a:pPr>
            <a:r>
              <a:rPr lang="en-US" sz="2400" dirty="0">
                <a:solidFill>
                  <a:srgbClr val="FF00FF"/>
                </a:solidFill>
              </a:rPr>
              <a:t>U</a:t>
            </a:r>
            <a:r>
              <a:rPr lang="en-US" sz="2400" dirty="0"/>
              <a:t> is a black box like a vending machine.</a:t>
            </a:r>
          </a:p>
          <a:p>
            <a:pPr marL="1085850" lvl="1" indent="-342900" defTabSz="685800" eaLnBrk="1" fontAlgn="auto" hangingPunct="1">
              <a:spcBef>
                <a:spcPct val="0"/>
              </a:spcBef>
              <a:spcAft>
                <a:spcPts val="0"/>
              </a:spcAft>
            </a:pPr>
            <a:r>
              <a:rPr lang="en-US" sz="2400" dirty="0"/>
              <a:t>When you put in a quarter and push the button </a:t>
            </a:r>
            <a:br>
              <a:rPr lang="en-US" sz="2400" dirty="0"/>
            </a:br>
            <a:r>
              <a:rPr lang="en-US" sz="2400" dirty="0"/>
              <a:t>it gives you a random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sz="2400" dirty="0"/>
              <a:t> pair.</a:t>
            </a:r>
          </a:p>
          <a:p>
            <a:pPr marL="1085850" lvl="1" indent="-342900" defTabSz="685800" eaLnBrk="1" fontAlgn="auto" hangingPunct="1">
              <a:spcBef>
                <a:spcPct val="0"/>
              </a:spcBef>
              <a:spcAft>
                <a:spcPts val="0"/>
              </a:spcAft>
            </a:pPr>
            <a:r>
              <a:rPr lang="en-US" sz="2400" dirty="0"/>
              <a:t>The adversary chooses for each possible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endParaRPr lang="en-US" altLang="en-US" sz="2400" dirty="0">
              <a:solidFill>
                <a:srgbClr val="FFC000"/>
              </a:solidFill>
              <a:latin typeface="Times New Roman"/>
              <a:cs typeface="Times New Roman" panose="02020603050405020304" pitchFamily="18" charset="0"/>
              <a:sym typeface="Symbol" panose="05050102010706020507" pitchFamily="18" charset="2"/>
            </a:endParaRPr>
          </a:p>
          <a:p>
            <a:pPr lvl="1" indent="0" defTabSz="685800" eaLnBrk="1" fontAlgn="auto" hangingPunct="1">
              <a:spcBef>
                <a:spcPct val="0"/>
              </a:spcBef>
              <a:spcAft>
                <a:spcPts val="0"/>
              </a:spcAft>
              <a:buNone/>
            </a:pP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altLang="en-US" sz="2400" dirty="0">
                <a:sym typeface="Symbol" panose="05050102010706020507" pitchFamily="18" charset="2"/>
              </a:rPr>
              <a:t> </a:t>
            </a:r>
            <a:r>
              <a:rPr lang="en-US" sz="2400" dirty="0"/>
              <a:t>a real number </a:t>
            </a:r>
            <a:r>
              <a:rPr lang="en-US" sz="2400" dirty="0">
                <a:solidFill>
                  <a:srgbClr val="FF00FF"/>
                </a:solidFill>
              </a:rPr>
              <a:t>p</a:t>
            </a:r>
            <a:r>
              <a:rPr lang="el-GR" altLang="en-US" sz="2400"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baseline="-25000" dirty="0">
                <a:solidFill>
                  <a:srgbClr val="FF00FF"/>
                </a:solidFill>
                <a:latin typeface="Times New Roman"/>
                <a:cs typeface="Times New Roman" panose="02020603050405020304" pitchFamily="18" charset="0"/>
                <a:sym typeface="Symbol" panose="05050102010706020507" pitchFamily="18" charset="2"/>
              </a:rPr>
              <a:t>x,y</a:t>
            </a:r>
            <a:r>
              <a:rPr lang="el-GR" altLang="en-US" sz="2400" baseline="-25000" dirty="0">
                <a:solidFill>
                  <a:srgbClr val="FF00FF"/>
                </a:solidFill>
                <a:latin typeface="Times New Roman"/>
                <a:cs typeface="Times New Roman" panose="02020603050405020304" pitchFamily="18" charset="0"/>
                <a:sym typeface="Symbol" panose="05050102010706020507" pitchFamily="18" charset="2"/>
              </a:rPr>
              <a:t></a:t>
            </a:r>
            <a:r>
              <a:rPr lang="en-US" sz="2400" dirty="0"/>
              <a:t>.</a:t>
            </a:r>
          </a:p>
          <a:p>
            <a:pPr lvl="1" indent="0" defTabSz="685800" eaLnBrk="1" fontAlgn="auto" hangingPunct="1">
              <a:spcBef>
                <a:spcPct val="0"/>
              </a:spcBef>
              <a:spcAft>
                <a:spcPts val="0"/>
              </a:spcAft>
              <a:buNone/>
            </a:pPr>
            <a:r>
              <a:rPr lang="en-US" sz="2400" dirty="0"/>
              <a:t>      giving the probability </a:t>
            </a:r>
            <a:r>
              <a:rPr lang="en-US" sz="2400" dirty="0" err="1">
                <a:solidFill>
                  <a:srgbClr val="FF00FF"/>
                </a:solidFill>
              </a:rPr>
              <a:t>Pr</a:t>
            </a:r>
            <a:r>
              <a:rPr lang="en-US" sz="2400" dirty="0">
                <a:solidFill>
                  <a:srgbClr val="FF00FF"/>
                </a:solidFill>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sz="2400" dirty="0">
                <a:solidFill>
                  <a:srgbClr val="FFC000"/>
                </a:solidFill>
              </a:rPr>
              <a:t>)</a:t>
            </a:r>
            <a:r>
              <a:rPr lang="en-US" sz="2400" dirty="0"/>
              <a:t>.</a:t>
            </a:r>
            <a:endParaRPr kumimoji="0" lang="en-US" altLang="en-US" sz="2400" b="0" i="0" u="none" strike="noStrike" kern="0" cap="none" spc="0" normalizeH="0" baseline="0" noProof="0" dirty="0">
              <a:ln>
                <a:noFill/>
              </a:ln>
              <a:solidFill>
                <a:srgbClr val="FFFFFF"/>
              </a:solidFill>
              <a:effectLst/>
              <a:uLnTx/>
              <a:uFillTx/>
              <a:cs typeface="+mn-cs"/>
            </a:endParaRPr>
          </a:p>
        </p:txBody>
      </p:sp>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885B875B-1F86-4FEF-8097-2344193549E6}"/>
              </a:ext>
            </a:extLst>
          </p:cNvPr>
          <p:cNvSpPr txBox="1"/>
          <p:nvPr/>
        </p:nvSpPr>
        <p:spPr bwMode="auto">
          <a:xfrm>
            <a:off x="7924800" y="4872335"/>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sp>
        <p:nvSpPr>
          <p:cNvPr id="42" name="TextBox 41">
            <a:extLst>
              <a:ext uri="{FF2B5EF4-FFF2-40B4-BE49-F238E27FC236}">
                <a16:creationId xmlns:a16="http://schemas.microsoft.com/office/drawing/2014/main" id="{F4AEC7EF-25E4-45BA-8C9A-C84CA4A6AA64}"/>
              </a:ext>
            </a:extLst>
          </p:cNvPr>
          <p:cNvSpPr txBox="1"/>
          <p:nvPr/>
        </p:nvSpPr>
        <p:spPr bwMode="auto">
          <a:xfrm>
            <a:off x="8629361" y="3528375"/>
            <a:ext cx="401781" cy="461665"/>
          </a:xfrm>
          <a:prstGeom prst="rect">
            <a:avLst/>
          </a:prstGeom>
          <a:solidFill>
            <a:schemeClr val="bg1"/>
          </a:solidFill>
          <a:ln>
            <a:solidFill>
              <a:schemeClr val="tx1"/>
            </a:solidFill>
          </a:ln>
        </p:spPr>
        <p:txBody>
          <a:bodyPr wrap="square">
            <a:spAutoFit/>
          </a:bodyPr>
          <a:lstStyle/>
          <a:p>
            <a:r>
              <a:rPr lang="en-US" altLang="en-US" sz="2400" dirty="0">
                <a:solidFill>
                  <a:srgbClr val="FF00FF"/>
                </a:solidFill>
                <a:latin typeface="Times New Roman"/>
                <a:cs typeface="Times New Roman" panose="02020603050405020304" pitchFamily="18" charset="0"/>
                <a:sym typeface="Symbol" panose="05050102010706020507" pitchFamily="18" charset="2"/>
              </a:rPr>
              <a:t>U</a:t>
            </a:r>
            <a:endParaRPr lang="en-GB" sz="2400" dirty="0">
              <a:solidFill>
                <a:srgbClr val="FF00FF"/>
              </a:solidFill>
            </a:endParaRPr>
          </a:p>
        </p:txBody>
      </p:sp>
    </p:spTree>
    <p:extLst>
      <p:ext uri="{BB962C8B-B14F-4D97-AF65-F5344CB8AC3E}">
        <p14:creationId xmlns:p14="http://schemas.microsoft.com/office/powerpoint/2010/main" val="6931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 calcmode="lin" valueType="num">
                                      <p:cBhvr additive="base">
                                        <p:cTn id="11"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anim calcmode="lin" valueType="num">
                                      <p:cBhvr additive="base">
                                        <p:cTn id="17" dur="500" fill="hold"/>
                                        <p:tgtEl>
                                          <p:spTgt spid="39">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9">
                                            <p:txEl>
                                              <p:pRg st="2" end="2"/>
                                            </p:txEl>
                                          </p:spTgt>
                                        </p:tgtEl>
                                        <p:attrNameLst>
                                          <p:attrName>style.visibility</p:attrName>
                                        </p:attrNameLst>
                                      </p:cBhvr>
                                      <p:to>
                                        <p:strVal val="visible"/>
                                      </p:to>
                                    </p:set>
                                    <p:anim calcmode="lin" valueType="num">
                                      <p:cBhvr additive="base">
                                        <p:cTn id="23" dur="500" fill="hold"/>
                                        <p:tgtEl>
                                          <p:spTgt spid="39">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9">
                                            <p:txEl>
                                              <p:pRg st="3" end="3"/>
                                            </p:txEl>
                                          </p:spTgt>
                                        </p:tgtEl>
                                        <p:attrNameLst>
                                          <p:attrName>style.visibility</p:attrName>
                                        </p:attrNameLst>
                                      </p:cBhvr>
                                      <p:to>
                                        <p:strVal val="visible"/>
                                      </p:to>
                                    </p:set>
                                    <p:anim calcmode="lin" valueType="num">
                                      <p:cBhvr additive="base">
                                        <p:cTn id="29" dur="500" fill="hold"/>
                                        <p:tgtEl>
                                          <p:spTgt spid="39">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9">
                                            <p:txEl>
                                              <p:pRg st="4" end="4"/>
                                            </p:txEl>
                                          </p:spTgt>
                                        </p:tgtEl>
                                        <p:attrNameLst>
                                          <p:attrName>style.visibility</p:attrName>
                                        </p:attrNameLst>
                                      </p:cBhvr>
                                      <p:to>
                                        <p:strVal val="visible"/>
                                      </p:to>
                                    </p:set>
                                    <p:anim calcmode="lin" valueType="num">
                                      <p:cBhvr additive="base">
                                        <p:cTn id="35" dur="500" fill="hold"/>
                                        <p:tgtEl>
                                          <p:spTgt spid="39">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9">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1+#ppt_w/2"/>
                                          </p:val>
                                        </p:tav>
                                        <p:tav tm="100000">
                                          <p:val>
                                            <p:strVal val="#ppt_x"/>
                                          </p:val>
                                        </p:tav>
                                      </p:tavLst>
                                    </p:anim>
                                    <p:anim calcmode="lin" valueType="num">
                                      <p:cBhvr additive="base">
                                        <p:cTn id="40" dur="500" fill="hold"/>
                                        <p:tgtEl>
                                          <p:spTgt spid="4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additive="base">
                                        <p:cTn id="43" dur="500" fill="hold"/>
                                        <p:tgtEl>
                                          <p:spTgt spid="2050"/>
                                        </p:tgtEl>
                                        <p:attrNameLst>
                                          <p:attrName>ppt_x</p:attrName>
                                        </p:attrNameLst>
                                      </p:cBhvr>
                                      <p:tavLst>
                                        <p:tav tm="0">
                                          <p:val>
                                            <p:strVal val="1+#ppt_w/2"/>
                                          </p:val>
                                        </p:tav>
                                        <p:tav tm="100000">
                                          <p:val>
                                            <p:strVal val="#ppt_x"/>
                                          </p:val>
                                        </p:tav>
                                      </p:tavLst>
                                    </p:anim>
                                    <p:anim calcmode="lin" valueType="num">
                                      <p:cBhvr additive="base">
                                        <p:cTn id="44" dur="500" fill="hold"/>
                                        <p:tgtEl>
                                          <p:spTgt spid="205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1+#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9">
                                            <p:txEl>
                                              <p:pRg st="5" end="5"/>
                                            </p:txEl>
                                          </p:spTgt>
                                        </p:tgtEl>
                                        <p:attrNameLst>
                                          <p:attrName>style.visibility</p:attrName>
                                        </p:attrNameLst>
                                      </p:cBhvr>
                                      <p:to>
                                        <p:strVal val="visible"/>
                                      </p:to>
                                    </p:set>
                                    <p:anim calcmode="lin" valueType="num">
                                      <p:cBhvr additive="base">
                                        <p:cTn id="53" dur="500" fill="hold"/>
                                        <p:tgtEl>
                                          <p:spTgt spid="39">
                                            <p:txEl>
                                              <p:pRg st="5" end="5"/>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9">
                                            <p:txEl>
                                              <p:pRg st="5" end="5"/>
                                            </p:txEl>
                                          </p:spTgt>
                                        </p:tgtEl>
                                        <p:attrNameLst>
                                          <p:attrName>ppt_y</p:attrName>
                                        </p:attrNameLst>
                                      </p:cBhvr>
                                      <p:tavLst>
                                        <p:tav tm="0">
                                          <p:val>
                                            <p:strVal val="#ppt_y"/>
                                          </p:val>
                                        </p:tav>
                                        <p:tav tm="100000">
                                          <p:val>
                                            <p:strVal val="#ppt_y"/>
                                          </p:val>
                                        </p:tav>
                                      </p:tavLst>
                                    </p:anim>
                                  </p:childTnLst>
                                </p:cTn>
                              </p:par>
                              <p:par>
                                <p:cTn id="55" presetID="42" presetClass="path" presetSubtype="0" accel="50000" decel="50000" fill="hold" grpId="1" nodeType="withEffect">
                                  <p:stCondLst>
                                    <p:cond delay="0"/>
                                  </p:stCondLst>
                                  <p:childTnLst>
                                    <p:animMotion origin="layout" path="M 2.5E-6 -1.48148E-6 L 0.01007 0.18935 " pathEditMode="relative" rAng="0" ptsTypes="AA">
                                      <p:cBhvr>
                                        <p:cTn id="56" dur="2000" fill="hold"/>
                                        <p:tgtEl>
                                          <p:spTgt spid="41"/>
                                        </p:tgtEl>
                                        <p:attrNameLst>
                                          <p:attrName>ppt_x</p:attrName>
                                          <p:attrName>ppt_y</p:attrName>
                                        </p:attrNameLst>
                                      </p:cBhvr>
                                      <p:rCtr x="503" y="9468"/>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9">
                                            <p:txEl>
                                              <p:pRg st="6" end="6"/>
                                            </p:txEl>
                                          </p:spTgt>
                                        </p:tgtEl>
                                        <p:attrNameLst>
                                          <p:attrName>style.visibility</p:attrName>
                                        </p:attrNameLst>
                                      </p:cBhvr>
                                      <p:to>
                                        <p:strVal val="visible"/>
                                      </p:to>
                                    </p:set>
                                    <p:anim calcmode="lin" valueType="num">
                                      <p:cBhvr additive="base">
                                        <p:cTn id="61" dur="500" fill="hold"/>
                                        <p:tgtEl>
                                          <p:spTgt spid="39">
                                            <p:txEl>
                                              <p:pRg st="6" end="6"/>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39">
                                            <p:txEl>
                                              <p:pRg st="7" end="7"/>
                                            </p:txEl>
                                          </p:spTgt>
                                        </p:tgtEl>
                                        <p:attrNameLst>
                                          <p:attrName>style.visibility</p:attrName>
                                        </p:attrNameLst>
                                      </p:cBhvr>
                                      <p:to>
                                        <p:strVal val="visible"/>
                                      </p:to>
                                    </p:set>
                                    <p:anim calcmode="lin" valueType="num">
                                      <p:cBhvr additive="base">
                                        <p:cTn id="67" dur="500" fill="hold"/>
                                        <p:tgtEl>
                                          <p:spTgt spid="39">
                                            <p:txEl>
                                              <p:pRg st="7" end="7"/>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39">
                                            <p:txEl>
                                              <p:pRg st="8" end="8"/>
                                            </p:txEl>
                                          </p:spTgt>
                                        </p:tgtEl>
                                        <p:attrNameLst>
                                          <p:attrName>style.visibility</p:attrName>
                                        </p:attrNameLst>
                                      </p:cBhvr>
                                      <p:to>
                                        <p:strVal val="visible"/>
                                      </p:to>
                                    </p:set>
                                    <p:anim calcmode="lin" valueType="num">
                                      <p:cBhvr additive="base">
                                        <p:cTn id="73" dur="500" fill="hold"/>
                                        <p:tgtEl>
                                          <p:spTgt spid="39">
                                            <p:txEl>
                                              <p:pRg st="8" end="8"/>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p:bldP spid="41" grpId="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AutoShape 55">
                <a:extLst>
                  <a:ext uri="{FF2B5EF4-FFF2-40B4-BE49-F238E27FC236}">
                    <a16:creationId xmlns:a16="http://schemas.microsoft.com/office/drawing/2014/main" id="{67098347-A965-41AF-9B78-7804869FA453}"/>
                  </a:ext>
                </a:extLst>
              </p:cNvPr>
              <p:cNvSpPr>
                <a:spLocks noChangeArrowheads="1"/>
              </p:cNvSpPr>
              <p:nvPr/>
            </p:nvSpPr>
            <p:spPr bwMode="auto">
              <a:xfrm>
                <a:off x="827716" y="3916789"/>
                <a:ext cx="6459774" cy="2825627"/>
              </a:xfrm>
              <a:prstGeom prst="wedgeRoundRectCallout">
                <a:avLst>
                  <a:gd name="adj1" fmla="val -52596"/>
                  <a:gd name="adj2" fmla="val -41327"/>
                  <a:gd name="adj3" fmla="val 16667"/>
                </a:avLst>
              </a:prstGeom>
              <a:noFill/>
              <a:ln w="12700">
                <a:solidFill>
                  <a:srgbClr val="00FFFF"/>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defTabSz="685800" eaLnBrk="1" fontAlgn="auto" hangingPunct="1">
                  <a:spcBef>
                    <a:spcPct val="0"/>
                  </a:spcBef>
                  <a:spcAft>
                    <a:spcPts val="0"/>
                  </a:spcAft>
                </a:pPr>
                <a:r>
                  <a:rPr lang="en-US" altLang="en-US" sz="2400" kern="0" dirty="0">
                    <a:solidFill>
                      <a:srgbClr val="FFFFFF"/>
                    </a:solidFill>
                    <a:cs typeface="+mn-cs"/>
                  </a:rPr>
                  <a:t>Restricting </a:t>
                </a:r>
                <a:r>
                  <a:rPr lang="en-US" altLang="en-US" sz="2400" i="1" kern="0" dirty="0">
                    <a:solidFill>
                      <a:srgbClr val="66FF33"/>
                    </a:solidFill>
                    <a:cs typeface="+mn-cs"/>
                  </a:rPr>
                  <a:t>m</a:t>
                </a:r>
                <a:r>
                  <a:rPr lang="en-US" altLang="en-US" sz="2400" kern="0" dirty="0">
                    <a:solidFill>
                      <a:srgbClr val="FFFFFF"/>
                    </a:solidFill>
                    <a:cs typeface="+mn-cs"/>
                  </a:rPr>
                  <a:t>, restricts </a:t>
                </a:r>
                <a:r>
                  <a:rPr lang="en-CA" altLang="en-US" sz="2400" dirty="0">
                    <a:solidFill>
                      <a:srgbClr val="FFFFFF"/>
                    </a:solidFill>
                    <a:cs typeface="Times New Roman" panose="02020603050405020304" pitchFamily="18" charset="0"/>
                    <a:sym typeface="Symbol" panose="05050102010706020507" pitchFamily="18" charset="2"/>
                  </a:rPr>
                  <a:t>the complexity </a:t>
                </a:r>
                <a:br>
                  <a:rPr lang="en-CA" altLang="en-US" sz="2400" dirty="0">
                    <a:solidFill>
                      <a:srgbClr val="FFFFFF"/>
                    </a:solidFill>
                    <a:cs typeface="Times New Roman" panose="02020603050405020304" pitchFamily="18" charset="0"/>
                    <a:sym typeface="Symbol" panose="05050102010706020507" pitchFamily="18" charset="2"/>
                  </a:rPr>
                </a:br>
                <a:r>
                  <a:rPr lang="en-CA" altLang="en-US" sz="2400" dirty="0">
                    <a:solidFill>
                      <a:srgbClr val="FFFFFF"/>
                    </a:solidFill>
                    <a:cs typeface="Times New Roman" panose="02020603050405020304" pitchFamily="18" charset="0"/>
                    <a:sym typeface="Symbol" panose="05050102010706020507" pitchFamily="18" charset="2"/>
                  </a:rPr>
                  <a:t>      of the </a:t>
                </a:r>
                <a:r>
                  <a:rPr lang="en-CA" altLang="en-US" sz="2400" dirty="0">
                    <a:solidFill>
                      <a:srgbClr val="66FF33"/>
                    </a:solidFill>
                    <a:cs typeface="Times New Roman" panose="02020603050405020304" pitchFamily="18" charset="0"/>
                    <a:sym typeface="Symbol" panose="05050102010706020507" pitchFamily="18" charset="2"/>
                  </a:rPr>
                  <a:t>Machines {</a:t>
                </a:r>
                <a14:m>
                  <m:oMath xmlns:m="http://schemas.openxmlformats.org/officeDocument/2006/math">
                    <m:sSub>
                      <m:sSubPr>
                        <m:ctrlPr>
                          <a:rPr lang="en-US" altLang="en-US" sz="2400" i="1" dirty="0">
                            <a:solidFill>
                              <a:srgbClr val="66FF33"/>
                            </a:solidFill>
                            <a:latin typeface="Cambria Math" panose="02040503050406030204" pitchFamily="18" charset="0"/>
                            <a:sym typeface="Symbol" panose="05050102010706020507" pitchFamily="18" charset="2"/>
                          </a:rPr>
                        </m:ctrlPr>
                      </m:sSubPr>
                      <m:e>
                        <m:r>
                          <a:rPr lang="en-CA" altLang="en-US" sz="24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400" i="1" dirty="0">
                                <a:solidFill>
                                  <a:srgbClr val="66FF33"/>
                                </a:solidFill>
                                <a:latin typeface="Cambria Math" panose="02040503050406030204" pitchFamily="18" charset="0"/>
                                <a:sym typeface="Symbol" panose="05050102010706020507" pitchFamily="18" charset="2"/>
                              </a:rPr>
                            </m:ctrlPr>
                          </m:accPr>
                          <m:e>
                            <m:r>
                              <a:rPr lang="en-CA" altLang="en-US" sz="2400" i="1" dirty="0">
                                <a:solidFill>
                                  <a:srgbClr val="66FF33"/>
                                </a:solidFill>
                                <a:latin typeface="Cambria Math" panose="02040503050406030204" pitchFamily="18" charset="0"/>
                                <a:sym typeface="Symbol" panose="05050102010706020507" pitchFamily="18" charset="2"/>
                              </a:rPr>
                              <m:t>𝑤</m:t>
                            </m:r>
                          </m:e>
                        </m:acc>
                      </m:sub>
                    </m:sSub>
                  </m:oMath>
                </a14:m>
                <a:r>
                  <a:rPr lang="en-CA" altLang="en-US" sz="2400" dirty="0">
                    <a:solidFill>
                      <a:srgbClr val="66FF33"/>
                    </a:solidFill>
                    <a:cs typeface="Times New Roman" panose="02020603050405020304" pitchFamily="18" charset="0"/>
                    <a:sym typeface="Symbol" panose="05050102010706020507" pitchFamily="18" charset="2"/>
                  </a:rPr>
                  <a:t>}</a:t>
                </a:r>
              </a:p>
              <a:p>
                <a:pPr defTabSz="685800" eaLnBrk="1" fontAlgn="auto" hangingPunct="1">
                  <a:spcBef>
                    <a:spcPct val="0"/>
                  </a:spcBef>
                  <a:spcAft>
                    <a:spcPts val="0"/>
                  </a:spcAft>
                  <a:buNone/>
                </a:pPr>
                <a:r>
                  <a:rPr lang="en-CA" altLang="en-US" sz="2400" dirty="0">
                    <a:solidFill>
                      <a:srgbClr val="66FF33"/>
                    </a:solidFill>
                    <a:cs typeface="Times New Roman" panose="02020603050405020304" pitchFamily="18" charset="0"/>
                    <a:sym typeface="Symbol" panose="05050102010706020507" pitchFamily="18" charset="2"/>
                  </a:rPr>
                  <a:t>      </a:t>
                </a:r>
                <a:r>
                  <a:rPr lang="en-CA" altLang="en-US" sz="2400" dirty="0">
                    <a:cs typeface="Times New Roman" panose="02020603050405020304" pitchFamily="18" charset="0"/>
                    <a:sym typeface="Symbol" panose="05050102010706020507" pitchFamily="18" charset="2"/>
                  </a:rPr>
                  <a:t>so that it can’t just memorise </a:t>
                </a:r>
                <a:br>
                  <a:rPr lang="en-CA" altLang="en-US" sz="2400" dirty="0">
                    <a:cs typeface="Times New Roman" panose="02020603050405020304" pitchFamily="18" charset="0"/>
                    <a:sym typeface="Symbol" panose="05050102010706020507" pitchFamily="18" charset="2"/>
                  </a:rPr>
                </a:br>
                <a:r>
                  <a:rPr lang="en-CA" altLang="en-US" sz="2400" dirty="0">
                    <a:cs typeface="Times New Roman" panose="02020603050405020304" pitchFamily="18" charset="0"/>
                    <a:sym typeface="Symbol" panose="05050102010706020507" pitchFamily="18" charset="2"/>
                  </a:rPr>
                  <a:t>        all of the </a:t>
                </a:r>
                <a:r>
                  <a:rPr lang="en-CA" altLang="en-US" sz="2400" dirty="0">
                    <a:solidFill>
                      <a:srgbClr val="FF00FF"/>
                    </a:solidFill>
                    <a:cs typeface="Times New Roman" panose="02020603050405020304" pitchFamily="18" charset="0"/>
                    <a:sym typeface="Symbol" panose="05050102010706020507" pitchFamily="18" charset="2"/>
                  </a:rPr>
                  <a:t>answers </a:t>
                </a:r>
                <a:r>
                  <a:rPr lang="en-CA" altLang="en-US" sz="2400" i="1" dirty="0">
                    <a:solidFill>
                      <a:srgbClr val="FF00FF"/>
                    </a:solidFill>
                    <a:cs typeface="Times New Roman" panose="02020603050405020304" pitchFamily="18" charset="0"/>
                    <a:sym typeface="Symbol" panose="05050102010706020507" pitchFamily="18" charset="2"/>
                  </a:rPr>
                  <a:t>y</a:t>
                </a:r>
                <a:r>
                  <a:rPr lang="en-CA" altLang="en-US" sz="2400" dirty="0">
                    <a:cs typeface="Times New Roman" panose="02020603050405020304" pitchFamily="18" charset="0"/>
                    <a:sym typeface="Symbol" panose="05050102010706020507" pitchFamily="18" charset="2"/>
                  </a:rPr>
                  <a:t> in the </a:t>
                </a:r>
                <a:r>
                  <a:rPr lang="en-CA" altLang="en-US" sz="2400" dirty="0">
                    <a:solidFill>
                      <a:srgbClr val="FF00FF"/>
                    </a:solidFill>
                    <a:cs typeface="Times New Roman" panose="02020603050405020304" pitchFamily="18" charset="0"/>
                    <a:sym typeface="Symbol" panose="05050102010706020507" pitchFamily="18" charset="2"/>
                  </a:rPr>
                  <a:t>data set</a:t>
                </a:r>
                <a:r>
                  <a:rPr lang="en-CA" altLang="en-US" sz="2400" dirty="0">
                    <a:cs typeface="Times New Roman" panose="02020603050405020304" pitchFamily="18" charset="0"/>
                    <a:sym typeface="Symbol" panose="05050102010706020507" pitchFamily="18" charset="2"/>
                  </a:rPr>
                  <a:t>.</a:t>
                </a:r>
              </a:p>
              <a:p>
                <a:pPr defTabSz="685800" eaLnBrk="1" fontAlgn="auto" hangingPunct="1">
                  <a:spcBef>
                    <a:spcPct val="0"/>
                  </a:spcBef>
                  <a:spcAft>
                    <a:spcPts val="0"/>
                  </a:spcAft>
                  <a:buNone/>
                </a:pPr>
                <a:r>
                  <a:rPr lang="en-CA" altLang="en-US" sz="2400" dirty="0">
                    <a:cs typeface="Times New Roman" panose="02020603050405020304" pitchFamily="18" charset="0"/>
                    <a:sym typeface="Symbol" panose="05050102010706020507" pitchFamily="18" charset="2"/>
                  </a:rPr>
                  <a:t>     Which would cause </a:t>
                </a:r>
                <a:br>
                  <a:rPr lang="en-CA" altLang="en-US" sz="2400" dirty="0">
                    <a:cs typeface="Times New Roman" panose="02020603050405020304" pitchFamily="18" charset="0"/>
                    <a:sym typeface="Symbol" panose="05050102010706020507" pitchFamily="18" charset="2"/>
                  </a:rPr>
                </a:br>
                <a:r>
                  <a:rPr lang="en-CA" altLang="en-US" sz="2400" dirty="0">
                    <a:cs typeface="Times New Roman" panose="02020603050405020304" pitchFamily="18" charset="0"/>
                    <a:sym typeface="Symbol" panose="05050102010706020507" pitchFamily="18" charset="2"/>
                  </a:rPr>
                  <a:t>           </a:t>
                </a:r>
                <a:r>
                  <a:rPr lang="en-CA" altLang="en-US" sz="2400" dirty="0">
                    <a:solidFill>
                      <a:srgbClr val="FFFF00"/>
                    </a:solidFill>
                    <a:cs typeface="Times New Roman" panose="02020603050405020304" pitchFamily="18" charset="0"/>
                    <a:sym typeface="Symbol" panose="05050102010706020507" pitchFamily="18" charset="2"/>
                  </a:rPr>
                  <a:t>overfitting.</a:t>
                </a:r>
              </a:p>
            </p:txBody>
          </p:sp>
        </mc:Choice>
        <mc:Fallback xmlns="">
          <p:sp>
            <p:nvSpPr>
              <p:cNvPr id="151" name="AutoShape 55">
                <a:extLst>
                  <a:ext uri="{FF2B5EF4-FFF2-40B4-BE49-F238E27FC236}">
                    <a16:creationId xmlns:a16="http://schemas.microsoft.com/office/drawing/2014/main" id="{67098347-A965-41AF-9B78-7804869FA453}"/>
                  </a:ext>
                </a:extLst>
              </p:cNvPr>
              <p:cNvSpPr>
                <a:spLocks noRot="1" noChangeAspect="1" noMove="1" noResize="1" noEditPoints="1" noAdjustHandles="1" noChangeArrowheads="1" noChangeShapeType="1" noTextEdit="1"/>
              </p:cNvSpPr>
              <p:nvPr/>
            </p:nvSpPr>
            <p:spPr bwMode="auto">
              <a:xfrm>
                <a:off x="827716" y="3916789"/>
                <a:ext cx="6459774" cy="2825627"/>
              </a:xfrm>
              <a:prstGeom prst="wedgeRoundRectCallout">
                <a:avLst>
                  <a:gd name="adj1" fmla="val -52596"/>
                  <a:gd name="adj2" fmla="val -41327"/>
                  <a:gd name="adj3" fmla="val 16667"/>
                </a:avLst>
              </a:prstGeom>
              <a:blipFill>
                <a:blip r:embed="rId3"/>
                <a:stretch>
                  <a:fillRect/>
                </a:stretch>
              </a:blip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pic>
        <p:nvPicPr>
          <p:cNvPr id="146" name="Picture 2" descr="Image result for dice">
            <a:extLst>
              <a:ext uri="{FF2B5EF4-FFF2-40B4-BE49-F238E27FC236}">
                <a16:creationId xmlns:a16="http://schemas.microsoft.com/office/drawing/2014/main" id="{86129252-5F6D-49A9-B631-9DCAC491CC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74" y="2668453"/>
            <a:ext cx="760547" cy="760547"/>
          </a:xfrm>
          <a:prstGeom prst="rect">
            <a:avLst/>
          </a:prstGeom>
          <a:noFill/>
          <a:extLst>
            <a:ext uri="{909E8E84-426E-40DD-AFC4-6F175D3DCCD1}">
              <a14:hiddenFill xmlns:a14="http://schemas.microsoft.com/office/drawing/2010/main">
                <a:solidFill>
                  <a:srgbClr val="FFFFFF"/>
                </a:solidFill>
              </a14:hiddenFill>
            </a:ext>
          </a:extLst>
        </p:spPr>
      </p:pic>
      <p:grpSp>
        <p:nvGrpSpPr>
          <p:cNvPr id="130" name="Group 14">
            <a:extLst>
              <a:ext uri="{FF2B5EF4-FFF2-40B4-BE49-F238E27FC236}">
                <a16:creationId xmlns:a16="http://schemas.microsoft.com/office/drawing/2014/main" id="{06A31ECC-7985-48DE-B4A4-162B2D8B7C16}"/>
              </a:ext>
            </a:extLst>
          </p:cNvPr>
          <p:cNvGrpSpPr>
            <a:grpSpLocks/>
          </p:cNvGrpSpPr>
          <p:nvPr/>
        </p:nvGrpSpPr>
        <p:grpSpPr bwMode="auto">
          <a:xfrm>
            <a:off x="78057" y="2001451"/>
            <a:ext cx="650875" cy="998034"/>
            <a:chOff x="3309" y="2976"/>
            <a:chExt cx="484" cy="1010"/>
          </a:xfrm>
        </p:grpSpPr>
        <p:sp>
          <p:nvSpPr>
            <p:cNvPr id="131" name="Freeform 15">
              <a:extLst>
                <a:ext uri="{FF2B5EF4-FFF2-40B4-BE49-F238E27FC236}">
                  <a16:creationId xmlns:a16="http://schemas.microsoft.com/office/drawing/2014/main" id="{B5A9DBA9-11D3-4122-B9DD-0C716565C991}"/>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132" name="Group 16">
              <a:extLst>
                <a:ext uri="{FF2B5EF4-FFF2-40B4-BE49-F238E27FC236}">
                  <a16:creationId xmlns:a16="http://schemas.microsoft.com/office/drawing/2014/main" id="{6E0DB2AF-4E25-472C-874C-24D595EDAF8B}"/>
                </a:ext>
              </a:extLst>
            </p:cNvPr>
            <p:cNvGrpSpPr>
              <a:grpSpLocks/>
            </p:cNvGrpSpPr>
            <p:nvPr/>
          </p:nvGrpSpPr>
          <p:grpSpPr bwMode="auto">
            <a:xfrm>
              <a:off x="3309" y="2976"/>
              <a:ext cx="339" cy="1010"/>
              <a:chOff x="240" y="2880"/>
              <a:chExt cx="339" cy="1010"/>
            </a:xfrm>
          </p:grpSpPr>
          <p:sp>
            <p:nvSpPr>
              <p:cNvPr id="133" name="Freeform 17">
                <a:extLst>
                  <a:ext uri="{FF2B5EF4-FFF2-40B4-BE49-F238E27FC236}">
                    <a16:creationId xmlns:a16="http://schemas.microsoft.com/office/drawing/2014/main" id="{E71244AA-F76D-4CB0-85F6-CC8D12F9F25D}"/>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4" name="Freeform 18">
                <a:extLst>
                  <a:ext uri="{FF2B5EF4-FFF2-40B4-BE49-F238E27FC236}">
                    <a16:creationId xmlns:a16="http://schemas.microsoft.com/office/drawing/2014/main" id="{51A2CE89-3A15-41FF-9A4B-7098476CAE2B}"/>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5" name="Freeform 19">
                <a:extLst>
                  <a:ext uri="{FF2B5EF4-FFF2-40B4-BE49-F238E27FC236}">
                    <a16:creationId xmlns:a16="http://schemas.microsoft.com/office/drawing/2014/main" id="{A2BA303A-E61A-45E2-A21B-2AA5594ED9D0}"/>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6" name="Freeform 20">
                <a:extLst>
                  <a:ext uri="{FF2B5EF4-FFF2-40B4-BE49-F238E27FC236}">
                    <a16:creationId xmlns:a16="http://schemas.microsoft.com/office/drawing/2014/main" id="{E64243B5-4B5C-40F7-A712-E99DA980A0B2}"/>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7" name="Freeform 21">
                <a:extLst>
                  <a:ext uri="{FF2B5EF4-FFF2-40B4-BE49-F238E27FC236}">
                    <a16:creationId xmlns:a16="http://schemas.microsoft.com/office/drawing/2014/main" id="{5013240A-CAE8-45E4-8C84-0DA4F4025F8D}"/>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8" name="Freeform 22">
                <a:extLst>
                  <a:ext uri="{FF2B5EF4-FFF2-40B4-BE49-F238E27FC236}">
                    <a16:creationId xmlns:a16="http://schemas.microsoft.com/office/drawing/2014/main" id="{F4D45BDF-3D07-4231-9D1C-7E81F654A970}"/>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9" name="Freeform 23">
                <a:extLst>
                  <a:ext uri="{FF2B5EF4-FFF2-40B4-BE49-F238E27FC236}">
                    <a16:creationId xmlns:a16="http://schemas.microsoft.com/office/drawing/2014/main" id="{669F19D1-7F69-4BF1-B16C-5DBE4D90234A}"/>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40" name="Oval 24">
                <a:extLst>
                  <a:ext uri="{FF2B5EF4-FFF2-40B4-BE49-F238E27FC236}">
                    <a16:creationId xmlns:a16="http://schemas.microsoft.com/office/drawing/2014/main" id="{3F6CA5DF-3120-4244-A139-FFC733F55D5A}"/>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1" name="Oval 25">
                <a:extLst>
                  <a:ext uri="{FF2B5EF4-FFF2-40B4-BE49-F238E27FC236}">
                    <a16:creationId xmlns:a16="http://schemas.microsoft.com/office/drawing/2014/main" id="{F6C5128D-5E1C-4648-BE09-0E00F6460970}"/>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2" name="Oval 26">
                <a:extLst>
                  <a:ext uri="{FF2B5EF4-FFF2-40B4-BE49-F238E27FC236}">
                    <a16:creationId xmlns:a16="http://schemas.microsoft.com/office/drawing/2014/main" id="{9D58934E-F5D4-4C88-9FAD-AE31D5E295FF}"/>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3" name="Oval 27">
                <a:extLst>
                  <a:ext uri="{FF2B5EF4-FFF2-40B4-BE49-F238E27FC236}">
                    <a16:creationId xmlns:a16="http://schemas.microsoft.com/office/drawing/2014/main" id="{F0D50ECF-D329-4771-A7DA-AE31D471C2E4}"/>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4" name="Oval 28">
                <a:extLst>
                  <a:ext uri="{FF2B5EF4-FFF2-40B4-BE49-F238E27FC236}">
                    <a16:creationId xmlns:a16="http://schemas.microsoft.com/office/drawing/2014/main" id="{DA31A50B-2406-479D-B911-B7616900C05F}"/>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5" name="Oval 29">
                <a:extLst>
                  <a:ext uri="{FF2B5EF4-FFF2-40B4-BE49-F238E27FC236}">
                    <a16:creationId xmlns:a16="http://schemas.microsoft.com/office/drawing/2014/main" id="{856898C8-C9D4-4D78-999E-A23913624BFE}"/>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F4AEC7EF-25E4-45BA-8C9A-C84CA4A6AA64}"/>
              </a:ext>
            </a:extLst>
          </p:cNvPr>
          <p:cNvSpPr txBox="1"/>
          <p:nvPr/>
        </p:nvSpPr>
        <p:spPr bwMode="auto">
          <a:xfrm>
            <a:off x="8629361" y="3528375"/>
            <a:ext cx="401781" cy="461665"/>
          </a:xfrm>
          <a:prstGeom prst="rect">
            <a:avLst/>
          </a:prstGeom>
          <a:solidFill>
            <a:schemeClr val="bg1"/>
          </a:solidFill>
          <a:ln>
            <a:solidFill>
              <a:schemeClr val="tx1"/>
            </a:solidFill>
          </a:ln>
        </p:spPr>
        <p:txBody>
          <a:bodyPr wrap="square">
            <a:spAutoFit/>
          </a:bodyPr>
          <a:lstStyle/>
          <a:p>
            <a:r>
              <a:rPr lang="en-US" altLang="en-US" sz="2400" dirty="0">
                <a:solidFill>
                  <a:srgbClr val="FF00FF"/>
                </a:solidFill>
                <a:latin typeface="Times New Roman"/>
                <a:cs typeface="Times New Roman" panose="02020603050405020304" pitchFamily="18" charset="0"/>
                <a:sym typeface="Symbol" panose="05050102010706020507" pitchFamily="18" charset="2"/>
              </a:rPr>
              <a:t>U</a:t>
            </a:r>
            <a:endParaRPr lang="en-GB" sz="2400" dirty="0">
              <a:solidFill>
                <a:srgbClr val="FF00FF"/>
              </a:solidFill>
            </a:endParaRPr>
          </a:p>
        </p:txBody>
      </p:sp>
      <p:sp>
        <p:nvSpPr>
          <p:cNvPr id="35" name="TextBox 34">
            <a:extLst>
              <a:ext uri="{FF2B5EF4-FFF2-40B4-BE49-F238E27FC236}">
                <a16:creationId xmlns:a16="http://schemas.microsoft.com/office/drawing/2014/main" id="{863EAB0B-BEBA-4F0C-8673-21745029F2F4}"/>
              </a:ext>
            </a:extLst>
          </p:cNvPr>
          <p:cNvSpPr txBox="1"/>
          <p:nvPr/>
        </p:nvSpPr>
        <p:spPr bwMode="auto">
          <a:xfrm>
            <a:off x="8020050" y="6248400"/>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grpSp>
        <p:nvGrpSpPr>
          <p:cNvPr id="38" name="Group 37">
            <a:extLst>
              <a:ext uri="{FF2B5EF4-FFF2-40B4-BE49-F238E27FC236}">
                <a16:creationId xmlns:a16="http://schemas.microsoft.com/office/drawing/2014/main" id="{56C37F3E-AB98-4313-8EAE-E2E7D5BC289C}"/>
              </a:ext>
            </a:extLst>
          </p:cNvPr>
          <p:cNvGrpSpPr/>
          <p:nvPr/>
        </p:nvGrpSpPr>
        <p:grpSpPr>
          <a:xfrm>
            <a:off x="4343400" y="5486400"/>
            <a:ext cx="3410537" cy="1295400"/>
            <a:chOff x="5029200" y="2819400"/>
            <a:chExt cx="3410537" cy="1295400"/>
          </a:xfrm>
        </p:grpSpPr>
        <p:sp>
          <p:nvSpPr>
            <p:cNvPr id="43" name="Rectangle 42">
              <a:extLst>
                <a:ext uri="{FF2B5EF4-FFF2-40B4-BE49-F238E27FC236}">
                  <a16:creationId xmlns:a16="http://schemas.microsoft.com/office/drawing/2014/main" id="{205EA298-B2D7-47F9-998A-86B8A7243180}"/>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44" name="Picture 6" descr="Image result for convolutional neural network">
              <a:extLst>
                <a:ext uri="{FF2B5EF4-FFF2-40B4-BE49-F238E27FC236}">
                  <a16:creationId xmlns:a16="http://schemas.microsoft.com/office/drawing/2014/main" id="{C06D82E3-580A-40A5-80DE-6761AA11CB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B6A09C95-F924-45A1-87C2-68C2CC8068A6}"/>
              </a:ext>
            </a:extLst>
          </p:cNvPr>
          <p:cNvGrpSpPr/>
          <p:nvPr/>
        </p:nvGrpSpPr>
        <p:grpSpPr>
          <a:xfrm>
            <a:off x="4596507" y="5677343"/>
            <a:ext cx="2789426" cy="1068329"/>
            <a:chOff x="5282307" y="3010343"/>
            <a:chExt cx="2789426" cy="1068329"/>
          </a:xfrm>
        </p:grpSpPr>
        <p:cxnSp>
          <p:nvCxnSpPr>
            <p:cNvPr id="46" name="Straight Connector 45">
              <a:extLst>
                <a:ext uri="{FF2B5EF4-FFF2-40B4-BE49-F238E27FC236}">
                  <a16:creationId xmlns:a16="http://schemas.microsoft.com/office/drawing/2014/main" id="{2F92EA37-0A76-450E-A11D-404E21693C41}"/>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86B3B120-9F1C-4475-A00C-125D8668CBAB}"/>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4541B0B-4625-4602-BB6D-1689B6F82226}"/>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81576884-C7B2-47B9-8A1E-F8454313912C}"/>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F7080AC-0737-4142-BC65-21111BFB5847}"/>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D46A9C79-0AAC-47B0-930E-F32A04B85710}"/>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B709BFD9-102E-4F8A-985E-F1CF63FE727B}"/>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9905A530-3141-4DBA-960E-97B84B57E4E7}"/>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AE314124-861D-41D9-808F-0C85018CF0D3}"/>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F37F8D9F-CACC-47A0-A122-D6ED2ED0C057}"/>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435A27D5-EA6D-480E-B237-EA75A3242303}"/>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4D8EEE5D-368F-4585-AD5B-1185DA1A8623}"/>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696D7C8A-FC0E-47F4-BADE-22C1734B080F}"/>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2F73239-C999-488C-BC7E-651A61D269C3}"/>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FA81081E-303C-4DD3-A544-D18045B069C4}"/>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2D2EDFDE-3F0D-42E9-B5B1-C9A4183F330E}"/>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EAE12FB1-87D1-4452-84D4-73B0F664706C}"/>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F5767D6D-4884-4786-8027-2798A677AE95}"/>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B2A28A24-13AB-47FF-B1A1-844EDA0AC6F9}"/>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8D919594-41FA-4F81-83CC-33A4A891A687}"/>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751A1B80-5917-4850-88B1-0F4E1FABCB1C}"/>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FE282C9A-C940-459A-A5BF-3C20A286331A}"/>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B037E63E-151F-4E95-A153-D321B2FEA7EA}"/>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92199642-4A97-4214-A974-D8F962F1DCD4}"/>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03664EA3-75B3-402B-A27E-8FEA2627F891}"/>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A1811363-7839-46A0-B01B-141DCE6FFA63}"/>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28E4693F-6893-4892-8551-D6D2A07E1F3F}"/>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FA0ACF2F-FEA8-4678-8161-B7DA0737640B}"/>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1C5ECAB2-AB91-4D2B-9B63-7897396BB504}"/>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B2157786-C4E3-4178-AF63-932DDCC94E5E}"/>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5DEDFDA7-BF1E-431B-9684-482E7C738EAA}"/>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4CFF9C04-6E50-4070-A85C-756CCBEE2B3E}"/>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14ABBDEA-FFF3-4124-9EC6-97DAF332FA92}"/>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6D676C0B-2D3C-4D7A-832A-8AEE86A740AB}"/>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3749B8B1-F62B-489A-A4F5-4C7CAC44432F}"/>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07137ECD-6FFC-4206-8A8F-8EBC3945AA9A}"/>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C998A474-F8F3-4C83-BA9F-10214695A9FB}"/>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66AF23EB-6A1B-41F7-9601-39035B562BEF}"/>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F2900D82-9D33-4EF8-96C8-B9ECE005CD56}"/>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7510F2A5-E168-4867-9E86-D4CAD0B3FDE0}"/>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58D68B72-2154-47B8-8DE9-2CDB7189D009}"/>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666E95D2-4EE0-48AA-96B5-E5692C4D7B3C}"/>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09AE4C5A-A004-42D7-BE80-408C09369C61}"/>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1E107B92-2107-49FB-B23C-D02201BF79D0}"/>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D4982B72-A777-43EF-A0AC-A87E3575130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07" name="Rectangle 106">
              <a:extLst>
                <a:ext uri="{FF2B5EF4-FFF2-40B4-BE49-F238E27FC236}">
                  <a16:creationId xmlns:a16="http://schemas.microsoft.com/office/drawing/2014/main" id="{7FBA532B-AA10-4B04-82AA-082186090324}"/>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08" name="Rectangle 107">
              <a:extLst>
                <a:ext uri="{FF2B5EF4-FFF2-40B4-BE49-F238E27FC236}">
                  <a16:creationId xmlns:a16="http://schemas.microsoft.com/office/drawing/2014/main" id="{C5F6C81D-13FC-4958-A47D-7846553D84B0}"/>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09" name="Straight Connector 108">
              <a:extLst>
                <a:ext uri="{FF2B5EF4-FFF2-40B4-BE49-F238E27FC236}">
                  <a16:creationId xmlns:a16="http://schemas.microsoft.com/office/drawing/2014/main" id="{887A923D-6FA8-4B72-9A2A-F50DF5239861}"/>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E68CBAF2-B615-4AAF-8C0F-B2DEB9D1F2D6}"/>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B8C583BF-AD66-414D-8752-F193A281FC45}"/>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23C6F28B-099D-449C-BEF1-937B247AD438}"/>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590055C2-33CA-4562-A64F-62CADCAD5B4D}"/>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FEFEEB56-5B01-4EB1-8323-DCCD85A30D35}"/>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44261587-EECD-48EE-9564-EAE8784F4648}"/>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F1FE6D0B-B575-41CE-A235-95B518F517B4}"/>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ECDACBDC-0FBC-40D8-BD9C-908C93E86659}"/>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FC98EEBF-E3E6-4563-828F-36BBE6C216C5}"/>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8AFABD0A-E279-4CCC-8F9E-373D4CD92C8F}"/>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6D773884-1FFF-45CF-A3C5-043352E449B6}"/>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D8A005B9-91B4-446C-8D53-F931F2BBA35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2401658F-8213-446D-88D7-7F2C4A0CDE09}"/>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F43B227E-9DAD-4E8D-9BC0-998C4BFE3498}"/>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4845E05C-6156-4101-AB75-E796F6F712C5}"/>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BE10B3ED-FDF7-4665-AF47-178C85DB0003}"/>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0F80938B-F926-4F8F-B1E5-6ED6E54434E3}"/>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726D9CBF-8ACD-4D3C-B805-3B35AC50E410}"/>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3D5E2B50-8C44-47A0-B583-6371A225CA8A}"/>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52" name="AutoShape 55">
                <a:extLst>
                  <a:ext uri="{FF2B5EF4-FFF2-40B4-BE49-F238E27FC236}">
                    <a16:creationId xmlns:a16="http://schemas.microsoft.com/office/drawing/2014/main" id="{D19665DA-BD41-42F4-BFBC-E7DC7FD950D0}"/>
                  </a:ext>
                </a:extLst>
              </p:cNvPr>
              <p:cNvSpPr>
                <a:spLocks noChangeArrowheads="1"/>
              </p:cNvSpPr>
              <p:nvPr/>
            </p:nvSpPr>
            <p:spPr bwMode="auto">
              <a:xfrm>
                <a:off x="747336" y="1612197"/>
                <a:ext cx="7697009" cy="2246293"/>
              </a:xfrm>
              <a:prstGeom prst="wedgeRoundRectCallout">
                <a:avLst>
                  <a:gd name="adj1" fmla="val 53051"/>
                  <a:gd name="adj2" fmla="val -35594"/>
                  <a:gd name="adj3" fmla="val 16667"/>
                </a:avLst>
              </a:prstGeom>
              <a:noFill/>
              <a:ln w="12700">
                <a:solidFill>
                  <a:srgbClr val="FF0000"/>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As an adversary:</a:t>
                </a:r>
              </a:p>
              <a:p>
                <a:pPr marL="342900" indent="-342900" defTabSz="685800" eaLnBrk="1" fontAlgn="auto" hangingPunct="1">
                  <a:spcBef>
                    <a:spcPct val="0"/>
                  </a:spcBef>
                  <a:spcAft>
                    <a:spcPts val="0"/>
                  </a:spcAft>
                </a:pPr>
                <a:r>
                  <a:rPr lang="en-US" sz="2400" dirty="0"/>
                  <a:t>I chooses some worst-case integers </a:t>
                </a:r>
                <a:r>
                  <a:rPr lang="en-US" sz="2400" i="1" dirty="0">
                    <a:solidFill>
                      <a:srgbClr val="FF00FF"/>
                    </a:solidFill>
                  </a:rPr>
                  <a:t>D</a:t>
                </a:r>
                <a:r>
                  <a:rPr lang="en-US" sz="2400" dirty="0"/>
                  <a:t>, </a:t>
                </a:r>
                <a:r>
                  <a:rPr lang="en-US" sz="2400" i="1" dirty="0">
                    <a:solidFill>
                      <a:srgbClr val="66FF33"/>
                    </a:solidFill>
                  </a:rPr>
                  <a:t>m</a:t>
                </a:r>
                <a:r>
                  <a:rPr lang="en-US" sz="2400" dirty="0"/>
                  <a:t>, and</a:t>
                </a:r>
                <a:r>
                  <a:rPr lang="el-GR"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i="1" dirty="0">
                    <a:solidFill>
                      <a:srgbClr val="FF0000"/>
                    </a:solidFill>
                    <a:latin typeface="Times New Roman"/>
                    <a:cs typeface="Times New Roman" panose="02020603050405020304" pitchFamily="18" charset="0"/>
                    <a:sym typeface="Symbol" panose="05050102010706020507" pitchFamily="18" charset="2"/>
                  </a:rPr>
                  <a:t>ε</a:t>
                </a:r>
                <a:r>
                  <a:rPr lang="en-US" sz="2400" dirty="0"/>
                  <a:t>,</a:t>
                </a:r>
                <a:br>
                  <a:rPr lang="en-US" sz="2400" dirty="0"/>
                </a:br>
                <a:r>
                  <a:rPr lang="en-US" sz="2400" dirty="0"/>
                  <a:t>  such that </a:t>
                </a:r>
                <a:r>
                  <a:rPr lang="en-CA" altLang="en-US" sz="2400" i="1" dirty="0">
                    <a:solidFill>
                      <a:srgbClr val="66FF33"/>
                    </a:solidFill>
                    <a:cs typeface="Times New Roman" panose="02020603050405020304" pitchFamily="18" charset="0"/>
                    <a:sym typeface="Symbol" panose="05050102010706020507" pitchFamily="18" charset="2"/>
                  </a:rPr>
                  <a:t>m</a:t>
                </a:r>
                <a:r>
                  <a:rPr lang="en-CA" altLang="en-US" sz="2400" dirty="0">
                    <a:solidFill>
                      <a:srgbClr val="FFFFFF"/>
                    </a:solidFill>
                    <a:cs typeface="Times New Roman" panose="02020603050405020304" pitchFamily="18" charset="0"/>
                    <a:sym typeface="Symbol" panose="05050102010706020507" pitchFamily="18" charset="2"/>
                  </a:rPr>
                  <a:t> </a:t>
                </a:r>
                <a:r>
                  <a:rPr lang="en-CA" altLang="en-US" sz="2400" dirty="0">
                    <a:solidFill>
                      <a:srgbClr val="FFFFFF"/>
                    </a:solidFill>
                    <a:sym typeface="Symbol" panose="05050102010706020507" pitchFamily="18" charset="2"/>
                  </a:rPr>
                  <a:t>  </a:t>
                </a:r>
                <a:r>
                  <a:rPr lang="az-Cyrl-AZ" altLang="en-US" sz="2400" i="1" dirty="0">
                    <a:solidFill>
                      <a:srgbClr val="FF0000"/>
                    </a:solidFill>
                  </a:rPr>
                  <a:t>ԑ</a:t>
                </a:r>
                <a:r>
                  <a:rPr lang="en-CA" altLang="en-US" sz="2400" i="1" baseline="30000" dirty="0">
                    <a:solidFill>
                      <a:srgbClr val="FF0000"/>
                    </a:solidFill>
                  </a:rPr>
                  <a:t>2</a:t>
                </a:r>
                <a:r>
                  <a:rPr lang="en-US" altLang="en-US" sz="2400" i="1" dirty="0">
                    <a:solidFill>
                      <a:srgbClr val="FF00FF"/>
                    </a:solidFill>
                    <a:sym typeface="Symbol" panose="05050102010706020507" pitchFamily="18" charset="2"/>
                  </a:rPr>
                  <a:t>D</a:t>
                </a:r>
                <a:r>
                  <a:rPr lang="en-US" sz="2400" dirty="0"/>
                  <a:t>.</a:t>
                </a:r>
              </a:p>
              <a:p>
                <a:pPr marL="342900" indent="-342900" defTabSz="685800" eaLnBrk="1" fontAlgn="auto" hangingPunct="1">
                  <a:spcBef>
                    <a:spcPct val="0"/>
                  </a:spcBef>
                  <a:spcAft>
                    <a:spcPts val="0"/>
                  </a:spcAft>
                </a:pPr>
                <a:r>
                  <a:rPr kumimoji="0" lang="en-US" altLang="en-US" sz="2400" b="0" i="0" u="none" strike="noStrike" kern="0" cap="none" spc="0" normalizeH="0" baseline="0" noProof="0" dirty="0">
                    <a:ln>
                      <a:noFill/>
                    </a:ln>
                    <a:solidFill>
                      <a:srgbClr val="FFFFFF"/>
                    </a:solidFill>
                    <a:effectLst/>
                    <a:uLnTx/>
                    <a:uFillTx/>
                    <a:cs typeface="+mn-cs"/>
                  </a:rPr>
                  <a:t>I choose some family </a:t>
                </a:r>
                <a:r>
                  <a:rPr kumimoji="0" lang="en-US" altLang="en-US" sz="2400" b="0" i="0" u="none" strike="noStrike" kern="0" cap="none" spc="0" normalizeH="0" baseline="0" noProof="0" dirty="0">
                    <a:ln>
                      <a:noFill/>
                    </a:ln>
                    <a:solidFill>
                      <a:srgbClr val="66FF33"/>
                    </a:solidFill>
                    <a:effectLst/>
                    <a:uLnTx/>
                    <a:uFillTx/>
                    <a:cs typeface="+mn-cs"/>
                  </a:rPr>
                  <a:t>{</a:t>
                </a:r>
                <a14:m>
                  <m:oMath xmlns:m="http://schemas.openxmlformats.org/officeDocument/2006/math">
                    <m:sSub>
                      <m:sSubPr>
                        <m:ctrlPr>
                          <a:rPr lang="en-US" altLang="en-US" sz="2400" i="1" dirty="0">
                            <a:solidFill>
                              <a:srgbClr val="66FF33"/>
                            </a:solidFill>
                            <a:latin typeface="Cambria Math" panose="02040503050406030204" pitchFamily="18" charset="0"/>
                            <a:sym typeface="Symbol" panose="05050102010706020507" pitchFamily="18" charset="2"/>
                          </a:rPr>
                        </m:ctrlPr>
                      </m:sSubPr>
                      <m:e>
                        <m:r>
                          <a:rPr lang="en-CA" altLang="en-US" sz="24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400" i="1" dirty="0">
                                <a:solidFill>
                                  <a:srgbClr val="66FF33"/>
                                </a:solidFill>
                                <a:latin typeface="Cambria Math" panose="02040503050406030204" pitchFamily="18" charset="0"/>
                                <a:sym typeface="Symbol" panose="05050102010706020507" pitchFamily="18" charset="2"/>
                              </a:rPr>
                            </m:ctrlPr>
                          </m:accPr>
                          <m:e>
                            <m:r>
                              <a:rPr lang="en-CA" altLang="en-US" sz="2400" i="1" dirty="0">
                                <a:solidFill>
                                  <a:srgbClr val="66FF33"/>
                                </a:solidFill>
                                <a:latin typeface="Cambria Math" panose="02040503050406030204" pitchFamily="18" charset="0"/>
                                <a:sym typeface="Symbol" panose="05050102010706020507" pitchFamily="18" charset="2"/>
                              </a:rPr>
                              <m:t>𝑤</m:t>
                            </m:r>
                          </m:e>
                        </m:acc>
                      </m:sub>
                    </m:sSub>
                  </m:oMath>
                </a14:m>
                <a:r>
                  <a:rPr kumimoji="0" lang="en-US" altLang="en-US" sz="2400" b="0" i="0" u="none" strike="noStrike" kern="0" cap="none" spc="0" normalizeH="0" noProof="0" dirty="0">
                    <a:ln>
                      <a:noFill/>
                    </a:ln>
                    <a:solidFill>
                      <a:srgbClr val="66FF33"/>
                    </a:solidFill>
                    <a:effectLst/>
                    <a:uLnTx/>
                    <a:uFillTx/>
                    <a:cs typeface="+mn-cs"/>
                  </a:rPr>
                  <a:t>}</a:t>
                </a:r>
                <a:r>
                  <a:rPr kumimoji="0" lang="en-US" altLang="en-US" sz="2400" b="0" i="0" u="none" strike="noStrike" kern="0" cap="none" spc="0" normalizeH="0" noProof="0" dirty="0">
                    <a:ln>
                      <a:noFill/>
                    </a:ln>
                    <a:solidFill>
                      <a:srgbClr val="FFFFFF"/>
                    </a:solidFill>
                    <a:effectLst/>
                    <a:uLnTx/>
                    <a:uFillTx/>
                    <a:cs typeface="+mn-cs"/>
                  </a:rPr>
                  <a:t> of neural networks</a:t>
                </a:r>
              </a:p>
              <a:p>
                <a:pPr defTabSz="685800" eaLnBrk="1" fontAlgn="auto" hangingPunct="1">
                  <a:spcBef>
                    <a:spcPct val="0"/>
                  </a:spcBef>
                  <a:spcAft>
                    <a:spcPts val="0"/>
                  </a:spcAft>
                  <a:buNone/>
                </a:pPr>
                <a:r>
                  <a:rPr lang="en-US" altLang="en-US" sz="2400" kern="0" dirty="0">
                    <a:solidFill>
                      <a:srgbClr val="FFFFFF"/>
                    </a:solidFill>
                    <a:cs typeface="+mn-cs"/>
                  </a:rPr>
                  <a:t>      whose weights </a:t>
                </a:r>
                <a14:m>
                  <m:oMath xmlns:m="http://schemas.openxmlformats.org/officeDocument/2006/math">
                    <m:acc>
                      <m:accPr>
                        <m:chr m:val="⃗"/>
                        <m:ctrlPr>
                          <a:rPr lang="en-US" altLang="en-US" sz="2400" i="1" dirty="0">
                            <a:solidFill>
                              <a:srgbClr val="66FF33"/>
                            </a:solidFill>
                            <a:latin typeface="Cambria Math" panose="02040503050406030204" pitchFamily="18" charset="0"/>
                          </a:rPr>
                        </m:ctrlPr>
                      </m:accPr>
                      <m:e>
                        <m:r>
                          <a:rPr lang="en-CA" altLang="en-US" sz="2400" i="1" dirty="0">
                            <a:solidFill>
                              <a:srgbClr val="66FF33"/>
                            </a:solidFill>
                            <a:latin typeface="Cambria Math" panose="02040503050406030204" pitchFamily="18" charset="0"/>
                          </a:rPr>
                          <m:t>𝑤</m:t>
                        </m:r>
                      </m:e>
                    </m:acc>
                  </m:oMath>
                </a14:m>
                <a:r>
                  <a:rPr lang="en-US" altLang="en-US" sz="2400" i="1" dirty="0">
                    <a:solidFill>
                      <a:srgbClr val="66FF33"/>
                    </a:solidFill>
                  </a:rPr>
                  <a:t> = </a:t>
                </a:r>
                <a:r>
                  <a:rPr lang="en-US" altLang="en-US" sz="2400" dirty="0">
                    <a:solidFill>
                      <a:srgbClr val="66FF33"/>
                    </a:solidFill>
                    <a:sym typeface="Symbol" panose="05050102010706020507" pitchFamily="18" charset="2"/>
                  </a:rPr>
                  <a:t></a:t>
                </a:r>
                <a:r>
                  <a:rPr lang="en-US" altLang="en-US" sz="2400" i="1" dirty="0">
                    <a:solidFill>
                      <a:srgbClr val="66FF33"/>
                    </a:solidFill>
                  </a:rPr>
                  <a:t>w</a:t>
                </a:r>
                <a:r>
                  <a:rPr lang="en-US" altLang="en-US" sz="2400" i="1" baseline="-25000" dirty="0">
                    <a:solidFill>
                      <a:srgbClr val="66FF33"/>
                    </a:solidFill>
                  </a:rPr>
                  <a:t>1</a:t>
                </a:r>
                <a:r>
                  <a:rPr lang="en-US" altLang="en-US" sz="2400" i="1" dirty="0">
                    <a:solidFill>
                      <a:srgbClr val="66FF33"/>
                    </a:solidFill>
                  </a:rPr>
                  <a:t>,…,</a:t>
                </a:r>
                <a:r>
                  <a:rPr lang="en-US" altLang="en-US" sz="2400" i="1" dirty="0" err="1">
                    <a:solidFill>
                      <a:srgbClr val="66FF33"/>
                    </a:solidFill>
                  </a:rPr>
                  <a:t>w</a:t>
                </a:r>
                <a:r>
                  <a:rPr lang="en-US" altLang="en-US" sz="2400" i="1" baseline="-25000" dirty="0" err="1">
                    <a:solidFill>
                      <a:srgbClr val="66FF33"/>
                    </a:solidFill>
                  </a:rPr>
                  <a:t>m</a:t>
                </a:r>
                <a:r>
                  <a:rPr lang="en-US" altLang="en-US" sz="2400" dirty="0">
                    <a:solidFill>
                      <a:srgbClr val="66FF33"/>
                    </a:solidFill>
                    <a:sym typeface="Symbol" panose="05050102010706020507" pitchFamily="18" charset="2"/>
                  </a:rPr>
                  <a:t></a:t>
                </a:r>
                <a:r>
                  <a:rPr lang="en-US" altLang="en-US" sz="2400" dirty="0">
                    <a:sym typeface="Symbol" panose="05050102010706020507" pitchFamily="18" charset="2"/>
                  </a:rPr>
                  <a:t> </a:t>
                </a:r>
                <a:r>
                  <a:rPr lang="en-US" altLang="en-US" sz="2400" kern="0" dirty="0">
                    <a:solidFill>
                      <a:srgbClr val="FFFFFF"/>
                    </a:solidFill>
                    <a:cs typeface="+mn-cs"/>
                  </a:rPr>
                  <a:t>are specified by </a:t>
                </a:r>
                <a:r>
                  <a:rPr lang="en-US" altLang="en-US" sz="2400" i="1" kern="0" dirty="0">
                    <a:solidFill>
                      <a:srgbClr val="66FF33"/>
                    </a:solidFill>
                    <a:cs typeface="+mn-cs"/>
                  </a:rPr>
                  <a:t>m</a:t>
                </a:r>
                <a:r>
                  <a:rPr lang="en-US" altLang="en-US" sz="2400" kern="0" dirty="0">
                    <a:solidFill>
                      <a:srgbClr val="FFFFFF"/>
                    </a:solidFill>
                    <a:cs typeface="+mn-cs"/>
                  </a:rPr>
                  <a:t> bits.</a:t>
                </a:r>
              </a:p>
            </p:txBody>
          </p:sp>
        </mc:Choice>
        <mc:Fallback xmlns="">
          <p:sp>
            <p:nvSpPr>
              <p:cNvPr id="152" name="AutoShape 55">
                <a:extLst>
                  <a:ext uri="{FF2B5EF4-FFF2-40B4-BE49-F238E27FC236}">
                    <a16:creationId xmlns:a16="http://schemas.microsoft.com/office/drawing/2014/main" id="{D19665DA-BD41-42F4-BFBC-E7DC7FD950D0}"/>
                  </a:ext>
                </a:extLst>
              </p:cNvPr>
              <p:cNvSpPr>
                <a:spLocks noRot="1" noChangeAspect="1" noMove="1" noResize="1" noEditPoints="1" noAdjustHandles="1" noChangeArrowheads="1" noChangeShapeType="1" noTextEdit="1"/>
              </p:cNvSpPr>
              <p:nvPr/>
            </p:nvSpPr>
            <p:spPr bwMode="auto">
              <a:xfrm>
                <a:off x="747336" y="1612197"/>
                <a:ext cx="7697009" cy="2246293"/>
              </a:xfrm>
              <a:prstGeom prst="wedgeRoundRectCallout">
                <a:avLst>
                  <a:gd name="adj1" fmla="val 53051"/>
                  <a:gd name="adj2" fmla="val -35594"/>
                  <a:gd name="adj3" fmla="val 16667"/>
                </a:avLst>
              </a:prstGeom>
              <a:blipFill>
                <a:blip r:embed="rId7"/>
                <a:stretch>
                  <a:fillRect/>
                </a:stretch>
              </a:blip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pic>
        <p:nvPicPr>
          <p:cNvPr id="153" name="Picture 2" descr="Related image">
            <a:extLst>
              <a:ext uri="{FF2B5EF4-FFF2-40B4-BE49-F238E27FC236}">
                <a16:creationId xmlns:a16="http://schemas.microsoft.com/office/drawing/2014/main" id="{D08F8C4B-6504-46C3-911F-92B275B617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5357" y="4323755"/>
            <a:ext cx="1783663" cy="112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2">
                                            <p:txEl>
                                              <p:pRg st="1" end="1"/>
                                            </p:txEl>
                                          </p:spTgt>
                                        </p:tgtEl>
                                        <p:attrNameLst>
                                          <p:attrName>style.visibility</p:attrName>
                                        </p:attrNameLst>
                                      </p:cBhvr>
                                      <p:to>
                                        <p:strVal val="visible"/>
                                      </p:to>
                                    </p:set>
                                    <p:anim calcmode="lin" valueType="num">
                                      <p:cBhvr additive="base">
                                        <p:cTn id="7" dur="500" fill="hold"/>
                                        <p:tgtEl>
                                          <p:spTgt spid="15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2">
                                            <p:txEl>
                                              <p:pRg st="2" end="2"/>
                                            </p:txEl>
                                          </p:spTgt>
                                        </p:tgtEl>
                                        <p:attrNameLst>
                                          <p:attrName>style.visibility</p:attrName>
                                        </p:attrNameLst>
                                      </p:cBhvr>
                                      <p:to>
                                        <p:strVal val="visible"/>
                                      </p:to>
                                    </p:set>
                                    <p:anim calcmode="lin" valueType="num">
                                      <p:cBhvr additive="base">
                                        <p:cTn id="13" dur="500" fill="hold"/>
                                        <p:tgtEl>
                                          <p:spTgt spid="15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2">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52">
                                            <p:txEl>
                                              <p:pRg st="3" end="3"/>
                                            </p:txEl>
                                          </p:spTgt>
                                        </p:tgtEl>
                                        <p:attrNameLst>
                                          <p:attrName>style.visibility</p:attrName>
                                        </p:attrNameLst>
                                      </p:cBhvr>
                                      <p:to>
                                        <p:strVal val="visible"/>
                                      </p:to>
                                    </p:set>
                                    <p:anim calcmode="lin" valueType="num">
                                      <p:cBhvr additive="base">
                                        <p:cTn id="23" dur="500" fill="hold"/>
                                        <p:tgtEl>
                                          <p:spTgt spid="15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51"/>
                                        </p:tgtEl>
                                        <p:attrNameLst>
                                          <p:attrName>style.visibility</p:attrName>
                                        </p:attrNameLst>
                                      </p:cBhvr>
                                      <p:to>
                                        <p:strVal val="visible"/>
                                      </p:to>
                                    </p:set>
                                    <p:anim calcmode="lin" valueType="num">
                                      <p:cBhvr additive="base">
                                        <p:cTn id="33" dur="500" fill="hold"/>
                                        <p:tgtEl>
                                          <p:spTgt spid="151"/>
                                        </p:tgtEl>
                                        <p:attrNameLst>
                                          <p:attrName>ppt_x</p:attrName>
                                        </p:attrNameLst>
                                      </p:cBhvr>
                                      <p:tavLst>
                                        <p:tav tm="0">
                                          <p:val>
                                            <p:strVal val="0-#ppt_w/2"/>
                                          </p:val>
                                        </p:tav>
                                        <p:tav tm="100000">
                                          <p:val>
                                            <p:strVal val="#ppt_x"/>
                                          </p:val>
                                        </p:tav>
                                      </p:tavLst>
                                    </p:anim>
                                    <p:anim calcmode="lin" valueType="num">
                                      <p:cBhvr additive="base">
                                        <p:cTn id="34" dur="500" fill="hold"/>
                                        <p:tgtEl>
                                          <p:spTgt spid="15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51">
                                            <p:txEl>
                                              <p:pRg st="0" end="0"/>
                                            </p:txEl>
                                          </p:spTgt>
                                        </p:tgtEl>
                                        <p:attrNameLst>
                                          <p:attrName>style.visibility</p:attrName>
                                        </p:attrNameLst>
                                      </p:cBhvr>
                                      <p:to>
                                        <p:strVal val="visible"/>
                                      </p:to>
                                    </p:set>
                                    <p:anim calcmode="lin" valueType="num">
                                      <p:cBhvr additive="base">
                                        <p:cTn id="37" dur="500" fill="hold"/>
                                        <p:tgtEl>
                                          <p:spTgt spid="151">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51">
                                            <p:txEl>
                                              <p:pRg st="1" end="1"/>
                                            </p:txEl>
                                          </p:spTgt>
                                        </p:tgtEl>
                                        <p:attrNameLst>
                                          <p:attrName>style.visibility</p:attrName>
                                        </p:attrNameLst>
                                      </p:cBhvr>
                                      <p:to>
                                        <p:strVal val="visible"/>
                                      </p:to>
                                    </p:set>
                                    <p:anim calcmode="lin" valueType="num">
                                      <p:cBhvr additive="base">
                                        <p:cTn id="43" dur="500" fill="hold"/>
                                        <p:tgtEl>
                                          <p:spTgt spid="151">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1">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53"/>
                                        </p:tgtEl>
                                        <p:attrNameLst>
                                          <p:attrName>style.visibility</p:attrName>
                                        </p:attrNameLst>
                                      </p:cBhvr>
                                      <p:to>
                                        <p:strVal val="visible"/>
                                      </p:to>
                                    </p:set>
                                    <p:anim calcmode="lin" valueType="num">
                                      <p:cBhvr additive="base">
                                        <p:cTn id="47" dur="500" fill="hold"/>
                                        <p:tgtEl>
                                          <p:spTgt spid="153"/>
                                        </p:tgtEl>
                                        <p:attrNameLst>
                                          <p:attrName>ppt_x</p:attrName>
                                        </p:attrNameLst>
                                      </p:cBhvr>
                                      <p:tavLst>
                                        <p:tav tm="0">
                                          <p:val>
                                            <p:strVal val="0-#ppt_w/2"/>
                                          </p:val>
                                        </p:tav>
                                        <p:tav tm="100000">
                                          <p:val>
                                            <p:strVal val="#ppt_x"/>
                                          </p:val>
                                        </p:tav>
                                      </p:tavLst>
                                    </p:anim>
                                    <p:anim calcmode="lin" valueType="num">
                                      <p:cBhvr additive="base">
                                        <p:cTn id="48" dur="500" fill="hold"/>
                                        <p:tgtEl>
                                          <p:spTgt spid="15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51">
                                            <p:txEl>
                                              <p:pRg st="2" end="2"/>
                                            </p:txEl>
                                          </p:spTgt>
                                        </p:tgtEl>
                                        <p:attrNameLst>
                                          <p:attrName>style.visibility</p:attrName>
                                        </p:attrNameLst>
                                      </p:cBhvr>
                                      <p:to>
                                        <p:strVal val="visible"/>
                                      </p:to>
                                    </p:set>
                                    <p:anim calcmode="lin" valueType="num">
                                      <p:cBhvr additive="base">
                                        <p:cTn id="53" dur="500" fill="hold"/>
                                        <p:tgtEl>
                                          <p:spTgt spid="151">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AutoShape 55">
                <a:extLst>
                  <a:ext uri="{FF2B5EF4-FFF2-40B4-BE49-F238E27FC236}">
                    <a16:creationId xmlns:a16="http://schemas.microsoft.com/office/drawing/2014/main" id="{67098347-A965-41AF-9B78-7804869FA453}"/>
                  </a:ext>
                </a:extLst>
              </p:cNvPr>
              <p:cNvSpPr>
                <a:spLocks noChangeArrowheads="1"/>
              </p:cNvSpPr>
              <p:nvPr/>
            </p:nvSpPr>
            <p:spPr bwMode="auto">
              <a:xfrm>
                <a:off x="827716" y="3916789"/>
                <a:ext cx="6459774" cy="2825627"/>
              </a:xfrm>
              <a:prstGeom prst="wedgeRoundRectCallout">
                <a:avLst>
                  <a:gd name="adj1" fmla="val -52596"/>
                  <a:gd name="adj2" fmla="val -41327"/>
                  <a:gd name="adj3" fmla="val 16667"/>
                </a:avLst>
              </a:prstGeom>
              <a:noFill/>
              <a:ln w="12700">
                <a:solidFill>
                  <a:srgbClr val="00FFFF"/>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defTabSz="685800" eaLnBrk="1" fontAlgn="auto" hangingPunct="1">
                  <a:spcBef>
                    <a:spcPct val="0"/>
                  </a:spcBef>
                  <a:spcAft>
                    <a:spcPts val="0"/>
                  </a:spcAft>
                </a:pPr>
                <a:r>
                  <a:rPr lang="en-US" altLang="en-US" sz="2400" kern="0" dirty="0">
                    <a:solidFill>
                      <a:srgbClr val="FFFFFF"/>
                    </a:solidFill>
                    <a:cs typeface="+mn-cs"/>
                  </a:rPr>
                  <a:t>Restricting </a:t>
                </a:r>
                <a:r>
                  <a:rPr lang="en-US" altLang="en-US" sz="2400" i="1" kern="0" dirty="0">
                    <a:solidFill>
                      <a:srgbClr val="66FF33"/>
                    </a:solidFill>
                    <a:cs typeface="+mn-cs"/>
                  </a:rPr>
                  <a:t>m</a:t>
                </a:r>
                <a:r>
                  <a:rPr lang="en-US" altLang="en-US" sz="2400" kern="0" dirty="0">
                    <a:solidFill>
                      <a:srgbClr val="FFFFFF"/>
                    </a:solidFill>
                    <a:cs typeface="+mn-cs"/>
                  </a:rPr>
                  <a:t>, restricts </a:t>
                </a:r>
                <a:r>
                  <a:rPr lang="en-CA" altLang="en-US" sz="2400" dirty="0">
                    <a:solidFill>
                      <a:srgbClr val="FFFFFF"/>
                    </a:solidFill>
                    <a:cs typeface="Times New Roman" panose="02020603050405020304" pitchFamily="18" charset="0"/>
                    <a:sym typeface="Symbol" panose="05050102010706020507" pitchFamily="18" charset="2"/>
                  </a:rPr>
                  <a:t>the complexity </a:t>
                </a:r>
                <a:br>
                  <a:rPr lang="en-CA" altLang="en-US" sz="2400" dirty="0">
                    <a:solidFill>
                      <a:srgbClr val="FFFFFF"/>
                    </a:solidFill>
                    <a:cs typeface="Times New Roman" panose="02020603050405020304" pitchFamily="18" charset="0"/>
                    <a:sym typeface="Symbol" panose="05050102010706020507" pitchFamily="18" charset="2"/>
                  </a:rPr>
                </a:br>
                <a:r>
                  <a:rPr lang="en-CA" altLang="en-US" sz="2400" dirty="0">
                    <a:solidFill>
                      <a:srgbClr val="FFFFFF"/>
                    </a:solidFill>
                    <a:cs typeface="Times New Roman" panose="02020603050405020304" pitchFamily="18" charset="0"/>
                    <a:sym typeface="Symbol" panose="05050102010706020507" pitchFamily="18" charset="2"/>
                  </a:rPr>
                  <a:t>      of the </a:t>
                </a:r>
                <a:r>
                  <a:rPr lang="en-CA" altLang="en-US" sz="2400" dirty="0">
                    <a:solidFill>
                      <a:srgbClr val="66FF33"/>
                    </a:solidFill>
                    <a:cs typeface="Times New Roman" panose="02020603050405020304" pitchFamily="18" charset="0"/>
                    <a:sym typeface="Symbol" panose="05050102010706020507" pitchFamily="18" charset="2"/>
                  </a:rPr>
                  <a:t>Machines {</a:t>
                </a:r>
                <a14:m>
                  <m:oMath xmlns:m="http://schemas.openxmlformats.org/officeDocument/2006/math">
                    <m:sSub>
                      <m:sSubPr>
                        <m:ctrlPr>
                          <a:rPr lang="en-US" altLang="en-US" sz="2400" i="1" dirty="0">
                            <a:solidFill>
                              <a:srgbClr val="66FF33"/>
                            </a:solidFill>
                            <a:latin typeface="Cambria Math" panose="02040503050406030204" pitchFamily="18" charset="0"/>
                            <a:sym typeface="Symbol" panose="05050102010706020507" pitchFamily="18" charset="2"/>
                          </a:rPr>
                        </m:ctrlPr>
                      </m:sSubPr>
                      <m:e>
                        <m:r>
                          <a:rPr lang="en-CA" altLang="en-US" sz="24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400" i="1" dirty="0">
                                <a:solidFill>
                                  <a:srgbClr val="66FF33"/>
                                </a:solidFill>
                                <a:latin typeface="Cambria Math" panose="02040503050406030204" pitchFamily="18" charset="0"/>
                                <a:sym typeface="Symbol" panose="05050102010706020507" pitchFamily="18" charset="2"/>
                              </a:rPr>
                            </m:ctrlPr>
                          </m:accPr>
                          <m:e>
                            <m:r>
                              <a:rPr lang="en-CA" altLang="en-US" sz="2400" i="1" dirty="0">
                                <a:solidFill>
                                  <a:srgbClr val="66FF33"/>
                                </a:solidFill>
                                <a:latin typeface="Cambria Math" panose="02040503050406030204" pitchFamily="18" charset="0"/>
                                <a:sym typeface="Symbol" panose="05050102010706020507" pitchFamily="18" charset="2"/>
                              </a:rPr>
                              <m:t>𝑤</m:t>
                            </m:r>
                          </m:e>
                        </m:acc>
                      </m:sub>
                    </m:sSub>
                  </m:oMath>
                </a14:m>
                <a:r>
                  <a:rPr lang="en-CA" altLang="en-US" sz="2400" dirty="0">
                    <a:solidFill>
                      <a:srgbClr val="66FF33"/>
                    </a:solidFill>
                    <a:cs typeface="Times New Roman" panose="02020603050405020304" pitchFamily="18" charset="0"/>
                    <a:sym typeface="Symbol" panose="05050102010706020507" pitchFamily="18" charset="2"/>
                  </a:rPr>
                  <a:t>}</a:t>
                </a:r>
              </a:p>
              <a:p>
                <a:pPr defTabSz="685800" eaLnBrk="1" fontAlgn="auto" hangingPunct="1">
                  <a:spcBef>
                    <a:spcPct val="0"/>
                  </a:spcBef>
                  <a:spcAft>
                    <a:spcPts val="0"/>
                  </a:spcAft>
                  <a:buNone/>
                </a:pPr>
                <a:r>
                  <a:rPr lang="en-CA" altLang="en-US" sz="2400" dirty="0">
                    <a:solidFill>
                      <a:srgbClr val="66FF33"/>
                    </a:solidFill>
                    <a:cs typeface="Times New Roman" panose="02020603050405020304" pitchFamily="18" charset="0"/>
                    <a:sym typeface="Symbol" panose="05050102010706020507" pitchFamily="18" charset="2"/>
                  </a:rPr>
                  <a:t>     </a:t>
                </a:r>
                <a:r>
                  <a:rPr lang="en-CA" altLang="en-US" sz="2400" dirty="0">
                    <a:cs typeface="Times New Roman" panose="02020603050405020304" pitchFamily="18" charset="0"/>
                    <a:sym typeface="Symbol" panose="05050102010706020507" pitchFamily="18" charset="2"/>
                  </a:rPr>
                  <a:t>Instead, the machine must </a:t>
                </a:r>
                <a:r>
                  <a:rPr lang="en-CA" altLang="en-US" sz="2400" dirty="0">
                    <a:solidFill>
                      <a:srgbClr val="FFFF00"/>
                    </a:solidFill>
                    <a:cs typeface="Times New Roman" panose="02020603050405020304" pitchFamily="18" charset="0"/>
                    <a:sym typeface="Symbol" panose="05050102010706020507" pitchFamily="18" charset="2"/>
                  </a:rPr>
                  <a:t>compress</a:t>
                </a:r>
                <a:r>
                  <a:rPr lang="en-CA" altLang="en-US" sz="2400" dirty="0">
                    <a:cs typeface="Times New Roman" panose="02020603050405020304" pitchFamily="18" charset="0"/>
                    <a:sym typeface="Symbol" panose="05050102010706020507" pitchFamily="18" charset="2"/>
                  </a:rPr>
                  <a:t> the </a:t>
                </a:r>
                <a:r>
                  <a:rPr lang="en-CA" altLang="en-US" sz="2400" dirty="0">
                    <a:solidFill>
                      <a:srgbClr val="FF00FF"/>
                    </a:solidFill>
                    <a:cs typeface="Times New Roman" panose="02020603050405020304" pitchFamily="18" charset="0"/>
                    <a:sym typeface="Symbol" panose="05050102010706020507" pitchFamily="18" charset="2"/>
                  </a:rPr>
                  <a:t>data </a:t>
                </a:r>
                <a:endParaRPr lang="en-CA" altLang="en-US" sz="2400" dirty="0">
                  <a:cs typeface="Times New Roman" panose="02020603050405020304" pitchFamily="18" charset="0"/>
                  <a:sym typeface="Symbol" panose="05050102010706020507" pitchFamily="18" charset="2"/>
                </a:endParaRPr>
              </a:p>
              <a:p>
                <a:pPr defTabSz="685800" eaLnBrk="1" fontAlgn="auto" hangingPunct="1">
                  <a:spcBef>
                    <a:spcPct val="0"/>
                  </a:spcBef>
                  <a:spcAft>
                    <a:spcPts val="0"/>
                  </a:spcAft>
                  <a:buNone/>
                </a:pPr>
                <a:r>
                  <a:rPr lang="en-CA" altLang="en-US" sz="2400" dirty="0">
                    <a:cs typeface="Times New Roman" panose="02020603050405020304" pitchFamily="18" charset="0"/>
                    <a:sym typeface="Symbol" panose="05050102010706020507" pitchFamily="18" charset="2"/>
                  </a:rPr>
                  <a:t>     which might force it to learn the data</a:t>
                </a:r>
              </a:p>
              <a:p>
                <a:pPr defTabSz="685800" eaLnBrk="1" fontAlgn="auto" hangingPunct="1">
                  <a:spcBef>
                    <a:spcPct val="0"/>
                  </a:spcBef>
                  <a:spcAft>
                    <a:spcPts val="0"/>
                  </a:spcAft>
                  <a:buNone/>
                </a:pPr>
                <a:r>
                  <a:rPr lang="en-CA" altLang="en-US" sz="2400" dirty="0">
                    <a:cs typeface="Times New Roman" panose="02020603050405020304" pitchFamily="18" charset="0"/>
                    <a:sym typeface="Symbol" panose="05050102010706020507" pitchFamily="18" charset="2"/>
                  </a:rPr>
                  <a:t>     which might mean that </a:t>
                </a:r>
                <a:br>
                  <a:rPr lang="en-CA" altLang="en-US" sz="2400" dirty="0">
                    <a:cs typeface="Times New Roman" panose="02020603050405020304" pitchFamily="18" charset="0"/>
                    <a:sym typeface="Symbol" panose="05050102010706020507" pitchFamily="18" charset="2"/>
                  </a:rPr>
                </a:br>
                <a:r>
                  <a:rPr lang="en-CA" altLang="en-US" sz="2400" dirty="0">
                    <a:cs typeface="Times New Roman" panose="02020603050405020304" pitchFamily="18" charset="0"/>
                    <a:sym typeface="Symbol" panose="05050102010706020507" pitchFamily="18" charset="2"/>
                  </a:rPr>
                  <a:t>      it can </a:t>
                </a:r>
                <a:r>
                  <a:rPr lang="en-CA" altLang="en-US" sz="2400" dirty="0">
                    <a:solidFill>
                      <a:srgbClr val="FFFF00"/>
                    </a:solidFill>
                    <a:cs typeface="Times New Roman" panose="02020603050405020304" pitchFamily="18" charset="0"/>
                    <a:sym typeface="Symbol" panose="05050102010706020507" pitchFamily="18" charset="2"/>
                  </a:rPr>
                  <a:t>genialize</a:t>
                </a:r>
                <a:r>
                  <a:rPr lang="en-CA" altLang="en-US" sz="2400" dirty="0">
                    <a:cs typeface="Times New Roman" panose="02020603050405020304" pitchFamily="18" charset="0"/>
                    <a:sym typeface="Symbol" panose="05050102010706020507" pitchFamily="18" charset="2"/>
                  </a:rPr>
                  <a:t> to data </a:t>
                </a:r>
                <a:br>
                  <a:rPr lang="en-CA" altLang="en-US" sz="2400" dirty="0">
                    <a:cs typeface="Times New Roman" panose="02020603050405020304" pitchFamily="18" charset="0"/>
                    <a:sym typeface="Symbol" panose="05050102010706020507" pitchFamily="18" charset="2"/>
                  </a:rPr>
                </a:br>
                <a:r>
                  <a:rPr lang="en-CA" altLang="en-US" sz="2400" dirty="0">
                    <a:cs typeface="Times New Roman" panose="02020603050405020304" pitchFamily="18" charset="0"/>
                    <a:sym typeface="Symbol" panose="05050102010706020507" pitchFamily="18" charset="2"/>
                  </a:rPr>
                  <a:t>      never seen before. </a:t>
                </a:r>
                <a:br>
                  <a:rPr lang="en-CA" altLang="en-US" sz="2400" dirty="0">
                    <a:cs typeface="Times New Roman" panose="02020603050405020304" pitchFamily="18" charset="0"/>
                    <a:sym typeface="Symbol" panose="05050102010706020507" pitchFamily="18" charset="2"/>
                  </a:rPr>
                </a:br>
                <a:r>
                  <a:rPr lang="en-CA" altLang="en-US" sz="2400" dirty="0">
                    <a:cs typeface="Times New Roman" panose="02020603050405020304" pitchFamily="18" charset="0"/>
                    <a:sym typeface="Symbol" panose="05050102010706020507" pitchFamily="18" charset="2"/>
                  </a:rPr>
                  <a:t>           </a:t>
                </a:r>
                <a:endParaRPr lang="en-CA" altLang="en-US" sz="2400" dirty="0">
                  <a:solidFill>
                    <a:srgbClr val="FFFF00"/>
                  </a:solidFill>
                  <a:cs typeface="Times New Roman" panose="02020603050405020304" pitchFamily="18" charset="0"/>
                  <a:sym typeface="Symbol" panose="05050102010706020507" pitchFamily="18" charset="2"/>
                </a:endParaRPr>
              </a:p>
            </p:txBody>
          </p:sp>
        </mc:Choice>
        <mc:Fallback xmlns="">
          <p:sp>
            <p:nvSpPr>
              <p:cNvPr id="151" name="AutoShape 55">
                <a:extLst>
                  <a:ext uri="{FF2B5EF4-FFF2-40B4-BE49-F238E27FC236}">
                    <a16:creationId xmlns:a16="http://schemas.microsoft.com/office/drawing/2014/main" id="{67098347-A965-41AF-9B78-7804869FA453}"/>
                  </a:ext>
                </a:extLst>
              </p:cNvPr>
              <p:cNvSpPr>
                <a:spLocks noRot="1" noChangeAspect="1" noMove="1" noResize="1" noEditPoints="1" noAdjustHandles="1" noChangeArrowheads="1" noChangeShapeType="1" noTextEdit="1"/>
              </p:cNvSpPr>
              <p:nvPr/>
            </p:nvSpPr>
            <p:spPr bwMode="auto">
              <a:xfrm>
                <a:off x="827716" y="3916789"/>
                <a:ext cx="6459774" cy="2825627"/>
              </a:xfrm>
              <a:prstGeom prst="wedgeRoundRectCallout">
                <a:avLst>
                  <a:gd name="adj1" fmla="val -52596"/>
                  <a:gd name="adj2" fmla="val -41327"/>
                  <a:gd name="adj3" fmla="val 16667"/>
                </a:avLst>
              </a:prstGeom>
              <a:blipFill>
                <a:blip r:embed="rId3"/>
                <a:stretch>
                  <a:fillRect b="-3441"/>
                </a:stretch>
              </a:blip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pic>
        <p:nvPicPr>
          <p:cNvPr id="146" name="Picture 2" descr="Image result for dice">
            <a:extLst>
              <a:ext uri="{FF2B5EF4-FFF2-40B4-BE49-F238E27FC236}">
                <a16:creationId xmlns:a16="http://schemas.microsoft.com/office/drawing/2014/main" id="{86129252-5F6D-49A9-B631-9DCAC491CC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74" y="2668453"/>
            <a:ext cx="760547" cy="760547"/>
          </a:xfrm>
          <a:prstGeom prst="rect">
            <a:avLst/>
          </a:prstGeom>
          <a:noFill/>
          <a:extLst>
            <a:ext uri="{909E8E84-426E-40DD-AFC4-6F175D3DCCD1}">
              <a14:hiddenFill xmlns:a14="http://schemas.microsoft.com/office/drawing/2010/main">
                <a:solidFill>
                  <a:srgbClr val="FFFFFF"/>
                </a:solidFill>
              </a14:hiddenFill>
            </a:ext>
          </a:extLst>
        </p:spPr>
      </p:pic>
      <p:grpSp>
        <p:nvGrpSpPr>
          <p:cNvPr id="130" name="Group 14">
            <a:extLst>
              <a:ext uri="{FF2B5EF4-FFF2-40B4-BE49-F238E27FC236}">
                <a16:creationId xmlns:a16="http://schemas.microsoft.com/office/drawing/2014/main" id="{06A31ECC-7985-48DE-B4A4-162B2D8B7C16}"/>
              </a:ext>
            </a:extLst>
          </p:cNvPr>
          <p:cNvGrpSpPr>
            <a:grpSpLocks/>
          </p:cNvGrpSpPr>
          <p:nvPr/>
        </p:nvGrpSpPr>
        <p:grpSpPr bwMode="auto">
          <a:xfrm>
            <a:off x="78057" y="2001451"/>
            <a:ext cx="650875" cy="998034"/>
            <a:chOff x="3309" y="2976"/>
            <a:chExt cx="484" cy="1010"/>
          </a:xfrm>
        </p:grpSpPr>
        <p:sp>
          <p:nvSpPr>
            <p:cNvPr id="131" name="Freeform 15">
              <a:extLst>
                <a:ext uri="{FF2B5EF4-FFF2-40B4-BE49-F238E27FC236}">
                  <a16:creationId xmlns:a16="http://schemas.microsoft.com/office/drawing/2014/main" id="{B5A9DBA9-11D3-4122-B9DD-0C716565C991}"/>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132" name="Group 16">
              <a:extLst>
                <a:ext uri="{FF2B5EF4-FFF2-40B4-BE49-F238E27FC236}">
                  <a16:creationId xmlns:a16="http://schemas.microsoft.com/office/drawing/2014/main" id="{6E0DB2AF-4E25-472C-874C-24D595EDAF8B}"/>
                </a:ext>
              </a:extLst>
            </p:cNvPr>
            <p:cNvGrpSpPr>
              <a:grpSpLocks/>
            </p:cNvGrpSpPr>
            <p:nvPr/>
          </p:nvGrpSpPr>
          <p:grpSpPr bwMode="auto">
            <a:xfrm>
              <a:off x="3309" y="2976"/>
              <a:ext cx="339" cy="1010"/>
              <a:chOff x="240" y="2880"/>
              <a:chExt cx="339" cy="1010"/>
            </a:xfrm>
          </p:grpSpPr>
          <p:sp>
            <p:nvSpPr>
              <p:cNvPr id="133" name="Freeform 17">
                <a:extLst>
                  <a:ext uri="{FF2B5EF4-FFF2-40B4-BE49-F238E27FC236}">
                    <a16:creationId xmlns:a16="http://schemas.microsoft.com/office/drawing/2014/main" id="{E71244AA-F76D-4CB0-85F6-CC8D12F9F25D}"/>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4" name="Freeform 18">
                <a:extLst>
                  <a:ext uri="{FF2B5EF4-FFF2-40B4-BE49-F238E27FC236}">
                    <a16:creationId xmlns:a16="http://schemas.microsoft.com/office/drawing/2014/main" id="{51A2CE89-3A15-41FF-9A4B-7098476CAE2B}"/>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5" name="Freeform 19">
                <a:extLst>
                  <a:ext uri="{FF2B5EF4-FFF2-40B4-BE49-F238E27FC236}">
                    <a16:creationId xmlns:a16="http://schemas.microsoft.com/office/drawing/2014/main" id="{A2BA303A-E61A-45E2-A21B-2AA5594ED9D0}"/>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6" name="Freeform 20">
                <a:extLst>
                  <a:ext uri="{FF2B5EF4-FFF2-40B4-BE49-F238E27FC236}">
                    <a16:creationId xmlns:a16="http://schemas.microsoft.com/office/drawing/2014/main" id="{E64243B5-4B5C-40F7-A712-E99DA980A0B2}"/>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7" name="Freeform 21">
                <a:extLst>
                  <a:ext uri="{FF2B5EF4-FFF2-40B4-BE49-F238E27FC236}">
                    <a16:creationId xmlns:a16="http://schemas.microsoft.com/office/drawing/2014/main" id="{5013240A-CAE8-45E4-8C84-0DA4F4025F8D}"/>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8" name="Freeform 22">
                <a:extLst>
                  <a:ext uri="{FF2B5EF4-FFF2-40B4-BE49-F238E27FC236}">
                    <a16:creationId xmlns:a16="http://schemas.microsoft.com/office/drawing/2014/main" id="{F4D45BDF-3D07-4231-9D1C-7E81F654A970}"/>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39" name="Freeform 23">
                <a:extLst>
                  <a:ext uri="{FF2B5EF4-FFF2-40B4-BE49-F238E27FC236}">
                    <a16:creationId xmlns:a16="http://schemas.microsoft.com/office/drawing/2014/main" id="{669F19D1-7F69-4BF1-B16C-5DBE4D90234A}"/>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140" name="Oval 24">
                <a:extLst>
                  <a:ext uri="{FF2B5EF4-FFF2-40B4-BE49-F238E27FC236}">
                    <a16:creationId xmlns:a16="http://schemas.microsoft.com/office/drawing/2014/main" id="{3F6CA5DF-3120-4244-A139-FFC733F55D5A}"/>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1" name="Oval 25">
                <a:extLst>
                  <a:ext uri="{FF2B5EF4-FFF2-40B4-BE49-F238E27FC236}">
                    <a16:creationId xmlns:a16="http://schemas.microsoft.com/office/drawing/2014/main" id="{F6C5128D-5E1C-4648-BE09-0E00F6460970}"/>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2" name="Oval 26">
                <a:extLst>
                  <a:ext uri="{FF2B5EF4-FFF2-40B4-BE49-F238E27FC236}">
                    <a16:creationId xmlns:a16="http://schemas.microsoft.com/office/drawing/2014/main" id="{9D58934E-F5D4-4C88-9FAD-AE31D5E295FF}"/>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3" name="Oval 27">
                <a:extLst>
                  <a:ext uri="{FF2B5EF4-FFF2-40B4-BE49-F238E27FC236}">
                    <a16:creationId xmlns:a16="http://schemas.microsoft.com/office/drawing/2014/main" id="{F0D50ECF-D329-4771-A7DA-AE31D471C2E4}"/>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4" name="Oval 28">
                <a:extLst>
                  <a:ext uri="{FF2B5EF4-FFF2-40B4-BE49-F238E27FC236}">
                    <a16:creationId xmlns:a16="http://schemas.microsoft.com/office/drawing/2014/main" id="{DA31A50B-2406-479D-B911-B7616900C05F}"/>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145" name="Oval 29">
                <a:extLst>
                  <a:ext uri="{FF2B5EF4-FFF2-40B4-BE49-F238E27FC236}">
                    <a16:creationId xmlns:a16="http://schemas.microsoft.com/office/drawing/2014/main" id="{856898C8-C9D4-4D78-999E-A23913624BFE}"/>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F4AEC7EF-25E4-45BA-8C9A-C84CA4A6AA64}"/>
              </a:ext>
            </a:extLst>
          </p:cNvPr>
          <p:cNvSpPr txBox="1"/>
          <p:nvPr/>
        </p:nvSpPr>
        <p:spPr bwMode="auto">
          <a:xfrm>
            <a:off x="8629361" y="3528375"/>
            <a:ext cx="401781" cy="461665"/>
          </a:xfrm>
          <a:prstGeom prst="rect">
            <a:avLst/>
          </a:prstGeom>
          <a:solidFill>
            <a:schemeClr val="bg1"/>
          </a:solidFill>
          <a:ln>
            <a:solidFill>
              <a:schemeClr val="tx1"/>
            </a:solidFill>
          </a:ln>
        </p:spPr>
        <p:txBody>
          <a:bodyPr wrap="square">
            <a:spAutoFit/>
          </a:bodyPr>
          <a:lstStyle/>
          <a:p>
            <a:r>
              <a:rPr lang="en-US" altLang="en-US" sz="2400" dirty="0">
                <a:solidFill>
                  <a:srgbClr val="FF00FF"/>
                </a:solidFill>
                <a:latin typeface="Times New Roman"/>
                <a:cs typeface="Times New Roman" panose="02020603050405020304" pitchFamily="18" charset="0"/>
                <a:sym typeface="Symbol" panose="05050102010706020507" pitchFamily="18" charset="2"/>
              </a:rPr>
              <a:t>U</a:t>
            </a:r>
            <a:endParaRPr lang="en-GB" sz="2400" dirty="0">
              <a:solidFill>
                <a:srgbClr val="FF00FF"/>
              </a:solidFill>
            </a:endParaRPr>
          </a:p>
        </p:txBody>
      </p:sp>
      <p:sp>
        <p:nvSpPr>
          <p:cNvPr id="35" name="TextBox 34">
            <a:extLst>
              <a:ext uri="{FF2B5EF4-FFF2-40B4-BE49-F238E27FC236}">
                <a16:creationId xmlns:a16="http://schemas.microsoft.com/office/drawing/2014/main" id="{863EAB0B-BEBA-4F0C-8673-21745029F2F4}"/>
              </a:ext>
            </a:extLst>
          </p:cNvPr>
          <p:cNvSpPr txBox="1"/>
          <p:nvPr/>
        </p:nvSpPr>
        <p:spPr bwMode="auto">
          <a:xfrm>
            <a:off x="8020050" y="6248400"/>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grpSp>
        <p:nvGrpSpPr>
          <p:cNvPr id="38" name="Group 37">
            <a:extLst>
              <a:ext uri="{FF2B5EF4-FFF2-40B4-BE49-F238E27FC236}">
                <a16:creationId xmlns:a16="http://schemas.microsoft.com/office/drawing/2014/main" id="{56C37F3E-AB98-4313-8EAE-E2E7D5BC289C}"/>
              </a:ext>
            </a:extLst>
          </p:cNvPr>
          <p:cNvGrpSpPr/>
          <p:nvPr/>
        </p:nvGrpSpPr>
        <p:grpSpPr>
          <a:xfrm>
            <a:off x="4343400" y="5486400"/>
            <a:ext cx="3410537" cy="1295400"/>
            <a:chOff x="5029200" y="2819400"/>
            <a:chExt cx="3410537" cy="1295400"/>
          </a:xfrm>
        </p:grpSpPr>
        <p:sp>
          <p:nvSpPr>
            <p:cNvPr id="43" name="Rectangle 42">
              <a:extLst>
                <a:ext uri="{FF2B5EF4-FFF2-40B4-BE49-F238E27FC236}">
                  <a16:creationId xmlns:a16="http://schemas.microsoft.com/office/drawing/2014/main" id="{205EA298-B2D7-47F9-998A-86B8A7243180}"/>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44" name="Picture 6" descr="Image result for convolutional neural network">
              <a:extLst>
                <a:ext uri="{FF2B5EF4-FFF2-40B4-BE49-F238E27FC236}">
                  <a16:creationId xmlns:a16="http://schemas.microsoft.com/office/drawing/2014/main" id="{C06D82E3-580A-40A5-80DE-6761AA11CB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B6A09C95-F924-45A1-87C2-68C2CC8068A6}"/>
              </a:ext>
            </a:extLst>
          </p:cNvPr>
          <p:cNvGrpSpPr/>
          <p:nvPr/>
        </p:nvGrpSpPr>
        <p:grpSpPr>
          <a:xfrm>
            <a:off x="4596507" y="5677343"/>
            <a:ext cx="2789426" cy="1068329"/>
            <a:chOff x="5282307" y="3010343"/>
            <a:chExt cx="2789426" cy="1068329"/>
          </a:xfrm>
        </p:grpSpPr>
        <p:cxnSp>
          <p:nvCxnSpPr>
            <p:cNvPr id="46" name="Straight Connector 45">
              <a:extLst>
                <a:ext uri="{FF2B5EF4-FFF2-40B4-BE49-F238E27FC236}">
                  <a16:creationId xmlns:a16="http://schemas.microsoft.com/office/drawing/2014/main" id="{2F92EA37-0A76-450E-A11D-404E21693C41}"/>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86B3B120-9F1C-4475-A00C-125D8668CBAB}"/>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4541B0B-4625-4602-BB6D-1689B6F82226}"/>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81576884-C7B2-47B9-8A1E-F8454313912C}"/>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F7080AC-0737-4142-BC65-21111BFB5847}"/>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D46A9C79-0AAC-47B0-930E-F32A04B85710}"/>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B709BFD9-102E-4F8A-985E-F1CF63FE727B}"/>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9905A530-3141-4DBA-960E-97B84B57E4E7}"/>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AE314124-861D-41D9-808F-0C85018CF0D3}"/>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F37F8D9F-CACC-47A0-A122-D6ED2ED0C057}"/>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435A27D5-EA6D-480E-B237-EA75A3242303}"/>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4D8EEE5D-368F-4585-AD5B-1185DA1A8623}"/>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696D7C8A-FC0E-47F4-BADE-22C1734B080F}"/>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2F73239-C999-488C-BC7E-651A61D269C3}"/>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FA81081E-303C-4DD3-A544-D18045B069C4}"/>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2D2EDFDE-3F0D-42E9-B5B1-C9A4183F330E}"/>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EAE12FB1-87D1-4452-84D4-73B0F664706C}"/>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F5767D6D-4884-4786-8027-2798A677AE95}"/>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B2A28A24-13AB-47FF-B1A1-844EDA0AC6F9}"/>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8D919594-41FA-4F81-83CC-33A4A891A687}"/>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751A1B80-5917-4850-88B1-0F4E1FABCB1C}"/>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FE282C9A-C940-459A-A5BF-3C20A286331A}"/>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B037E63E-151F-4E95-A153-D321B2FEA7EA}"/>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92199642-4A97-4214-A974-D8F962F1DCD4}"/>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03664EA3-75B3-402B-A27E-8FEA2627F891}"/>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A1811363-7839-46A0-B01B-141DCE6FFA63}"/>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28E4693F-6893-4892-8551-D6D2A07E1F3F}"/>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FA0ACF2F-FEA8-4678-8161-B7DA0737640B}"/>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1C5ECAB2-AB91-4D2B-9B63-7897396BB504}"/>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B2157786-C4E3-4178-AF63-932DDCC94E5E}"/>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5DEDFDA7-BF1E-431B-9684-482E7C738EAA}"/>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4CFF9C04-6E50-4070-A85C-756CCBEE2B3E}"/>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14ABBDEA-FFF3-4124-9EC6-97DAF332FA92}"/>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6D676C0B-2D3C-4D7A-832A-8AEE86A740AB}"/>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3749B8B1-F62B-489A-A4F5-4C7CAC44432F}"/>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07137ECD-6FFC-4206-8A8F-8EBC3945AA9A}"/>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C998A474-F8F3-4C83-BA9F-10214695A9FB}"/>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66AF23EB-6A1B-41F7-9601-39035B562BEF}"/>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F2900D82-9D33-4EF8-96C8-B9ECE005CD56}"/>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7510F2A5-E168-4867-9E86-D4CAD0B3FDE0}"/>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58D68B72-2154-47B8-8DE9-2CDB7189D009}"/>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666E95D2-4EE0-48AA-96B5-E5692C4D7B3C}"/>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09AE4C5A-A004-42D7-BE80-408C09369C61}"/>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1E107B92-2107-49FB-B23C-D02201BF79D0}"/>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D4982B72-A777-43EF-A0AC-A87E3575130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07" name="Rectangle 106">
              <a:extLst>
                <a:ext uri="{FF2B5EF4-FFF2-40B4-BE49-F238E27FC236}">
                  <a16:creationId xmlns:a16="http://schemas.microsoft.com/office/drawing/2014/main" id="{7FBA532B-AA10-4B04-82AA-082186090324}"/>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08" name="Rectangle 107">
              <a:extLst>
                <a:ext uri="{FF2B5EF4-FFF2-40B4-BE49-F238E27FC236}">
                  <a16:creationId xmlns:a16="http://schemas.microsoft.com/office/drawing/2014/main" id="{C5F6C81D-13FC-4958-A47D-7846553D84B0}"/>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09" name="Straight Connector 108">
              <a:extLst>
                <a:ext uri="{FF2B5EF4-FFF2-40B4-BE49-F238E27FC236}">
                  <a16:creationId xmlns:a16="http://schemas.microsoft.com/office/drawing/2014/main" id="{887A923D-6FA8-4B72-9A2A-F50DF5239861}"/>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E68CBAF2-B615-4AAF-8C0F-B2DEB9D1F2D6}"/>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B8C583BF-AD66-414D-8752-F193A281FC45}"/>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23C6F28B-099D-449C-BEF1-937B247AD438}"/>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590055C2-33CA-4562-A64F-62CADCAD5B4D}"/>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FEFEEB56-5B01-4EB1-8323-DCCD85A30D35}"/>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44261587-EECD-48EE-9564-EAE8784F4648}"/>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F1FE6D0B-B575-41CE-A235-95B518F517B4}"/>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ECDACBDC-0FBC-40D8-BD9C-908C93E86659}"/>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FC98EEBF-E3E6-4563-828F-36BBE6C216C5}"/>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8AFABD0A-E279-4CCC-8F9E-373D4CD92C8F}"/>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6D773884-1FFF-45CF-A3C5-043352E449B6}"/>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D8A005B9-91B4-446C-8D53-F931F2BBA35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2401658F-8213-446D-88D7-7F2C4A0CDE09}"/>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F43B227E-9DAD-4E8D-9BC0-998C4BFE3498}"/>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4845E05C-6156-4101-AB75-E796F6F712C5}"/>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BE10B3ED-FDF7-4665-AF47-178C85DB0003}"/>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0F80938B-F926-4F8F-B1E5-6ED6E54434E3}"/>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726D9CBF-8ACD-4D3C-B805-3B35AC50E410}"/>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3D5E2B50-8C44-47A0-B583-6371A225CA8A}"/>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52" name="AutoShape 55">
                <a:extLst>
                  <a:ext uri="{FF2B5EF4-FFF2-40B4-BE49-F238E27FC236}">
                    <a16:creationId xmlns:a16="http://schemas.microsoft.com/office/drawing/2014/main" id="{D19665DA-BD41-42F4-BFBC-E7DC7FD950D0}"/>
                  </a:ext>
                </a:extLst>
              </p:cNvPr>
              <p:cNvSpPr>
                <a:spLocks noChangeArrowheads="1"/>
              </p:cNvSpPr>
              <p:nvPr/>
            </p:nvSpPr>
            <p:spPr bwMode="auto">
              <a:xfrm>
                <a:off x="747336" y="1612197"/>
                <a:ext cx="7697009" cy="2246293"/>
              </a:xfrm>
              <a:prstGeom prst="wedgeRoundRectCallout">
                <a:avLst>
                  <a:gd name="adj1" fmla="val 53051"/>
                  <a:gd name="adj2" fmla="val -35594"/>
                  <a:gd name="adj3" fmla="val 16667"/>
                </a:avLst>
              </a:prstGeom>
              <a:noFill/>
              <a:ln w="12700">
                <a:solidFill>
                  <a:srgbClr val="FF0000"/>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As an adversary:</a:t>
                </a:r>
              </a:p>
              <a:p>
                <a:pPr marL="342900" indent="-342900" defTabSz="685800" eaLnBrk="1" fontAlgn="auto" hangingPunct="1">
                  <a:spcBef>
                    <a:spcPct val="0"/>
                  </a:spcBef>
                  <a:spcAft>
                    <a:spcPts val="0"/>
                  </a:spcAft>
                </a:pPr>
                <a:r>
                  <a:rPr lang="en-US" sz="2400" dirty="0"/>
                  <a:t>I chooses some worst-case integers </a:t>
                </a:r>
                <a:r>
                  <a:rPr lang="en-US" sz="2400" i="1" dirty="0">
                    <a:solidFill>
                      <a:srgbClr val="FF00FF"/>
                    </a:solidFill>
                  </a:rPr>
                  <a:t>D</a:t>
                </a:r>
                <a:r>
                  <a:rPr lang="en-US" sz="2400" dirty="0"/>
                  <a:t>, </a:t>
                </a:r>
                <a:r>
                  <a:rPr lang="en-US" sz="2400" i="1" dirty="0">
                    <a:solidFill>
                      <a:srgbClr val="66FF33"/>
                    </a:solidFill>
                  </a:rPr>
                  <a:t>m</a:t>
                </a:r>
                <a:r>
                  <a:rPr lang="en-US" sz="2400" dirty="0"/>
                  <a:t>, and</a:t>
                </a:r>
                <a:r>
                  <a:rPr lang="el-GR"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i="1" dirty="0">
                    <a:solidFill>
                      <a:srgbClr val="FF0000"/>
                    </a:solidFill>
                    <a:latin typeface="Times New Roman"/>
                    <a:cs typeface="Times New Roman" panose="02020603050405020304" pitchFamily="18" charset="0"/>
                    <a:sym typeface="Symbol" panose="05050102010706020507" pitchFamily="18" charset="2"/>
                  </a:rPr>
                  <a:t>ε</a:t>
                </a:r>
                <a:r>
                  <a:rPr lang="en-US" sz="2400" dirty="0"/>
                  <a:t>,</a:t>
                </a:r>
                <a:br>
                  <a:rPr lang="en-US" sz="2400" dirty="0"/>
                </a:br>
                <a:r>
                  <a:rPr lang="en-US" sz="2400" dirty="0"/>
                  <a:t>  such that </a:t>
                </a:r>
                <a:r>
                  <a:rPr lang="en-CA" altLang="en-US" sz="2400" i="1" dirty="0">
                    <a:solidFill>
                      <a:srgbClr val="66FF33"/>
                    </a:solidFill>
                    <a:cs typeface="Times New Roman" panose="02020603050405020304" pitchFamily="18" charset="0"/>
                    <a:sym typeface="Symbol" panose="05050102010706020507" pitchFamily="18" charset="2"/>
                  </a:rPr>
                  <a:t>m</a:t>
                </a:r>
                <a:r>
                  <a:rPr lang="en-CA" altLang="en-US" sz="2400" dirty="0">
                    <a:solidFill>
                      <a:srgbClr val="FFFFFF"/>
                    </a:solidFill>
                    <a:cs typeface="Times New Roman" panose="02020603050405020304" pitchFamily="18" charset="0"/>
                    <a:sym typeface="Symbol" panose="05050102010706020507" pitchFamily="18" charset="2"/>
                  </a:rPr>
                  <a:t> </a:t>
                </a:r>
                <a:r>
                  <a:rPr lang="en-CA" altLang="en-US" sz="2400" dirty="0">
                    <a:solidFill>
                      <a:srgbClr val="FFFFFF"/>
                    </a:solidFill>
                    <a:sym typeface="Symbol" panose="05050102010706020507" pitchFamily="18" charset="2"/>
                  </a:rPr>
                  <a:t>  </a:t>
                </a:r>
                <a:r>
                  <a:rPr lang="az-Cyrl-AZ" altLang="en-US" sz="2400" i="1" dirty="0">
                    <a:solidFill>
                      <a:srgbClr val="FF0000"/>
                    </a:solidFill>
                  </a:rPr>
                  <a:t>ԑ</a:t>
                </a:r>
                <a:r>
                  <a:rPr lang="en-CA" altLang="en-US" sz="2400" i="1" baseline="30000" dirty="0">
                    <a:solidFill>
                      <a:srgbClr val="FF0000"/>
                    </a:solidFill>
                  </a:rPr>
                  <a:t>2</a:t>
                </a:r>
                <a:r>
                  <a:rPr lang="en-US" altLang="en-US" sz="2400" i="1" dirty="0">
                    <a:solidFill>
                      <a:srgbClr val="FF00FF"/>
                    </a:solidFill>
                    <a:sym typeface="Symbol" panose="05050102010706020507" pitchFamily="18" charset="2"/>
                  </a:rPr>
                  <a:t>D</a:t>
                </a:r>
                <a:r>
                  <a:rPr lang="en-US" sz="2400" dirty="0"/>
                  <a:t>.</a:t>
                </a:r>
              </a:p>
              <a:p>
                <a:pPr marL="342900" indent="-342900" defTabSz="685800" eaLnBrk="1" fontAlgn="auto" hangingPunct="1">
                  <a:spcBef>
                    <a:spcPct val="0"/>
                  </a:spcBef>
                  <a:spcAft>
                    <a:spcPts val="0"/>
                  </a:spcAft>
                </a:pPr>
                <a:r>
                  <a:rPr kumimoji="0" lang="en-US" altLang="en-US" sz="2400" b="0" i="0" u="none" strike="noStrike" kern="0" cap="none" spc="0" normalizeH="0" baseline="0" noProof="0" dirty="0">
                    <a:ln>
                      <a:noFill/>
                    </a:ln>
                    <a:solidFill>
                      <a:srgbClr val="FFFFFF"/>
                    </a:solidFill>
                    <a:effectLst/>
                    <a:uLnTx/>
                    <a:uFillTx/>
                    <a:cs typeface="+mn-cs"/>
                  </a:rPr>
                  <a:t>I choose some family </a:t>
                </a:r>
                <a:r>
                  <a:rPr kumimoji="0" lang="en-US" altLang="en-US" sz="2400" b="0" i="0" u="none" strike="noStrike" kern="0" cap="none" spc="0" normalizeH="0" baseline="0" noProof="0" dirty="0">
                    <a:ln>
                      <a:noFill/>
                    </a:ln>
                    <a:solidFill>
                      <a:srgbClr val="66FF33"/>
                    </a:solidFill>
                    <a:effectLst/>
                    <a:uLnTx/>
                    <a:uFillTx/>
                    <a:cs typeface="+mn-cs"/>
                  </a:rPr>
                  <a:t>{</a:t>
                </a:r>
                <a14:m>
                  <m:oMath xmlns:m="http://schemas.openxmlformats.org/officeDocument/2006/math">
                    <m:sSub>
                      <m:sSubPr>
                        <m:ctrlPr>
                          <a:rPr lang="en-US" altLang="en-US" sz="2400" i="1" dirty="0">
                            <a:solidFill>
                              <a:srgbClr val="66FF33"/>
                            </a:solidFill>
                            <a:latin typeface="Cambria Math" panose="02040503050406030204" pitchFamily="18" charset="0"/>
                            <a:sym typeface="Symbol" panose="05050102010706020507" pitchFamily="18" charset="2"/>
                          </a:rPr>
                        </m:ctrlPr>
                      </m:sSubPr>
                      <m:e>
                        <m:r>
                          <a:rPr lang="en-CA" altLang="en-US" sz="24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400" i="1" dirty="0">
                                <a:solidFill>
                                  <a:srgbClr val="66FF33"/>
                                </a:solidFill>
                                <a:latin typeface="Cambria Math" panose="02040503050406030204" pitchFamily="18" charset="0"/>
                                <a:sym typeface="Symbol" panose="05050102010706020507" pitchFamily="18" charset="2"/>
                              </a:rPr>
                            </m:ctrlPr>
                          </m:accPr>
                          <m:e>
                            <m:r>
                              <a:rPr lang="en-CA" altLang="en-US" sz="2400" i="1" dirty="0">
                                <a:solidFill>
                                  <a:srgbClr val="66FF33"/>
                                </a:solidFill>
                                <a:latin typeface="Cambria Math" panose="02040503050406030204" pitchFamily="18" charset="0"/>
                                <a:sym typeface="Symbol" panose="05050102010706020507" pitchFamily="18" charset="2"/>
                              </a:rPr>
                              <m:t>𝑤</m:t>
                            </m:r>
                          </m:e>
                        </m:acc>
                      </m:sub>
                    </m:sSub>
                  </m:oMath>
                </a14:m>
                <a:r>
                  <a:rPr kumimoji="0" lang="en-US" altLang="en-US" sz="2400" b="0" i="0" u="none" strike="noStrike" kern="0" cap="none" spc="0" normalizeH="0" noProof="0" dirty="0">
                    <a:ln>
                      <a:noFill/>
                    </a:ln>
                    <a:solidFill>
                      <a:srgbClr val="66FF33"/>
                    </a:solidFill>
                    <a:effectLst/>
                    <a:uLnTx/>
                    <a:uFillTx/>
                    <a:cs typeface="+mn-cs"/>
                  </a:rPr>
                  <a:t>}</a:t>
                </a:r>
                <a:r>
                  <a:rPr kumimoji="0" lang="en-US" altLang="en-US" sz="2400" b="0" i="0" u="none" strike="noStrike" kern="0" cap="none" spc="0" normalizeH="0" noProof="0" dirty="0">
                    <a:ln>
                      <a:noFill/>
                    </a:ln>
                    <a:solidFill>
                      <a:srgbClr val="FFFFFF"/>
                    </a:solidFill>
                    <a:effectLst/>
                    <a:uLnTx/>
                    <a:uFillTx/>
                    <a:cs typeface="+mn-cs"/>
                  </a:rPr>
                  <a:t> of neural networks</a:t>
                </a:r>
              </a:p>
              <a:p>
                <a:pPr defTabSz="685800" eaLnBrk="1" fontAlgn="auto" hangingPunct="1">
                  <a:spcBef>
                    <a:spcPct val="0"/>
                  </a:spcBef>
                  <a:spcAft>
                    <a:spcPts val="0"/>
                  </a:spcAft>
                  <a:buNone/>
                </a:pPr>
                <a:r>
                  <a:rPr lang="en-US" altLang="en-US" sz="2400" kern="0" dirty="0">
                    <a:solidFill>
                      <a:srgbClr val="FFFFFF"/>
                    </a:solidFill>
                    <a:cs typeface="+mn-cs"/>
                  </a:rPr>
                  <a:t>      whose weights </a:t>
                </a:r>
                <a14:m>
                  <m:oMath xmlns:m="http://schemas.openxmlformats.org/officeDocument/2006/math">
                    <m:acc>
                      <m:accPr>
                        <m:chr m:val="⃗"/>
                        <m:ctrlPr>
                          <a:rPr lang="en-US" altLang="en-US" sz="2400" i="1" dirty="0">
                            <a:solidFill>
                              <a:srgbClr val="66FF33"/>
                            </a:solidFill>
                            <a:latin typeface="Cambria Math" panose="02040503050406030204" pitchFamily="18" charset="0"/>
                          </a:rPr>
                        </m:ctrlPr>
                      </m:accPr>
                      <m:e>
                        <m:r>
                          <a:rPr lang="en-CA" altLang="en-US" sz="2400" i="1" dirty="0">
                            <a:solidFill>
                              <a:srgbClr val="66FF33"/>
                            </a:solidFill>
                            <a:latin typeface="Cambria Math" panose="02040503050406030204" pitchFamily="18" charset="0"/>
                          </a:rPr>
                          <m:t>𝑤</m:t>
                        </m:r>
                      </m:e>
                    </m:acc>
                  </m:oMath>
                </a14:m>
                <a:r>
                  <a:rPr lang="en-US" altLang="en-US" sz="2400" i="1" dirty="0">
                    <a:solidFill>
                      <a:srgbClr val="66FF33"/>
                    </a:solidFill>
                  </a:rPr>
                  <a:t> = </a:t>
                </a:r>
                <a:r>
                  <a:rPr lang="en-US" altLang="en-US" sz="2400" dirty="0">
                    <a:solidFill>
                      <a:srgbClr val="66FF33"/>
                    </a:solidFill>
                    <a:sym typeface="Symbol" panose="05050102010706020507" pitchFamily="18" charset="2"/>
                  </a:rPr>
                  <a:t></a:t>
                </a:r>
                <a:r>
                  <a:rPr lang="en-US" altLang="en-US" sz="2400" i="1" dirty="0">
                    <a:solidFill>
                      <a:srgbClr val="66FF33"/>
                    </a:solidFill>
                  </a:rPr>
                  <a:t>w</a:t>
                </a:r>
                <a:r>
                  <a:rPr lang="en-US" altLang="en-US" sz="2400" i="1" baseline="-25000" dirty="0">
                    <a:solidFill>
                      <a:srgbClr val="66FF33"/>
                    </a:solidFill>
                  </a:rPr>
                  <a:t>1</a:t>
                </a:r>
                <a:r>
                  <a:rPr lang="en-US" altLang="en-US" sz="2400" i="1" dirty="0">
                    <a:solidFill>
                      <a:srgbClr val="66FF33"/>
                    </a:solidFill>
                  </a:rPr>
                  <a:t>,…,</a:t>
                </a:r>
                <a:r>
                  <a:rPr lang="en-US" altLang="en-US" sz="2400" i="1" dirty="0" err="1">
                    <a:solidFill>
                      <a:srgbClr val="66FF33"/>
                    </a:solidFill>
                  </a:rPr>
                  <a:t>w</a:t>
                </a:r>
                <a:r>
                  <a:rPr lang="en-US" altLang="en-US" sz="2400" i="1" baseline="-25000" dirty="0" err="1">
                    <a:solidFill>
                      <a:srgbClr val="66FF33"/>
                    </a:solidFill>
                  </a:rPr>
                  <a:t>m</a:t>
                </a:r>
                <a:r>
                  <a:rPr lang="en-US" altLang="en-US" sz="2400" dirty="0">
                    <a:solidFill>
                      <a:srgbClr val="66FF33"/>
                    </a:solidFill>
                    <a:sym typeface="Symbol" panose="05050102010706020507" pitchFamily="18" charset="2"/>
                  </a:rPr>
                  <a:t></a:t>
                </a:r>
                <a:r>
                  <a:rPr lang="en-US" altLang="en-US" sz="2400" dirty="0">
                    <a:sym typeface="Symbol" panose="05050102010706020507" pitchFamily="18" charset="2"/>
                  </a:rPr>
                  <a:t> </a:t>
                </a:r>
                <a:r>
                  <a:rPr lang="en-US" altLang="en-US" sz="2400" kern="0" dirty="0">
                    <a:solidFill>
                      <a:srgbClr val="FFFFFF"/>
                    </a:solidFill>
                    <a:cs typeface="+mn-cs"/>
                  </a:rPr>
                  <a:t>are specified by </a:t>
                </a:r>
                <a:r>
                  <a:rPr lang="en-US" altLang="en-US" sz="2400" i="1" kern="0" dirty="0">
                    <a:solidFill>
                      <a:srgbClr val="66FF33"/>
                    </a:solidFill>
                    <a:cs typeface="+mn-cs"/>
                  </a:rPr>
                  <a:t>m</a:t>
                </a:r>
                <a:r>
                  <a:rPr lang="en-US" altLang="en-US" sz="2400" kern="0" dirty="0">
                    <a:solidFill>
                      <a:srgbClr val="FFFFFF"/>
                    </a:solidFill>
                    <a:cs typeface="+mn-cs"/>
                  </a:rPr>
                  <a:t> bits.</a:t>
                </a:r>
              </a:p>
            </p:txBody>
          </p:sp>
        </mc:Choice>
        <mc:Fallback xmlns="">
          <p:sp>
            <p:nvSpPr>
              <p:cNvPr id="152" name="AutoShape 55">
                <a:extLst>
                  <a:ext uri="{FF2B5EF4-FFF2-40B4-BE49-F238E27FC236}">
                    <a16:creationId xmlns:a16="http://schemas.microsoft.com/office/drawing/2014/main" id="{D19665DA-BD41-42F4-BFBC-E7DC7FD950D0}"/>
                  </a:ext>
                </a:extLst>
              </p:cNvPr>
              <p:cNvSpPr>
                <a:spLocks noRot="1" noChangeAspect="1" noMove="1" noResize="1" noEditPoints="1" noAdjustHandles="1" noChangeArrowheads="1" noChangeShapeType="1" noTextEdit="1"/>
              </p:cNvSpPr>
              <p:nvPr/>
            </p:nvSpPr>
            <p:spPr bwMode="auto">
              <a:xfrm>
                <a:off x="747336" y="1612197"/>
                <a:ext cx="7697009" cy="2246293"/>
              </a:xfrm>
              <a:prstGeom prst="wedgeRoundRectCallout">
                <a:avLst>
                  <a:gd name="adj1" fmla="val 53051"/>
                  <a:gd name="adj2" fmla="val -35594"/>
                  <a:gd name="adj3" fmla="val 16667"/>
                </a:avLst>
              </a:prstGeom>
              <a:blipFill>
                <a:blip r:embed="rId7"/>
                <a:stretch>
                  <a:fillRect/>
                </a:stretch>
              </a:blip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pic>
        <p:nvPicPr>
          <p:cNvPr id="155" name="Picture 2" descr="Image result for summarize the material">
            <a:extLst>
              <a:ext uri="{FF2B5EF4-FFF2-40B4-BE49-F238E27FC236}">
                <a16:creationId xmlns:a16="http://schemas.microsoft.com/office/drawing/2014/main" id="{D5DE2C77-0659-40F3-BCC4-CE95463F24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81981" y="4147703"/>
            <a:ext cx="1793071" cy="134480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4" descr="Image result for star trek">
            <a:extLst>
              <a:ext uri="{FF2B5EF4-FFF2-40B4-BE49-F238E27FC236}">
                <a16:creationId xmlns:a16="http://schemas.microsoft.com/office/drawing/2014/main" id="{D82A664F-25CE-45BE-AE32-A98F20D177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7725" y="5563054"/>
            <a:ext cx="1754761" cy="116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0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1">
                                            <p:txEl>
                                              <p:pRg st="1" end="1"/>
                                            </p:txEl>
                                          </p:spTgt>
                                        </p:tgtEl>
                                        <p:attrNameLst>
                                          <p:attrName>style.visibility</p:attrName>
                                        </p:attrNameLst>
                                      </p:cBhvr>
                                      <p:to>
                                        <p:strVal val="visible"/>
                                      </p:to>
                                    </p:set>
                                    <p:anim calcmode="lin" valueType="num">
                                      <p:cBhvr additive="base">
                                        <p:cTn id="7" dur="500" fill="hold"/>
                                        <p:tgtEl>
                                          <p:spTgt spid="1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5"/>
                                        </p:tgtEl>
                                        <p:attrNameLst>
                                          <p:attrName>style.visibility</p:attrName>
                                        </p:attrNameLst>
                                      </p:cBhvr>
                                      <p:to>
                                        <p:strVal val="visible"/>
                                      </p:to>
                                    </p:set>
                                    <p:anim calcmode="lin" valueType="num">
                                      <p:cBhvr additive="base">
                                        <p:cTn id="11" dur="500" fill="hold"/>
                                        <p:tgtEl>
                                          <p:spTgt spid="155"/>
                                        </p:tgtEl>
                                        <p:attrNameLst>
                                          <p:attrName>ppt_x</p:attrName>
                                        </p:attrNameLst>
                                      </p:cBhvr>
                                      <p:tavLst>
                                        <p:tav tm="0">
                                          <p:val>
                                            <p:strVal val="0-#ppt_w/2"/>
                                          </p:val>
                                        </p:tav>
                                        <p:tav tm="100000">
                                          <p:val>
                                            <p:strVal val="#ppt_x"/>
                                          </p:val>
                                        </p:tav>
                                      </p:tavLst>
                                    </p:anim>
                                    <p:anim calcmode="lin" valueType="num">
                                      <p:cBhvr additive="base">
                                        <p:cTn id="12"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1">
                                            <p:txEl>
                                              <p:pRg st="2" end="2"/>
                                            </p:txEl>
                                          </p:spTgt>
                                        </p:tgtEl>
                                        <p:attrNameLst>
                                          <p:attrName>style.visibility</p:attrName>
                                        </p:attrNameLst>
                                      </p:cBhvr>
                                      <p:to>
                                        <p:strVal val="visible"/>
                                      </p:to>
                                    </p:set>
                                    <p:anim calcmode="lin" valueType="num">
                                      <p:cBhvr additive="base">
                                        <p:cTn id="17" dur="500" fill="hold"/>
                                        <p:tgtEl>
                                          <p:spTgt spid="1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1">
                                            <p:txEl>
                                              <p:pRg st="3" end="3"/>
                                            </p:txEl>
                                          </p:spTgt>
                                        </p:tgtEl>
                                        <p:attrNameLst>
                                          <p:attrName>style.visibility</p:attrName>
                                        </p:attrNameLst>
                                      </p:cBhvr>
                                      <p:to>
                                        <p:strVal val="visible"/>
                                      </p:to>
                                    </p:set>
                                    <p:anim calcmode="lin" valueType="num">
                                      <p:cBhvr additive="base">
                                        <p:cTn id="23" dur="500" fill="hold"/>
                                        <p:tgtEl>
                                          <p:spTgt spid="15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6"/>
                                        </p:tgtEl>
                                        <p:attrNameLst>
                                          <p:attrName>style.visibility</p:attrName>
                                        </p:attrNameLst>
                                      </p:cBhvr>
                                      <p:to>
                                        <p:strVal val="visible"/>
                                      </p:to>
                                    </p:set>
                                    <p:anim calcmode="lin" valueType="num">
                                      <p:cBhvr additive="base">
                                        <p:cTn id="27" dur="500" fill="hold"/>
                                        <p:tgtEl>
                                          <p:spTgt spid="156"/>
                                        </p:tgtEl>
                                        <p:attrNameLst>
                                          <p:attrName>ppt_x</p:attrName>
                                        </p:attrNameLst>
                                      </p:cBhvr>
                                      <p:tavLst>
                                        <p:tav tm="0">
                                          <p:val>
                                            <p:strVal val="0-#ppt_w/2"/>
                                          </p:val>
                                        </p:tav>
                                        <p:tav tm="100000">
                                          <p:val>
                                            <p:strVal val="#ppt_x"/>
                                          </p:val>
                                        </p:tav>
                                      </p:tavLst>
                                    </p:anim>
                                    <p:anim calcmode="lin" valueType="num">
                                      <p:cBhvr additive="base">
                                        <p:cTn id="28" dur="500" fill="hold"/>
                                        <p:tgtEl>
                                          <p:spTgt spid="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1 Let's Toss a Coin | Pack YouR Code">
            <a:extLst>
              <a:ext uri="{FF2B5EF4-FFF2-40B4-BE49-F238E27FC236}">
                <a16:creationId xmlns:a16="http://schemas.microsoft.com/office/drawing/2014/main" id="{F8209F6E-BC50-4BB8-970B-AD4CAEF83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 y="2702052"/>
            <a:ext cx="866775" cy="1319213"/>
          </a:xfrm>
          <a:prstGeom prst="rect">
            <a:avLst/>
          </a:prstGeom>
          <a:noFill/>
          <a:extLst>
            <a:ext uri="{909E8E84-426E-40DD-AFC4-6F175D3DCCD1}">
              <a14:hiddenFill xmlns:a14="http://schemas.microsoft.com/office/drawing/2010/main">
                <a:solidFill>
                  <a:srgbClr val="FFFFFF"/>
                </a:solidFill>
              </a14:hiddenFill>
            </a:ext>
          </a:extLst>
        </p:spPr>
      </p:pic>
      <p:grpSp>
        <p:nvGrpSpPr>
          <p:cNvPr id="217" name="Group 14">
            <a:extLst>
              <a:ext uri="{FF2B5EF4-FFF2-40B4-BE49-F238E27FC236}">
                <a16:creationId xmlns:a16="http://schemas.microsoft.com/office/drawing/2014/main" id="{C2ABEBD3-7B89-4A12-8D65-558537574711}"/>
              </a:ext>
            </a:extLst>
          </p:cNvPr>
          <p:cNvGrpSpPr>
            <a:grpSpLocks/>
          </p:cNvGrpSpPr>
          <p:nvPr/>
        </p:nvGrpSpPr>
        <p:grpSpPr bwMode="auto">
          <a:xfrm>
            <a:off x="78057" y="2001451"/>
            <a:ext cx="650875" cy="998034"/>
            <a:chOff x="3309" y="2976"/>
            <a:chExt cx="484" cy="1010"/>
          </a:xfrm>
        </p:grpSpPr>
        <p:sp>
          <p:nvSpPr>
            <p:cNvPr id="218" name="Freeform 15">
              <a:extLst>
                <a:ext uri="{FF2B5EF4-FFF2-40B4-BE49-F238E27FC236}">
                  <a16:creationId xmlns:a16="http://schemas.microsoft.com/office/drawing/2014/main" id="{D2928B86-B346-49E0-8341-F6828171653D}"/>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219" name="Group 16">
              <a:extLst>
                <a:ext uri="{FF2B5EF4-FFF2-40B4-BE49-F238E27FC236}">
                  <a16:creationId xmlns:a16="http://schemas.microsoft.com/office/drawing/2014/main" id="{86177432-BAB0-43C1-BD24-531765579C60}"/>
                </a:ext>
              </a:extLst>
            </p:cNvPr>
            <p:cNvGrpSpPr>
              <a:grpSpLocks/>
            </p:cNvGrpSpPr>
            <p:nvPr/>
          </p:nvGrpSpPr>
          <p:grpSpPr bwMode="auto">
            <a:xfrm>
              <a:off x="3309" y="2976"/>
              <a:ext cx="339" cy="1010"/>
              <a:chOff x="240" y="2880"/>
              <a:chExt cx="339" cy="1010"/>
            </a:xfrm>
          </p:grpSpPr>
          <p:sp>
            <p:nvSpPr>
              <p:cNvPr id="220" name="Freeform 17">
                <a:extLst>
                  <a:ext uri="{FF2B5EF4-FFF2-40B4-BE49-F238E27FC236}">
                    <a16:creationId xmlns:a16="http://schemas.microsoft.com/office/drawing/2014/main" id="{D13F0C7F-D669-4AE0-A50A-D4F2A43D25F2}"/>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1" name="Freeform 18">
                <a:extLst>
                  <a:ext uri="{FF2B5EF4-FFF2-40B4-BE49-F238E27FC236}">
                    <a16:creationId xmlns:a16="http://schemas.microsoft.com/office/drawing/2014/main" id="{7B5E99AA-B8BB-4E2A-9C45-2C9338F5B699}"/>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2" name="Freeform 19">
                <a:extLst>
                  <a:ext uri="{FF2B5EF4-FFF2-40B4-BE49-F238E27FC236}">
                    <a16:creationId xmlns:a16="http://schemas.microsoft.com/office/drawing/2014/main" id="{FB1906A8-1960-4CB1-91CE-4DB25F34C6AC}"/>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3" name="Freeform 20">
                <a:extLst>
                  <a:ext uri="{FF2B5EF4-FFF2-40B4-BE49-F238E27FC236}">
                    <a16:creationId xmlns:a16="http://schemas.microsoft.com/office/drawing/2014/main" id="{B665CAE6-3465-4376-8B8C-C2DC2E6F9D0A}"/>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4" name="Freeform 21">
                <a:extLst>
                  <a:ext uri="{FF2B5EF4-FFF2-40B4-BE49-F238E27FC236}">
                    <a16:creationId xmlns:a16="http://schemas.microsoft.com/office/drawing/2014/main" id="{8F1CDDE7-DEB2-4957-A1CB-CE4AFB4010BF}"/>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5" name="Freeform 22">
                <a:extLst>
                  <a:ext uri="{FF2B5EF4-FFF2-40B4-BE49-F238E27FC236}">
                    <a16:creationId xmlns:a16="http://schemas.microsoft.com/office/drawing/2014/main" id="{7370191D-B223-4A25-8B88-390CEF52D340}"/>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6" name="Freeform 23">
                <a:extLst>
                  <a:ext uri="{FF2B5EF4-FFF2-40B4-BE49-F238E27FC236}">
                    <a16:creationId xmlns:a16="http://schemas.microsoft.com/office/drawing/2014/main" id="{F1F37D5D-4199-434A-90D5-3F64692463BA}"/>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7" name="Oval 24">
                <a:extLst>
                  <a:ext uri="{FF2B5EF4-FFF2-40B4-BE49-F238E27FC236}">
                    <a16:creationId xmlns:a16="http://schemas.microsoft.com/office/drawing/2014/main" id="{6DD87C01-9245-4145-A76C-B901448AB6E7}"/>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28" name="Oval 25">
                <a:extLst>
                  <a:ext uri="{FF2B5EF4-FFF2-40B4-BE49-F238E27FC236}">
                    <a16:creationId xmlns:a16="http://schemas.microsoft.com/office/drawing/2014/main" id="{68B5772D-765B-4D9D-ADE9-A3F542BBF4C3}"/>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29" name="Oval 26">
                <a:extLst>
                  <a:ext uri="{FF2B5EF4-FFF2-40B4-BE49-F238E27FC236}">
                    <a16:creationId xmlns:a16="http://schemas.microsoft.com/office/drawing/2014/main" id="{015D1C16-BFFB-4924-BAD2-BFF1C4AE30E6}"/>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30" name="Oval 27">
                <a:extLst>
                  <a:ext uri="{FF2B5EF4-FFF2-40B4-BE49-F238E27FC236}">
                    <a16:creationId xmlns:a16="http://schemas.microsoft.com/office/drawing/2014/main" id="{78983CE9-E3C4-4CBD-9490-1A46791F2D71}"/>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31" name="Oval 28">
                <a:extLst>
                  <a:ext uri="{FF2B5EF4-FFF2-40B4-BE49-F238E27FC236}">
                    <a16:creationId xmlns:a16="http://schemas.microsoft.com/office/drawing/2014/main" id="{F188628D-5102-4D0D-9950-858D190C6F19}"/>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32" name="Oval 29">
                <a:extLst>
                  <a:ext uri="{FF2B5EF4-FFF2-40B4-BE49-F238E27FC236}">
                    <a16:creationId xmlns:a16="http://schemas.microsoft.com/office/drawing/2014/main" id="{DAA09DAD-98B3-4632-8F60-20CB873C5D07}"/>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mc:AlternateContent xmlns:mc="http://schemas.openxmlformats.org/markup-compatibility/2006" xmlns:a14="http://schemas.microsoft.com/office/drawing/2010/main">
        <mc:Choice Requires="a14">
          <p:sp>
            <p:nvSpPr>
              <p:cNvPr id="39" name="AutoShape 55">
                <a:extLst>
                  <a:ext uri="{FF2B5EF4-FFF2-40B4-BE49-F238E27FC236}">
                    <a16:creationId xmlns:a16="http://schemas.microsoft.com/office/drawing/2014/main" id="{CA65E120-81B6-4F70-B8E2-BBD672736F63}"/>
                  </a:ext>
                </a:extLst>
              </p:cNvPr>
              <p:cNvSpPr>
                <a:spLocks noChangeArrowheads="1"/>
              </p:cNvSpPr>
              <p:nvPr/>
            </p:nvSpPr>
            <p:spPr bwMode="auto">
              <a:xfrm>
                <a:off x="609600" y="1487507"/>
                <a:ext cx="6477809" cy="2935348"/>
              </a:xfrm>
              <a:prstGeom prst="wedgeRoundRectCallout">
                <a:avLst>
                  <a:gd name="adj1" fmla="val -51855"/>
                  <a:gd name="adj2" fmla="val -27609"/>
                  <a:gd name="adj3" fmla="val 16667"/>
                </a:avLst>
              </a:prstGeom>
              <a:noFill/>
              <a:ln w="12700">
                <a:solidFill>
                  <a:srgbClr val="00FFFF"/>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As a prover:</a:t>
                </a:r>
              </a:p>
              <a:p>
                <a:pPr marL="342900" indent="-342900" eaLnBrk="1" hangingPunct="1">
                  <a:spcBef>
                    <a:spcPct val="0"/>
                  </a:spcBef>
                  <a:defRPr/>
                </a:pPr>
                <a:r>
                  <a:rPr lang="en-CA" altLang="en-US" sz="2400" dirty="0">
                    <a:solidFill>
                      <a:srgbClr val="FFFFFF"/>
                    </a:solidFill>
                  </a:rPr>
                  <a:t>Using the universe’s distribution </a:t>
                </a:r>
                <a:r>
                  <a:rPr lang="en-CA" altLang="en-US" sz="2400" i="1" dirty="0">
                    <a:solidFill>
                      <a:srgbClr val="FF00FF"/>
                    </a:solidFill>
                  </a:rPr>
                  <a:t>U</a:t>
                </a:r>
                <a:r>
                  <a:rPr lang="en-CA" altLang="en-US" sz="2400" dirty="0">
                    <a:solidFill>
                      <a:srgbClr val="FFFFFF"/>
                    </a:solidFill>
                  </a:rPr>
                  <a:t>,</a:t>
                </a:r>
                <a:br>
                  <a:rPr lang="en-CA" altLang="en-US" sz="2400" dirty="0">
                    <a:solidFill>
                      <a:srgbClr val="FFFFFF"/>
                    </a:solidFill>
                  </a:rPr>
                </a:br>
                <a:r>
                  <a:rPr lang="en-CA" altLang="en-US" sz="2400" dirty="0">
                    <a:solidFill>
                      <a:srgbClr val="FFFFFF"/>
                    </a:solidFill>
                  </a:rPr>
                  <a:t>  I randomly choose a set of  </a:t>
                </a:r>
                <a:r>
                  <a:rPr lang="en-CA" altLang="en-US" sz="2400" i="1" dirty="0">
                    <a:solidFill>
                      <a:srgbClr val="FF00FF"/>
                    </a:solidFill>
                  </a:rPr>
                  <a:t>D</a:t>
                </a:r>
                <a:r>
                  <a:rPr lang="en-CA" altLang="en-US" sz="2400" dirty="0"/>
                  <a:t> data pairs.</a:t>
                </a:r>
                <a:br>
                  <a:rPr lang="en-CA" altLang="en-US" sz="2400" dirty="0">
                    <a:solidFill>
                      <a:srgbClr val="FF00FF"/>
                    </a:solidFill>
                  </a:rPr>
                </a:br>
                <a:r>
                  <a:rPr lang="en-CA" altLang="en-US" sz="2400" dirty="0">
                    <a:solidFill>
                      <a:srgbClr val="FF00FF"/>
                    </a:solidFill>
                  </a:rPr>
                  <a:t>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1</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2</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dirty="0">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𝐷</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r>
                  <a:rPr lang="en-CA" altLang="en-US" sz="2400" dirty="0">
                    <a:solidFill>
                      <a:srgbClr val="FFFFFF"/>
                    </a:solidFill>
                  </a:rPr>
                  <a:t>.</a:t>
                </a:r>
              </a:p>
            </p:txBody>
          </p:sp>
        </mc:Choice>
        <mc:Fallback xmlns="">
          <p:sp>
            <p:nvSpPr>
              <p:cNvPr id="39" name="AutoShape 55">
                <a:extLst>
                  <a:ext uri="{FF2B5EF4-FFF2-40B4-BE49-F238E27FC236}">
                    <a16:creationId xmlns:a16="http://schemas.microsoft.com/office/drawing/2014/main" id="{CA65E120-81B6-4F70-B8E2-BBD672736F63}"/>
                  </a:ext>
                </a:extLst>
              </p:cNvPr>
              <p:cNvSpPr>
                <a:spLocks noRot="1" noChangeAspect="1" noMove="1" noResize="1" noEditPoints="1" noAdjustHandles="1" noChangeArrowheads="1" noChangeShapeType="1" noTextEdit="1"/>
              </p:cNvSpPr>
              <p:nvPr/>
            </p:nvSpPr>
            <p:spPr bwMode="auto">
              <a:xfrm>
                <a:off x="609600" y="1487507"/>
                <a:ext cx="6477809" cy="2935348"/>
              </a:xfrm>
              <a:prstGeom prst="wedgeRoundRectCallout">
                <a:avLst>
                  <a:gd name="adj1" fmla="val -51855"/>
                  <a:gd name="adj2" fmla="val -27609"/>
                  <a:gd name="adj3" fmla="val 16667"/>
                </a:avLst>
              </a:prstGeom>
              <a:blipFill>
                <a:blip r:embed="rId4"/>
                <a:stretch>
                  <a:fillRect/>
                </a:stretch>
              </a:blip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a:extLst>
              <a:ext uri="{FF2B5EF4-FFF2-40B4-BE49-F238E27FC236}">
                <a16:creationId xmlns:a16="http://schemas.microsoft.com/office/drawing/2014/main" id="{6D6CF171-31D8-42C9-9577-6BB6C232F867}"/>
              </a:ext>
            </a:extLst>
          </p:cNvPr>
          <p:cNvGrpSpPr/>
          <p:nvPr/>
        </p:nvGrpSpPr>
        <p:grpSpPr>
          <a:xfrm>
            <a:off x="4343400" y="5486400"/>
            <a:ext cx="3410537" cy="1295400"/>
            <a:chOff x="5029200" y="2819400"/>
            <a:chExt cx="3410537" cy="1295400"/>
          </a:xfrm>
        </p:grpSpPr>
        <p:sp>
          <p:nvSpPr>
            <p:cNvPr id="130" name="Rectangle 129">
              <a:extLst>
                <a:ext uri="{FF2B5EF4-FFF2-40B4-BE49-F238E27FC236}">
                  <a16:creationId xmlns:a16="http://schemas.microsoft.com/office/drawing/2014/main" id="{F966F408-C035-4B6E-A196-CDD2632CDA3E}"/>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131" name="Picture 6" descr="Image result for convolutional neural network">
              <a:extLst>
                <a:ext uri="{FF2B5EF4-FFF2-40B4-BE49-F238E27FC236}">
                  <a16:creationId xmlns:a16="http://schemas.microsoft.com/office/drawing/2014/main" id="{FF64F2BB-4E17-4A6A-91D4-2671068B2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oup 131">
            <a:extLst>
              <a:ext uri="{FF2B5EF4-FFF2-40B4-BE49-F238E27FC236}">
                <a16:creationId xmlns:a16="http://schemas.microsoft.com/office/drawing/2014/main" id="{A5AC850F-8F55-45A3-9785-6EC78CF2EFC3}"/>
              </a:ext>
            </a:extLst>
          </p:cNvPr>
          <p:cNvGrpSpPr/>
          <p:nvPr/>
        </p:nvGrpSpPr>
        <p:grpSpPr>
          <a:xfrm>
            <a:off x="4596507" y="5677343"/>
            <a:ext cx="2789426" cy="1068329"/>
            <a:chOff x="5282307" y="3010343"/>
            <a:chExt cx="2789426" cy="1068329"/>
          </a:xfrm>
        </p:grpSpPr>
        <p:cxnSp>
          <p:nvCxnSpPr>
            <p:cNvPr id="133" name="Straight Connector 132">
              <a:extLst>
                <a:ext uri="{FF2B5EF4-FFF2-40B4-BE49-F238E27FC236}">
                  <a16:creationId xmlns:a16="http://schemas.microsoft.com/office/drawing/2014/main" id="{12FF9AD4-B0DD-4F34-9C16-A6AF2BC250DD}"/>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3941C27-82C3-4946-82DA-1726A2C6B636}"/>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C1416AD-1029-4FA3-BDB6-E87E34208410}"/>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2E16031-81D9-4DBC-9CFB-A93062911CCA}"/>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FC6F782-3019-46AF-8395-FDEA30308BE1}"/>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B5D7E7E-E81B-4ADB-AA4C-0291B7A42125}"/>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A7073644-3C44-4EFC-9812-9E9076E1A35A}"/>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BF7A6F3-4F84-44E1-A5C2-DC2392C2B78B}"/>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3B59A47-10D9-45EB-B260-ABB2A746BD8C}"/>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D64B089E-6B57-43F3-8B73-1738EE656F50}"/>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8050625-91C7-4307-A96C-57310C3BF9AC}"/>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0F4A5E1-E3A5-49B5-B4E4-D1CBBC19FBF1}"/>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32729EAC-9834-4D66-850B-CE462F377646}"/>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F167A2DB-1CB1-4A6A-90C7-34328212B331}"/>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45888D5-D68A-4B5E-B4FF-815D318C944E}"/>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B416CD4E-529F-4E1A-89A2-1D8EB484A777}"/>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8554CF8-8F52-4311-A828-AC5EFD3E18E1}"/>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BEFFF5EF-3065-4EEB-AED7-2A84CF9C1634}"/>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4A405EF4-94EA-482B-87F5-E7384579BDCA}"/>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A9A9DD7-F41F-4B9B-AC44-05FA464296F0}"/>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1D8A0B0-EA07-4085-82D1-3D6E13F658E5}"/>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7993999-7168-4642-A113-536D1EAD2E98}"/>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C8840B38-A49F-4D95-9B60-32D379760FC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DE15607-F4E3-4126-9A1A-E69ED09476E6}"/>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8D4E88EC-E5B8-43A2-9598-91A8F960D55B}"/>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FEF96DC6-CD6C-4A07-ADBD-8DD9A95D9578}"/>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582DA39-93BD-46AE-A7D1-FA48061CB508}"/>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A03FE1EE-E108-40AF-8E20-267CD2118F14}"/>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225AB7C0-D6A4-4C04-8D54-6E9CB1BAB4DA}"/>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8712A43-6D75-42D6-A88F-208987E780D5}"/>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DC8CD7F8-B348-42D9-8A17-F2201460C83F}"/>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18FBB96-88C8-4BFE-AD99-2922C5DE27D2}"/>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35A992CF-97F4-4387-878F-A3D261C38884}"/>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EEFE49C-905E-4DC0-AFD2-EE68D7709763}"/>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E7E6867-27A1-406E-A77F-51E1339986B4}"/>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1B8082-53DD-417F-B9B6-0348E879A526}"/>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2ED9A29F-B1E9-45AA-8ECF-6C56C0E7D91E}"/>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5AE41D5-E9B3-4072-86B7-236C3AC7B01B}"/>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A575ED16-94D7-4D12-B071-76EC1662549D}"/>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F5A789A-AE1D-463A-A7DE-A4F9915ABC53}"/>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BB7632A-32DA-4CB5-9BE4-51A9E9638EF7}"/>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0AFD5D9-F0F8-4F89-942A-A581E4434BAE}"/>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8DECDE83-31B1-40F3-89DD-33AF696C0D87}"/>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A095CD00-7FE7-470E-9C6D-D851A66B8D99}"/>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BA7AE5C3-DD07-4E04-8ED3-E913906CCEA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78" name="Rectangle 177">
              <a:extLst>
                <a:ext uri="{FF2B5EF4-FFF2-40B4-BE49-F238E27FC236}">
                  <a16:creationId xmlns:a16="http://schemas.microsoft.com/office/drawing/2014/main" id="{83AAE723-8309-4393-9536-E40E73E9B7D6}"/>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53596429-FB9D-4415-AEF1-26D7C91CEDEE}"/>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80" name="Straight Connector 179">
              <a:extLst>
                <a:ext uri="{FF2B5EF4-FFF2-40B4-BE49-F238E27FC236}">
                  <a16:creationId xmlns:a16="http://schemas.microsoft.com/office/drawing/2014/main" id="{3D8D6FE8-F02F-4049-B8C6-F8A52AD1FDFB}"/>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0E27E9B2-95E9-4FC3-B33E-859FB3D87E03}"/>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9A3B447-06F5-4559-ACEE-EFDDB4B06650}"/>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7F4B5D8-B9FD-4DF1-BC3D-99D88C0590E1}"/>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FF51E72-33C1-4847-8657-53092CE6B775}"/>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646777D-8E19-4004-931F-F18E0BA580A7}"/>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BA2FFEE-05B4-4906-BEC8-1903E6B0BF31}"/>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D7BE1655-2B65-4384-ADCF-E465779D806C}"/>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B619B20-EA85-45A2-998A-74169E34BC90}"/>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E7D190B9-5B9B-4F6C-8589-AB6A04047564}"/>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0496B0D7-3F8D-4588-8F47-E98DB3A99071}"/>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FD08E02F-0179-4A69-A7E1-A34CD4445EED}"/>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9EB58C9-E6F3-4A8B-9CD3-4EFB526AAC2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EAB5686A-F7AF-4C9A-8AB2-5B41081EE9D7}"/>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C7CA36E-EAB8-491F-8E7E-236C8173BFFB}"/>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F4A8868-3B84-4CDF-A7DA-1023E09DF7D2}"/>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B4586202-AB52-4809-957D-07D1689AE7C4}"/>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A903F960-1755-4CA9-9028-EC0850B2323E}"/>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B78313F7-248C-41F5-9C70-AE41CA877621}"/>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5B8697FD-1BC0-4992-B2A1-EE9DEEEB10F7}"/>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sp>
        <p:nvSpPr>
          <p:cNvPr id="201" name="TextBox 200">
            <a:extLst>
              <a:ext uri="{FF2B5EF4-FFF2-40B4-BE49-F238E27FC236}">
                <a16:creationId xmlns:a16="http://schemas.microsoft.com/office/drawing/2014/main" id="{3CC52B4F-D2A4-4862-91AB-FB3FAB140290}"/>
              </a:ext>
            </a:extLst>
          </p:cNvPr>
          <p:cNvSpPr txBox="1"/>
          <p:nvPr/>
        </p:nvSpPr>
        <p:spPr bwMode="auto">
          <a:xfrm>
            <a:off x="7543800" y="4572000"/>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sp>
        <p:nvSpPr>
          <p:cNvPr id="211" name="TextBox 210">
            <a:extLst>
              <a:ext uri="{FF2B5EF4-FFF2-40B4-BE49-F238E27FC236}">
                <a16:creationId xmlns:a16="http://schemas.microsoft.com/office/drawing/2014/main" id="{A1A16F77-26D6-486F-AD95-9C6F4D19BF26}"/>
              </a:ext>
            </a:extLst>
          </p:cNvPr>
          <p:cNvSpPr txBox="1"/>
          <p:nvPr/>
        </p:nvSpPr>
        <p:spPr bwMode="auto">
          <a:xfrm>
            <a:off x="7696200" y="4724400"/>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sp>
        <p:nvSpPr>
          <p:cNvPr id="212" name="TextBox 211">
            <a:extLst>
              <a:ext uri="{FF2B5EF4-FFF2-40B4-BE49-F238E27FC236}">
                <a16:creationId xmlns:a16="http://schemas.microsoft.com/office/drawing/2014/main" id="{1BB16B1E-40F2-4714-AF6D-A1CC597B02C3}"/>
              </a:ext>
            </a:extLst>
          </p:cNvPr>
          <p:cNvSpPr txBox="1"/>
          <p:nvPr/>
        </p:nvSpPr>
        <p:spPr bwMode="auto">
          <a:xfrm>
            <a:off x="7848600" y="4876800"/>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sp>
        <p:nvSpPr>
          <p:cNvPr id="213" name="TextBox 212">
            <a:extLst>
              <a:ext uri="{FF2B5EF4-FFF2-40B4-BE49-F238E27FC236}">
                <a16:creationId xmlns:a16="http://schemas.microsoft.com/office/drawing/2014/main" id="{ED00942E-9A08-4F37-9711-841761BF9123}"/>
              </a:ext>
            </a:extLst>
          </p:cNvPr>
          <p:cNvSpPr txBox="1"/>
          <p:nvPr/>
        </p:nvSpPr>
        <p:spPr bwMode="auto">
          <a:xfrm>
            <a:off x="8001000" y="5029200"/>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sp>
        <p:nvSpPr>
          <p:cNvPr id="214" name="TextBox 213">
            <a:extLst>
              <a:ext uri="{FF2B5EF4-FFF2-40B4-BE49-F238E27FC236}">
                <a16:creationId xmlns:a16="http://schemas.microsoft.com/office/drawing/2014/main" id="{58BAB0CF-F394-4E5A-9CDC-7835B9C97E3C}"/>
              </a:ext>
            </a:extLst>
          </p:cNvPr>
          <p:cNvSpPr txBox="1"/>
          <p:nvPr/>
        </p:nvSpPr>
        <p:spPr bwMode="auto">
          <a:xfrm>
            <a:off x="8153400" y="5181600"/>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sp>
        <p:nvSpPr>
          <p:cNvPr id="215" name="TextBox 214">
            <a:extLst>
              <a:ext uri="{FF2B5EF4-FFF2-40B4-BE49-F238E27FC236}">
                <a16:creationId xmlns:a16="http://schemas.microsoft.com/office/drawing/2014/main" id="{D4285EBD-CC17-42D2-8E80-10ABAA9BF827}"/>
              </a:ext>
            </a:extLst>
          </p:cNvPr>
          <p:cNvSpPr txBox="1"/>
          <p:nvPr/>
        </p:nvSpPr>
        <p:spPr bwMode="auto">
          <a:xfrm>
            <a:off x="8305800" y="5334000"/>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sp>
        <p:nvSpPr>
          <p:cNvPr id="113" name="AutoShape 55">
            <a:extLst>
              <a:ext uri="{FF2B5EF4-FFF2-40B4-BE49-F238E27FC236}">
                <a16:creationId xmlns:a16="http://schemas.microsoft.com/office/drawing/2014/main" id="{8B688C3B-9276-41B3-B9D4-04B572DD0099}"/>
              </a:ext>
            </a:extLst>
          </p:cNvPr>
          <p:cNvSpPr>
            <a:spLocks noChangeArrowheads="1"/>
          </p:cNvSpPr>
          <p:nvPr/>
        </p:nvSpPr>
        <p:spPr bwMode="auto">
          <a:xfrm>
            <a:off x="989791" y="3313052"/>
            <a:ext cx="3353609" cy="496948"/>
          </a:xfrm>
          <a:prstGeom prst="wedgeRoundRectCallout">
            <a:avLst>
              <a:gd name="adj1" fmla="val -58671"/>
              <a:gd name="adj2" fmla="val -65943"/>
              <a:gd name="adj3" fmla="val 16667"/>
            </a:avLst>
          </a:prstGeom>
          <a:noFill/>
          <a:ln w="127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As random coins, I help.</a:t>
            </a:r>
          </a:p>
        </p:txBody>
      </p:sp>
    </p:spTree>
    <p:extLst>
      <p:ext uri="{BB962C8B-B14F-4D97-AF65-F5344CB8AC3E}">
        <p14:creationId xmlns:p14="http://schemas.microsoft.com/office/powerpoint/2010/main" val="10507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 calcmode="lin" valueType="num">
                                      <p:cBhvr additive="base">
                                        <p:cTn id="11"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anim calcmode="lin" valueType="num">
                                      <p:cBhvr additive="base">
                                        <p:cTn id="17" dur="500" fill="hold"/>
                                        <p:tgtEl>
                                          <p:spTgt spid="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3"/>
                                        </p:tgtEl>
                                        <p:attrNameLst>
                                          <p:attrName>style.visibility</p:attrName>
                                        </p:attrNameLst>
                                      </p:cBhvr>
                                      <p:to>
                                        <p:strVal val="visible"/>
                                      </p:to>
                                    </p:set>
                                    <p:anim calcmode="lin" valueType="num">
                                      <p:cBhvr additive="base">
                                        <p:cTn id="23" dur="500" fill="hold"/>
                                        <p:tgtEl>
                                          <p:spTgt spid="113"/>
                                        </p:tgtEl>
                                        <p:attrNameLst>
                                          <p:attrName>ppt_x</p:attrName>
                                        </p:attrNameLst>
                                      </p:cBhvr>
                                      <p:tavLst>
                                        <p:tav tm="0">
                                          <p:val>
                                            <p:strVal val="0-#ppt_w/2"/>
                                          </p:val>
                                        </p:tav>
                                        <p:tav tm="100000">
                                          <p:val>
                                            <p:strVal val="#ppt_x"/>
                                          </p:val>
                                        </p:tav>
                                      </p:tavLst>
                                    </p:anim>
                                    <p:anim calcmode="lin" valueType="num">
                                      <p:cBhvr additive="base">
                                        <p:cTn id="24" dur="500" fill="hold"/>
                                        <p:tgtEl>
                                          <p:spTgt spid="11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3">
                                            <p:txEl>
                                              <p:pRg st="0" end="0"/>
                                            </p:txEl>
                                          </p:spTgt>
                                        </p:tgtEl>
                                        <p:attrNameLst>
                                          <p:attrName>style.visibility</p:attrName>
                                        </p:attrNameLst>
                                      </p:cBhvr>
                                      <p:to>
                                        <p:strVal val="visible"/>
                                      </p:to>
                                    </p:set>
                                    <p:anim calcmode="lin" valueType="num">
                                      <p:cBhvr additive="base">
                                        <p:cTn id="27" dur="500" fill="hold"/>
                                        <p:tgtEl>
                                          <p:spTgt spid="113">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3">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 presetClass="entr" presetSubtype="0" fill="hold" grpId="1" nodeType="after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par>
                                <p:cTn id="32" presetID="42" presetClass="path" presetSubtype="0" accel="50000" decel="50000" fill="hold" grpId="0" nodeType="withEffect">
                                  <p:stCondLst>
                                    <p:cond delay="0"/>
                                  </p:stCondLst>
                                  <p:childTnLst>
                                    <p:animMotion origin="layout" path="M -8.33333E-7 -1.48148E-6 L 0.01007 0.18935 " pathEditMode="relative" rAng="0" ptsTypes="AA">
                                      <p:cBhvr>
                                        <p:cTn id="33" dur="600" fill="hold"/>
                                        <p:tgtEl>
                                          <p:spTgt spid="201"/>
                                        </p:tgtEl>
                                        <p:attrNameLst>
                                          <p:attrName>ppt_x</p:attrName>
                                          <p:attrName>ppt_y</p:attrName>
                                        </p:attrNameLst>
                                      </p:cBhvr>
                                      <p:rCtr x="503" y="9468"/>
                                    </p:animMotion>
                                  </p:childTnLst>
                                </p:cTn>
                              </p:par>
                            </p:childTnLst>
                          </p:cTn>
                        </p:par>
                        <p:par>
                          <p:cTn id="34" fill="hold">
                            <p:stCondLst>
                              <p:cond delay="1100"/>
                            </p:stCondLst>
                            <p:childTnLst>
                              <p:par>
                                <p:cTn id="35" presetID="1" presetClass="entr" presetSubtype="0" fill="hold" grpId="1" nodeType="afterEffect">
                                  <p:stCondLst>
                                    <p:cond delay="0"/>
                                  </p:stCondLst>
                                  <p:childTnLst>
                                    <p:set>
                                      <p:cBhvr>
                                        <p:cTn id="36" dur="1" fill="hold">
                                          <p:stCondLst>
                                            <p:cond delay="0"/>
                                          </p:stCondLst>
                                        </p:cTn>
                                        <p:tgtEl>
                                          <p:spTgt spid="211"/>
                                        </p:tgtEl>
                                        <p:attrNameLst>
                                          <p:attrName>style.visibility</p:attrName>
                                        </p:attrNameLst>
                                      </p:cBhvr>
                                      <p:to>
                                        <p:strVal val="visible"/>
                                      </p:to>
                                    </p:set>
                                  </p:childTnLst>
                                </p:cTn>
                              </p:par>
                              <p:par>
                                <p:cTn id="37" presetID="42" presetClass="path" presetSubtype="0" accel="50000" decel="50000" fill="hold" grpId="0" nodeType="withEffect">
                                  <p:stCondLst>
                                    <p:cond delay="0"/>
                                  </p:stCondLst>
                                  <p:childTnLst>
                                    <p:animMotion origin="layout" path="M 2.5E-6 -3.7037E-6 L 0.01007 0.18936 " pathEditMode="relative" rAng="0" ptsTypes="AA">
                                      <p:cBhvr>
                                        <p:cTn id="38" dur="600" fill="hold"/>
                                        <p:tgtEl>
                                          <p:spTgt spid="211"/>
                                        </p:tgtEl>
                                        <p:attrNameLst>
                                          <p:attrName>ppt_x</p:attrName>
                                          <p:attrName>ppt_y</p:attrName>
                                        </p:attrNameLst>
                                      </p:cBhvr>
                                      <p:rCtr x="503" y="9468"/>
                                    </p:animMotion>
                                  </p:childTnLst>
                                </p:cTn>
                              </p:par>
                            </p:childTnLst>
                          </p:cTn>
                        </p:par>
                        <p:par>
                          <p:cTn id="39" fill="hold">
                            <p:stCondLst>
                              <p:cond delay="1700"/>
                            </p:stCondLst>
                            <p:childTnLst>
                              <p:par>
                                <p:cTn id="40" presetID="1" presetClass="entr" presetSubtype="0" fill="hold" grpId="1" nodeType="afterEffect">
                                  <p:stCondLst>
                                    <p:cond delay="0"/>
                                  </p:stCondLst>
                                  <p:childTnLst>
                                    <p:set>
                                      <p:cBhvr>
                                        <p:cTn id="41" dur="1" fill="hold">
                                          <p:stCondLst>
                                            <p:cond delay="0"/>
                                          </p:stCondLst>
                                        </p:cTn>
                                        <p:tgtEl>
                                          <p:spTgt spid="212"/>
                                        </p:tgtEl>
                                        <p:attrNameLst>
                                          <p:attrName>style.visibility</p:attrName>
                                        </p:attrNameLst>
                                      </p:cBhvr>
                                      <p:to>
                                        <p:strVal val="visible"/>
                                      </p:to>
                                    </p:set>
                                  </p:childTnLst>
                                </p:cTn>
                              </p:par>
                              <p:par>
                                <p:cTn id="42" presetID="42" presetClass="path" presetSubtype="0" accel="50000" decel="50000" fill="hold" grpId="0" nodeType="withEffect">
                                  <p:stCondLst>
                                    <p:cond delay="0"/>
                                  </p:stCondLst>
                                  <p:childTnLst>
                                    <p:animMotion origin="layout" path="M -4.16667E-6 4.07407E-6 L 0.01007 0.18935 " pathEditMode="relative" rAng="0" ptsTypes="AA">
                                      <p:cBhvr>
                                        <p:cTn id="43" dur="600" fill="hold"/>
                                        <p:tgtEl>
                                          <p:spTgt spid="212"/>
                                        </p:tgtEl>
                                        <p:attrNameLst>
                                          <p:attrName>ppt_x</p:attrName>
                                          <p:attrName>ppt_y</p:attrName>
                                        </p:attrNameLst>
                                      </p:cBhvr>
                                      <p:rCtr x="503" y="9468"/>
                                    </p:animMotion>
                                  </p:childTnLst>
                                </p:cTn>
                              </p:par>
                            </p:childTnLst>
                          </p:cTn>
                        </p:par>
                        <p:par>
                          <p:cTn id="44" fill="hold">
                            <p:stCondLst>
                              <p:cond delay="2300"/>
                            </p:stCondLst>
                            <p:childTnLst>
                              <p:par>
                                <p:cTn id="45" presetID="1" presetClass="entr" presetSubtype="0" fill="hold" grpId="1" nodeType="afterEffect">
                                  <p:stCondLst>
                                    <p:cond delay="0"/>
                                  </p:stCondLst>
                                  <p:childTnLst>
                                    <p:set>
                                      <p:cBhvr>
                                        <p:cTn id="46" dur="1" fill="hold">
                                          <p:stCondLst>
                                            <p:cond delay="0"/>
                                          </p:stCondLst>
                                        </p:cTn>
                                        <p:tgtEl>
                                          <p:spTgt spid="213"/>
                                        </p:tgtEl>
                                        <p:attrNameLst>
                                          <p:attrName>style.visibility</p:attrName>
                                        </p:attrNameLst>
                                      </p:cBhvr>
                                      <p:to>
                                        <p:strVal val="visible"/>
                                      </p:to>
                                    </p:set>
                                  </p:childTnLst>
                                </p:cTn>
                              </p:par>
                              <p:par>
                                <p:cTn id="47" presetID="42" presetClass="path" presetSubtype="0" accel="50000" decel="50000" fill="hold" grpId="0" nodeType="withEffect">
                                  <p:stCondLst>
                                    <p:cond delay="0"/>
                                  </p:stCondLst>
                                  <p:childTnLst>
                                    <p:animMotion origin="layout" path="M -8.33333E-7 1.85185E-6 L 0.01007 0.18935 " pathEditMode="relative" rAng="0" ptsTypes="AA">
                                      <p:cBhvr>
                                        <p:cTn id="48" dur="600" fill="hold"/>
                                        <p:tgtEl>
                                          <p:spTgt spid="213"/>
                                        </p:tgtEl>
                                        <p:attrNameLst>
                                          <p:attrName>ppt_x</p:attrName>
                                          <p:attrName>ppt_y</p:attrName>
                                        </p:attrNameLst>
                                      </p:cBhvr>
                                      <p:rCtr x="503" y="9468"/>
                                    </p:animMotion>
                                  </p:childTnLst>
                                </p:cTn>
                              </p:par>
                            </p:childTnLst>
                          </p:cTn>
                        </p:par>
                        <p:par>
                          <p:cTn id="49" fill="hold">
                            <p:stCondLst>
                              <p:cond delay="2900"/>
                            </p:stCondLst>
                            <p:childTnLst>
                              <p:par>
                                <p:cTn id="50" presetID="1" presetClass="entr" presetSubtype="0" fill="hold" grpId="1" nodeType="afterEffect">
                                  <p:stCondLst>
                                    <p:cond delay="0"/>
                                  </p:stCondLst>
                                  <p:childTnLst>
                                    <p:set>
                                      <p:cBhvr>
                                        <p:cTn id="51" dur="1" fill="hold">
                                          <p:stCondLst>
                                            <p:cond delay="0"/>
                                          </p:stCondLst>
                                        </p:cTn>
                                        <p:tgtEl>
                                          <p:spTgt spid="214"/>
                                        </p:tgtEl>
                                        <p:attrNameLst>
                                          <p:attrName>style.visibility</p:attrName>
                                        </p:attrNameLst>
                                      </p:cBhvr>
                                      <p:to>
                                        <p:strVal val="visible"/>
                                      </p:to>
                                    </p:set>
                                  </p:childTnLst>
                                </p:cTn>
                              </p:par>
                              <p:par>
                                <p:cTn id="52" presetID="42" presetClass="path" presetSubtype="0" accel="50000" decel="50000" fill="hold" grpId="0" nodeType="withEffect">
                                  <p:stCondLst>
                                    <p:cond delay="0"/>
                                  </p:stCondLst>
                                  <p:childTnLst>
                                    <p:animMotion origin="layout" path="M 2.5E-6 -3.7037E-7 L 0.01007 0.18935 " pathEditMode="relative" rAng="0" ptsTypes="AA">
                                      <p:cBhvr>
                                        <p:cTn id="53" dur="600" fill="hold"/>
                                        <p:tgtEl>
                                          <p:spTgt spid="214"/>
                                        </p:tgtEl>
                                        <p:attrNameLst>
                                          <p:attrName>ppt_x</p:attrName>
                                          <p:attrName>ppt_y</p:attrName>
                                        </p:attrNameLst>
                                      </p:cBhvr>
                                      <p:rCtr x="503" y="9468"/>
                                    </p:animMotion>
                                  </p:childTnLst>
                                </p:cTn>
                              </p:par>
                            </p:childTnLst>
                          </p:cTn>
                        </p:par>
                        <p:par>
                          <p:cTn id="54" fill="hold">
                            <p:stCondLst>
                              <p:cond delay="3500"/>
                            </p:stCondLst>
                            <p:childTnLst>
                              <p:par>
                                <p:cTn id="55" presetID="1" presetClass="entr" presetSubtype="0" fill="hold" grpId="1" nodeType="afterEffect">
                                  <p:stCondLst>
                                    <p:cond delay="0"/>
                                  </p:stCondLst>
                                  <p:childTnLst>
                                    <p:set>
                                      <p:cBhvr>
                                        <p:cTn id="56" dur="1" fill="hold">
                                          <p:stCondLst>
                                            <p:cond delay="0"/>
                                          </p:stCondLst>
                                        </p:cTn>
                                        <p:tgtEl>
                                          <p:spTgt spid="215"/>
                                        </p:tgtEl>
                                        <p:attrNameLst>
                                          <p:attrName>style.visibility</p:attrName>
                                        </p:attrNameLst>
                                      </p:cBhvr>
                                      <p:to>
                                        <p:strVal val="visible"/>
                                      </p:to>
                                    </p:set>
                                  </p:childTnLst>
                                </p:cTn>
                              </p:par>
                              <p:par>
                                <p:cTn id="57" presetID="42" presetClass="path" presetSubtype="0" accel="50000" decel="50000" fill="hold" grpId="0" nodeType="withEffect">
                                  <p:stCondLst>
                                    <p:cond delay="0"/>
                                  </p:stCondLst>
                                  <p:childTnLst>
                                    <p:animMotion origin="layout" path="M -4.16667E-6 -2.59259E-6 L 0.01007 0.18935 " pathEditMode="relative" rAng="0" ptsTypes="AA">
                                      <p:cBhvr>
                                        <p:cTn id="58" dur="600" fill="hold"/>
                                        <p:tgtEl>
                                          <p:spTgt spid="215"/>
                                        </p:tgtEl>
                                        <p:attrNameLst>
                                          <p:attrName>ppt_x</p:attrName>
                                          <p:attrName>ppt_y</p:attrName>
                                        </p:attrNameLst>
                                      </p:cBhvr>
                                      <p:rCtr x="503" y="9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01" grpId="0"/>
      <p:bldP spid="201" grpId="1"/>
      <p:bldP spid="211" grpId="0"/>
      <p:bldP spid="211" grpId="1"/>
      <p:bldP spid="212" grpId="0"/>
      <p:bldP spid="212" grpId="1"/>
      <p:bldP spid="213" grpId="0"/>
      <p:bldP spid="213" grpId="1"/>
      <p:bldP spid="214" grpId="0"/>
      <p:bldP spid="214" grpId="1"/>
      <p:bldP spid="215" grpId="0"/>
      <p:bldP spid="215" grpId="1"/>
      <p:bldP spid="1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1 Let's Toss a Coin | Pack YouR Code">
            <a:extLst>
              <a:ext uri="{FF2B5EF4-FFF2-40B4-BE49-F238E27FC236}">
                <a16:creationId xmlns:a16="http://schemas.microsoft.com/office/drawing/2014/main" id="{F8209F6E-BC50-4BB8-970B-AD4CAEF83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 y="2702052"/>
            <a:ext cx="866775" cy="1319213"/>
          </a:xfrm>
          <a:prstGeom prst="rect">
            <a:avLst/>
          </a:prstGeom>
          <a:noFill/>
          <a:extLst>
            <a:ext uri="{909E8E84-426E-40DD-AFC4-6F175D3DCCD1}">
              <a14:hiddenFill xmlns:a14="http://schemas.microsoft.com/office/drawing/2010/main">
                <a:solidFill>
                  <a:srgbClr val="FFFFFF"/>
                </a:solidFill>
              </a14:hiddenFill>
            </a:ext>
          </a:extLst>
        </p:spPr>
      </p:pic>
      <p:grpSp>
        <p:nvGrpSpPr>
          <p:cNvPr id="217" name="Group 14">
            <a:extLst>
              <a:ext uri="{FF2B5EF4-FFF2-40B4-BE49-F238E27FC236}">
                <a16:creationId xmlns:a16="http://schemas.microsoft.com/office/drawing/2014/main" id="{C2ABEBD3-7B89-4A12-8D65-558537574711}"/>
              </a:ext>
            </a:extLst>
          </p:cNvPr>
          <p:cNvGrpSpPr>
            <a:grpSpLocks/>
          </p:cNvGrpSpPr>
          <p:nvPr/>
        </p:nvGrpSpPr>
        <p:grpSpPr bwMode="auto">
          <a:xfrm>
            <a:off x="78057" y="2001451"/>
            <a:ext cx="650875" cy="998034"/>
            <a:chOff x="3309" y="2976"/>
            <a:chExt cx="484" cy="1010"/>
          </a:xfrm>
        </p:grpSpPr>
        <p:sp>
          <p:nvSpPr>
            <p:cNvPr id="218" name="Freeform 15">
              <a:extLst>
                <a:ext uri="{FF2B5EF4-FFF2-40B4-BE49-F238E27FC236}">
                  <a16:creationId xmlns:a16="http://schemas.microsoft.com/office/drawing/2014/main" id="{D2928B86-B346-49E0-8341-F6828171653D}"/>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219" name="Group 16">
              <a:extLst>
                <a:ext uri="{FF2B5EF4-FFF2-40B4-BE49-F238E27FC236}">
                  <a16:creationId xmlns:a16="http://schemas.microsoft.com/office/drawing/2014/main" id="{86177432-BAB0-43C1-BD24-531765579C60}"/>
                </a:ext>
              </a:extLst>
            </p:cNvPr>
            <p:cNvGrpSpPr>
              <a:grpSpLocks/>
            </p:cNvGrpSpPr>
            <p:nvPr/>
          </p:nvGrpSpPr>
          <p:grpSpPr bwMode="auto">
            <a:xfrm>
              <a:off x="3309" y="2976"/>
              <a:ext cx="339" cy="1010"/>
              <a:chOff x="240" y="2880"/>
              <a:chExt cx="339" cy="1010"/>
            </a:xfrm>
          </p:grpSpPr>
          <p:sp>
            <p:nvSpPr>
              <p:cNvPr id="220" name="Freeform 17">
                <a:extLst>
                  <a:ext uri="{FF2B5EF4-FFF2-40B4-BE49-F238E27FC236}">
                    <a16:creationId xmlns:a16="http://schemas.microsoft.com/office/drawing/2014/main" id="{D13F0C7F-D669-4AE0-A50A-D4F2A43D25F2}"/>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1" name="Freeform 18">
                <a:extLst>
                  <a:ext uri="{FF2B5EF4-FFF2-40B4-BE49-F238E27FC236}">
                    <a16:creationId xmlns:a16="http://schemas.microsoft.com/office/drawing/2014/main" id="{7B5E99AA-B8BB-4E2A-9C45-2C9338F5B699}"/>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2" name="Freeform 19">
                <a:extLst>
                  <a:ext uri="{FF2B5EF4-FFF2-40B4-BE49-F238E27FC236}">
                    <a16:creationId xmlns:a16="http://schemas.microsoft.com/office/drawing/2014/main" id="{FB1906A8-1960-4CB1-91CE-4DB25F34C6AC}"/>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3" name="Freeform 20">
                <a:extLst>
                  <a:ext uri="{FF2B5EF4-FFF2-40B4-BE49-F238E27FC236}">
                    <a16:creationId xmlns:a16="http://schemas.microsoft.com/office/drawing/2014/main" id="{B665CAE6-3465-4376-8B8C-C2DC2E6F9D0A}"/>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4" name="Freeform 21">
                <a:extLst>
                  <a:ext uri="{FF2B5EF4-FFF2-40B4-BE49-F238E27FC236}">
                    <a16:creationId xmlns:a16="http://schemas.microsoft.com/office/drawing/2014/main" id="{8F1CDDE7-DEB2-4957-A1CB-CE4AFB4010BF}"/>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5" name="Freeform 22">
                <a:extLst>
                  <a:ext uri="{FF2B5EF4-FFF2-40B4-BE49-F238E27FC236}">
                    <a16:creationId xmlns:a16="http://schemas.microsoft.com/office/drawing/2014/main" id="{7370191D-B223-4A25-8B88-390CEF52D340}"/>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6" name="Freeform 23">
                <a:extLst>
                  <a:ext uri="{FF2B5EF4-FFF2-40B4-BE49-F238E27FC236}">
                    <a16:creationId xmlns:a16="http://schemas.microsoft.com/office/drawing/2014/main" id="{F1F37D5D-4199-434A-90D5-3F64692463BA}"/>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7" name="Oval 24">
                <a:extLst>
                  <a:ext uri="{FF2B5EF4-FFF2-40B4-BE49-F238E27FC236}">
                    <a16:creationId xmlns:a16="http://schemas.microsoft.com/office/drawing/2014/main" id="{6DD87C01-9245-4145-A76C-B901448AB6E7}"/>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28" name="Oval 25">
                <a:extLst>
                  <a:ext uri="{FF2B5EF4-FFF2-40B4-BE49-F238E27FC236}">
                    <a16:creationId xmlns:a16="http://schemas.microsoft.com/office/drawing/2014/main" id="{68B5772D-765B-4D9D-ADE9-A3F542BBF4C3}"/>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29" name="Oval 26">
                <a:extLst>
                  <a:ext uri="{FF2B5EF4-FFF2-40B4-BE49-F238E27FC236}">
                    <a16:creationId xmlns:a16="http://schemas.microsoft.com/office/drawing/2014/main" id="{015D1C16-BFFB-4924-BAD2-BFF1C4AE30E6}"/>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30" name="Oval 27">
                <a:extLst>
                  <a:ext uri="{FF2B5EF4-FFF2-40B4-BE49-F238E27FC236}">
                    <a16:creationId xmlns:a16="http://schemas.microsoft.com/office/drawing/2014/main" id="{78983CE9-E3C4-4CBD-9490-1A46791F2D71}"/>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31" name="Oval 28">
                <a:extLst>
                  <a:ext uri="{FF2B5EF4-FFF2-40B4-BE49-F238E27FC236}">
                    <a16:creationId xmlns:a16="http://schemas.microsoft.com/office/drawing/2014/main" id="{F188628D-5102-4D0D-9950-858D190C6F19}"/>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32" name="Oval 29">
                <a:extLst>
                  <a:ext uri="{FF2B5EF4-FFF2-40B4-BE49-F238E27FC236}">
                    <a16:creationId xmlns:a16="http://schemas.microsoft.com/office/drawing/2014/main" id="{DAA09DAD-98B3-4632-8F60-20CB873C5D07}"/>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mc:AlternateContent xmlns:mc="http://schemas.openxmlformats.org/markup-compatibility/2006" xmlns:a14="http://schemas.microsoft.com/office/drawing/2010/main">
        <mc:Choice Requires="a14">
          <p:sp>
            <p:nvSpPr>
              <p:cNvPr id="39" name="AutoShape 55">
                <a:extLst>
                  <a:ext uri="{FF2B5EF4-FFF2-40B4-BE49-F238E27FC236}">
                    <a16:creationId xmlns:a16="http://schemas.microsoft.com/office/drawing/2014/main" id="{CA65E120-81B6-4F70-B8E2-BBD672736F63}"/>
                  </a:ext>
                </a:extLst>
              </p:cNvPr>
              <p:cNvSpPr>
                <a:spLocks noChangeArrowheads="1"/>
              </p:cNvSpPr>
              <p:nvPr/>
            </p:nvSpPr>
            <p:spPr bwMode="auto">
              <a:xfrm>
                <a:off x="609600" y="1487507"/>
                <a:ext cx="6477809" cy="2935348"/>
              </a:xfrm>
              <a:prstGeom prst="wedgeRoundRectCallout">
                <a:avLst>
                  <a:gd name="adj1" fmla="val -51855"/>
                  <a:gd name="adj2" fmla="val -27609"/>
                  <a:gd name="adj3" fmla="val 16667"/>
                </a:avLst>
              </a:prstGeom>
              <a:noFill/>
              <a:ln w="12700">
                <a:solidFill>
                  <a:srgbClr val="00FFFF"/>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As a prover:</a:t>
                </a:r>
              </a:p>
              <a:p>
                <a:pPr marL="342900" indent="-342900" eaLnBrk="1" hangingPunct="1">
                  <a:spcBef>
                    <a:spcPct val="0"/>
                  </a:spcBef>
                  <a:defRPr/>
                </a:pPr>
                <a:r>
                  <a:rPr lang="en-CA" altLang="en-US" sz="2400" dirty="0">
                    <a:solidFill>
                      <a:srgbClr val="FFFFFF"/>
                    </a:solidFill>
                  </a:rPr>
                  <a:t>Using the universe’s distribution </a:t>
                </a:r>
                <a:r>
                  <a:rPr lang="en-CA" altLang="en-US" sz="2400" i="1" dirty="0">
                    <a:solidFill>
                      <a:srgbClr val="FF00FF"/>
                    </a:solidFill>
                  </a:rPr>
                  <a:t>U</a:t>
                </a:r>
                <a:r>
                  <a:rPr lang="en-CA" altLang="en-US" sz="2400" dirty="0">
                    <a:solidFill>
                      <a:srgbClr val="FFFFFF"/>
                    </a:solidFill>
                  </a:rPr>
                  <a:t>,</a:t>
                </a:r>
                <a:br>
                  <a:rPr lang="en-CA" altLang="en-US" sz="2400" dirty="0">
                    <a:solidFill>
                      <a:srgbClr val="FFFFFF"/>
                    </a:solidFill>
                  </a:rPr>
                </a:br>
                <a:r>
                  <a:rPr lang="en-CA" altLang="en-US" sz="2400" dirty="0">
                    <a:solidFill>
                      <a:srgbClr val="FFFFFF"/>
                    </a:solidFill>
                  </a:rPr>
                  <a:t>  I randomly choose a set of  </a:t>
                </a:r>
                <a:r>
                  <a:rPr lang="en-CA" altLang="en-US" sz="2400" i="1" dirty="0">
                    <a:solidFill>
                      <a:srgbClr val="FF00FF"/>
                    </a:solidFill>
                  </a:rPr>
                  <a:t>D</a:t>
                </a:r>
                <a:r>
                  <a:rPr lang="en-CA" altLang="en-US" sz="2400" dirty="0"/>
                  <a:t> data pairs.</a:t>
                </a:r>
                <a:br>
                  <a:rPr lang="en-CA" altLang="en-US" sz="2400" dirty="0">
                    <a:solidFill>
                      <a:srgbClr val="FF00FF"/>
                    </a:solidFill>
                  </a:rPr>
                </a:br>
                <a:r>
                  <a:rPr lang="en-CA" altLang="en-US" sz="2400" dirty="0">
                    <a:solidFill>
                      <a:srgbClr val="FF00FF"/>
                    </a:solidFill>
                  </a:rPr>
                  <a:t>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1</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2</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dirty="0">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𝐷</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r>
                  <a:rPr lang="en-CA" altLang="en-US" sz="2400" dirty="0">
                    <a:solidFill>
                      <a:srgbClr val="FFFFFF"/>
                    </a:solidFill>
                  </a:rPr>
                  <a:t>.</a:t>
                </a:r>
              </a:p>
              <a:p>
                <a:pPr marL="342900" indent="-342900" eaLnBrk="1" hangingPunct="1">
                  <a:spcBef>
                    <a:spcPct val="0"/>
                  </a:spcBef>
                  <a:defRPr/>
                </a:pPr>
                <a:r>
                  <a:rPr lang="en-CA" altLang="en-US" sz="2400" dirty="0">
                    <a:solidFill>
                      <a:srgbClr val="FFFFFF"/>
                    </a:solidFill>
                    <a:cs typeface="Times New Roman" panose="02020603050405020304" pitchFamily="18" charset="0"/>
                    <a:sym typeface="Symbol" panose="05050102010706020507" pitchFamily="18" charset="2"/>
                  </a:rPr>
                  <a:t>Suppose I find </a:t>
                </a:r>
                <a:r>
                  <a:rPr lang="en-CA" altLang="en-US" sz="2400" dirty="0">
                    <a:solidFill>
                      <a:srgbClr val="FFFFFF"/>
                    </a:solidFill>
                  </a:rPr>
                  <a:t>a good machine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endParaRPr lang="en-US" altLang="en-US" sz="2400" dirty="0">
                  <a:solidFill>
                    <a:srgbClr val="66FF33"/>
                  </a:solidFill>
                  <a:sym typeface="Symbol" panose="05050102010706020507" pitchFamily="18" charset="2"/>
                </a:endParaRPr>
              </a:p>
              <a:p>
                <a:pPr eaLnBrk="1" hangingPunct="1">
                  <a:spcBef>
                    <a:spcPct val="0"/>
                  </a:spcBef>
                  <a:buNone/>
                  <a:defRPr/>
                </a:pPr>
                <a:r>
                  <a:rPr lang="en-CA" altLang="en-US" sz="2400" dirty="0">
                    <a:solidFill>
                      <a:srgbClr val="FFFFFF"/>
                    </a:solidFill>
                  </a:rPr>
                  <a:t>      that gets the right answer </a:t>
                </a:r>
              </a:p>
              <a:p>
                <a:pPr eaLnBrk="1" hangingPunct="1">
                  <a:spcBef>
                    <a:spcPct val="0"/>
                  </a:spcBef>
                  <a:buNone/>
                  <a:defRPr/>
                </a:pPr>
                <a:r>
                  <a:rPr lang="en-CA" altLang="en-US" sz="2400" dirty="0">
                    <a:solidFill>
                      <a:srgbClr val="FFFFFF"/>
                    </a:solidFill>
                  </a:rPr>
                  <a:t>      for all but an </a:t>
                </a:r>
                <a:r>
                  <a:rPr lang="az-Cyrl-AZ" altLang="en-US" sz="2400" i="1" dirty="0">
                    <a:solidFill>
                      <a:srgbClr val="FF00FF"/>
                    </a:solidFill>
                  </a:rPr>
                  <a:t>ԑ</a:t>
                </a:r>
                <a:r>
                  <a:rPr lang="en-CA" altLang="en-US" sz="2400" dirty="0">
                    <a:solidFill>
                      <a:srgbClr val="FF00FF"/>
                    </a:solidFill>
                    <a:sym typeface="Symbol" panose="05050102010706020507" pitchFamily="18" charset="2"/>
                  </a:rPr>
                  <a:t></a:t>
                </a:r>
                <a:r>
                  <a:rPr lang="en-CA" altLang="en-US" sz="2400" i="1" dirty="0">
                    <a:solidFill>
                      <a:srgbClr val="FF00FF"/>
                    </a:solidFill>
                  </a:rPr>
                  <a:t> </a:t>
                </a:r>
                <a:r>
                  <a:rPr lang="en-CA" altLang="en-US" sz="2400" dirty="0">
                    <a:solidFill>
                      <a:srgbClr val="FFFFFF"/>
                    </a:solidFill>
                  </a:rPr>
                  <a:t>fraction of the </a:t>
                </a:r>
                <a:r>
                  <a:rPr lang="en-CA" altLang="en-US" sz="2400" dirty="0">
                    <a:solidFill>
                      <a:srgbClr val="FF00FF"/>
                    </a:solidFill>
                  </a:rPr>
                  <a:t>training data</a:t>
                </a:r>
                <a:r>
                  <a:rPr lang="en-CA" altLang="en-US" sz="2400" dirty="0">
                    <a:solidFill>
                      <a:srgbClr val="FFFFFF"/>
                    </a:solidFill>
                  </a:rPr>
                  <a:t>.</a:t>
                </a:r>
              </a:p>
            </p:txBody>
          </p:sp>
        </mc:Choice>
        <mc:Fallback xmlns="">
          <p:sp>
            <p:nvSpPr>
              <p:cNvPr id="39" name="AutoShape 55">
                <a:extLst>
                  <a:ext uri="{FF2B5EF4-FFF2-40B4-BE49-F238E27FC236}">
                    <a16:creationId xmlns:a16="http://schemas.microsoft.com/office/drawing/2014/main" id="{CA65E120-81B6-4F70-B8E2-BBD672736F63}"/>
                  </a:ext>
                </a:extLst>
              </p:cNvPr>
              <p:cNvSpPr>
                <a:spLocks noRot="1" noChangeAspect="1" noMove="1" noResize="1" noEditPoints="1" noAdjustHandles="1" noChangeArrowheads="1" noChangeShapeType="1" noTextEdit="1"/>
              </p:cNvSpPr>
              <p:nvPr/>
            </p:nvSpPr>
            <p:spPr bwMode="auto">
              <a:xfrm>
                <a:off x="609600" y="1487507"/>
                <a:ext cx="6477809" cy="2935348"/>
              </a:xfrm>
              <a:prstGeom prst="wedgeRoundRectCallout">
                <a:avLst>
                  <a:gd name="adj1" fmla="val -51855"/>
                  <a:gd name="adj2" fmla="val -27609"/>
                  <a:gd name="adj3" fmla="val 16667"/>
                </a:avLst>
              </a:prstGeom>
              <a:blipFill>
                <a:blip r:embed="rId4"/>
                <a:stretch>
                  <a:fillRect/>
                </a:stretch>
              </a:blip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a:extLst>
              <a:ext uri="{FF2B5EF4-FFF2-40B4-BE49-F238E27FC236}">
                <a16:creationId xmlns:a16="http://schemas.microsoft.com/office/drawing/2014/main" id="{6D6CF171-31D8-42C9-9577-6BB6C232F867}"/>
              </a:ext>
            </a:extLst>
          </p:cNvPr>
          <p:cNvGrpSpPr/>
          <p:nvPr/>
        </p:nvGrpSpPr>
        <p:grpSpPr>
          <a:xfrm>
            <a:off x="4343400" y="5486400"/>
            <a:ext cx="3410537" cy="1295400"/>
            <a:chOff x="5029200" y="2819400"/>
            <a:chExt cx="3410537" cy="1295400"/>
          </a:xfrm>
        </p:grpSpPr>
        <p:sp>
          <p:nvSpPr>
            <p:cNvPr id="130" name="Rectangle 129">
              <a:extLst>
                <a:ext uri="{FF2B5EF4-FFF2-40B4-BE49-F238E27FC236}">
                  <a16:creationId xmlns:a16="http://schemas.microsoft.com/office/drawing/2014/main" id="{F966F408-C035-4B6E-A196-CDD2632CDA3E}"/>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131" name="Picture 6" descr="Image result for convolutional neural network">
              <a:extLst>
                <a:ext uri="{FF2B5EF4-FFF2-40B4-BE49-F238E27FC236}">
                  <a16:creationId xmlns:a16="http://schemas.microsoft.com/office/drawing/2014/main" id="{FF64F2BB-4E17-4A6A-91D4-2671068B2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oup 131">
            <a:extLst>
              <a:ext uri="{FF2B5EF4-FFF2-40B4-BE49-F238E27FC236}">
                <a16:creationId xmlns:a16="http://schemas.microsoft.com/office/drawing/2014/main" id="{A5AC850F-8F55-45A3-9785-6EC78CF2EFC3}"/>
              </a:ext>
            </a:extLst>
          </p:cNvPr>
          <p:cNvGrpSpPr/>
          <p:nvPr/>
        </p:nvGrpSpPr>
        <p:grpSpPr>
          <a:xfrm>
            <a:off x="4596507" y="5677343"/>
            <a:ext cx="2789426" cy="1068329"/>
            <a:chOff x="5282307" y="3010343"/>
            <a:chExt cx="2789426" cy="1068329"/>
          </a:xfrm>
        </p:grpSpPr>
        <p:cxnSp>
          <p:nvCxnSpPr>
            <p:cNvPr id="133" name="Straight Connector 132">
              <a:extLst>
                <a:ext uri="{FF2B5EF4-FFF2-40B4-BE49-F238E27FC236}">
                  <a16:creationId xmlns:a16="http://schemas.microsoft.com/office/drawing/2014/main" id="{12FF9AD4-B0DD-4F34-9C16-A6AF2BC250DD}"/>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3941C27-82C3-4946-82DA-1726A2C6B636}"/>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C1416AD-1029-4FA3-BDB6-E87E34208410}"/>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2E16031-81D9-4DBC-9CFB-A93062911CCA}"/>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FC6F782-3019-46AF-8395-FDEA30308BE1}"/>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B5D7E7E-E81B-4ADB-AA4C-0291B7A42125}"/>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A7073644-3C44-4EFC-9812-9E9076E1A35A}"/>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BF7A6F3-4F84-44E1-A5C2-DC2392C2B78B}"/>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3B59A47-10D9-45EB-B260-ABB2A746BD8C}"/>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D64B089E-6B57-43F3-8B73-1738EE656F50}"/>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8050625-91C7-4307-A96C-57310C3BF9AC}"/>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0F4A5E1-E3A5-49B5-B4E4-D1CBBC19FBF1}"/>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32729EAC-9834-4D66-850B-CE462F377646}"/>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F167A2DB-1CB1-4A6A-90C7-34328212B331}"/>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45888D5-D68A-4B5E-B4FF-815D318C944E}"/>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B416CD4E-529F-4E1A-89A2-1D8EB484A777}"/>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8554CF8-8F52-4311-A828-AC5EFD3E18E1}"/>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BEFFF5EF-3065-4EEB-AED7-2A84CF9C1634}"/>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4A405EF4-94EA-482B-87F5-E7384579BDCA}"/>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A9A9DD7-F41F-4B9B-AC44-05FA464296F0}"/>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1D8A0B0-EA07-4085-82D1-3D6E13F658E5}"/>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7993999-7168-4642-A113-536D1EAD2E98}"/>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C8840B38-A49F-4D95-9B60-32D379760FC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DE15607-F4E3-4126-9A1A-E69ED09476E6}"/>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8D4E88EC-E5B8-43A2-9598-91A8F960D55B}"/>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FEF96DC6-CD6C-4A07-ADBD-8DD9A95D9578}"/>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582DA39-93BD-46AE-A7D1-FA48061CB508}"/>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A03FE1EE-E108-40AF-8E20-267CD2118F14}"/>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225AB7C0-D6A4-4C04-8D54-6E9CB1BAB4DA}"/>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8712A43-6D75-42D6-A88F-208987E780D5}"/>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DC8CD7F8-B348-42D9-8A17-F2201460C83F}"/>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18FBB96-88C8-4BFE-AD99-2922C5DE27D2}"/>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35A992CF-97F4-4387-878F-A3D261C38884}"/>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EEFE49C-905E-4DC0-AFD2-EE68D7709763}"/>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E7E6867-27A1-406E-A77F-51E1339986B4}"/>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1B8082-53DD-417F-B9B6-0348E879A526}"/>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2ED9A29F-B1E9-45AA-8ECF-6C56C0E7D91E}"/>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5AE41D5-E9B3-4072-86B7-236C3AC7B01B}"/>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A575ED16-94D7-4D12-B071-76EC1662549D}"/>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F5A789A-AE1D-463A-A7DE-A4F9915ABC53}"/>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BB7632A-32DA-4CB5-9BE4-51A9E9638EF7}"/>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0AFD5D9-F0F8-4F89-942A-A581E4434BAE}"/>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8DECDE83-31B1-40F3-89DD-33AF696C0D87}"/>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A095CD00-7FE7-470E-9C6D-D851A66B8D99}"/>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BA7AE5C3-DD07-4E04-8ED3-E913906CCEA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78" name="Rectangle 177">
              <a:extLst>
                <a:ext uri="{FF2B5EF4-FFF2-40B4-BE49-F238E27FC236}">
                  <a16:creationId xmlns:a16="http://schemas.microsoft.com/office/drawing/2014/main" id="{83AAE723-8309-4393-9536-E40E73E9B7D6}"/>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53596429-FB9D-4415-AEF1-26D7C91CEDEE}"/>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80" name="Straight Connector 179">
              <a:extLst>
                <a:ext uri="{FF2B5EF4-FFF2-40B4-BE49-F238E27FC236}">
                  <a16:creationId xmlns:a16="http://schemas.microsoft.com/office/drawing/2014/main" id="{3D8D6FE8-F02F-4049-B8C6-F8A52AD1FDFB}"/>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0E27E9B2-95E9-4FC3-B33E-859FB3D87E03}"/>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9A3B447-06F5-4559-ACEE-EFDDB4B06650}"/>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7F4B5D8-B9FD-4DF1-BC3D-99D88C0590E1}"/>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FF51E72-33C1-4847-8657-53092CE6B775}"/>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646777D-8E19-4004-931F-F18E0BA580A7}"/>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BA2FFEE-05B4-4906-BEC8-1903E6B0BF31}"/>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D7BE1655-2B65-4384-ADCF-E465779D806C}"/>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B619B20-EA85-45A2-998A-74169E34BC90}"/>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E7D190B9-5B9B-4F6C-8589-AB6A04047564}"/>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0496B0D7-3F8D-4588-8F47-E98DB3A99071}"/>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FD08E02F-0179-4A69-A7E1-A34CD4445EED}"/>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9EB58C9-E6F3-4A8B-9CD3-4EFB526AAC2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EAB5686A-F7AF-4C9A-8AB2-5B41081EE9D7}"/>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C7CA36E-EAB8-491F-8E7E-236C8173BFFB}"/>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F4A8868-3B84-4CDF-A7DA-1023E09DF7D2}"/>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B4586202-AB52-4809-957D-07D1689AE7C4}"/>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A903F960-1755-4CA9-9028-EC0850B2323E}"/>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B78313F7-248C-41F5-9C70-AE41CA877621}"/>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5B8697FD-1BC0-4992-B2A1-EE9DEEEB10F7}"/>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cxnSp>
        <p:nvCxnSpPr>
          <p:cNvPr id="3" name="Straight Connector 2">
            <a:extLst>
              <a:ext uri="{FF2B5EF4-FFF2-40B4-BE49-F238E27FC236}">
                <a16:creationId xmlns:a16="http://schemas.microsoft.com/office/drawing/2014/main" id="{D9E7D15F-4AA5-489E-8AF7-457637E22599}"/>
              </a:ext>
            </a:extLst>
          </p:cNvPr>
          <p:cNvCxnSpPr/>
          <p:nvPr/>
        </p:nvCxnSpPr>
        <p:spPr bwMode="auto">
          <a:xfrm flipV="1">
            <a:off x="2819400" y="2946125"/>
            <a:ext cx="857472" cy="181330"/>
          </a:xfrm>
          <a:prstGeom prst="line">
            <a:avLst/>
          </a:prstGeom>
          <a:noFill/>
          <a:ln w="38100" cap="sq" cmpd="sng" algn="ctr">
            <a:solidFill>
              <a:schemeClr val="hlink"/>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0" name="AutoShape 55">
                <a:extLst>
                  <a:ext uri="{FF2B5EF4-FFF2-40B4-BE49-F238E27FC236}">
                    <a16:creationId xmlns:a16="http://schemas.microsoft.com/office/drawing/2014/main" id="{458C5A75-55B0-4132-8F35-4A064D228EA3}"/>
                  </a:ext>
                </a:extLst>
              </p:cNvPr>
              <p:cNvSpPr>
                <a:spLocks noChangeArrowheads="1"/>
              </p:cNvSpPr>
              <p:nvPr/>
            </p:nvSpPr>
            <p:spPr bwMode="auto">
              <a:xfrm>
                <a:off x="762000" y="4419600"/>
                <a:ext cx="6172200" cy="1208947"/>
              </a:xfrm>
              <a:prstGeom prst="wedgeRoundRectCallout">
                <a:avLst>
                  <a:gd name="adj1" fmla="val -52941"/>
                  <a:gd name="adj2" fmla="val -45076"/>
                  <a:gd name="adj3" fmla="val 16667"/>
                </a:avLst>
              </a:prstGeom>
              <a:noFill/>
              <a:ln w="12700">
                <a:solidFill>
                  <a:srgbClr val="00FFFF"/>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CA" altLang="en-US" sz="2400" dirty="0">
                    <a:solidFill>
                      <a:srgbClr val="FFFFFF"/>
                    </a:solidFill>
                  </a:rPr>
                  <a:t> i.e. machine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 </a:t>
                </a:r>
                <a:r>
                  <a:rPr lang="en-CA" altLang="en-US" sz="2400" dirty="0">
                    <a:solidFill>
                      <a:srgbClr val="FFFFFF"/>
                    </a:solidFill>
                  </a:rPr>
                  <a:t>is chosen from </a:t>
                </a:r>
                <a:r>
                  <a:rPr lang="en-US" altLang="en-US" sz="2400" kern="0" dirty="0">
                    <a:solidFill>
                      <a:srgbClr val="66FF33"/>
                    </a:solidFill>
                  </a:rPr>
                  <a:t>{</a:t>
                </a:r>
                <a14:m>
                  <m:oMath xmlns:m="http://schemas.openxmlformats.org/officeDocument/2006/math">
                    <m:sSub>
                      <m:sSubPr>
                        <m:ctrlPr>
                          <a:rPr lang="en-US" altLang="en-US" sz="2400" i="1" dirty="0">
                            <a:solidFill>
                              <a:srgbClr val="66FF33"/>
                            </a:solidFill>
                            <a:latin typeface="Cambria Math" panose="02040503050406030204" pitchFamily="18" charset="0"/>
                            <a:sym typeface="Symbol" panose="05050102010706020507" pitchFamily="18" charset="2"/>
                          </a:rPr>
                        </m:ctrlPr>
                      </m:sSubPr>
                      <m:e>
                        <m:r>
                          <a:rPr lang="en-CA" altLang="en-US" sz="24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400" i="1" dirty="0">
                                <a:solidFill>
                                  <a:srgbClr val="66FF33"/>
                                </a:solidFill>
                                <a:latin typeface="Cambria Math" panose="02040503050406030204" pitchFamily="18" charset="0"/>
                                <a:sym typeface="Symbol" panose="05050102010706020507" pitchFamily="18" charset="2"/>
                              </a:rPr>
                            </m:ctrlPr>
                          </m:accPr>
                          <m:e>
                            <m:r>
                              <a:rPr lang="en-CA" altLang="en-US" sz="2400" i="1" dirty="0">
                                <a:solidFill>
                                  <a:srgbClr val="66FF33"/>
                                </a:solidFill>
                                <a:latin typeface="Cambria Math" panose="02040503050406030204" pitchFamily="18" charset="0"/>
                                <a:sym typeface="Symbol" panose="05050102010706020507" pitchFamily="18" charset="2"/>
                              </a:rPr>
                              <m:t>𝑤</m:t>
                            </m:r>
                          </m:e>
                        </m:acc>
                      </m:sub>
                    </m:sSub>
                  </m:oMath>
                </a14:m>
                <a:r>
                  <a:rPr lang="en-US" altLang="en-US" sz="2400" kern="0" dirty="0">
                    <a:solidFill>
                      <a:srgbClr val="66FF33"/>
                    </a:solidFill>
                  </a:rPr>
                  <a:t>}</a:t>
                </a:r>
                <a:r>
                  <a:rPr lang="en-US" altLang="en-US" sz="2400" kern="0" dirty="0">
                    <a:solidFill>
                      <a:srgbClr val="FFFFFF"/>
                    </a:solidFill>
                  </a:rPr>
                  <a:t> </a:t>
                </a:r>
                <a:r>
                  <a:rPr lang="en-CA" altLang="en-US" sz="2400" dirty="0">
                    <a:solidFill>
                      <a:srgbClr val="FFFFFF"/>
                    </a:solidFill>
                  </a:rPr>
                  <a:t>such that</a:t>
                </a:r>
              </a:p>
              <a:p>
                <a:pPr marL="0" marR="0" lvl="0" indent="0" defTabSz="685800" eaLnBrk="1" fontAlgn="auto" latinLnBrk="0" hangingPunct="1">
                  <a:lnSpc>
                    <a:spcPct val="100000"/>
                  </a:lnSpc>
                  <a:spcBef>
                    <a:spcPct val="0"/>
                  </a:spcBef>
                  <a:spcAft>
                    <a:spcPts val="0"/>
                  </a:spcAft>
                  <a:buClrTx/>
                  <a:buSzTx/>
                  <a:buFontTx/>
                  <a:buNone/>
                  <a:tabLst/>
                  <a:defRPr/>
                </a:pPr>
                <a:r>
                  <a:rPr lang="en-CA" altLang="en-US" sz="2400" dirty="0">
                    <a:solidFill>
                      <a:srgbClr val="FFFFFF"/>
                    </a:solidFill>
                  </a:rPr>
                  <a:t>   on some </a:t>
                </a:r>
                <a:r>
                  <a:rPr lang="en-CA" altLang="en-US" sz="2400" dirty="0">
                    <a:solidFill>
                      <a:srgbClr val="FF00FF"/>
                    </a:solidFill>
                  </a:rPr>
                  <a:t>(1-</a:t>
                </a:r>
                <a:r>
                  <a:rPr lang="az-Cyrl-AZ" altLang="en-US" sz="2400" i="1" dirty="0">
                    <a:solidFill>
                      <a:srgbClr val="FF00FF"/>
                    </a:solidFill>
                  </a:rPr>
                  <a:t>ԑ</a:t>
                </a:r>
                <a:r>
                  <a:rPr lang="en-CA" altLang="en-US" sz="2400" dirty="0">
                    <a:solidFill>
                      <a:srgbClr val="FF00FF"/>
                    </a:solidFill>
                    <a:sym typeface="Symbol" panose="05050102010706020507" pitchFamily="18" charset="2"/>
                  </a:rPr>
                  <a:t></a:t>
                </a:r>
                <a:r>
                  <a:rPr lang="en-CA" altLang="en-US" sz="2400" dirty="0">
                    <a:solidFill>
                      <a:srgbClr val="FF00FF"/>
                    </a:solidFill>
                  </a:rPr>
                  <a:t>)</a:t>
                </a:r>
                <a:r>
                  <a:rPr lang="en-CA" altLang="en-US" sz="2400" i="1" dirty="0">
                    <a:solidFill>
                      <a:srgbClr val="FF00FF"/>
                    </a:solidFill>
                  </a:rPr>
                  <a:t>D</a:t>
                </a:r>
                <a:r>
                  <a:rPr lang="en-CA" altLang="en-US" sz="2400" dirty="0">
                    <a:solidFill>
                      <a:srgbClr val="FFFFFF"/>
                    </a:solidFill>
                  </a:rPr>
                  <a:t> of the data pairs</a:t>
                </a:r>
              </a:p>
              <a:p>
                <a:pPr marL="0" marR="0" lvl="0" indent="0" defTabSz="685800" eaLnBrk="1" fontAlgn="auto" latinLnBrk="0" hangingPunct="1">
                  <a:lnSpc>
                    <a:spcPct val="100000"/>
                  </a:lnSpc>
                  <a:spcBef>
                    <a:spcPct val="0"/>
                  </a:spcBef>
                  <a:spcAft>
                    <a:spcPts val="0"/>
                  </a:spcAft>
                  <a:buClrTx/>
                  <a:buSzTx/>
                  <a:buFontTx/>
                  <a:buNone/>
                  <a:tabLst/>
                  <a:defRPr/>
                </a:pPr>
                <a:r>
                  <a:rPr lang="en-CA" altLang="en-US" sz="2400" dirty="0">
                    <a:solidFill>
                      <a:srgbClr val="FFFFFF"/>
                    </a:solidFill>
                  </a:rPr>
                  <a:t>   its output</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CA" altLang="en-US" sz="2400" dirty="0">
                    <a:solidFill>
                      <a:srgbClr val="FFFFFF"/>
                    </a:solidFill>
                  </a:rPr>
                  <a:t>(</a:t>
                </a:r>
                <a14:m>
                  <m:oMath xmlns:m="http://schemas.openxmlformats.org/officeDocument/2006/math">
                    <m:sSub>
                      <m:sSubPr>
                        <m:ctrlPr>
                          <a:rPr lang="en-US" altLang="en-US" sz="2400" i="1" dirty="0"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US" altLang="en-US" sz="2400" b="0" i="1" dirty="0" smtClean="0">
                            <a:solidFill>
                              <a:srgbClr val="FF00FF"/>
                            </a:solidFill>
                            <a:latin typeface="Cambria Math" panose="02040503050406030204" pitchFamily="18" charset="0"/>
                            <a:sym typeface="Symbol" panose="05050102010706020507" pitchFamily="18" charset="2"/>
                          </a:rPr>
                          <m:t>𝑖</m:t>
                        </m:r>
                      </m:sub>
                    </m:sSub>
                  </m:oMath>
                </a14:m>
                <a:r>
                  <a:rPr lang="en-CA" altLang="en-US" sz="2400" dirty="0">
                    <a:solidFill>
                      <a:srgbClr val="FFFFFF"/>
                    </a:solidFill>
                  </a:rPr>
                  <a:t>) on input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US" altLang="en-US" sz="2400" i="1" dirty="0">
                            <a:solidFill>
                              <a:srgbClr val="FF00FF"/>
                            </a:solidFill>
                            <a:latin typeface="Cambria Math" panose="02040503050406030204" pitchFamily="18" charset="0"/>
                            <a:sym typeface="Symbol" panose="05050102010706020507" pitchFamily="18" charset="2"/>
                          </a:rPr>
                          <m:t>𝑖</m:t>
                        </m:r>
                      </m:sub>
                    </m:sSub>
                  </m:oMath>
                </a14:m>
                <a:r>
                  <a:rPr lang="en-CA" altLang="en-US" sz="2400" dirty="0">
                    <a:solidFill>
                      <a:srgbClr val="FFFFFF"/>
                    </a:solidFill>
                  </a:rPr>
                  <a:t> is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e>
                      <m:sub>
                        <m:r>
                          <a:rPr lang="en-US" altLang="en-US" sz="2400" i="1" dirty="0">
                            <a:solidFill>
                              <a:srgbClr val="FF00FF"/>
                            </a:solidFill>
                            <a:latin typeface="Cambria Math" panose="02040503050406030204" pitchFamily="18" charset="0"/>
                            <a:sym typeface="Symbol" panose="05050102010706020507" pitchFamily="18" charset="2"/>
                          </a:rPr>
                          <m:t>𝑖</m:t>
                        </m:r>
                      </m:sub>
                    </m:sSub>
                  </m:oMath>
                </a14:m>
                <a:r>
                  <a:rPr lang="en-CA" altLang="en-US" sz="2400" dirty="0">
                    <a:solidFill>
                      <a:srgbClr val="FFFFFF"/>
                    </a:solidFill>
                  </a:rPr>
                  <a:t>.</a:t>
                </a:r>
                <a:endParaRPr kumimoji="0" lang="en-US" altLang="en-US" sz="2400" b="0" i="0" u="none" strike="noStrike" kern="0" cap="none" spc="0" normalizeH="0" baseline="0" noProof="0" dirty="0">
                  <a:ln>
                    <a:noFill/>
                  </a:ln>
                  <a:solidFill>
                    <a:srgbClr val="FFFFFF"/>
                  </a:solidFill>
                  <a:effectLst/>
                  <a:uLnTx/>
                  <a:uFillTx/>
                  <a:cs typeface="+mn-cs"/>
                </a:endParaRPr>
              </a:p>
            </p:txBody>
          </p:sp>
        </mc:Choice>
        <mc:Fallback xmlns="">
          <p:sp>
            <p:nvSpPr>
              <p:cNvPr id="200" name="AutoShape 55">
                <a:extLst>
                  <a:ext uri="{FF2B5EF4-FFF2-40B4-BE49-F238E27FC236}">
                    <a16:creationId xmlns:a16="http://schemas.microsoft.com/office/drawing/2014/main" id="{458C5A75-55B0-4132-8F35-4A064D228EA3}"/>
                  </a:ext>
                </a:extLst>
              </p:cNvPr>
              <p:cNvSpPr>
                <a:spLocks noRot="1" noChangeAspect="1" noMove="1" noResize="1" noEditPoints="1" noAdjustHandles="1" noChangeArrowheads="1" noChangeShapeType="1" noTextEdit="1"/>
              </p:cNvSpPr>
              <p:nvPr/>
            </p:nvSpPr>
            <p:spPr bwMode="auto">
              <a:xfrm>
                <a:off x="762000" y="4419600"/>
                <a:ext cx="6172200" cy="1208947"/>
              </a:xfrm>
              <a:prstGeom prst="wedgeRoundRectCallout">
                <a:avLst>
                  <a:gd name="adj1" fmla="val -52941"/>
                  <a:gd name="adj2" fmla="val -45076"/>
                  <a:gd name="adj3" fmla="val 16667"/>
                </a:avLst>
              </a:prstGeom>
              <a:blipFill>
                <a:blip r:embed="rId7"/>
                <a:stretch>
                  <a:fillRect b="-14500"/>
                </a:stretch>
              </a:blip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Tree>
    <p:extLst>
      <p:ext uri="{BB962C8B-B14F-4D97-AF65-F5344CB8AC3E}">
        <p14:creationId xmlns:p14="http://schemas.microsoft.com/office/powerpoint/2010/main" val="20252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anim calcmode="lin" valueType="num">
                                      <p:cBhvr additive="base">
                                        <p:cTn id="7" dur="500" fill="hold"/>
                                        <p:tgtEl>
                                          <p:spTgt spid="3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700" fill="hold"/>
                                        <p:tgtEl>
                                          <p:spTgt spid="13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9">
                                            <p:txEl>
                                              <p:pRg st="3" end="3"/>
                                            </p:txEl>
                                          </p:spTgt>
                                        </p:tgtEl>
                                        <p:attrNameLst>
                                          <p:attrName>style.visibility</p:attrName>
                                        </p:attrNameLst>
                                      </p:cBhvr>
                                      <p:to>
                                        <p:strVal val="visible"/>
                                      </p:to>
                                    </p:set>
                                    <p:anim calcmode="lin" valueType="num">
                                      <p:cBhvr additive="base">
                                        <p:cTn id="17" dur="500" fill="hold"/>
                                        <p:tgtEl>
                                          <p:spTgt spid="39">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9">
                                            <p:txEl>
                                              <p:pRg st="4" end="4"/>
                                            </p:txEl>
                                          </p:spTgt>
                                        </p:tgtEl>
                                        <p:attrNameLst>
                                          <p:attrName>style.visibility</p:attrName>
                                        </p:attrNameLst>
                                      </p:cBhvr>
                                      <p:to>
                                        <p:strVal val="visible"/>
                                      </p:to>
                                    </p:set>
                                    <p:anim calcmode="lin" valueType="num">
                                      <p:cBhvr additive="base">
                                        <p:cTn id="23" dur="500" fill="hold"/>
                                        <p:tgtEl>
                                          <p:spTgt spid="3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0"/>
                                        </p:tgtEl>
                                        <p:attrNameLst>
                                          <p:attrName>style.visibility</p:attrName>
                                        </p:attrNameLst>
                                      </p:cBhvr>
                                      <p:to>
                                        <p:strVal val="visible"/>
                                      </p:to>
                                    </p:set>
                                    <p:anim calcmode="lin" valueType="num">
                                      <p:cBhvr additive="base">
                                        <p:cTn id="33" dur="500" fill="hold"/>
                                        <p:tgtEl>
                                          <p:spTgt spid="200"/>
                                        </p:tgtEl>
                                        <p:attrNameLst>
                                          <p:attrName>ppt_x</p:attrName>
                                        </p:attrNameLst>
                                      </p:cBhvr>
                                      <p:tavLst>
                                        <p:tav tm="0">
                                          <p:val>
                                            <p:strVal val="0-#ppt_w/2"/>
                                          </p:val>
                                        </p:tav>
                                        <p:tav tm="100000">
                                          <p:val>
                                            <p:strVal val="#ppt_x"/>
                                          </p:val>
                                        </p:tav>
                                      </p:tavLst>
                                    </p:anim>
                                    <p:anim calcmode="lin" valueType="num">
                                      <p:cBhvr additive="base">
                                        <p:cTn id="34"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763000" cy="6248400"/>
          </a:xfrm>
        </p:spPr>
        <p:txBody>
          <a:bodyPr/>
          <a:lstStyle/>
          <a:p>
            <a:pPr lvl="0"/>
            <a:r>
              <a:rPr lang="en-US" sz="2000" dirty="0">
                <a:effectLst/>
                <a:latin typeface="Times New Roman" panose="02020603050405020304" pitchFamily="18" charset="0"/>
                <a:cs typeface="Times New Roman" panose="02020603050405020304" pitchFamily="18" charset="0"/>
              </a:rPr>
              <a:t>Generalizing from Training Data:</a:t>
            </a:r>
          </a:p>
          <a:p>
            <a:pPr lvl="0"/>
            <a:r>
              <a:rPr lang="en-US" sz="2000" dirty="0">
                <a:effectLst/>
                <a:latin typeface="Times New Roman" panose="02020603050405020304" pitchFamily="18" charset="0"/>
                <a:cs typeface="Times New Roman" panose="02020603050405020304" pitchFamily="18" charset="0"/>
              </a:rPr>
              <a:t>  Just because your learned machine works well on the training data,</a:t>
            </a:r>
          </a:p>
          <a:p>
            <a:pPr lvl="0"/>
            <a:r>
              <a:rPr lang="en-US" sz="2000" dirty="0">
                <a:effectLst/>
                <a:latin typeface="Times New Roman" panose="02020603050405020304" pitchFamily="18" charset="0"/>
                <a:cs typeface="Times New Roman" panose="02020603050405020304" pitchFamily="18" charset="0"/>
              </a:rPr>
              <a:t>  why should it generalize to work on examples never seen before?</a:t>
            </a:r>
          </a:p>
          <a:p>
            <a:pPr lvl="0"/>
            <a:endParaRPr lang="en-US" sz="2000" dirty="0">
              <a:effectLst/>
              <a:latin typeface="Times New Roman" panose="02020603050405020304" pitchFamily="18" charset="0"/>
              <a:cs typeface="Times New Roman" panose="02020603050405020304" pitchFamily="18" charset="0"/>
            </a:endParaRPr>
          </a:p>
          <a:p>
            <a:pPr lvl="0"/>
            <a:r>
              <a:rPr lang="en-US" sz="2000" dirty="0">
                <a:effectLst/>
                <a:latin typeface="Times New Roman" panose="02020603050405020304" pitchFamily="18" charset="0"/>
                <a:cs typeface="Times New Roman" panose="02020603050405020304" pitchFamily="18" charset="0"/>
              </a:rPr>
              <a:t>There is some theory. If a machine is found that gives the correct</a:t>
            </a:r>
          </a:p>
          <a:p>
            <a:pPr lvl="0"/>
            <a:r>
              <a:rPr lang="en-US" sz="2000" dirty="0">
                <a:effectLst/>
                <a:latin typeface="Times New Roman" panose="02020603050405020304" pitchFamily="18" charset="0"/>
                <a:cs typeface="Times New Roman" panose="02020603050405020304" pitchFamily="18" charset="0"/>
              </a:rPr>
              <a:t>answers on the randomly chosen training data without simply</a:t>
            </a:r>
          </a:p>
          <a:p>
            <a:pPr lvl="0"/>
            <a:r>
              <a:rPr lang="en-US" sz="2000" dirty="0">
                <a:effectLst/>
                <a:latin typeface="Times New Roman" panose="02020603050405020304" pitchFamily="18" charset="0"/>
                <a:cs typeface="Times New Roman" panose="02020603050405020304" pitchFamily="18" charset="0"/>
              </a:rPr>
              <a:t>memorizing, then we can prove that with high probability this same</a:t>
            </a:r>
          </a:p>
          <a:p>
            <a:pPr lvl="0"/>
            <a:r>
              <a:rPr lang="en-US" sz="2000" dirty="0">
                <a:effectLst/>
                <a:latin typeface="Times New Roman" panose="02020603050405020304" pitchFamily="18" charset="0"/>
                <a:cs typeface="Times New Roman" panose="02020603050405020304" pitchFamily="18" charset="0"/>
              </a:rPr>
              <a:t>machine will also work well on never seen before instances drawn from</a:t>
            </a:r>
          </a:p>
          <a:p>
            <a:pPr lvl="0"/>
            <a:r>
              <a:rPr lang="en-US" sz="2000" dirty="0">
                <a:effectLst/>
                <a:latin typeface="Times New Roman" panose="02020603050405020304" pitchFamily="18" charset="0"/>
                <a:cs typeface="Times New Roman" panose="02020603050405020304" pitchFamily="18" charset="0"/>
              </a:rPr>
              <a:t>the same distribution. The easy proof requires D&gt;m, where m is the</a:t>
            </a:r>
          </a:p>
          <a:p>
            <a:pPr lvl="0"/>
            <a:r>
              <a:rPr lang="en-US" sz="2000" dirty="0">
                <a:effectLst/>
                <a:latin typeface="Times New Roman" panose="02020603050405020304" pitchFamily="18" charset="0"/>
                <a:cs typeface="Times New Roman" panose="02020603050405020304" pitchFamily="18" charset="0"/>
              </a:rPr>
              <a:t>number of bits needed to describe your learned machine and D is the</a:t>
            </a:r>
          </a:p>
          <a:p>
            <a:pPr lvl="0"/>
            <a:r>
              <a:rPr lang="en-US" sz="2000" dirty="0">
                <a:effectLst/>
                <a:latin typeface="Times New Roman" panose="02020603050405020304" pitchFamily="18" charset="0"/>
                <a:cs typeface="Times New Roman" panose="02020603050405020304" pitchFamily="18" charset="0"/>
              </a:rPr>
              <a:t>number of train data items. A much harder proof (which we likely won't</a:t>
            </a:r>
          </a:p>
          <a:p>
            <a:pPr lvl="0"/>
            <a:r>
              <a:rPr lang="en-US" sz="2000" dirty="0">
                <a:effectLst/>
                <a:latin typeface="Times New Roman" panose="02020603050405020304" pitchFamily="18" charset="0"/>
                <a:cs typeface="Times New Roman" panose="02020603050405020304" pitchFamily="18" charset="0"/>
              </a:rPr>
              <a:t>cover) requires only D&gt;VC, where VC is VC-dimension</a:t>
            </a:r>
          </a:p>
          <a:p>
            <a:pPr lvl="0"/>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Vapnik</a:t>
            </a: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Chervonenkis</a:t>
            </a:r>
            <a:r>
              <a:rPr lang="en-US" sz="2000" dirty="0">
                <a:effectLst/>
                <a:latin typeface="Times New Roman" panose="02020603050405020304" pitchFamily="18" charset="0"/>
                <a:cs typeface="Times New Roman" panose="02020603050405020304" pitchFamily="18" charset="0"/>
              </a:rPr>
              <a:t>) of your machine. The second requirement is</a:t>
            </a:r>
          </a:p>
          <a:p>
            <a:pPr lvl="0"/>
            <a:r>
              <a:rPr lang="en-US" sz="2000" dirty="0">
                <a:effectLst/>
                <a:latin typeface="Times New Roman" panose="02020603050405020304" pitchFamily="18" charset="0"/>
                <a:cs typeface="Times New Roman" panose="02020603050405020304" pitchFamily="18" charset="0"/>
              </a:rPr>
              <a:t>easier to meet because VC&lt;m.</a:t>
            </a:r>
          </a:p>
          <a:p>
            <a:pPr lvl="0"/>
            <a:endParaRPr lang="en-US"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78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1 Let's Toss a Coin | Pack YouR Code">
            <a:extLst>
              <a:ext uri="{FF2B5EF4-FFF2-40B4-BE49-F238E27FC236}">
                <a16:creationId xmlns:a16="http://schemas.microsoft.com/office/drawing/2014/main" id="{F8209F6E-BC50-4BB8-970B-AD4CAEF83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 y="2702052"/>
            <a:ext cx="866775" cy="1319213"/>
          </a:xfrm>
          <a:prstGeom prst="rect">
            <a:avLst/>
          </a:prstGeom>
          <a:noFill/>
          <a:extLst>
            <a:ext uri="{909E8E84-426E-40DD-AFC4-6F175D3DCCD1}">
              <a14:hiddenFill xmlns:a14="http://schemas.microsoft.com/office/drawing/2010/main">
                <a:solidFill>
                  <a:srgbClr val="FFFFFF"/>
                </a:solidFill>
              </a14:hiddenFill>
            </a:ext>
          </a:extLst>
        </p:spPr>
      </p:pic>
      <p:grpSp>
        <p:nvGrpSpPr>
          <p:cNvPr id="217" name="Group 14">
            <a:extLst>
              <a:ext uri="{FF2B5EF4-FFF2-40B4-BE49-F238E27FC236}">
                <a16:creationId xmlns:a16="http://schemas.microsoft.com/office/drawing/2014/main" id="{C2ABEBD3-7B89-4A12-8D65-558537574711}"/>
              </a:ext>
            </a:extLst>
          </p:cNvPr>
          <p:cNvGrpSpPr>
            <a:grpSpLocks/>
          </p:cNvGrpSpPr>
          <p:nvPr/>
        </p:nvGrpSpPr>
        <p:grpSpPr bwMode="auto">
          <a:xfrm>
            <a:off x="78057" y="2001451"/>
            <a:ext cx="650875" cy="998034"/>
            <a:chOff x="3309" y="2976"/>
            <a:chExt cx="484" cy="1010"/>
          </a:xfrm>
        </p:grpSpPr>
        <p:sp>
          <p:nvSpPr>
            <p:cNvPr id="218" name="Freeform 15">
              <a:extLst>
                <a:ext uri="{FF2B5EF4-FFF2-40B4-BE49-F238E27FC236}">
                  <a16:creationId xmlns:a16="http://schemas.microsoft.com/office/drawing/2014/main" id="{D2928B86-B346-49E0-8341-F6828171653D}"/>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219" name="Group 16">
              <a:extLst>
                <a:ext uri="{FF2B5EF4-FFF2-40B4-BE49-F238E27FC236}">
                  <a16:creationId xmlns:a16="http://schemas.microsoft.com/office/drawing/2014/main" id="{86177432-BAB0-43C1-BD24-531765579C60}"/>
                </a:ext>
              </a:extLst>
            </p:cNvPr>
            <p:cNvGrpSpPr>
              <a:grpSpLocks/>
            </p:cNvGrpSpPr>
            <p:nvPr/>
          </p:nvGrpSpPr>
          <p:grpSpPr bwMode="auto">
            <a:xfrm>
              <a:off x="3309" y="2976"/>
              <a:ext cx="339" cy="1010"/>
              <a:chOff x="240" y="2880"/>
              <a:chExt cx="339" cy="1010"/>
            </a:xfrm>
          </p:grpSpPr>
          <p:sp>
            <p:nvSpPr>
              <p:cNvPr id="220" name="Freeform 17">
                <a:extLst>
                  <a:ext uri="{FF2B5EF4-FFF2-40B4-BE49-F238E27FC236}">
                    <a16:creationId xmlns:a16="http://schemas.microsoft.com/office/drawing/2014/main" id="{D13F0C7F-D669-4AE0-A50A-D4F2A43D25F2}"/>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1" name="Freeform 18">
                <a:extLst>
                  <a:ext uri="{FF2B5EF4-FFF2-40B4-BE49-F238E27FC236}">
                    <a16:creationId xmlns:a16="http://schemas.microsoft.com/office/drawing/2014/main" id="{7B5E99AA-B8BB-4E2A-9C45-2C9338F5B699}"/>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2" name="Freeform 19">
                <a:extLst>
                  <a:ext uri="{FF2B5EF4-FFF2-40B4-BE49-F238E27FC236}">
                    <a16:creationId xmlns:a16="http://schemas.microsoft.com/office/drawing/2014/main" id="{FB1906A8-1960-4CB1-91CE-4DB25F34C6AC}"/>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3" name="Freeform 20">
                <a:extLst>
                  <a:ext uri="{FF2B5EF4-FFF2-40B4-BE49-F238E27FC236}">
                    <a16:creationId xmlns:a16="http://schemas.microsoft.com/office/drawing/2014/main" id="{B665CAE6-3465-4376-8B8C-C2DC2E6F9D0A}"/>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4" name="Freeform 21">
                <a:extLst>
                  <a:ext uri="{FF2B5EF4-FFF2-40B4-BE49-F238E27FC236}">
                    <a16:creationId xmlns:a16="http://schemas.microsoft.com/office/drawing/2014/main" id="{8F1CDDE7-DEB2-4957-A1CB-CE4AFB4010BF}"/>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5" name="Freeform 22">
                <a:extLst>
                  <a:ext uri="{FF2B5EF4-FFF2-40B4-BE49-F238E27FC236}">
                    <a16:creationId xmlns:a16="http://schemas.microsoft.com/office/drawing/2014/main" id="{7370191D-B223-4A25-8B88-390CEF52D340}"/>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6" name="Freeform 23">
                <a:extLst>
                  <a:ext uri="{FF2B5EF4-FFF2-40B4-BE49-F238E27FC236}">
                    <a16:creationId xmlns:a16="http://schemas.microsoft.com/office/drawing/2014/main" id="{F1F37D5D-4199-434A-90D5-3F64692463BA}"/>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227" name="Oval 24">
                <a:extLst>
                  <a:ext uri="{FF2B5EF4-FFF2-40B4-BE49-F238E27FC236}">
                    <a16:creationId xmlns:a16="http://schemas.microsoft.com/office/drawing/2014/main" id="{6DD87C01-9245-4145-A76C-B901448AB6E7}"/>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28" name="Oval 25">
                <a:extLst>
                  <a:ext uri="{FF2B5EF4-FFF2-40B4-BE49-F238E27FC236}">
                    <a16:creationId xmlns:a16="http://schemas.microsoft.com/office/drawing/2014/main" id="{68B5772D-765B-4D9D-ADE9-A3F542BBF4C3}"/>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29" name="Oval 26">
                <a:extLst>
                  <a:ext uri="{FF2B5EF4-FFF2-40B4-BE49-F238E27FC236}">
                    <a16:creationId xmlns:a16="http://schemas.microsoft.com/office/drawing/2014/main" id="{015D1C16-BFFB-4924-BAD2-BFF1C4AE30E6}"/>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30" name="Oval 27">
                <a:extLst>
                  <a:ext uri="{FF2B5EF4-FFF2-40B4-BE49-F238E27FC236}">
                    <a16:creationId xmlns:a16="http://schemas.microsoft.com/office/drawing/2014/main" id="{78983CE9-E3C4-4CBD-9490-1A46791F2D71}"/>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31" name="Oval 28">
                <a:extLst>
                  <a:ext uri="{FF2B5EF4-FFF2-40B4-BE49-F238E27FC236}">
                    <a16:creationId xmlns:a16="http://schemas.microsoft.com/office/drawing/2014/main" id="{F188628D-5102-4D0D-9950-858D190C6F19}"/>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232" name="Oval 29">
                <a:extLst>
                  <a:ext uri="{FF2B5EF4-FFF2-40B4-BE49-F238E27FC236}">
                    <a16:creationId xmlns:a16="http://schemas.microsoft.com/office/drawing/2014/main" id="{DAA09DAD-98B3-4632-8F60-20CB873C5D07}"/>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a:extLst>
              <a:ext uri="{FF2B5EF4-FFF2-40B4-BE49-F238E27FC236}">
                <a16:creationId xmlns:a16="http://schemas.microsoft.com/office/drawing/2014/main" id="{6D6CF171-31D8-42C9-9577-6BB6C232F867}"/>
              </a:ext>
            </a:extLst>
          </p:cNvPr>
          <p:cNvGrpSpPr/>
          <p:nvPr/>
        </p:nvGrpSpPr>
        <p:grpSpPr>
          <a:xfrm>
            <a:off x="4343400" y="5486400"/>
            <a:ext cx="3410537" cy="1295400"/>
            <a:chOff x="5029200" y="2819400"/>
            <a:chExt cx="3410537" cy="1295400"/>
          </a:xfrm>
        </p:grpSpPr>
        <p:sp>
          <p:nvSpPr>
            <p:cNvPr id="130" name="Rectangle 129">
              <a:extLst>
                <a:ext uri="{FF2B5EF4-FFF2-40B4-BE49-F238E27FC236}">
                  <a16:creationId xmlns:a16="http://schemas.microsoft.com/office/drawing/2014/main" id="{F966F408-C035-4B6E-A196-CDD2632CDA3E}"/>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131" name="Picture 6" descr="Image result for convolutional neural network">
              <a:extLst>
                <a:ext uri="{FF2B5EF4-FFF2-40B4-BE49-F238E27FC236}">
                  <a16:creationId xmlns:a16="http://schemas.microsoft.com/office/drawing/2014/main" id="{FF64F2BB-4E17-4A6A-91D4-2671068B2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oup 131">
            <a:extLst>
              <a:ext uri="{FF2B5EF4-FFF2-40B4-BE49-F238E27FC236}">
                <a16:creationId xmlns:a16="http://schemas.microsoft.com/office/drawing/2014/main" id="{A5AC850F-8F55-45A3-9785-6EC78CF2EFC3}"/>
              </a:ext>
            </a:extLst>
          </p:cNvPr>
          <p:cNvGrpSpPr/>
          <p:nvPr/>
        </p:nvGrpSpPr>
        <p:grpSpPr>
          <a:xfrm>
            <a:off x="4596507" y="5677343"/>
            <a:ext cx="2789426" cy="1068329"/>
            <a:chOff x="5282307" y="3010343"/>
            <a:chExt cx="2789426" cy="1068329"/>
          </a:xfrm>
        </p:grpSpPr>
        <p:cxnSp>
          <p:nvCxnSpPr>
            <p:cNvPr id="133" name="Straight Connector 132">
              <a:extLst>
                <a:ext uri="{FF2B5EF4-FFF2-40B4-BE49-F238E27FC236}">
                  <a16:creationId xmlns:a16="http://schemas.microsoft.com/office/drawing/2014/main" id="{12FF9AD4-B0DD-4F34-9C16-A6AF2BC250DD}"/>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3941C27-82C3-4946-82DA-1726A2C6B636}"/>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C1416AD-1029-4FA3-BDB6-E87E34208410}"/>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2E16031-81D9-4DBC-9CFB-A93062911CCA}"/>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FC6F782-3019-46AF-8395-FDEA30308BE1}"/>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B5D7E7E-E81B-4ADB-AA4C-0291B7A42125}"/>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A7073644-3C44-4EFC-9812-9E9076E1A35A}"/>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BF7A6F3-4F84-44E1-A5C2-DC2392C2B78B}"/>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3B59A47-10D9-45EB-B260-ABB2A746BD8C}"/>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D64B089E-6B57-43F3-8B73-1738EE656F50}"/>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8050625-91C7-4307-A96C-57310C3BF9AC}"/>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0F4A5E1-E3A5-49B5-B4E4-D1CBBC19FBF1}"/>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32729EAC-9834-4D66-850B-CE462F377646}"/>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F167A2DB-1CB1-4A6A-90C7-34328212B331}"/>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45888D5-D68A-4B5E-B4FF-815D318C944E}"/>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B416CD4E-529F-4E1A-89A2-1D8EB484A777}"/>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8554CF8-8F52-4311-A828-AC5EFD3E18E1}"/>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BEFFF5EF-3065-4EEB-AED7-2A84CF9C1634}"/>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4A405EF4-94EA-482B-87F5-E7384579BDCA}"/>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A9A9DD7-F41F-4B9B-AC44-05FA464296F0}"/>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1D8A0B0-EA07-4085-82D1-3D6E13F658E5}"/>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7993999-7168-4642-A113-536D1EAD2E98}"/>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C8840B38-A49F-4D95-9B60-32D379760FC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DE15607-F4E3-4126-9A1A-E69ED09476E6}"/>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8D4E88EC-E5B8-43A2-9598-91A8F960D55B}"/>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FEF96DC6-CD6C-4A07-ADBD-8DD9A95D9578}"/>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582DA39-93BD-46AE-A7D1-FA48061CB508}"/>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A03FE1EE-E108-40AF-8E20-267CD2118F14}"/>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225AB7C0-D6A4-4C04-8D54-6E9CB1BAB4DA}"/>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8712A43-6D75-42D6-A88F-208987E780D5}"/>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DC8CD7F8-B348-42D9-8A17-F2201460C83F}"/>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18FBB96-88C8-4BFE-AD99-2922C5DE27D2}"/>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35A992CF-97F4-4387-878F-A3D261C38884}"/>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EEFE49C-905E-4DC0-AFD2-EE68D7709763}"/>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E7E6867-27A1-406E-A77F-51E1339986B4}"/>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1B8082-53DD-417F-B9B6-0348E879A526}"/>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2ED9A29F-B1E9-45AA-8ECF-6C56C0E7D91E}"/>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5AE41D5-E9B3-4072-86B7-236C3AC7B01B}"/>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A575ED16-94D7-4D12-B071-76EC1662549D}"/>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F5A789A-AE1D-463A-A7DE-A4F9915ABC53}"/>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BB7632A-32DA-4CB5-9BE4-51A9E9638EF7}"/>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0AFD5D9-F0F8-4F89-942A-A581E4434BAE}"/>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8DECDE83-31B1-40F3-89DD-33AF696C0D87}"/>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A095CD00-7FE7-470E-9C6D-D851A66B8D99}"/>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BA7AE5C3-DD07-4E04-8ED3-E913906CCEA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78" name="Rectangle 177">
              <a:extLst>
                <a:ext uri="{FF2B5EF4-FFF2-40B4-BE49-F238E27FC236}">
                  <a16:creationId xmlns:a16="http://schemas.microsoft.com/office/drawing/2014/main" id="{83AAE723-8309-4393-9536-E40E73E9B7D6}"/>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53596429-FB9D-4415-AEF1-26D7C91CEDEE}"/>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80" name="Straight Connector 179">
              <a:extLst>
                <a:ext uri="{FF2B5EF4-FFF2-40B4-BE49-F238E27FC236}">
                  <a16:creationId xmlns:a16="http://schemas.microsoft.com/office/drawing/2014/main" id="{3D8D6FE8-F02F-4049-B8C6-F8A52AD1FDFB}"/>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0E27E9B2-95E9-4FC3-B33E-859FB3D87E03}"/>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9A3B447-06F5-4559-ACEE-EFDDB4B06650}"/>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7F4B5D8-B9FD-4DF1-BC3D-99D88C0590E1}"/>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FF51E72-33C1-4847-8657-53092CE6B775}"/>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646777D-8E19-4004-931F-F18E0BA580A7}"/>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BA2FFEE-05B4-4906-BEC8-1903E6B0BF31}"/>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D7BE1655-2B65-4384-ADCF-E465779D806C}"/>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B619B20-EA85-45A2-998A-74169E34BC90}"/>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E7D190B9-5B9B-4F6C-8589-AB6A04047564}"/>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0496B0D7-3F8D-4588-8F47-E98DB3A99071}"/>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FD08E02F-0179-4A69-A7E1-A34CD4445EED}"/>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9EB58C9-E6F3-4A8B-9CD3-4EFB526AAC2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EAB5686A-F7AF-4C9A-8AB2-5B41081EE9D7}"/>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C7CA36E-EAB8-491F-8E7E-236C8173BFFB}"/>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F4A8868-3B84-4CDF-A7DA-1023E09DF7D2}"/>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B4586202-AB52-4809-957D-07D1689AE7C4}"/>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A903F960-1755-4CA9-9028-EC0850B2323E}"/>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B78313F7-248C-41F5-9C70-AE41CA877621}"/>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5B8697FD-1BC0-4992-B2A1-EE9DEEEB10F7}"/>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cxnSp>
        <p:nvCxnSpPr>
          <p:cNvPr id="3" name="Straight Connector 2">
            <a:extLst>
              <a:ext uri="{FF2B5EF4-FFF2-40B4-BE49-F238E27FC236}">
                <a16:creationId xmlns:a16="http://schemas.microsoft.com/office/drawing/2014/main" id="{D9E7D15F-4AA5-489E-8AF7-457637E22599}"/>
              </a:ext>
            </a:extLst>
          </p:cNvPr>
          <p:cNvCxnSpPr/>
          <p:nvPr/>
        </p:nvCxnSpPr>
        <p:spPr bwMode="auto">
          <a:xfrm flipV="1">
            <a:off x="2819400" y="2946125"/>
            <a:ext cx="857472" cy="181330"/>
          </a:xfrm>
          <a:prstGeom prst="line">
            <a:avLst/>
          </a:prstGeom>
          <a:noFill/>
          <a:ln w="38100" cap="sq" cmpd="sng" algn="ctr">
            <a:solidFill>
              <a:schemeClr val="hlink"/>
            </a:solidFill>
            <a:prstDash val="solid"/>
            <a:round/>
            <a:headEnd type="none" w="med" len="med"/>
            <a:tailEnd type="none" w="med" len="med"/>
          </a:ln>
          <a:effectLst/>
        </p:spPr>
      </p:cxnSp>
      <p:sp>
        <p:nvSpPr>
          <p:cNvPr id="200" name="AutoShape 55">
            <a:extLst>
              <a:ext uri="{FF2B5EF4-FFF2-40B4-BE49-F238E27FC236}">
                <a16:creationId xmlns:a16="http://schemas.microsoft.com/office/drawing/2014/main" id="{458C5A75-55B0-4132-8F35-4A064D228EA3}"/>
              </a:ext>
            </a:extLst>
          </p:cNvPr>
          <p:cNvSpPr>
            <a:spLocks noChangeArrowheads="1"/>
          </p:cNvSpPr>
          <p:nvPr/>
        </p:nvSpPr>
        <p:spPr bwMode="auto">
          <a:xfrm>
            <a:off x="609600" y="4495800"/>
            <a:ext cx="6999705" cy="913164"/>
          </a:xfrm>
          <a:prstGeom prst="wedgeRoundRectCallout">
            <a:avLst>
              <a:gd name="adj1" fmla="val 47608"/>
              <a:gd name="adj2" fmla="val -64800"/>
              <a:gd name="adj3" fmla="val 16667"/>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Actually, from  those machines that have this property,</a:t>
            </a:r>
          </a:p>
          <a:p>
            <a:pPr defTabSz="685800" eaLnBrk="1" fontAlgn="auto" hangingPunct="1">
              <a:spcBef>
                <a:spcPct val="0"/>
              </a:spcBef>
              <a:spcAft>
                <a:spcPts val="0"/>
              </a:spcAft>
              <a:buNone/>
            </a:pPr>
            <a:r>
              <a:rPr lang="en-US" sz="2400" dirty="0"/>
              <a:t>I get to choose the worst-case machine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CA" altLang="en-US" sz="2400" dirty="0">
                <a:solidFill>
                  <a:srgbClr val="FFFFFF"/>
                </a:solidFill>
              </a:rPr>
              <a:t>.</a:t>
            </a:r>
            <a:endParaRPr kumimoji="0" lang="en-US" altLang="en-US" sz="2400" b="0" i="0" u="none" strike="noStrike" kern="0" cap="none" spc="0" normalizeH="0" baseline="0" noProof="0" dirty="0">
              <a:ln>
                <a:noFill/>
              </a:ln>
              <a:solidFill>
                <a:srgbClr val="FFFFFF"/>
              </a:solidFill>
              <a:effectLst/>
              <a:uLnTx/>
              <a:uFillTx/>
              <a:cs typeface="+mn-cs"/>
            </a:endParaRPr>
          </a:p>
        </p:txBody>
      </p:sp>
      <mc:AlternateContent xmlns:mc="http://schemas.openxmlformats.org/markup-compatibility/2006" xmlns:a14="http://schemas.microsoft.com/office/drawing/2010/main">
        <mc:Choice Requires="a14">
          <p:sp>
            <p:nvSpPr>
              <p:cNvPr id="109" name="AutoShape 55">
                <a:extLst>
                  <a:ext uri="{FF2B5EF4-FFF2-40B4-BE49-F238E27FC236}">
                    <a16:creationId xmlns:a16="http://schemas.microsoft.com/office/drawing/2014/main" id="{CBF724F8-1E87-4DF6-A80B-0DEB0E2EEEAC}"/>
                  </a:ext>
                </a:extLst>
              </p:cNvPr>
              <p:cNvSpPr>
                <a:spLocks noChangeArrowheads="1"/>
              </p:cNvSpPr>
              <p:nvPr/>
            </p:nvSpPr>
            <p:spPr bwMode="auto">
              <a:xfrm>
                <a:off x="609600" y="1487507"/>
                <a:ext cx="6477809" cy="2935348"/>
              </a:xfrm>
              <a:prstGeom prst="wedgeRoundRectCallout">
                <a:avLst>
                  <a:gd name="adj1" fmla="val -51855"/>
                  <a:gd name="adj2" fmla="val -27609"/>
                  <a:gd name="adj3" fmla="val 16667"/>
                </a:avLst>
              </a:prstGeom>
              <a:noFill/>
              <a:ln w="12700">
                <a:solidFill>
                  <a:srgbClr val="00FFFF"/>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As a prover:</a:t>
                </a:r>
              </a:p>
              <a:p>
                <a:pPr marL="342900" indent="-342900" eaLnBrk="1" hangingPunct="1">
                  <a:spcBef>
                    <a:spcPct val="0"/>
                  </a:spcBef>
                  <a:defRPr/>
                </a:pPr>
                <a:r>
                  <a:rPr lang="en-CA" altLang="en-US" sz="2400" dirty="0">
                    <a:solidFill>
                      <a:srgbClr val="FFFFFF"/>
                    </a:solidFill>
                  </a:rPr>
                  <a:t>Using the universe’s distribution </a:t>
                </a:r>
                <a:r>
                  <a:rPr lang="en-CA" altLang="en-US" sz="2400" i="1" dirty="0">
                    <a:solidFill>
                      <a:srgbClr val="FF00FF"/>
                    </a:solidFill>
                  </a:rPr>
                  <a:t>U</a:t>
                </a:r>
                <a:r>
                  <a:rPr lang="en-CA" altLang="en-US" sz="2400" dirty="0">
                    <a:solidFill>
                      <a:srgbClr val="FFFFFF"/>
                    </a:solidFill>
                  </a:rPr>
                  <a:t>,</a:t>
                </a:r>
                <a:br>
                  <a:rPr lang="en-CA" altLang="en-US" sz="2400" dirty="0">
                    <a:solidFill>
                      <a:srgbClr val="FFFFFF"/>
                    </a:solidFill>
                  </a:rPr>
                </a:br>
                <a:r>
                  <a:rPr lang="en-CA" altLang="en-US" sz="2400" dirty="0">
                    <a:solidFill>
                      <a:srgbClr val="FFFFFF"/>
                    </a:solidFill>
                  </a:rPr>
                  <a:t>  I randomly choose a set of  </a:t>
                </a:r>
                <a:r>
                  <a:rPr lang="en-CA" altLang="en-US" sz="2400" i="1" dirty="0">
                    <a:solidFill>
                      <a:srgbClr val="FF00FF"/>
                    </a:solidFill>
                  </a:rPr>
                  <a:t>D</a:t>
                </a:r>
                <a:r>
                  <a:rPr lang="en-CA" altLang="en-US" sz="2400" dirty="0"/>
                  <a:t> data pairs.</a:t>
                </a:r>
                <a:br>
                  <a:rPr lang="en-CA" altLang="en-US" sz="2400" dirty="0">
                    <a:solidFill>
                      <a:srgbClr val="FF00FF"/>
                    </a:solidFill>
                  </a:rPr>
                </a:br>
                <a:r>
                  <a:rPr lang="en-CA" altLang="en-US" sz="2400" dirty="0">
                    <a:solidFill>
                      <a:srgbClr val="FF00FF"/>
                    </a:solidFill>
                  </a:rPr>
                  <a:t>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1</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2</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dirty="0">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𝐷</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r>
                  <a:rPr lang="en-CA" altLang="en-US" sz="2400" dirty="0">
                    <a:solidFill>
                      <a:srgbClr val="FFFFFF"/>
                    </a:solidFill>
                  </a:rPr>
                  <a:t>.</a:t>
                </a:r>
              </a:p>
              <a:p>
                <a:pPr marL="342900" indent="-342900" eaLnBrk="1" hangingPunct="1">
                  <a:spcBef>
                    <a:spcPct val="0"/>
                  </a:spcBef>
                  <a:defRPr/>
                </a:pPr>
                <a:r>
                  <a:rPr lang="en-CA" altLang="en-US" sz="2400" dirty="0">
                    <a:solidFill>
                      <a:srgbClr val="FFFFFF"/>
                    </a:solidFill>
                    <a:cs typeface="Times New Roman" panose="02020603050405020304" pitchFamily="18" charset="0"/>
                    <a:sym typeface="Symbol" panose="05050102010706020507" pitchFamily="18" charset="2"/>
                  </a:rPr>
                  <a:t>Suppose I find </a:t>
                </a:r>
                <a:r>
                  <a:rPr lang="en-CA" altLang="en-US" sz="2400" dirty="0">
                    <a:solidFill>
                      <a:srgbClr val="FFFFFF"/>
                    </a:solidFill>
                  </a:rPr>
                  <a:t>a good machine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endParaRPr lang="en-US" altLang="en-US" sz="2400" dirty="0">
                  <a:solidFill>
                    <a:srgbClr val="66FF33"/>
                  </a:solidFill>
                  <a:sym typeface="Symbol" panose="05050102010706020507" pitchFamily="18" charset="2"/>
                </a:endParaRPr>
              </a:p>
              <a:p>
                <a:pPr eaLnBrk="1" hangingPunct="1">
                  <a:spcBef>
                    <a:spcPct val="0"/>
                  </a:spcBef>
                  <a:buNone/>
                  <a:defRPr/>
                </a:pPr>
                <a:r>
                  <a:rPr lang="en-CA" altLang="en-US" sz="2400" dirty="0">
                    <a:solidFill>
                      <a:srgbClr val="FFFFFF"/>
                    </a:solidFill>
                  </a:rPr>
                  <a:t>      that gets the right answer </a:t>
                </a:r>
              </a:p>
              <a:p>
                <a:pPr eaLnBrk="1" hangingPunct="1">
                  <a:spcBef>
                    <a:spcPct val="0"/>
                  </a:spcBef>
                  <a:buNone/>
                  <a:defRPr/>
                </a:pPr>
                <a:r>
                  <a:rPr lang="en-CA" altLang="en-US" sz="2400" dirty="0">
                    <a:solidFill>
                      <a:srgbClr val="FFFFFF"/>
                    </a:solidFill>
                  </a:rPr>
                  <a:t>      for all but an </a:t>
                </a:r>
                <a:r>
                  <a:rPr lang="az-Cyrl-AZ" altLang="en-US" sz="2400" i="1" dirty="0">
                    <a:solidFill>
                      <a:srgbClr val="FF00FF"/>
                    </a:solidFill>
                  </a:rPr>
                  <a:t>ԑ</a:t>
                </a:r>
                <a:r>
                  <a:rPr lang="en-CA" altLang="en-US" sz="2400" dirty="0">
                    <a:solidFill>
                      <a:srgbClr val="FF00FF"/>
                    </a:solidFill>
                    <a:sym typeface="Symbol" panose="05050102010706020507" pitchFamily="18" charset="2"/>
                  </a:rPr>
                  <a:t></a:t>
                </a:r>
                <a:r>
                  <a:rPr lang="en-CA" altLang="en-US" sz="2400" i="1" dirty="0">
                    <a:solidFill>
                      <a:srgbClr val="FF00FF"/>
                    </a:solidFill>
                  </a:rPr>
                  <a:t> </a:t>
                </a:r>
                <a:r>
                  <a:rPr lang="en-CA" altLang="en-US" sz="2400" dirty="0">
                    <a:solidFill>
                      <a:srgbClr val="FFFFFF"/>
                    </a:solidFill>
                  </a:rPr>
                  <a:t>fraction of the </a:t>
                </a:r>
                <a:r>
                  <a:rPr lang="en-CA" altLang="en-US" sz="2400" dirty="0">
                    <a:solidFill>
                      <a:srgbClr val="FF00FF"/>
                    </a:solidFill>
                  </a:rPr>
                  <a:t>training data</a:t>
                </a:r>
                <a:r>
                  <a:rPr lang="en-CA" altLang="en-US" sz="2400" dirty="0">
                    <a:solidFill>
                      <a:srgbClr val="FFFFFF"/>
                    </a:solidFill>
                  </a:rPr>
                  <a:t>.</a:t>
                </a:r>
              </a:p>
            </p:txBody>
          </p:sp>
        </mc:Choice>
        <mc:Fallback xmlns="">
          <p:sp>
            <p:nvSpPr>
              <p:cNvPr id="109" name="AutoShape 55">
                <a:extLst>
                  <a:ext uri="{FF2B5EF4-FFF2-40B4-BE49-F238E27FC236}">
                    <a16:creationId xmlns:a16="http://schemas.microsoft.com/office/drawing/2014/main" id="{CBF724F8-1E87-4DF6-A80B-0DEB0E2EEEAC}"/>
                  </a:ext>
                </a:extLst>
              </p:cNvPr>
              <p:cNvSpPr>
                <a:spLocks noRot="1" noChangeAspect="1" noMove="1" noResize="1" noEditPoints="1" noAdjustHandles="1" noChangeArrowheads="1" noChangeShapeType="1" noTextEdit="1"/>
              </p:cNvSpPr>
              <p:nvPr/>
            </p:nvSpPr>
            <p:spPr bwMode="auto">
              <a:xfrm>
                <a:off x="609600" y="1487507"/>
                <a:ext cx="6477809" cy="2935348"/>
              </a:xfrm>
              <a:prstGeom prst="wedgeRoundRectCallout">
                <a:avLst>
                  <a:gd name="adj1" fmla="val -51855"/>
                  <a:gd name="adj2" fmla="val -27609"/>
                  <a:gd name="adj3" fmla="val 16667"/>
                </a:avLst>
              </a:prstGeom>
              <a:blipFill>
                <a:blip r:embed="rId6"/>
                <a:stretch>
                  <a:fillRect/>
                </a:stretch>
              </a:blip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Tree>
    <p:extLst>
      <p:ext uri="{BB962C8B-B14F-4D97-AF65-F5344CB8AC3E}">
        <p14:creationId xmlns:p14="http://schemas.microsoft.com/office/powerpoint/2010/main" val="28679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1+#ppt_w/2"/>
                                          </p:val>
                                        </p:tav>
                                        <p:tav tm="100000">
                                          <p:val>
                                            <p:strVal val="#ppt_x"/>
                                          </p:val>
                                        </p:tav>
                                      </p:tavLst>
                                    </p:anim>
                                    <p:anim calcmode="lin" valueType="num">
                                      <p:cBhvr additive="base">
                                        <p:cTn id="8"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 descr="1 Let's Toss a Coin | Pack YouR Code">
            <a:extLst>
              <a:ext uri="{FF2B5EF4-FFF2-40B4-BE49-F238E27FC236}">
                <a16:creationId xmlns:a16="http://schemas.microsoft.com/office/drawing/2014/main" id="{4F9F3C9B-E24B-4C3C-902B-DF2C56CFB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 y="2702052"/>
            <a:ext cx="866775" cy="1319213"/>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grpSp>
        <p:nvGrpSpPr>
          <p:cNvPr id="64" name="Group 14">
            <a:extLst>
              <a:ext uri="{FF2B5EF4-FFF2-40B4-BE49-F238E27FC236}">
                <a16:creationId xmlns:a16="http://schemas.microsoft.com/office/drawing/2014/main" id="{20097BDE-225D-45D4-B071-AECC67E2D7B7}"/>
              </a:ext>
            </a:extLst>
          </p:cNvPr>
          <p:cNvGrpSpPr>
            <a:grpSpLocks/>
          </p:cNvGrpSpPr>
          <p:nvPr/>
        </p:nvGrpSpPr>
        <p:grpSpPr bwMode="auto">
          <a:xfrm>
            <a:off x="78057" y="2001451"/>
            <a:ext cx="650875" cy="998034"/>
            <a:chOff x="3309" y="2976"/>
            <a:chExt cx="484" cy="1010"/>
          </a:xfrm>
        </p:grpSpPr>
        <p:sp>
          <p:nvSpPr>
            <p:cNvPr id="65" name="Freeform 15">
              <a:extLst>
                <a:ext uri="{FF2B5EF4-FFF2-40B4-BE49-F238E27FC236}">
                  <a16:creationId xmlns:a16="http://schemas.microsoft.com/office/drawing/2014/main" id="{50DCA317-A6E4-461D-8319-8331A7E5E839}"/>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68" name="Group 16">
              <a:extLst>
                <a:ext uri="{FF2B5EF4-FFF2-40B4-BE49-F238E27FC236}">
                  <a16:creationId xmlns:a16="http://schemas.microsoft.com/office/drawing/2014/main" id="{1122D29E-DCFC-4075-A3AB-45555CCFB806}"/>
                </a:ext>
              </a:extLst>
            </p:cNvPr>
            <p:cNvGrpSpPr>
              <a:grpSpLocks/>
            </p:cNvGrpSpPr>
            <p:nvPr/>
          </p:nvGrpSpPr>
          <p:grpSpPr bwMode="auto">
            <a:xfrm>
              <a:off x="3309" y="2976"/>
              <a:ext cx="339" cy="1010"/>
              <a:chOff x="240" y="2880"/>
              <a:chExt cx="339" cy="1010"/>
            </a:xfrm>
          </p:grpSpPr>
          <p:sp>
            <p:nvSpPr>
              <p:cNvPr id="69" name="Freeform 17">
                <a:extLst>
                  <a:ext uri="{FF2B5EF4-FFF2-40B4-BE49-F238E27FC236}">
                    <a16:creationId xmlns:a16="http://schemas.microsoft.com/office/drawing/2014/main" id="{B1A9617F-880A-4370-8ECB-C9AD83310A3C}"/>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0" name="Freeform 18">
                <a:extLst>
                  <a:ext uri="{FF2B5EF4-FFF2-40B4-BE49-F238E27FC236}">
                    <a16:creationId xmlns:a16="http://schemas.microsoft.com/office/drawing/2014/main" id="{296D7C08-7DBE-42CF-AD5D-E335BF581D2A}"/>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1" name="Freeform 19">
                <a:extLst>
                  <a:ext uri="{FF2B5EF4-FFF2-40B4-BE49-F238E27FC236}">
                    <a16:creationId xmlns:a16="http://schemas.microsoft.com/office/drawing/2014/main" id="{CDBBFF07-ABCF-4B6D-BC5E-03D651467113}"/>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2" name="Freeform 20">
                <a:extLst>
                  <a:ext uri="{FF2B5EF4-FFF2-40B4-BE49-F238E27FC236}">
                    <a16:creationId xmlns:a16="http://schemas.microsoft.com/office/drawing/2014/main" id="{FFA6BA3D-8129-4E47-A19C-C293E0DD4242}"/>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3" name="Freeform 21">
                <a:extLst>
                  <a:ext uri="{FF2B5EF4-FFF2-40B4-BE49-F238E27FC236}">
                    <a16:creationId xmlns:a16="http://schemas.microsoft.com/office/drawing/2014/main" id="{43A5079C-4987-40BA-A887-A636DC887988}"/>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4" name="Freeform 22">
                <a:extLst>
                  <a:ext uri="{FF2B5EF4-FFF2-40B4-BE49-F238E27FC236}">
                    <a16:creationId xmlns:a16="http://schemas.microsoft.com/office/drawing/2014/main" id="{FBAE6687-20F7-4EB8-9A3F-9AD9F0F1C0C9}"/>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5" name="Freeform 23">
                <a:extLst>
                  <a:ext uri="{FF2B5EF4-FFF2-40B4-BE49-F238E27FC236}">
                    <a16:creationId xmlns:a16="http://schemas.microsoft.com/office/drawing/2014/main" id="{5815FB13-C48B-441E-9683-03AF76A7F2D7}"/>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6" name="Oval 24">
                <a:extLst>
                  <a:ext uri="{FF2B5EF4-FFF2-40B4-BE49-F238E27FC236}">
                    <a16:creationId xmlns:a16="http://schemas.microsoft.com/office/drawing/2014/main" id="{10E14D11-1740-427B-B0CD-9C5ED3F333B3}"/>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7" name="Oval 25">
                <a:extLst>
                  <a:ext uri="{FF2B5EF4-FFF2-40B4-BE49-F238E27FC236}">
                    <a16:creationId xmlns:a16="http://schemas.microsoft.com/office/drawing/2014/main" id="{2D38DEBE-683D-4B40-A33A-CF77A2F5142E}"/>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8" name="Oval 26">
                <a:extLst>
                  <a:ext uri="{FF2B5EF4-FFF2-40B4-BE49-F238E27FC236}">
                    <a16:creationId xmlns:a16="http://schemas.microsoft.com/office/drawing/2014/main" id="{76FF25E8-D641-4C38-B5B8-0BBF55E24872}"/>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9" name="Oval 27">
                <a:extLst>
                  <a:ext uri="{FF2B5EF4-FFF2-40B4-BE49-F238E27FC236}">
                    <a16:creationId xmlns:a16="http://schemas.microsoft.com/office/drawing/2014/main" id="{2020B2D8-2602-4A63-967A-95F81BD955DF}"/>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0" name="Oval 28">
                <a:extLst>
                  <a:ext uri="{FF2B5EF4-FFF2-40B4-BE49-F238E27FC236}">
                    <a16:creationId xmlns:a16="http://schemas.microsoft.com/office/drawing/2014/main" id="{9ECD0A61-8906-43EB-8B72-2A727AFBBB5E}"/>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1" name="Oval 29">
                <a:extLst>
                  <a:ext uri="{FF2B5EF4-FFF2-40B4-BE49-F238E27FC236}">
                    <a16:creationId xmlns:a16="http://schemas.microsoft.com/office/drawing/2014/main" id="{1B3B79F5-E728-47AA-A5A3-8DC7B406968B}"/>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a:extLst>
              <a:ext uri="{FF2B5EF4-FFF2-40B4-BE49-F238E27FC236}">
                <a16:creationId xmlns:a16="http://schemas.microsoft.com/office/drawing/2014/main" id="{6D6CF171-31D8-42C9-9577-6BB6C232F867}"/>
              </a:ext>
            </a:extLst>
          </p:cNvPr>
          <p:cNvGrpSpPr/>
          <p:nvPr/>
        </p:nvGrpSpPr>
        <p:grpSpPr>
          <a:xfrm>
            <a:off x="4343400" y="5486400"/>
            <a:ext cx="3410537" cy="1295400"/>
            <a:chOff x="5029200" y="2819400"/>
            <a:chExt cx="3410537" cy="1295400"/>
          </a:xfrm>
        </p:grpSpPr>
        <p:sp>
          <p:nvSpPr>
            <p:cNvPr id="130" name="Rectangle 129">
              <a:extLst>
                <a:ext uri="{FF2B5EF4-FFF2-40B4-BE49-F238E27FC236}">
                  <a16:creationId xmlns:a16="http://schemas.microsoft.com/office/drawing/2014/main" id="{F966F408-C035-4B6E-A196-CDD2632CDA3E}"/>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131" name="Picture 6" descr="Image result for convolutional neural network">
              <a:extLst>
                <a:ext uri="{FF2B5EF4-FFF2-40B4-BE49-F238E27FC236}">
                  <a16:creationId xmlns:a16="http://schemas.microsoft.com/office/drawing/2014/main" id="{FF64F2BB-4E17-4A6A-91D4-2671068B2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oup 131">
            <a:extLst>
              <a:ext uri="{FF2B5EF4-FFF2-40B4-BE49-F238E27FC236}">
                <a16:creationId xmlns:a16="http://schemas.microsoft.com/office/drawing/2014/main" id="{A5AC850F-8F55-45A3-9785-6EC78CF2EFC3}"/>
              </a:ext>
            </a:extLst>
          </p:cNvPr>
          <p:cNvGrpSpPr/>
          <p:nvPr/>
        </p:nvGrpSpPr>
        <p:grpSpPr>
          <a:xfrm>
            <a:off x="4596507" y="5677343"/>
            <a:ext cx="2789426" cy="1068329"/>
            <a:chOff x="5282307" y="3010343"/>
            <a:chExt cx="2789426" cy="1068329"/>
          </a:xfrm>
        </p:grpSpPr>
        <p:cxnSp>
          <p:nvCxnSpPr>
            <p:cNvPr id="133" name="Straight Connector 132">
              <a:extLst>
                <a:ext uri="{FF2B5EF4-FFF2-40B4-BE49-F238E27FC236}">
                  <a16:creationId xmlns:a16="http://schemas.microsoft.com/office/drawing/2014/main" id="{12FF9AD4-B0DD-4F34-9C16-A6AF2BC250DD}"/>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3941C27-82C3-4946-82DA-1726A2C6B636}"/>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C1416AD-1029-4FA3-BDB6-E87E34208410}"/>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2E16031-81D9-4DBC-9CFB-A93062911CCA}"/>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FC6F782-3019-46AF-8395-FDEA30308BE1}"/>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B5D7E7E-E81B-4ADB-AA4C-0291B7A42125}"/>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A7073644-3C44-4EFC-9812-9E9076E1A35A}"/>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BF7A6F3-4F84-44E1-A5C2-DC2392C2B78B}"/>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3B59A47-10D9-45EB-B260-ABB2A746BD8C}"/>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D64B089E-6B57-43F3-8B73-1738EE656F50}"/>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8050625-91C7-4307-A96C-57310C3BF9AC}"/>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0F4A5E1-E3A5-49B5-B4E4-D1CBBC19FBF1}"/>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32729EAC-9834-4D66-850B-CE462F377646}"/>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F167A2DB-1CB1-4A6A-90C7-34328212B331}"/>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45888D5-D68A-4B5E-B4FF-815D318C944E}"/>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B416CD4E-529F-4E1A-89A2-1D8EB484A777}"/>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8554CF8-8F52-4311-A828-AC5EFD3E18E1}"/>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BEFFF5EF-3065-4EEB-AED7-2A84CF9C1634}"/>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4A405EF4-94EA-482B-87F5-E7384579BDCA}"/>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A9A9DD7-F41F-4B9B-AC44-05FA464296F0}"/>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1D8A0B0-EA07-4085-82D1-3D6E13F658E5}"/>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7993999-7168-4642-A113-536D1EAD2E98}"/>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C8840B38-A49F-4D95-9B60-32D379760FC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DE15607-F4E3-4126-9A1A-E69ED09476E6}"/>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8D4E88EC-E5B8-43A2-9598-91A8F960D55B}"/>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FEF96DC6-CD6C-4A07-ADBD-8DD9A95D9578}"/>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582DA39-93BD-46AE-A7D1-FA48061CB508}"/>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A03FE1EE-E108-40AF-8E20-267CD2118F14}"/>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225AB7C0-D6A4-4C04-8D54-6E9CB1BAB4DA}"/>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8712A43-6D75-42D6-A88F-208987E780D5}"/>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DC8CD7F8-B348-42D9-8A17-F2201460C83F}"/>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18FBB96-88C8-4BFE-AD99-2922C5DE27D2}"/>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35A992CF-97F4-4387-878F-A3D261C38884}"/>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EEFE49C-905E-4DC0-AFD2-EE68D7709763}"/>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E7E6867-27A1-406E-A77F-51E1339986B4}"/>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1B8082-53DD-417F-B9B6-0348E879A526}"/>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2ED9A29F-B1E9-45AA-8ECF-6C56C0E7D91E}"/>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5AE41D5-E9B3-4072-86B7-236C3AC7B01B}"/>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A575ED16-94D7-4D12-B071-76EC1662549D}"/>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F5A789A-AE1D-463A-A7DE-A4F9915ABC53}"/>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BB7632A-32DA-4CB5-9BE4-51A9E9638EF7}"/>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0AFD5D9-F0F8-4F89-942A-A581E4434BAE}"/>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8DECDE83-31B1-40F3-89DD-33AF696C0D87}"/>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A095CD00-7FE7-470E-9C6D-D851A66B8D99}"/>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BA7AE5C3-DD07-4E04-8ED3-E913906CCEA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78" name="Rectangle 177">
              <a:extLst>
                <a:ext uri="{FF2B5EF4-FFF2-40B4-BE49-F238E27FC236}">
                  <a16:creationId xmlns:a16="http://schemas.microsoft.com/office/drawing/2014/main" id="{83AAE723-8309-4393-9536-E40E73E9B7D6}"/>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53596429-FB9D-4415-AEF1-26D7C91CEDEE}"/>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80" name="Straight Connector 179">
              <a:extLst>
                <a:ext uri="{FF2B5EF4-FFF2-40B4-BE49-F238E27FC236}">
                  <a16:creationId xmlns:a16="http://schemas.microsoft.com/office/drawing/2014/main" id="{3D8D6FE8-F02F-4049-B8C6-F8A52AD1FDFB}"/>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0E27E9B2-95E9-4FC3-B33E-859FB3D87E03}"/>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9A3B447-06F5-4559-ACEE-EFDDB4B06650}"/>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7F4B5D8-B9FD-4DF1-BC3D-99D88C0590E1}"/>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FF51E72-33C1-4847-8657-53092CE6B775}"/>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646777D-8E19-4004-931F-F18E0BA580A7}"/>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BA2FFEE-05B4-4906-BEC8-1903E6B0BF31}"/>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D7BE1655-2B65-4384-ADCF-E465779D806C}"/>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B619B20-EA85-45A2-998A-74169E34BC90}"/>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E7D190B9-5B9B-4F6C-8589-AB6A04047564}"/>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0496B0D7-3F8D-4588-8F47-E98DB3A99071}"/>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FD08E02F-0179-4A69-A7E1-A34CD4445EED}"/>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9EB58C9-E6F3-4A8B-9CD3-4EFB526AAC2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EAB5686A-F7AF-4C9A-8AB2-5B41081EE9D7}"/>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C7CA36E-EAB8-491F-8E7E-236C8173BFFB}"/>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F4A8868-3B84-4CDF-A7DA-1023E09DF7D2}"/>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B4586202-AB52-4809-957D-07D1689AE7C4}"/>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A903F960-1755-4CA9-9028-EC0850B2323E}"/>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B78313F7-248C-41F5-9C70-AE41CA877621}"/>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5B8697FD-1BC0-4992-B2A1-EE9DEEEB10F7}"/>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sp>
        <p:nvSpPr>
          <p:cNvPr id="201" name="TextBox 200">
            <a:extLst>
              <a:ext uri="{FF2B5EF4-FFF2-40B4-BE49-F238E27FC236}">
                <a16:creationId xmlns:a16="http://schemas.microsoft.com/office/drawing/2014/main" id="{3CC52B4F-D2A4-4862-91AB-FB3FAB140290}"/>
              </a:ext>
            </a:extLst>
          </p:cNvPr>
          <p:cNvSpPr txBox="1"/>
          <p:nvPr/>
        </p:nvSpPr>
        <p:spPr bwMode="auto">
          <a:xfrm>
            <a:off x="8056097" y="4915844"/>
            <a:ext cx="102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pic>
        <p:nvPicPr>
          <p:cNvPr id="106" name="Picture 4" descr="Image result for star trek">
            <a:extLst>
              <a:ext uri="{FF2B5EF4-FFF2-40B4-BE49-F238E27FC236}">
                <a16:creationId xmlns:a16="http://schemas.microsoft.com/office/drawing/2014/main" id="{27D330B2-1EF9-42CC-A4E6-3989A0F236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8653" y="1709439"/>
            <a:ext cx="1611708" cy="1068395"/>
          </a:xfrm>
          <a:prstGeom prst="rect">
            <a:avLst/>
          </a:prstGeom>
          <a:noFill/>
          <a:extLst>
            <a:ext uri="{909E8E84-426E-40DD-AFC4-6F175D3DCCD1}">
              <a14:hiddenFill xmlns:a14="http://schemas.microsoft.com/office/drawing/2010/main">
                <a:solidFill>
                  <a:srgbClr val="FFFFFF"/>
                </a:solidFill>
              </a14:hiddenFill>
            </a:ext>
          </a:extLst>
        </p:spPr>
      </p:pic>
      <p:sp>
        <p:nvSpPr>
          <p:cNvPr id="39" name="AutoShape 55">
            <a:extLst>
              <a:ext uri="{FF2B5EF4-FFF2-40B4-BE49-F238E27FC236}">
                <a16:creationId xmlns:a16="http://schemas.microsoft.com/office/drawing/2014/main" id="{CA65E120-81B6-4F70-B8E2-BBD672736F63}"/>
              </a:ext>
            </a:extLst>
          </p:cNvPr>
          <p:cNvSpPr>
            <a:spLocks noChangeArrowheads="1"/>
          </p:cNvSpPr>
          <p:nvPr/>
        </p:nvSpPr>
        <p:spPr bwMode="auto">
          <a:xfrm>
            <a:off x="609600" y="1487507"/>
            <a:ext cx="6553200" cy="2935348"/>
          </a:xfrm>
          <a:prstGeom prst="wedgeRoundRectCallout">
            <a:avLst>
              <a:gd name="adj1" fmla="val -51855"/>
              <a:gd name="adj2" fmla="val -27609"/>
              <a:gd name="adj3" fmla="val 16667"/>
            </a:avLst>
          </a:prstGeom>
          <a:no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As a prover:</a:t>
            </a:r>
          </a:p>
          <a:p>
            <a:pPr marL="342900" indent="-342900" eaLnBrk="1" hangingPunct="1">
              <a:spcBef>
                <a:spcPct val="0"/>
              </a:spcBef>
              <a:defRPr/>
            </a:pPr>
            <a:r>
              <a:rPr lang="en-CA" altLang="en-US" sz="2400" dirty="0">
                <a:solidFill>
                  <a:srgbClr val="FFFFFF"/>
                </a:solidFill>
              </a:rPr>
              <a:t>Using the universe’s distribution </a:t>
            </a:r>
            <a:r>
              <a:rPr lang="en-CA" altLang="en-US" sz="2400" i="1" dirty="0">
                <a:solidFill>
                  <a:srgbClr val="FF00FF"/>
                </a:solidFill>
              </a:rPr>
              <a:t>U</a:t>
            </a:r>
            <a:r>
              <a:rPr lang="en-CA" altLang="en-US" sz="2400" dirty="0">
                <a:solidFill>
                  <a:srgbClr val="FFFFFF"/>
                </a:solidFill>
              </a:rPr>
              <a:t>,</a:t>
            </a:r>
            <a:br>
              <a:rPr lang="en-CA" altLang="en-US" sz="2400" dirty="0">
                <a:solidFill>
                  <a:srgbClr val="FFFFFF"/>
                </a:solidFill>
              </a:rPr>
            </a:br>
            <a:r>
              <a:rPr lang="en-CA" altLang="en-US" sz="2400" dirty="0">
                <a:solidFill>
                  <a:srgbClr val="FFFFFF"/>
                </a:solidFill>
              </a:rPr>
              <a:t>  I randomly choose one more </a:t>
            </a:r>
            <a:r>
              <a:rPr lang="en-CA" altLang="en-US" sz="2400" dirty="0"/>
              <a:t>data pair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dirty="0">
                <a:solidFill>
                  <a:srgbClr val="FFFFFF"/>
                </a:solidFill>
              </a:rPr>
              <a:t>.</a:t>
            </a:r>
          </a:p>
          <a:p>
            <a:pPr marL="342900" indent="-342900" eaLnBrk="1" hangingPunct="1">
              <a:spcBef>
                <a:spcPct val="0"/>
              </a:spcBef>
              <a:defRPr/>
            </a:pPr>
            <a:r>
              <a:rPr lang="en-CA" altLang="en-US" sz="2400" dirty="0">
                <a:solidFill>
                  <a:srgbClr val="FFFFFF"/>
                </a:solidFill>
              </a:rPr>
              <a:t>I note whether my same chosen machine</a:t>
            </a:r>
            <a:r>
              <a:rPr lang="en-US" sz="2400" i="1" dirty="0">
                <a:solidFill>
                  <a:srgbClr val="FF00FF"/>
                </a:solidFill>
              </a:rPr>
              <a:t>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br>
              <a:rPr lang="en-CA" altLang="en-US" sz="2400" dirty="0">
                <a:solidFill>
                  <a:srgbClr val="FFFFFF"/>
                </a:solidFill>
              </a:rPr>
            </a:br>
            <a:r>
              <a:rPr lang="en-CA" altLang="en-US" sz="2400" dirty="0">
                <a:solidFill>
                  <a:srgbClr val="FFFFFF"/>
                </a:solidFill>
              </a:rPr>
              <a:t>generalizes to this new unseen </a:t>
            </a:r>
            <a:r>
              <a:rPr lang="en-CA" altLang="en-US" sz="2400" dirty="0"/>
              <a:t>data pair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dirty="0">
                <a:solidFill>
                  <a:srgbClr val="FFFFFF"/>
                </a:solidFill>
              </a:rPr>
              <a:t>.</a:t>
            </a:r>
          </a:p>
          <a:p>
            <a:pPr eaLnBrk="1" hangingPunct="1">
              <a:spcBef>
                <a:spcPct val="0"/>
              </a:spcBef>
              <a:buNone/>
              <a:defRPr/>
            </a:pPr>
            <a:r>
              <a:rPr lang="en-CA" altLang="en-US" sz="2400" dirty="0">
                <a:solidFill>
                  <a:srgbClr val="FFFFFF"/>
                </a:solidFill>
              </a:rPr>
              <a:t>      i.e. whether machine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CA" altLang="en-US" sz="2400" dirty="0">
                <a:solidFill>
                  <a:srgbClr val="FFFFFF"/>
                </a:solidFill>
              </a:rPr>
              <a:t>(</a:t>
            </a:r>
            <a:r>
              <a:rPr lang="en-CA" altLang="en-US" sz="2400" i="1" dirty="0">
                <a:solidFill>
                  <a:srgbClr val="FF00FF"/>
                </a:solidFill>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dirty="0">
                <a:solidFill>
                  <a:srgbClr val="FFFFFF"/>
                </a:solidFill>
              </a:rPr>
              <a:t>) </a:t>
            </a:r>
            <a:br>
              <a:rPr lang="en-CA" altLang="en-US" sz="2400" dirty="0">
                <a:solidFill>
                  <a:srgbClr val="FFFFFF"/>
                </a:solidFill>
              </a:rPr>
            </a:br>
            <a:r>
              <a:rPr lang="en-CA" altLang="en-US" sz="2400" dirty="0">
                <a:solidFill>
                  <a:srgbClr val="FFFFFF"/>
                </a:solidFill>
              </a:rPr>
              <a:t>                 on input </a:t>
            </a:r>
            <a:r>
              <a:rPr lang="en-CA" altLang="en-US" sz="2400" i="1" dirty="0">
                <a:solidFill>
                  <a:srgbClr val="FF00FF"/>
                </a:solidFill>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dirty="0">
                <a:solidFill>
                  <a:srgbClr val="FFFFFF"/>
                </a:solidFill>
              </a:rPr>
              <a:t> outputs </a:t>
            </a:r>
            <a:r>
              <a:rPr lang="en-CA" altLang="en-US" sz="2400" i="1" dirty="0">
                <a:solidFill>
                  <a:srgbClr val="FF00FF"/>
                </a:solidFill>
              </a:rPr>
              <a:t>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dirty="0">
                <a:solidFill>
                  <a:srgbClr val="FFFFFF"/>
                </a:solidFill>
              </a:rPr>
              <a:t>!</a:t>
            </a:r>
          </a:p>
          <a:p>
            <a:pPr marL="342900" indent="-342900" eaLnBrk="1" hangingPunct="1">
              <a:spcBef>
                <a:spcPct val="0"/>
              </a:spcBef>
              <a:defRPr/>
            </a:pPr>
            <a:endParaRPr lang="en-CA" altLang="en-US" sz="2400" dirty="0">
              <a:solidFill>
                <a:srgbClr val="FFFFFF"/>
              </a:solidFill>
            </a:endParaRPr>
          </a:p>
        </p:txBody>
      </p:sp>
    </p:spTree>
    <p:extLst>
      <p:ext uri="{BB962C8B-B14F-4D97-AF65-F5344CB8AC3E}">
        <p14:creationId xmlns:p14="http://schemas.microsoft.com/office/powerpoint/2010/main" val="41365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 calcmode="lin" valueType="num">
                                      <p:cBhvr additive="base">
                                        <p:cTn id="7" dur="500" fill="hold"/>
                                        <p:tgtEl>
                                          <p:spTgt spid="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0-#ppt_w/2"/>
                                          </p:val>
                                        </p:tav>
                                        <p:tav tm="100000">
                                          <p:val>
                                            <p:strVal val="#ppt_x"/>
                                          </p:val>
                                        </p:tav>
                                      </p:tavLst>
                                    </p:anim>
                                    <p:anim calcmode="lin" valueType="num">
                                      <p:cBhvr additive="base">
                                        <p:cTn id="12" dur="500" fill="hold"/>
                                        <p:tgtEl>
                                          <p:spTgt spid="10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201"/>
                                        </p:tgtEl>
                                        <p:attrNameLst>
                                          <p:attrName>style.visibility</p:attrName>
                                        </p:attrNameLst>
                                      </p:cBhvr>
                                      <p:to>
                                        <p:strVal val="visible"/>
                                      </p:to>
                                    </p:set>
                                  </p:childTnLst>
                                </p:cTn>
                              </p:par>
                              <p:par>
                                <p:cTn id="16" presetID="42" presetClass="path" presetSubtype="0" accel="50000" decel="50000" fill="hold" grpId="0" nodeType="withEffect">
                                  <p:stCondLst>
                                    <p:cond delay="0"/>
                                  </p:stCondLst>
                                  <p:childTnLst>
                                    <p:animMotion origin="layout" path="M 2.77778E-6 -2.96296E-6 L 0.01007 0.18935 " pathEditMode="relative" rAng="0" ptsTypes="AA">
                                      <p:cBhvr>
                                        <p:cTn id="17" dur="600" fill="hold"/>
                                        <p:tgtEl>
                                          <p:spTgt spid="201"/>
                                        </p:tgtEl>
                                        <p:attrNameLst>
                                          <p:attrName>ppt_x</p:attrName>
                                          <p:attrName>ppt_y</p:attrName>
                                        </p:attrNameLst>
                                      </p:cBhvr>
                                      <p:rCtr x="503" y="9468"/>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9">
                                            <p:txEl>
                                              <p:pRg st="2" end="2"/>
                                            </p:txEl>
                                          </p:spTgt>
                                        </p:tgtEl>
                                        <p:attrNameLst>
                                          <p:attrName>style.visibility</p:attrName>
                                        </p:attrNameLst>
                                      </p:cBhvr>
                                      <p:to>
                                        <p:strVal val="visible"/>
                                      </p:to>
                                    </p:set>
                                    <p:anim calcmode="lin" valueType="num">
                                      <p:cBhvr additive="base">
                                        <p:cTn id="22" dur="500" fill="hold"/>
                                        <p:tgtEl>
                                          <p:spTgt spid="3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9">
                                            <p:txEl>
                                              <p:pRg st="3" end="3"/>
                                            </p:txEl>
                                          </p:spTgt>
                                        </p:tgtEl>
                                        <p:attrNameLst>
                                          <p:attrName>style.visibility</p:attrName>
                                        </p:attrNameLst>
                                      </p:cBhvr>
                                      <p:to>
                                        <p:strVal val="visible"/>
                                      </p:to>
                                    </p:set>
                                    <p:anim calcmode="lin" valueType="num">
                                      <p:cBhvr additive="base">
                                        <p:cTn id="28" dur="500" fill="hold"/>
                                        <p:tgtEl>
                                          <p:spTgt spid="39">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 descr="1 Let's Toss a Coin | Pack YouR Code">
            <a:extLst>
              <a:ext uri="{FF2B5EF4-FFF2-40B4-BE49-F238E27FC236}">
                <a16:creationId xmlns:a16="http://schemas.microsoft.com/office/drawing/2014/main" id="{71149416-5610-4DFC-BA92-64356861D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 y="2702052"/>
            <a:ext cx="866775" cy="1319213"/>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grpSp>
        <p:nvGrpSpPr>
          <p:cNvPr id="64" name="Group 14">
            <a:extLst>
              <a:ext uri="{FF2B5EF4-FFF2-40B4-BE49-F238E27FC236}">
                <a16:creationId xmlns:a16="http://schemas.microsoft.com/office/drawing/2014/main" id="{20097BDE-225D-45D4-B071-AECC67E2D7B7}"/>
              </a:ext>
            </a:extLst>
          </p:cNvPr>
          <p:cNvGrpSpPr>
            <a:grpSpLocks/>
          </p:cNvGrpSpPr>
          <p:nvPr/>
        </p:nvGrpSpPr>
        <p:grpSpPr bwMode="auto">
          <a:xfrm>
            <a:off x="78057" y="2001451"/>
            <a:ext cx="650875" cy="998034"/>
            <a:chOff x="3309" y="2976"/>
            <a:chExt cx="484" cy="1010"/>
          </a:xfrm>
        </p:grpSpPr>
        <p:sp>
          <p:nvSpPr>
            <p:cNvPr id="65" name="Freeform 15">
              <a:extLst>
                <a:ext uri="{FF2B5EF4-FFF2-40B4-BE49-F238E27FC236}">
                  <a16:creationId xmlns:a16="http://schemas.microsoft.com/office/drawing/2014/main" id="{50DCA317-A6E4-461D-8319-8331A7E5E839}"/>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68" name="Group 16">
              <a:extLst>
                <a:ext uri="{FF2B5EF4-FFF2-40B4-BE49-F238E27FC236}">
                  <a16:creationId xmlns:a16="http://schemas.microsoft.com/office/drawing/2014/main" id="{1122D29E-DCFC-4075-A3AB-45555CCFB806}"/>
                </a:ext>
              </a:extLst>
            </p:cNvPr>
            <p:cNvGrpSpPr>
              <a:grpSpLocks/>
            </p:cNvGrpSpPr>
            <p:nvPr/>
          </p:nvGrpSpPr>
          <p:grpSpPr bwMode="auto">
            <a:xfrm>
              <a:off x="3309" y="2976"/>
              <a:ext cx="339" cy="1010"/>
              <a:chOff x="240" y="2880"/>
              <a:chExt cx="339" cy="1010"/>
            </a:xfrm>
          </p:grpSpPr>
          <p:sp>
            <p:nvSpPr>
              <p:cNvPr id="69" name="Freeform 17">
                <a:extLst>
                  <a:ext uri="{FF2B5EF4-FFF2-40B4-BE49-F238E27FC236}">
                    <a16:creationId xmlns:a16="http://schemas.microsoft.com/office/drawing/2014/main" id="{B1A9617F-880A-4370-8ECB-C9AD83310A3C}"/>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0" name="Freeform 18">
                <a:extLst>
                  <a:ext uri="{FF2B5EF4-FFF2-40B4-BE49-F238E27FC236}">
                    <a16:creationId xmlns:a16="http://schemas.microsoft.com/office/drawing/2014/main" id="{296D7C08-7DBE-42CF-AD5D-E335BF581D2A}"/>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1" name="Freeform 19">
                <a:extLst>
                  <a:ext uri="{FF2B5EF4-FFF2-40B4-BE49-F238E27FC236}">
                    <a16:creationId xmlns:a16="http://schemas.microsoft.com/office/drawing/2014/main" id="{CDBBFF07-ABCF-4B6D-BC5E-03D651467113}"/>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2" name="Freeform 20">
                <a:extLst>
                  <a:ext uri="{FF2B5EF4-FFF2-40B4-BE49-F238E27FC236}">
                    <a16:creationId xmlns:a16="http://schemas.microsoft.com/office/drawing/2014/main" id="{FFA6BA3D-8129-4E47-A19C-C293E0DD4242}"/>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3" name="Freeform 21">
                <a:extLst>
                  <a:ext uri="{FF2B5EF4-FFF2-40B4-BE49-F238E27FC236}">
                    <a16:creationId xmlns:a16="http://schemas.microsoft.com/office/drawing/2014/main" id="{43A5079C-4987-40BA-A887-A636DC887988}"/>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4" name="Freeform 22">
                <a:extLst>
                  <a:ext uri="{FF2B5EF4-FFF2-40B4-BE49-F238E27FC236}">
                    <a16:creationId xmlns:a16="http://schemas.microsoft.com/office/drawing/2014/main" id="{FBAE6687-20F7-4EB8-9A3F-9AD9F0F1C0C9}"/>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5" name="Freeform 23">
                <a:extLst>
                  <a:ext uri="{FF2B5EF4-FFF2-40B4-BE49-F238E27FC236}">
                    <a16:creationId xmlns:a16="http://schemas.microsoft.com/office/drawing/2014/main" id="{5815FB13-C48B-441E-9683-03AF76A7F2D7}"/>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6" name="Oval 24">
                <a:extLst>
                  <a:ext uri="{FF2B5EF4-FFF2-40B4-BE49-F238E27FC236}">
                    <a16:creationId xmlns:a16="http://schemas.microsoft.com/office/drawing/2014/main" id="{10E14D11-1740-427B-B0CD-9C5ED3F333B3}"/>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7" name="Oval 25">
                <a:extLst>
                  <a:ext uri="{FF2B5EF4-FFF2-40B4-BE49-F238E27FC236}">
                    <a16:creationId xmlns:a16="http://schemas.microsoft.com/office/drawing/2014/main" id="{2D38DEBE-683D-4B40-A33A-CF77A2F5142E}"/>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8" name="Oval 26">
                <a:extLst>
                  <a:ext uri="{FF2B5EF4-FFF2-40B4-BE49-F238E27FC236}">
                    <a16:creationId xmlns:a16="http://schemas.microsoft.com/office/drawing/2014/main" id="{76FF25E8-D641-4C38-B5B8-0BBF55E24872}"/>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9" name="Oval 27">
                <a:extLst>
                  <a:ext uri="{FF2B5EF4-FFF2-40B4-BE49-F238E27FC236}">
                    <a16:creationId xmlns:a16="http://schemas.microsoft.com/office/drawing/2014/main" id="{2020B2D8-2602-4A63-967A-95F81BD955DF}"/>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0" name="Oval 28">
                <a:extLst>
                  <a:ext uri="{FF2B5EF4-FFF2-40B4-BE49-F238E27FC236}">
                    <a16:creationId xmlns:a16="http://schemas.microsoft.com/office/drawing/2014/main" id="{9ECD0A61-8906-43EB-8B72-2A727AFBBB5E}"/>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1" name="Oval 29">
                <a:extLst>
                  <a:ext uri="{FF2B5EF4-FFF2-40B4-BE49-F238E27FC236}">
                    <a16:creationId xmlns:a16="http://schemas.microsoft.com/office/drawing/2014/main" id="{1B3B79F5-E728-47AA-A5A3-8DC7B406968B}"/>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a:extLst>
              <a:ext uri="{FF2B5EF4-FFF2-40B4-BE49-F238E27FC236}">
                <a16:creationId xmlns:a16="http://schemas.microsoft.com/office/drawing/2014/main" id="{6D6CF171-31D8-42C9-9577-6BB6C232F867}"/>
              </a:ext>
            </a:extLst>
          </p:cNvPr>
          <p:cNvGrpSpPr/>
          <p:nvPr/>
        </p:nvGrpSpPr>
        <p:grpSpPr>
          <a:xfrm>
            <a:off x="4343400" y="5486400"/>
            <a:ext cx="3410537" cy="1295400"/>
            <a:chOff x="5029200" y="2819400"/>
            <a:chExt cx="3410537" cy="1295400"/>
          </a:xfrm>
        </p:grpSpPr>
        <p:sp>
          <p:nvSpPr>
            <p:cNvPr id="130" name="Rectangle 129">
              <a:extLst>
                <a:ext uri="{FF2B5EF4-FFF2-40B4-BE49-F238E27FC236}">
                  <a16:creationId xmlns:a16="http://schemas.microsoft.com/office/drawing/2014/main" id="{F966F408-C035-4B6E-A196-CDD2632CDA3E}"/>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131" name="Picture 6" descr="Image result for convolutional neural network">
              <a:extLst>
                <a:ext uri="{FF2B5EF4-FFF2-40B4-BE49-F238E27FC236}">
                  <a16:creationId xmlns:a16="http://schemas.microsoft.com/office/drawing/2014/main" id="{FF64F2BB-4E17-4A6A-91D4-2671068B2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oup 131">
            <a:extLst>
              <a:ext uri="{FF2B5EF4-FFF2-40B4-BE49-F238E27FC236}">
                <a16:creationId xmlns:a16="http://schemas.microsoft.com/office/drawing/2014/main" id="{A5AC850F-8F55-45A3-9785-6EC78CF2EFC3}"/>
              </a:ext>
            </a:extLst>
          </p:cNvPr>
          <p:cNvGrpSpPr/>
          <p:nvPr/>
        </p:nvGrpSpPr>
        <p:grpSpPr>
          <a:xfrm>
            <a:off x="4596507" y="5677343"/>
            <a:ext cx="2789426" cy="1068329"/>
            <a:chOff x="5282307" y="3010343"/>
            <a:chExt cx="2789426" cy="1068329"/>
          </a:xfrm>
        </p:grpSpPr>
        <p:cxnSp>
          <p:nvCxnSpPr>
            <p:cNvPr id="133" name="Straight Connector 132">
              <a:extLst>
                <a:ext uri="{FF2B5EF4-FFF2-40B4-BE49-F238E27FC236}">
                  <a16:creationId xmlns:a16="http://schemas.microsoft.com/office/drawing/2014/main" id="{12FF9AD4-B0DD-4F34-9C16-A6AF2BC250DD}"/>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3941C27-82C3-4946-82DA-1726A2C6B636}"/>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C1416AD-1029-4FA3-BDB6-E87E34208410}"/>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2E16031-81D9-4DBC-9CFB-A93062911CCA}"/>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FC6F782-3019-46AF-8395-FDEA30308BE1}"/>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B5D7E7E-E81B-4ADB-AA4C-0291B7A42125}"/>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A7073644-3C44-4EFC-9812-9E9076E1A35A}"/>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BF7A6F3-4F84-44E1-A5C2-DC2392C2B78B}"/>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3B59A47-10D9-45EB-B260-ABB2A746BD8C}"/>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D64B089E-6B57-43F3-8B73-1738EE656F50}"/>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8050625-91C7-4307-A96C-57310C3BF9AC}"/>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0F4A5E1-E3A5-49B5-B4E4-D1CBBC19FBF1}"/>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32729EAC-9834-4D66-850B-CE462F377646}"/>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F167A2DB-1CB1-4A6A-90C7-34328212B331}"/>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45888D5-D68A-4B5E-B4FF-815D318C944E}"/>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B416CD4E-529F-4E1A-89A2-1D8EB484A777}"/>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8554CF8-8F52-4311-A828-AC5EFD3E18E1}"/>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BEFFF5EF-3065-4EEB-AED7-2A84CF9C1634}"/>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4A405EF4-94EA-482B-87F5-E7384579BDCA}"/>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A9A9DD7-F41F-4B9B-AC44-05FA464296F0}"/>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1D8A0B0-EA07-4085-82D1-3D6E13F658E5}"/>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7993999-7168-4642-A113-536D1EAD2E98}"/>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C8840B38-A49F-4D95-9B60-32D379760FC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DE15607-F4E3-4126-9A1A-E69ED09476E6}"/>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8D4E88EC-E5B8-43A2-9598-91A8F960D55B}"/>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FEF96DC6-CD6C-4A07-ADBD-8DD9A95D9578}"/>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582DA39-93BD-46AE-A7D1-FA48061CB508}"/>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A03FE1EE-E108-40AF-8E20-267CD2118F14}"/>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225AB7C0-D6A4-4C04-8D54-6E9CB1BAB4DA}"/>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8712A43-6D75-42D6-A88F-208987E780D5}"/>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DC8CD7F8-B348-42D9-8A17-F2201460C83F}"/>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18FBB96-88C8-4BFE-AD99-2922C5DE27D2}"/>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35A992CF-97F4-4387-878F-A3D261C38884}"/>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EEFE49C-905E-4DC0-AFD2-EE68D7709763}"/>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E7E6867-27A1-406E-A77F-51E1339986B4}"/>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1B8082-53DD-417F-B9B6-0348E879A526}"/>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2ED9A29F-B1E9-45AA-8ECF-6C56C0E7D91E}"/>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5AE41D5-E9B3-4072-86B7-236C3AC7B01B}"/>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A575ED16-94D7-4D12-B071-76EC1662549D}"/>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F5A789A-AE1D-463A-A7DE-A4F9915ABC53}"/>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BB7632A-32DA-4CB5-9BE4-51A9E9638EF7}"/>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0AFD5D9-F0F8-4F89-942A-A581E4434BAE}"/>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8DECDE83-31B1-40F3-89DD-33AF696C0D87}"/>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A095CD00-7FE7-470E-9C6D-D851A66B8D99}"/>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BA7AE5C3-DD07-4E04-8ED3-E913906CCEA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78" name="Rectangle 177">
              <a:extLst>
                <a:ext uri="{FF2B5EF4-FFF2-40B4-BE49-F238E27FC236}">
                  <a16:creationId xmlns:a16="http://schemas.microsoft.com/office/drawing/2014/main" id="{83AAE723-8309-4393-9536-E40E73E9B7D6}"/>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53596429-FB9D-4415-AEF1-26D7C91CEDEE}"/>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80" name="Straight Connector 179">
              <a:extLst>
                <a:ext uri="{FF2B5EF4-FFF2-40B4-BE49-F238E27FC236}">
                  <a16:creationId xmlns:a16="http://schemas.microsoft.com/office/drawing/2014/main" id="{3D8D6FE8-F02F-4049-B8C6-F8A52AD1FDFB}"/>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0E27E9B2-95E9-4FC3-B33E-859FB3D87E03}"/>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9A3B447-06F5-4559-ACEE-EFDDB4B06650}"/>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7F4B5D8-B9FD-4DF1-BC3D-99D88C0590E1}"/>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FF51E72-33C1-4847-8657-53092CE6B775}"/>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646777D-8E19-4004-931F-F18E0BA580A7}"/>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BA2FFEE-05B4-4906-BEC8-1903E6B0BF31}"/>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D7BE1655-2B65-4384-ADCF-E465779D806C}"/>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B619B20-EA85-45A2-998A-74169E34BC90}"/>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E7D190B9-5B9B-4F6C-8589-AB6A04047564}"/>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0496B0D7-3F8D-4588-8F47-E98DB3A99071}"/>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FD08E02F-0179-4A69-A7E1-A34CD4445EED}"/>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9EB58C9-E6F3-4A8B-9CD3-4EFB526AAC2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EAB5686A-F7AF-4C9A-8AB2-5B41081EE9D7}"/>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C7CA36E-EAB8-491F-8E7E-236C8173BFFB}"/>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F4A8868-3B84-4CDF-A7DA-1023E09DF7D2}"/>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B4586202-AB52-4809-957D-07D1689AE7C4}"/>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A903F960-1755-4CA9-9028-EC0850B2323E}"/>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B78313F7-248C-41F5-9C70-AE41CA877621}"/>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5B8697FD-1BC0-4992-B2A1-EE9DEEEB10F7}"/>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sp>
        <p:nvSpPr>
          <p:cNvPr id="105" name="AutoShape 55">
            <a:extLst>
              <a:ext uri="{FF2B5EF4-FFF2-40B4-BE49-F238E27FC236}">
                <a16:creationId xmlns:a16="http://schemas.microsoft.com/office/drawing/2014/main" id="{C6C1DB96-0539-4FB5-9479-058FDB385189}"/>
              </a:ext>
            </a:extLst>
          </p:cNvPr>
          <p:cNvSpPr>
            <a:spLocks noChangeArrowheads="1"/>
          </p:cNvSpPr>
          <p:nvPr/>
        </p:nvSpPr>
        <p:spPr bwMode="auto">
          <a:xfrm>
            <a:off x="685800" y="4608452"/>
            <a:ext cx="6401609" cy="1719478"/>
          </a:xfrm>
          <a:prstGeom prst="wedgeRoundRectCallout">
            <a:avLst>
              <a:gd name="adj1" fmla="val -51855"/>
              <a:gd name="adj2" fmla="val -27609"/>
              <a:gd name="adj3" fmla="val 16667"/>
            </a:avLst>
          </a:prstGeom>
          <a:no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eaLnBrk="1" hangingPunct="1">
              <a:spcBef>
                <a:spcPct val="0"/>
              </a:spcBef>
              <a:defRPr/>
            </a:pPr>
            <a:r>
              <a:rPr lang="en-CA" altLang="en-US" sz="2400" dirty="0">
                <a:solidFill>
                  <a:srgbClr val="FFFFFF"/>
                </a:solidFill>
              </a:rPr>
              <a:t>I prove that my same machine</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br>
              <a:rPr lang="en-CA" altLang="en-US" sz="2400" dirty="0">
                <a:solidFill>
                  <a:srgbClr val="FFFFFF"/>
                </a:solidFill>
              </a:rPr>
            </a:br>
            <a:r>
              <a:rPr lang="en-CA" altLang="en-US" sz="2400" dirty="0">
                <a:solidFill>
                  <a:srgbClr val="FFFFFF"/>
                </a:solidFill>
              </a:rPr>
              <a:t>generalizes to this new unseen </a:t>
            </a:r>
            <a:r>
              <a:rPr lang="en-CA" altLang="en-US" sz="2400" dirty="0"/>
              <a:t>data pair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US" altLang="en-US" sz="2400" dirty="0">
              <a:solidFill>
                <a:srgbClr val="FF00FF"/>
              </a:solidFill>
              <a:latin typeface="Times New Roman"/>
              <a:cs typeface="Times New Roman" panose="02020603050405020304" pitchFamily="18" charset="0"/>
              <a:sym typeface="Symbol" panose="05050102010706020507" pitchFamily="18" charset="2"/>
            </a:endParaRPr>
          </a:p>
          <a:p>
            <a:pPr eaLnBrk="1" hangingPunct="1">
              <a:spcBef>
                <a:spcPct val="0"/>
              </a:spcBef>
              <a:buNone/>
              <a:defRPr/>
            </a:pPr>
            <a:r>
              <a:rPr lang="en-US" altLang="en-US" sz="2400" dirty="0">
                <a:solidFill>
                  <a:srgbClr val="FF00FF"/>
                </a:solidFill>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in at least a</a:t>
            </a:r>
            <a:r>
              <a:rPr lang="en-US" altLang="en-US" sz="2400" dirty="0">
                <a:solidFill>
                  <a:srgbClr val="FF00FF"/>
                </a:solidFill>
                <a:latin typeface="Times New Roman"/>
                <a:cs typeface="Times New Roman" panose="02020603050405020304" pitchFamily="18" charset="0"/>
                <a:sym typeface="Symbol" panose="05050102010706020507" pitchFamily="18" charset="2"/>
              </a:rPr>
              <a:t> </a:t>
            </a:r>
            <a:r>
              <a:rPr lang="az-Cyrl-AZ" altLang="en-US" sz="2400" i="1" dirty="0">
                <a:solidFill>
                  <a:srgbClr val="FF00FF"/>
                </a:solidFill>
              </a:rPr>
              <a:t>ԑ</a:t>
            </a:r>
            <a:r>
              <a:rPr lang="en-CA" altLang="en-US" sz="2400" dirty="0">
                <a:solidFill>
                  <a:srgbClr val="FF00FF"/>
                </a:solidFill>
                <a:sym typeface="Symbol" panose="05050102010706020507" pitchFamily="18" charset="2"/>
              </a:rPr>
              <a:t></a:t>
            </a:r>
            <a:r>
              <a:rPr lang="en-CA" altLang="en-US" sz="2400" i="1" dirty="0"/>
              <a:t>+</a:t>
            </a:r>
            <a:r>
              <a:rPr lang="az-Cyrl-AZ" altLang="en-US" sz="2400" i="1" dirty="0">
                <a:solidFill>
                  <a:srgbClr val="FF0000"/>
                </a:solidFill>
              </a:rPr>
              <a:t>ԑ</a:t>
            </a:r>
            <a:r>
              <a:rPr lang="en-CA" altLang="en-US" sz="2400" dirty="0">
                <a:solidFill>
                  <a:srgbClr val="FF00FF"/>
                </a:solidFill>
                <a:sym typeface="Symbol" panose="05050102010706020507" pitchFamily="18" charset="2"/>
              </a:rPr>
              <a:t> </a:t>
            </a:r>
            <a:r>
              <a:rPr lang="en-CA" altLang="en-US" sz="2400" dirty="0">
                <a:sym typeface="Symbol" panose="05050102010706020507" pitchFamily="18" charset="2"/>
              </a:rPr>
              <a:t>fraction </a:t>
            </a:r>
            <a:br>
              <a:rPr lang="en-CA" altLang="en-US" sz="2400" dirty="0">
                <a:sym typeface="Symbol" panose="05050102010706020507" pitchFamily="18" charset="2"/>
              </a:rPr>
            </a:br>
            <a:r>
              <a:rPr lang="en-CA" altLang="en-US" sz="2400" dirty="0">
                <a:sym typeface="Symbol" panose="05050102010706020507" pitchFamily="18" charset="2"/>
              </a:rPr>
              <a:t>     of these experiments.</a:t>
            </a:r>
          </a:p>
          <a:p>
            <a:pPr marL="342900" indent="-342900" eaLnBrk="1" hangingPunct="1">
              <a:spcBef>
                <a:spcPct val="0"/>
              </a:spcBef>
              <a:defRPr/>
            </a:pPr>
            <a:endParaRPr lang="en-CA" altLang="en-US" sz="2400" dirty="0">
              <a:solidFill>
                <a:srgbClr val="FFFFFF"/>
              </a:solidFill>
            </a:endParaRPr>
          </a:p>
        </p:txBody>
      </p:sp>
      <p:pic>
        <p:nvPicPr>
          <p:cNvPr id="106" name="Picture 4" descr="Image result for star trek">
            <a:extLst>
              <a:ext uri="{FF2B5EF4-FFF2-40B4-BE49-F238E27FC236}">
                <a16:creationId xmlns:a16="http://schemas.microsoft.com/office/drawing/2014/main" id="{71C64A94-C7B9-4A9D-BDC2-AE44C07797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8653" y="1709439"/>
            <a:ext cx="1611708" cy="10683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9" name="AutoShape 55">
                <a:extLst>
                  <a:ext uri="{FF2B5EF4-FFF2-40B4-BE49-F238E27FC236}">
                    <a16:creationId xmlns:a16="http://schemas.microsoft.com/office/drawing/2014/main" id="{CA65E120-81B6-4F70-B8E2-BBD672736F63}"/>
                  </a:ext>
                </a:extLst>
              </p:cNvPr>
              <p:cNvSpPr>
                <a:spLocks noChangeArrowheads="1"/>
              </p:cNvSpPr>
              <p:nvPr/>
            </p:nvSpPr>
            <p:spPr bwMode="auto">
              <a:xfrm>
                <a:off x="609600" y="1487507"/>
                <a:ext cx="6477809" cy="2935348"/>
              </a:xfrm>
              <a:prstGeom prst="wedgeRoundRectCallout">
                <a:avLst>
                  <a:gd name="adj1" fmla="val -51855"/>
                  <a:gd name="adj2" fmla="val -27609"/>
                  <a:gd name="adj3" fmla="val 16667"/>
                </a:avLst>
              </a:prstGeom>
              <a:noFill/>
              <a:ln w="12700">
                <a:solidFill>
                  <a:srgbClr val="00FFFF"/>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As a prover:</a:t>
                </a:r>
              </a:p>
              <a:p>
                <a:pPr marL="342900" indent="-342900" eaLnBrk="1" hangingPunct="1">
                  <a:spcBef>
                    <a:spcPct val="0"/>
                  </a:spcBef>
                  <a:defRPr/>
                </a:pPr>
                <a:r>
                  <a:rPr lang="en-US" altLang="en-US" sz="2400" dirty="0">
                    <a:solidFill>
                      <a:srgbClr val="FFFFFF"/>
                    </a:solidFill>
                  </a:rPr>
                  <a:t>This same experiment is repeated many times.</a:t>
                </a:r>
              </a:p>
              <a:p>
                <a:pPr eaLnBrk="1" hangingPunct="1">
                  <a:spcBef>
                    <a:spcPct val="0"/>
                  </a:spcBef>
                  <a:buNone/>
                  <a:defRPr/>
                </a:pPr>
                <a:endParaRPr lang="en-US" altLang="en-US" sz="2400" dirty="0">
                  <a:solidFill>
                    <a:srgbClr val="FFFFFF"/>
                  </a:solidFill>
                </a:endParaRPr>
              </a:p>
              <a:p>
                <a:pPr eaLnBrk="1" hangingPunct="1">
                  <a:spcBef>
                    <a:spcPct val="0"/>
                  </a:spcBef>
                  <a:buNone/>
                  <a:defRPr/>
                </a:pPr>
                <a:r>
                  <a:rPr lang="en-US" altLang="en-US" sz="1100" dirty="0">
                    <a:solidFill>
                      <a:srgbClr val="FFFFFF"/>
                    </a:solidFill>
                  </a:rPr>
                  <a:t>  </a:t>
                </a:r>
              </a:p>
              <a:p>
                <a:pPr eaLnBrk="1" hangingPunct="1">
                  <a:spcBef>
                    <a:spcPct val="0"/>
                  </a:spcBef>
                  <a:buNone/>
                  <a:defRPr/>
                </a:pPr>
                <a:r>
                  <a:rPr lang="en-US" altLang="en-US" sz="2400" dirty="0">
                    <a:solidFill>
                      <a:srgbClr val="FFFFFF"/>
                    </a:solidFill>
                  </a:rPr>
                  <a:t>         ie rechoosing </a:t>
                </a:r>
                <a:br>
                  <a:rPr lang="en-US" altLang="en-US" sz="2400" dirty="0">
                    <a:solidFill>
                      <a:srgbClr val="FFFFFF"/>
                    </a:solidFill>
                  </a:rPr>
                </a:br>
                <a:r>
                  <a:rPr lang="en-US" altLang="en-US" sz="2400" dirty="0">
                    <a:solidFill>
                      <a:srgbClr val="FFFFFF"/>
                    </a:solidFill>
                  </a:rPr>
                  <a:t>            the training data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1</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US" altLang="en-US" sz="2400" i="1" smtClean="0">
                        <a:solidFill>
                          <a:srgbClr val="FF00FF"/>
                        </a:solidFill>
                        <a:latin typeface="Cambria Math" panose="02040503050406030204" pitchFamily="18" charset="0"/>
                        <a:cs typeface="Times New Roman" panose="020206030504050203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𝐷</m:t>
                        </m:r>
                      </m:sub>
                    </m:sSub>
                    <m:r>
                      <a:rPr lang="en-CA" altLang="en-US" sz="2400" dirty="0">
                        <a:solidFill>
                          <a:srgbClr val="FF00FF"/>
                        </a:solidFill>
                        <a:latin typeface="Cambria Math" panose="02040503050406030204" pitchFamily="18" charset="0"/>
                        <a:sym typeface="Symbol" panose="05050102010706020507" pitchFamily="18" charset="2"/>
                      </a:rPr>
                      <m:t>,</m:t>
                    </m:r>
                    <m:sSub>
                      <m:sSubPr>
                        <m:ctrlPr>
                          <a:rPr lang="en-CA" altLang="en-US" sz="2400" i="1" dirty="0">
                            <a:solidFill>
                              <a:srgbClr val="FF00FF"/>
                            </a:solidFill>
                            <a:latin typeface="Cambria Math" panose="02040503050406030204" pitchFamily="18" charset="0"/>
                            <a:sym typeface="Symbol" panose="05050102010706020507" pitchFamily="18" charset="2"/>
                          </a:rPr>
                        </m:ctrlPr>
                      </m:sSubPr>
                      <m:e>
                        <m:r>
                          <a:rPr lang="en-CA" altLang="en-US" sz="2400" i="1" dirty="0">
                            <a:solidFill>
                              <a:srgbClr val="FF00FF"/>
                            </a:solidFill>
                            <a:latin typeface="Cambria Math" panose="02040503050406030204" pitchFamily="18" charset="0"/>
                            <a:sym typeface="Symbol" panose="05050102010706020507" pitchFamily="18" charset="2"/>
                          </a:rPr>
                          <m:t>𝑦</m:t>
                        </m:r>
                      </m:e>
                      <m:sub>
                        <m:r>
                          <a:rPr lang="en-CA" altLang="en-US" sz="2400" i="1" dirty="0">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r>
                  <a:rPr lang="en-US" altLang="en-US" sz="2400" dirty="0">
                    <a:solidFill>
                      <a:srgbClr val="FFFFFF"/>
                    </a:solidFill>
                  </a:rPr>
                  <a:t>, </a:t>
                </a:r>
              </a:p>
              <a:p>
                <a:pPr eaLnBrk="1" hangingPunct="1">
                  <a:spcBef>
                    <a:spcPct val="0"/>
                  </a:spcBef>
                  <a:buNone/>
                  <a:defRPr/>
                </a:pPr>
                <a:r>
                  <a:rPr lang="en-US" altLang="en-US" sz="2400" dirty="0">
                    <a:solidFill>
                      <a:srgbClr val="FFFFFF"/>
                    </a:solidFill>
                  </a:rPr>
                  <a:t>            the selected machine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rgbClr val="FFFFFF"/>
                    </a:solidFill>
                  </a:rPr>
                  <a:t>, </a:t>
                </a:r>
              </a:p>
              <a:p>
                <a:pPr eaLnBrk="1" hangingPunct="1">
                  <a:spcBef>
                    <a:spcPct val="0"/>
                  </a:spcBef>
                  <a:buNone/>
                  <a:defRPr/>
                </a:pPr>
                <a:r>
                  <a:rPr lang="en-US" altLang="en-US" sz="2400" dirty="0">
                    <a:solidFill>
                      <a:srgbClr val="FFFFFF"/>
                    </a:solidFill>
                  </a:rPr>
                  <a:t>            and the unseen data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dirty="0">
                    <a:solidFill>
                      <a:srgbClr val="FFFFFF"/>
                    </a:solidFill>
                  </a:rPr>
                  <a:t>.</a:t>
                </a:r>
                <a:endParaRPr lang="en-CA" altLang="en-US" sz="2400" dirty="0">
                  <a:solidFill>
                    <a:srgbClr val="FFFFFF"/>
                  </a:solidFill>
                </a:endParaRPr>
              </a:p>
              <a:p>
                <a:pPr marL="342900" indent="-342900" eaLnBrk="1" hangingPunct="1">
                  <a:spcBef>
                    <a:spcPct val="0"/>
                  </a:spcBef>
                  <a:defRPr/>
                </a:pPr>
                <a:endParaRPr lang="en-CA" altLang="en-US" sz="2400" dirty="0">
                  <a:solidFill>
                    <a:srgbClr val="FFFFFF"/>
                  </a:solidFill>
                </a:endParaRPr>
              </a:p>
            </p:txBody>
          </p:sp>
        </mc:Choice>
        <mc:Fallback xmlns="">
          <p:sp>
            <p:nvSpPr>
              <p:cNvPr id="39" name="AutoShape 55">
                <a:extLst>
                  <a:ext uri="{FF2B5EF4-FFF2-40B4-BE49-F238E27FC236}">
                    <a16:creationId xmlns:a16="http://schemas.microsoft.com/office/drawing/2014/main" id="{CA65E120-81B6-4F70-B8E2-BBD672736F63}"/>
                  </a:ext>
                </a:extLst>
              </p:cNvPr>
              <p:cNvSpPr>
                <a:spLocks noRot="1" noChangeAspect="1" noMove="1" noResize="1" noEditPoints="1" noAdjustHandles="1" noChangeArrowheads="1" noChangeShapeType="1" noTextEdit="1"/>
              </p:cNvSpPr>
              <p:nvPr/>
            </p:nvSpPr>
            <p:spPr bwMode="auto">
              <a:xfrm>
                <a:off x="609600" y="1487507"/>
                <a:ext cx="6477809" cy="2935348"/>
              </a:xfrm>
              <a:prstGeom prst="wedgeRoundRectCallout">
                <a:avLst>
                  <a:gd name="adj1" fmla="val -51855"/>
                  <a:gd name="adj2" fmla="val -27609"/>
                  <a:gd name="adj3" fmla="val 16667"/>
                </a:avLst>
              </a:prstGeom>
              <a:blipFill>
                <a:blip r:embed="rId7"/>
                <a:stretch>
                  <a:fillRect b="-5579"/>
                </a:stretch>
              </a:blip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09" name="AutoShape 55">
            <a:extLst>
              <a:ext uri="{FF2B5EF4-FFF2-40B4-BE49-F238E27FC236}">
                <a16:creationId xmlns:a16="http://schemas.microsoft.com/office/drawing/2014/main" id="{2EF9528E-E7A7-41DD-BDAF-FD543A5B7A4B}"/>
              </a:ext>
            </a:extLst>
          </p:cNvPr>
          <p:cNvSpPr>
            <a:spLocks noChangeArrowheads="1"/>
          </p:cNvSpPr>
          <p:nvPr/>
        </p:nvSpPr>
        <p:spPr bwMode="auto">
          <a:xfrm>
            <a:off x="1533274" y="2453578"/>
            <a:ext cx="3963209" cy="496948"/>
          </a:xfrm>
          <a:prstGeom prst="wedgeRoundRectCallout">
            <a:avLst>
              <a:gd name="adj1" fmla="val -72654"/>
              <a:gd name="adj2" fmla="val 48362"/>
              <a:gd name="adj3" fmla="val 16667"/>
            </a:avLst>
          </a:prstGeom>
          <a:noFill/>
          <a:ln w="127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Using independent coin flips.</a:t>
            </a:r>
          </a:p>
        </p:txBody>
      </p:sp>
      <p:sp>
        <p:nvSpPr>
          <p:cNvPr id="110" name="TextBox 109">
            <a:extLst>
              <a:ext uri="{FF2B5EF4-FFF2-40B4-BE49-F238E27FC236}">
                <a16:creationId xmlns:a16="http://schemas.microsoft.com/office/drawing/2014/main" id="{EB7289DB-E57E-4ED8-A41F-44E4F206FE17}"/>
              </a:ext>
            </a:extLst>
          </p:cNvPr>
          <p:cNvSpPr txBox="1"/>
          <p:nvPr/>
        </p:nvSpPr>
        <p:spPr bwMode="auto">
          <a:xfrm>
            <a:off x="152400" y="6396335"/>
            <a:ext cx="1488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CA" altLang="en-US" sz="2400" i="1" dirty="0">
                <a:solidFill>
                  <a:srgbClr val="66FF33"/>
                </a:solidFill>
                <a:cs typeface="Times New Roman" panose="02020603050405020304" pitchFamily="18" charset="0"/>
                <a:sym typeface="Symbol" panose="05050102010706020507" pitchFamily="18" charset="2"/>
              </a:rPr>
              <a:t>m</a:t>
            </a:r>
            <a:r>
              <a:rPr lang="en-CA" altLang="en-US" sz="2400" dirty="0">
                <a:solidFill>
                  <a:srgbClr val="FFFFFF"/>
                </a:solidFill>
                <a:cs typeface="Times New Roman" panose="02020603050405020304" pitchFamily="18" charset="0"/>
                <a:sym typeface="Symbol" panose="05050102010706020507" pitchFamily="18" charset="2"/>
              </a:rPr>
              <a:t> </a:t>
            </a:r>
            <a:r>
              <a:rPr lang="en-CA" altLang="en-US" sz="2400" dirty="0">
                <a:solidFill>
                  <a:srgbClr val="FFFFFF"/>
                </a:solidFill>
                <a:sym typeface="Symbol" panose="05050102010706020507" pitchFamily="18" charset="2"/>
              </a:rPr>
              <a:t>  </a:t>
            </a:r>
            <a:r>
              <a:rPr lang="az-Cyrl-AZ" altLang="en-US" sz="2400" i="1" dirty="0">
                <a:solidFill>
                  <a:srgbClr val="FF0000"/>
                </a:solidFill>
              </a:rPr>
              <a:t>ԑ</a:t>
            </a:r>
            <a:r>
              <a:rPr lang="en-CA" altLang="en-US" sz="2400" i="1" baseline="30000" dirty="0">
                <a:solidFill>
                  <a:srgbClr val="FF0000"/>
                </a:solidFill>
              </a:rPr>
              <a:t>2</a:t>
            </a:r>
            <a:r>
              <a:rPr lang="en-US" altLang="en-US" sz="2400" i="1" dirty="0">
                <a:solidFill>
                  <a:srgbClr val="FF00FF"/>
                </a:solidFill>
                <a:sym typeface="Symbol" panose="05050102010706020507" pitchFamily="18" charset="2"/>
              </a:rPr>
              <a:t>D</a:t>
            </a:r>
            <a:r>
              <a:rPr lang="en-US" sz="2400" dirty="0"/>
              <a:t>.</a:t>
            </a:r>
            <a:endParaRPr lang="en-CA" sz="2400" dirty="0"/>
          </a:p>
        </p:txBody>
      </p:sp>
      <p:sp>
        <p:nvSpPr>
          <p:cNvPr id="111" name="TextBox 110">
            <a:extLst>
              <a:ext uri="{FF2B5EF4-FFF2-40B4-BE49-F238E27FC236}">
                <a16:creationId xmlns:a16="http://schemas.microsoft.com/office/drawing/2014/main" id="{FEFDB4A4-6144-41A0-904D-E861D1041A3A}"/>
              </a:ext>
            </a:extLst>
          </p:cNvPr>
          <p:cNvSpPr txBox="1"/>
          <p:nvPr/>
        </p:nvSpPr>
        <p:spPr bwMode="auto">
          <a:xfrm>
            <a:off x="1676400" y="6389914"/>
            <a:ext cx="3849874" cy="457200"/>
          </a:xfrm>
          <a:prstGeom prst="rect">
            <a:avLst/>
          </a:prstGeom>
          <a:solidFill>
            <a:srgbClr val="000066"/>
          </a:solidFill>
          <a:ln>
            <a:noFill/>
          </a:ln>
        </p:spPr>
        <p:txBody>
          <a:bodyPr wrap="square">
            <a:spAutoFit/>
          </a:bodyPr>
          <a:lstStyle/>
          <a:p>
            <a:pPr marL="342900" indent="-342900" eaLnBrk="1" hangingPunct="1">
              <a:spcBef>
                <a:spcPct val="0"/>
              </a:spcBef>
              <a:defRPr/>
            </a:pPr>
            <a:r>
              <a:rPr lang="en-CA" altLang="en-US" sz="2400" dirty="0">
                <a:solidFill>
                  <a:srgbClr val="FFFFFF"/>
                </a:solidFill>
              </a:rPr>
              <a:t>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 </a:t>
            </a:r>
            <a:r>
              <a:rPr lang="en-CA" altLang="en-US" sz="2400" i="1" baseline="-25000" dirty="0">
                <a:solidFill>
                  <a:srgbClr val="FFFFFF"/>
                </a:solidFill>
                <a:latin typeface="Times New Roman"/>
                <a:cs typeface="Times New Roman" panose="02020603050405020304" pitchFamily="18" charset="0"/>
                <a:sym typeface="Symbol" panose="05050102010706020507" pitchFamily="18" charset="2"/>
              </a:rPr>
              <a:t> </a:t>
            </a:r>
            <a:r>
              <a:rPr lang="en-CA" altLang="en-US" sz="2400" dirty="0">
                <a:solidFill>
                  <a:srgbClr val="FFFFFF"/>
                </a:solidFill>
              </a:rPr>
              <a:t>work </a:t>
            </a:r>
            <a:r>
              <a:rPr lang="az-Cyrl-AZ" altLang="en-US" sz="2400" i="1" dirty="0">
                <a:solidFill>
                  <a:srgbClr val="FF00FF"/>
                </a:solidFill>
              </a:rPr>
              <a:t>ԑ</a:t>
            </a:r>
            <a:r>
              <a:rPr lang="en-CA" altLang="en-US" sz="2400" dirty="0">
                <a:solidFill>
                  <a:srgbClr val="FF00FF"/>
                </a:solidFill>
                <a:sym typeface="Symbol" panose="05050102010706020507" pitchFamily="18" charset="2"/>
              </a:rPr>
              <a:t></a:t>
            </a:r>
            <a:r>
              <a:rPr lang="en-CA" altLang="en-US" sz="2400" i="1" dirty="0">
                <a:solidFill>
                  <a:srgbClr val="FF00FF"/>
                </a:solidFill>
              </a:rPr>
              <a:t> </a:t>
            </a:r>
            <a:r>
              <a:rPr lang="en-CA" altLang="en-US" sz="2400" dirty="0">
                <a:solidFill>
                  <a:srgbClr val="FFFFFF"/>
                </a:solidFill>
              </a:rPr>
              <a:t>of </a:t>
            </a:r>
            <a:r>
              <a:rPr lang="en-CA" altLang="en-US" sz="2400" dirty="0">
                <a:solidFill>
                  <a:srgbClr val="FF00FF"/>
                </a:solidFill>
              </a:rPr>
              <a:t>training data</a:t>
            </a:r>
            <a:r>
              <a:rPr lang="en-CA" altLang="en-US" sz="2400" dirty="0">
                <a:solidFill>
                  <a:srgbClr val="FFFFFF"/>
                </a:solidFill>
              </a:rPr>
              <a:t>.</a:t>
            </a:r>
          </a:p>
        </p:txBody>
      </p:sp>
    </p:spTree>
    <p:extLst>
      <p:ext uri="{BB962C8B-B14F-4D97-AF65-F5344CB8AC3E}">
        <p14:creationId xmlns:p14="http://schemas.microsoft.com/office/powerpoint/2010/main" val="114947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 calcmode="lin" valueType="num">
                                      <p:cBhvr additive="base">
                                        <p:cTn id="7" dur="500" fill="hold"/>
                                        <p:tgtEl>
                                          <p:spTgt spid="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
                                            <p:txEl>
                                              <p:pRg st="3" end="3"/>
                                            </p:txEl>
                                          </p:spTgt>
                                        </p:tgtEl>
                                        <p:attrNameLst>
                                          <p:attrName>style.visibility</p:attrName>
                                        </p:attrNameLst>
                                      </p:cBhvr>
                                      <p:to>
                                        <p:strVal val="visible"/>
                                      </p:to>
                                    </p:set>
                                    <p:anim calcmode="lin" valueType="num">
                                      <p:cBhvr additive="base">
                                        <p:cTn id="11" dur="500" fill="hold"/>
                                        <p:tgtEl>
                                          <p:spTgt spid="39">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 calcmode="lin" valueType="num">
                                      <p:cBhvr additive="base">
                                        <p:cTn id="17" dur="500" fill="hold"/>
                                        <p:tgtEl>
                                          <p:spTgt spid="109"/>
                                        </p:tgtEl>
                                        <p:attrNameLst>
                                          <p:attrName>ppt_x</p:attrName>
                                        </p:attrNameLst>
                                      </p:cBhvr>
                                      <p:tavLst>
                                        <p:tav tm="0">
                                          <p:val>
                                            <p:strVal val="0-#ppt_w/2"/>
                                          </p:val>
                                        </p:tav>
                                        <p:tav tm="100000">
                                          <p:val>
                                            <p:strVal val="#ppt_x"/>
                                          </p:val>
                                        </p:tav>
                                      </p:tavLst>
                                    </p:anim>
                                    <p:anim calcmode="lin" valueType="num">
                                      <p:cBhvr additive="base">
                                        <p:cTn id="18" dur="500" fill="hold"/>
                                        <p:tgtEl>
                                          <p:spTgt spid="10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9">
                                            <p:txEl>
                                              <p:pRg st="0" end="0"/>
                                            </p:txEl>
                                          </p:spTgt>
                                        </p:tgtEl>
                                        <p:attrNameLst>
                                          <p:attrName>style.visibility</p:attrName>
                                        </p:attrNameLst>
                                      </p:cBhvr>
                                      <p:to>
                                        <p:strVal val="visible"/>
                                      </p:to>
                                    </p:set>
                                    <p:anim calcmode="lin" valueType="num">
                                      <p:cBhvr additive="base">
                                        <p:cTn id="21" dur="500" fill="hold"/>
                                        <p:tgtEl>
                                          <p:spTgt spid="109">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 calcmode="lin" valueType="num">
                                      <p:cBhvr additive="base">
                                        <p:cTn id="27" dur="500" fill="hold"/>
                                        <p:tgtEl>
                                          <p:spTgt spid="3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9">
                                            <p:txEl>
                                              <p:pRg st="5" end="5"/>
                                            </p:txEl>
                                          </p:spTgt>
                                        </p:tgtEl>
                                        <p:attrNameLst>
                                          <p:attrName>style.visibility</p:attrName>
                                        </p:attrNameLst>
                                      </p:cBhvr>
                                      <p:to>
                                        <p:strVal val="visible"/>
                                      </p:to>
                                    </p:set>
                                    <p:anim calcmode="lin" valueType="num">
                                      <p:cBhvr additive="base">
                                        <p:cTn id="33" dur="500" fill="hold"/>
                                        <p:tgtEl>
                                          <p:spTgt spid="3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9">
                                            <p:txEl>
                                              <p:pRg st="6" end="6"/>
                                            </p:txEl>
                                          </p:spTgt>
                                        </p:tgtEl>
                                        <p:attrNameLst>
                                          <p:attrName>style.visibility</p:attrName>
                                        </p:attrNameLst>
                                      </p:cBhvr>
                                      <p:to>
                                        <p:strVal val="visible"/>
                                      </p:to>
                                    </p:set>
                                    <p:anim calcmode="lin" valueType="num">
                                      <p:cBhvr additive="base">
                                        <p:cTn id="39" dur="500" fill="hold"/>
                                        <p:tgtEl>
                                          <p:spTgt spid="39">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5"/>
                                        </p:tgtEl>
                                        <p:attrNameLst>
                                          <p:attrName>style.visibility</p:attrName>
                                        </p:attrNameLst>
                                      </p:cBhvr>
                                      <p:to>
                                        <p:strVal val="visible"/>
                                      </p:to>
                                    </p:set>
                                    <p:anim calcmode="lin" valueType="num">
                                      <p:cBhvr additive="base">
                                        <p:cTn id="45" dur="500" fill="hold"/>
                                        <p:tgtEl>
                                          <p:spTgt spid="105"/>
                                        </p:tgtEl>
                                        <p:attrNameLst>
                                          <p:attrName>ppt_x</p:attrName>
                                        </p:attrNameLst>
                                      </p:cBhvr>
                                      <p:tavLst>
                                        <p:tav tm="0">
                                          <p:val>
                                            <p:strVal val="0-#ppt_w/2"/>
                                          </p:val>
                                        </p:tav>
                                        <p:tav tm="100000">
                                          <p:val>
                                            <p:strVal val="#ppt_x"/>
                                          </p:val>
                                        </p:tav>
                                      </p:tavLst>
                                    </p:anim>
                                    <p:anim calcmode="lin" valueType="num">
                                      <p:cBhvr additive="base">
                                        <p:cTn id="46" dur="500" fill="hold"/>
                                        <p:tgtEl>
                                          <p:spTgt spid="105"/>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05">
                                            <p:txEl>
                                              <p:pRg st="0" end="0"/>
                                            </p:txEl>
                                          </p:spTgt>
                                        </p:tgtEl>
                                        <p:attrNameLst>
                                          <p:attrName>style.visibility</p:attrName>
                                        </p:attrNameLst>
                                      </p:cBhvr>
                                      <p:to>
                                        <p:strVal val="visible"/>
                                      </p:to>
                                    </p:set>
                                    <p:anim calcmode="lin" valueType="num">
                                      <p:cBhvr additive="base">
                                        <p:cTn id="49" dur="500" fill="hold"/>
                                        <p:tgtEl>
                                          <p:spTgt spid="10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05">
                                            <p:txEl>
                                              <p:pRg st="1" end="1"/>
                                            </p:txEl>
                                          </p:spTgt>
                                        </p:tgtEl>
                                        <p:attrNameLst>
                                          <p:attrName>style.visibility</p:attrName>
                                        </p:attrNameLst>
                                      </p:cBhvr>
                                      <p:to>
                                        <p:strVal val="visible"/>
                                      </p:to>
                                    </p:set>
                                    <p:anim calcmode="lin" valueType="num">
                                      <p:cBhvr additive="base">
                                        <p:cTn id="55" dur="500" fill="hold"/>
                                        <p:tgtEl>
                                          <p:spTgt spid="105">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0-#ppt_w/2"/>
                                          </p:val>
                                        </p:tav>
                                        <p:tav tm="100000">
                                          <p:val>
                                            <p:strVal val="#ppt_x"/>
                                          </p:val>
                                        </p:tav>
                                      </p:tavLst>
                                    </p:anim>
                                    <p:anim calcmode="lin" valueType="num">
                                      <p:cBhvr additive="base">
                                        <p:cTn id="62"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1"/>
                                        </p:tgtEl>
                                        <p:attrNameLst>
                                          <p:attrName>style.visibility</p:attrName>
                                        </p:attrNameLst>
                                      </p:cBhvr>
                                      <p:to>
                                        <p:strVal val="visible"/>
                                      </p:to>
                                    </p:set>
                                    <p:anim calcmode="lin" valueType="num">
                                      <p:cBhvr additive="base">
                                        <p:cTn id="67" dur="500" fill="hold"/>
                                        <p:tgtEl>
                                          <p:spTgt spid="111"/>
                                        </p:tgtEl>
                                        <p:attrNameLst>
                                          <p:attrName>ppt_x</p:attrName>
                                        </p:attrNameLst>
                                      </p:cBhvr>
                                      <p:tavLst>
                                        <p:tav tm="0">
                                          <p:val>
                                            <p:strVal val="0-#ppt_w/2"/>
                                          </p:val>
                                        </p:tav>
                                        <p:tav tm="100000">
                                          <p:val>
                                            <p:strVal val="#ppt_x"/>
                                          </p:val>
                                        </p:tav>
                                      </p:tavLst>
                                    </p:anim>
                                    <p:anim calcmode="lin" valueType="num">
                                      <p:cBhvr additive="base">
                                        <p:cTn id="68"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9" grpId="0" animBg="1"/>
      <p:bldP spid="110" grpId="0"/>
      <p:bldP spid="1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 descr="1 Let's Toss a Coin | Pack YouR Code">
            <a:extLst>
              <a:ext uri="{FF2B5EF4-FFF2-40B4-BE49-F238E27FC236}">
                <a16:creationId xmlns:a16="http://schemas.microsoft.com/office/drawing/2014/main" id="{71149416-5610-4DFC-BA92-64356861D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 y="2702052"/>
            <a:ext cx="866775" cy="1319213"/>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grpSp>
        <p:nvGrpSpPr>
          <p:cNvPr id="64" name="Group 14">
            <a:extLst>
              <a:ext uri="{FF2B5EF4-FFF2-40B4-BE49-F238E27FC236}">
                <a16:creationId xmlns:a16="http://schemas.microsoft.com/office/drawing/2014/main" id="{20097BDE-225D-45D4-B071-AECC67E2D7B7}"/>
              </a:ext>
            </a:extLst>
          </p:cNvPr>
          <p:cNvGrpSpPr>
            <a:grpSpLocks/>
          </p:cNvGrpSpPr>
          <p:nvPr/>
        </p:nvGrpSpPr>
        <p:grpSpPr bwMode="auto">
          <a:xfrm>
            <a:off x="78057" y="2001451"/>
            <a:ext cx="650875" cy="998034"/>
            <a:chOff x="3309" y="2976"/>
            <a:chExt cx="484" cy="1010"/>
          </a:xfrm>
        </p:grpSpPr>
        <p:sp>
          <p:nvSpPr>
            <p:cNvPr id="65" name="Freeform 15">
              <a:extLst>
                <a:ext uri="{FF2B5EF4-FFF2-40B4-BE49-F238E27FC236}">
                  <a16:creationId xmlns:a16="http://schemas.microsoft.com/office/drawing/2014/main" id="{50DCA317-A6E4-461D-8319-8331A7E5E839}"/>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68" name="Group 16">
              <a:extLst>
                <a:ext uri="{FF2B5EF4-FFF2-40B4-BE49-F238E27FC236}">
                  <a16:creationId xmlns:a16="http://schemas.microsoft.com/office/drawing/2014/main" id="{1122D29E-DCFC-4075-A3AB-45555CCFB806}"/>
                </a:ext>
              </a:extLst>
            </p:cNvPr>
            <p:cNvGrpSpPr>
              <a:grpSpLocks/>
            </p:cNvGrpSpPr>
            <p:nvPr/>
          </p:nvGrpSpPr>
          <p:grpSpPr bwMode="auto">
            <a:xfrm>
              <a:off x="3309" y="2976"/>
              <a:ext cx="339" cy="1010"/>
              <a:chOff x="240" y="2880"/>
              <a:chExt cx="339" cy="1010"/>
            </a:xfrm>
          </p:grpSpPr>
          <p:sp>
            <p:nvSpPr>
              <p:cNvPr id="69" name="Freeform 17">
                <a:extLst>
                  <a:ext uri="{FF2B5EF4-FFF2-40B4-BE49-F238E27FC236}">
                    <a16:creationId xmlns:a16="http://schemas.microsoft.com/office/drawing/2014/main" id="{B1A9617F-880A-4370-8ECB-C9AD83310A3C}"/>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0" name="Freeform 18">
                <a:extLst>
                  <a:ext uri="{FF2B5EF4-FFF2-40B4-BE49-F238E27FC236}">
                    <a16:creationId xmlns:a16="http://schemas.microsoft.com/office/drawing/2014/main" id="{296D7C08-7DBE-42CF-AD5D-E335BF581D2A}"/>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1" name="Freeform 19">
                <a:extLst>
                  <a:ext uri="{FF2B5EF4-FFF2-40B4-BE49-F238E27FC236}">
                    <a16:creationId xmlns:a16="http://schemas.microsoft.com/office/drawing/2014/main" id="{CDBBFF07-ABCF-4B6D-BC5E-03D651467113}"/>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2" name="Freeform 20">
                <a:extLst>
                  <a:ext uri="{FF2B5EF4-FFF2-40B4-BE49-F238E27FC236}">
                    <a16:creationId xmlns:a16="http://schemas.microsoft.com/office/drawing/2014/main" id="{FFA6BA3D-8129-4E47-A19C-C293E0DD4242}"/>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3" name="Freeform 21">
                <a:extLst>
                  <a:ext uri="{FF2B5EF4-FFF2-40B4-BE49-F238E27FC236}">
                    <a16:creationId xmlns:a16="http://schemas.microsoft.com/office/drawing/2014/main" id="{43A5079C-4987-40BA-A887-A636DC887988}"/>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4" name="Freeform 22">
                <a:extLst>
                  <a:ext uri="{FF2B5EF4-FFF2-40B4-BE49-F238E27FC236}">
                    <a16:creationId xmlns:a16="http://schemas.microsoft.com/office/drawing/2014/main" id="{FBAE6687-20F7-4EB8-9A3F-9AD9F0F1C0C9}"/>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5" name="Freeform 23">
                <a:extLst>
                  <a:ext uri="{FF2B5EF4-FFF2-40B4-BE49-F238E27FC236}">
                    <a16:creationId xmlns:a16="http://schemas.microsoft.com/office/drawing/2014/main" id="{5815FB13-C48B-441E-9683-03AF76A7F2D7}"/>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6" name="Oval 24">
                <a:extLst>
                  <a:ext uri="{FF2B5EF4-FFF2-40B4-BE49-F238E27FC236}">
                    <a16:creationId xmlns:a16="http://schemas.microsoft.com/office/drawing/2014/main" id="{10E14D11-1740-427B-B0CD-9C5ED3F333B3}"/>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7" name="Oval 25">
                <a:extLst>
                  <a:ext uri="{FF2B5EF4-FFF2-40B4-BE49-F238E27FC236}">
                    <a16:creationId xmlns:a16="http://schemas.microsoft.com/office/drawing/2014/main" id="{2D38DEBE-683D-4B40-A33A-CF77A2F5142E}"/>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8" name="Oval 26">
                <a:extLst>
                  <a:ext uri="{FF2B5EF4-FFF2-40B4-BE49-F238E27FC236}">
                    <a16:creationId xmlns:a16="http://schemas.microsoft.com/office/drawing/2014/main" id="{76FF25E8-D641-4C38-B5B8-0BBF55E24872}"/>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9" name="Oval 27">
                <a:extLst>
                  <a:ext uri="{FF2B5EF4-FFF2-40B4-BE49-F238E27FC236}">
                    <a16:creationId xmlns:a16="http://schemas.microsoft.com/office/drawing/2014/main" id="{2020B2D8-2602-4A63-967A-95F81BD955DF}"/>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0" name="Oval 28">
                <a:extLst>
                  <a:ext uri="{FF2B5EF4-FFF2-40B4-BE49-F238E27FC236}">
                    <a16:creationId xmlns:a16="http://schemas.microsoft.com/office/drawing/2014/main" id="{9ECD0A61-8906-43EB-8B72-2A727AFBBB5E}"/>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1" name="Oval 29">
                <a:extLst>
                  <a:ext uri="{FF2B5EF4-FFF2-40B4-BE49-F238E27FC236}">
                    <a16:creationId xmlns:a16="http://schemas.microsoft.com/office/drawing/2014/main" id="{1B3B79F5-E728-47AA-A5A3-8DC7B406968B}"/>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a:extLst>
              <a:ext uri="{FF2B5EF4-FFF2-40B4-BE49-F238E27FC236}">
                <a16:creationId xmlns:a16="http://schemas.microsoft.com/office/drawing/2014/main" id="{6D6CF171-31D8-42C9-9577-6BB6C232F867}"/>
              </a:ext>
            </a:extLst>
          </p:cNvPr>
          <p:cNvGrpSpPr/>
          <p:nvPr/>
        </p:nvGrpSpPr>
        <p:grpSpPr>
          <a:xfrm>
            <a:off x="4343400" y="5486400"/>
            <a:ext cx="3410537" cy="1295400"/>
            <a:chOff x="5029200" y="2819400"/>
            <a:chExt cx="3410537" cy="1295400"/>
          </a:xfrm>
        </p:grpSpPr>
        <p:sp>
          <p:nvSpPr>
            <p:cNvPr id="130" name="Rectangle 129">
              <a:extLst>
                <a:ext uri="{FF2B5EF4-FFF2-40B4-BE49-F238E27FC236}">
                  <a16:creationId xmlns:a16="http://schemas.microsoft.com/office/drawing/2014/main" id="{F966F408-C035-4B6E-A196-CDD2632CDA3E}"/>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131" name="Picture 6" descr="Image result for convolutional neural network">
              <a:extLst>
                <a:ext uri="{FF2B5EF4-FFF2-40B4-BE49-F238E27FC236}">
                  <a16:creationId xmlns:a16="http://schemas.microsoft.com/office/drawing/2014/main" id="{FF64F2BB-4E17-4A6A-91D4-2671068B2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oup 131">
            <a:extLst>
              <a:ext uri="{FF2B5EF4-FFF2-40B4-BE49-F238E27FC236}">
                <a16:creationId xmlns:a16="http://schemas.microsoft.com/office/drawing/2014/main" id="{A5AC850F-8F55-45A3-9785-6EC78CF2EFC3}"/>
              </a:ext>
            </a:extLst>
          </p:cNvPr>
          <p:cNvGrpSpPr/>
          <p:nvPr/>
        </p:nvGrpSpPr>
        <p:grpSpPr>
          <a:xfrm>
            <a:off x="4596507" y="5677343"/>
            <a:ext cx="2789426" cy="1068329"/>
            <a:chOff x="5282307" y="3010343"/>
            <a:chExt cx="2789426" cy="1068329"/>
          </a:xfrm>
        </p:grpSpPr>
        <p:cxnSp>
          <p:nvCxnSpPr>
            <p:cNvPr id="133" name="Straight Connector 132">
              <a:extLst>
                <a:ext uri="{FF2B5EF4-FFF2-40B4-BE49-F238E27FC236}">
                  <a16:creationId xmlns:a16="http://schemas.microsoft.com/office/drawing/2014/main" id="{12FF9AD4-B0DD-4F34-9C16-A6AF2BC250DD}"/>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3941C27-82C3-4946-82DA-1726A2C6B636}"/>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C1416AD-1029-4FA3-BDB6-E87E34208410}"/>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2E16031-81D9-4DBC-9CFB-A93062911CCA}"/>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FC6F782-3019-46AF-8395-FDEA30308BE1}"/>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B5D7E7E-E81B-4ADB-AA4C-0291B7A42125}"/>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A7073644-3C44-4EFC-9812-9E9076E1A35A}"/>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BF7A6F3-4F84-44E1-A5C2-DC2392C2B78B}"/>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3B59A47-10D9-45EB-B260-ABB2A746BD8C}"/>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D64B089E-6B57-43F3-8B73-1738EE656F50}"/>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8050625-91C7-4307-A96C-57310C3BF9AC}"/>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0F4A5E1-E3A5-49B5-B4E4-D1CBBC19FBF1}"/>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32729EAC-9834-4D66-850B-CE462F377646}"/>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F167A2DB-1CB1-4A6A-90C7-34328212B331}"/>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45888D5-D68A-4B5E-B4FF-815D318C944E}"/>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B416CD4E-529F-4E1A-89A2-1D8EB484A777}"/>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8554CF8-8F52-4311-A828-AC5EFD3E18E1}"/>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BEFFF5EF-3065-4EEB-AED7-2A84CF9C1634}"/>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4A405EF4-94EA-482B-87F5-E7384579BDCA}"/>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A9A9DD7-F41F-4B9B-AC44-05FA464296F0}"/>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1D8A0B0-EA07-4085-82D1-3D6E13F658E5}"/>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7993999-7168-4642-A113-536D1EAD2E98}"/>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C8840B38-A49F-4D95-9B60-32D379760FC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DE15607-F4E3-4126-9A1A-E69ED09476E6}"/>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8D4E88EC-E5B8-43A2-9598-91A8F960D55B}"/>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FEF96DC6-CD6C-4A07-ADBD-8DD9A95D9578}"/>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582DA39-93BD-46AE-A7D1-FA48061CB508}"/>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A03FE1EE-E108-40AF-8E20-267CD2118F14}"/>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225AB7C0-D6A4-4C04-8D54-6E9CB1BAB4DA}"/>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8712A43-6D75-42D6-A88F-208987E780D5}"/>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DC8CD7F8-B348-42D9-8A17-F2201460C83F}"/>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18FBB96-88C8-4BFE-AD99-2922C5DE27D2}"/>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35A992CF-97F4-4387-878F-A3D261C38884}"/>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EEFE49C-905E-4DC0-AFD2-EE68D7709763}"/>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E7E6867-27A1-406E-A77F-51E1339986B4}"/>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1B8082-53DD-417F-B9B6-0348E879A526}"/>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2ED9A29F-B1E9-45AA-8ECF-6C56C0E7D91E}"/>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5AE41D5-E9B3-4072-86B7-236C3AC7B01B}"/>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A575ED16-94D7-4D12-B071-76EC1662549D}"/>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F5A789A-AE1D-463A-A7DE-A4F9915ABC53}"/>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BB7632A-32DA-4CB5-9BE4-51A9E9638EF7}"/>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0AFD5D9-F0F8-4F89-942A-A581E4434BAE}"/>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8DECDE83-31B1-40F3-89DD-33AF696C0D87}"/>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A095CD00-7FE7-470E-9C6D-D851A66B8D99}"/>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BA7AE5C3-DD07-4E04-8ED3-E913906CCEA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78" name="Rectangle 177">
              <a:extLst>
                <a:ext uri="{FF2B5EF4-FFF2-40B4-BE49-F238E27FC236}">
                  <a16:creationId xmlns:a16="http://schemas.microsoft.com/office/drawing/2014/main" id="{83AAE723-8309-4393-9536-E40E73E9B7D6}"/>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53596429-FB9D-4415-AEF1-26D7C91CEDEE}"/>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80" name="Straight Connector 179">
              <a:extLst>
                <a:ext uri="{FF2B5EF4-FFF2-40B4-BE49-F238E27FC236}">
                  <a16:creationId xmlns:a16="http://schemas.microsoft.com/office/drawing/2014/main" id="{3D8D6FE8-F02F-4049-B8C6-F8A52AD1FDFB}"/>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0E27E9B2-95E9-4FC3-B33E-859FB3D87E03}"/>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9A3B447-06F5-4559-ACEE-EFDDB4B06650}"/>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7F4B5D8-B9FD-4DF1-BC3D-99D88C0590E1}"/>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FF51E72-33C1-4847-8657-53092CE6B775}"/>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646777D-8E19-4004-931F-F18E0BA580A7}"/>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BA2FFEE-05B4-4906-BEC8-1903E6B0BF31}"/>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D7BE1655-2B65-4384-ADCF-E465779D806C}"/>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B619B20-EA85-45A2-998A-74169E34BC90}"/>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E7D190B9-5B9B-4F6C-8589-AB6A04047564}"/>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0496B0D7-3F8D-4588-8F47-E98DB3A99071}"/>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FD08E02F-0179-4A69-A7E1-A34CD4445EED}"/>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9EB58C9-E6F3-4A8B-9CD3-4EFB526AAC2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EAB5686A-F7AF-4C9A-8AB2-5B41081EE9D7}"/>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C7CA36E-EAB8-491F-8E7E-236C8173BFFB}"/>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F4A8868-3B84-4CDF-A7DA-1023E09DF7D2}"/>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B4586202-AB52-4809-957D-07D1689AE7C4}"/>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A903F960-1755-4CA9-9028-EC0850B2323E}"/>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B78313F7-248C-41F5-9C70-AE41CA877621}"/>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5B8697FD-1BC0-4992-B2A1-EE9DEEEB10F7}"/>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pic>
        <p:nvPicPr>
          <p:cNvPr id="106" name="Picture 4" descr="Image result for star trek">
            <a:extLst>
              <a:ext uri="{FF2B5EF4-FFF2-40B4-BE49-F238E27FC236}">
                <a16:creationId xmlns:a16="http://schemas.microsoft.com/office/drawing/2014/main" id="{71C64A94-C7B9-4A9D-BDC2-AE44C07797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8653" y="1709439"/>
            <a:ext cx="1611708" cy="1068395"/>
          </a:xfrm>
          <a:prstGeom prst="rect">
            <a:avLst/>
          </a:prstGeom>
          <a:noFill/>
          <a:extLst>
            <a:ext uri="{909E8E84-426E-40DD-AFC4-6F175D3DCCD1}">
              <a14:hiddenFill xmlns:a14="http://schemas.microsoft.com/office/drawing/2010/main">
                <a:solidFill>
                  <a:srgbClr val="FFFFFF"/>
                </a:solidFill>
              </a14:hiddenFill>
            </a:ext>
          </a:extLst>
        </p:spPr>
      </p:pic>
      <p:sp>
        <p:nvSpPr>
          <p:cNvPr id="108" name="AutoShape 55">
            <a:extLst>
              <a:ext uri="{FF2B5EF4-FFF2-40B4-BE49-F238E27FC236}">
                <a16:creationId xmlns:a16="http://schemas.microsoft.com/office/drawing/2014/main" id="{B5860E0A-6CC6-4C7E-91B1-93E44F99F7B7}"/>
              </a:ext>
            </a:extLst>
          </p:cNvPr>
          <p:cNvSpPr>
            <a:spLocks noChangeArrowheads="1"/>
          </p:cNvSpPr>
          <p:nvPr/>
        </p:nvSpPr>
        <p:spPr bwMode="auto">
          <a:xfrm>
            <a:off x="747336" y="1612197"/>
            <a:ext cx="7777980" cy="2246293"/>
          </a:xfrm>
          <a:prstGeom prst="wedgeRoundRectCallout">
            <a:avLst>
              <a:gd name="adj1" fmla="val 53051"/>
              <a:gd name="adj2" fmla="val -35594"/>
              <a:gd name="adj3" fmla="val 16667"/>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Surely as the adversary, I can mess this up for you!</a:t>
            </a:r>
          </a:p>
          <a:p>
            <a:pPr marL="0" marR="0" lvl="0" indent="0" defTabSz="685800" eaLnBrk="1" fontAlgn="auto" latinLnBrk="0" hangingPunct="1">
              <a:lnSpc>
                <a:spcPct val="100000"/>
              </a:lnSpc>
              <a:spcBef>
                <a:spcPct val="0"/>
              </a:spcBef>
              <a:spcAft>
                <a:spcPts val="0"/>
              </a:spcAft>
              <a:buClrTx/>
              <a:buSzTx/>
              <a:buFontTx/>
              <a:buNone/>
              <a:tabLst/>
              <a:defRPr/>
            </a:pPr>
            <a:r>
              <a:rPr lang="en-US" sz="2400" dirty="0"/>
              <a:t>Here </a:t>
            </a:r>
            <a:r>
              <a:rPr lang="en-US" sz="2400" i="1" dirty="0">
                <a:solidFill>
                  <a:srgbClr val="FF00FF"/>
                </a:solidFill>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sz="2400" dirty="0"/>
              <a:t> is some crazy image that we have never seen before.</a:t>
            </a:r>
          </a:p>
          <a:p>
            <a:pPr marL="0" marR="0" lvl="0" indent="0" defTabSz="685800" eaLnBrk="1" fontAlgn="auto" latinLnBrk="0" hangingPunct="1">
              <a:lnSpc>
                <a:spcPct val="100000"/>
              </a:lnSpc>
              <a:spcBef>
                <a:spcPct val="0"/>
              </a:spcBef>
              <a:spcAft>
                <a:spcPts val="0"/>
              </a:spcAft>
              <a:buClrTx/>
              <a:buSzTx/>
              <a:buFontTx/>
              <a:buNone/>
              <a:tabLst/>
              <a:defRPr/>
            </a:pPr>
            <a:endParaRPr lang="en-US" sz="2400" dirty="0"/>
          </a:p>
          <a:p>
            <a:pPr marL="0" marR="0" lvl="0" indent="0" defTabSz="685800" eaLnBrk="1" fontAlgn="auto" latinLnBrk="0" hangingPunct="1">
              <a:lnSpc>
                <a:spcPct val="100000"/>
              </a:lnSpc>
              <a:spcBef>
                <a:spcPct val="0"/>
              </a:spcBef>
              <a:spcAft>
                <a:spcPts val="0"/>
              </a:spcAft>
              <a:buClrTx/>
              <a:buSzTx/>
              <a:buFontTx/>
              <a:buNone/>
              <a:tabLst/>
              <a:defRPr/>
            </a:pPr>
            <a:r>
              <a:rPr lang="en-US" sz="1800" dirty="0"/>
              <a:t> </a:t>
            </a:r>
          </a:p>
          <a:p>
            <a:pPr marL="0" marR="0" lvl="0" indent="0" defTabSz="685800" eaLnBrk="1" fontAlgn="auto" latinLnBrk="0" hangingPunct="1">
              <a:lnSpc>
                <a:spcPct val="100000"/>
              </a:lnSpc>
              <a:spcBef>
                <a:spcPct val="0"/>
              </a:spcBef>
              <a:spcAft>
                <a:spcPts val="0"/>
              </a:spcAft>
              <a:buClrTx/>
              <a:buSzTx/>
              <a:buFontTx/>
              <a:buNone/>
              <a:tabLst/>
              <a:defRPr/>
            </a:pPr>
            <a:r>
              <a:rPr lang="en-US" sz="1800" dirty="0"/>
              <a:t> </a:t>
            </a:r>
          </a:p>
          <a:p>
            <a:pPr marL="0" marR="0" lvl="0" indent="0" defTabSz="685800" eaLnBrk="1" fontAlgn="auto" latinLnBrk="0" hangingPunct="1">
              <a:lnSpc>
                <a:spcPct val="100000"/>
              </a:lnSpc>
              <a:spcBef>
                <a:spcPct val="0"/>
              </a:spcBef>
              <a:spcAft>
                <a:spcPts val="0"/>
              </a:spcAft>
              <a:buClrTx/>
              <a:buSzTx/>
              <a:buFontTx/>
              <a:buNone/>
              <a:tabLst/>
              <a:defRPr/>
            </a:pPr>
            <a:r>
              <a:rPr lang="en-US" sz="2400" dirty="0"/>
              <a:t>How will some machine recognize this as </a:t>
            </a:r>
            <a:r>
              <a:rPr lang="en-US" sz="2400" i="1" dirty="0">
                <a:solidFill>
                  <a:srgbClr val="FF00FF"/>
                </a:solidFill>
              </a:rPr>
              <a:t>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  </a:t>
            </a:r>
            <a:r>
              <a:rPr lang="en-US" sz="2400" dirty="0"/>
              <a:t>= “bicycle”? </a:t>
            </a:r>
          </a:p>
        </p:txBody>
      </p:sp>
      <p:grpSp>
        <p:nvGrpSpPr>
          <p:cNvPr id="2" name="Group 1">
            <a:extLst>
              <a:ext uri="{FF2B5EF4-FFF2-40B4-BE49-F238E27FC236}">
                <a16:creationId xmlns:a16="http://schemas.microsoft.com/office/drawing/2014/main" id="{6CC9E089-E998-4DC9-B050-D1F3C812EA6D}"/>
              </a:ext>
            </a:extLst>
          </p:cNvPr>
          <p:cNvGrpSpPr/>
          <p:nvPr/>
        </p:nvGrpSpPr>
        <p:grpSpPr>
          <a:xfrm>
            <a:off x="1264995" y="2594485"/>
            <a:ext cx="1866184" cy="810000"/>
            <a:chOff x="1264995" y="2594485"/>
            <a:chExt cx="1866184" cy="810000"/>
          </a:xfrm>
        </p:grpSpPr>
        <p:pic>
          <p:nvPicPr>
            <p:cNvPr id="110" name="Picture 6" descr="https://encrypted-tbn2.gstatic.com/images?q=tbn:ANd9GcQxi0BXRGGWwpZlLt6x5i_eKwXhaJLwx7Ku7fvdkqS2tzyVEg1gRg">
              <a:extLst>
                <a:ext uri="{FF2B5EF4-FFF2-40B4-BE49-F238E27FC236}">
                  <a16:creationId xmlns:a16="http://schemas.microsoft.com/office/drawing/2014/main" id="{C0B2ED68-179E-48A2-85E6-3109E7F9AB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3966" y="2594485"/>
              <a:ext cx="1217213" cy="810000"/>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8BC1C178-B899-4029-BCC3-51F6C35D9CB2}"/>
                </a:ext>
              </a:extLst>
            </p:cNvPr>
            <p:cNvSpPr txBox="1"/>
            <p:nvPr/>
          </p:nvSpPr>
          <p:spPr bwMode="auto">
            <a:xfrm>
              <a:off x="1264995" y="2738735"/>
              <a:ext cx="102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CA" altLang="en-US" sz="2400" i="1" dirty="0">
                  <a:solidFill>
                    <a:srgbClr val="FF00FF"/>
                  </a:solidFill>
                  <a:latin typeface="Times New Roman"/>
                  <a:cs typeface="Times New Roman" panose="02020603050405020304" pitchFamily="18" charset="0"/>
                  <a:sym typeface="Symbol" panose="05050102010706020507" pitchFamily="18" charset="2"/>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a:t>
              </a:r>
              <a:endParaRPr lang="en-GB" sz="2400" dirty="0"/>
            </a:p>
          </p:txBody>
        </p:sp>
      </p:grpSp>
    </p:spTree>
    <p:extLst>
      <p:ext uri="{BB962C8B-B14F-4D97-AF65-F5344CB8AC3E}">
        <p14:creationId xmlns:p14="http://schemas.microsoft.com/office/powerpoint/2010/main" val="34136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1+#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8">
                                            <p:txEl>
                                              <p:pRg st="0" end="0"/>
                                            </p:txEl>
                                          </p:spTgt>
                                        </p:tgtEl>
                                        <p:attrNameLst>
                                          <p:attrName>style.visibility</p:attrName>
                                        </p:attrNameLst>
                                      </p:cBhvr>
                                      <p:to>
                                        <p:strVal val="visible"/>
                                      </p:to>
                                    </p:set>
                                    <p:anim calcmode="lin" valueType="num">
                                      <p:cBhvr additive="base">
                                        <p:cTn id="11" dur="500" fill="hold"/>
                                        <p:tgtEl>
                                          <p:spTgt spid="10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8">
                                            <p:txEl>
                                              <p:pRg st="1" end="1"/>
                                            </p:txEl>
                                          </p:spTgt>
                                        </p:tgtEl>
                                        <p:attrNameLst>
                                          <p:attrName>style.visibility</p:attrName>
                                        </p:attrNameLst>
                                      </p:cBhvr>
                                      <p:to>
                                        <p:strVal val="visible"/>
                                      </p:to>
                                    </p:set>
                                    <p:anim calcmode="lin" valueType="num">
                                      <p:cBhvr additive="base">
                                        <p:cTn id="21" dur="500" fill="hold"/>
                                        <p:tgtEl>
                                          <p:spTgt spid="108">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8">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08">
                                            <p:txEl>
                                              <p:pRg st="3" end="3"/>
                                            </p:txEl>
                                          </p:spTgt>
                                        </p:tgtEl>
                                        <p:attrNameLst>
                                          <p:attrName>style.visibility</p:attrName>
                                        </p:attrNameLst>
                                      </p:cBhvr>
                                      <p:to>
                                        <p:strVal val="visible"/>
                                      </p:to>
                                    </p:set>
                                    <p:anim calcmode="lin" valueType="num">
                                      <p:cBhvr additive="base">
                                        <p:cTn id="25" dur="500" fill="hold"/>
                                        <p:tgtEl>
                                          <p:spTgt spid="10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8">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8">
                                            <p:txEl>
                                              <p:pRg st="4" end="4"/>
                                            </p:txEl>
                                          </p:spTgt>
                                        </p:tgtEl>
                                        <p:attrNameLst>
                                          <p:attrName>style.visibility</p:attrName>
                                        </p:attrNameLst>
                                      </p:cBhvr>
                                      <p:to>
                                        <p:strVal val="visible"/>
                                      </p:to>
                                    </p:set>
                                    <p:anim calcmode="lin" valueType="num">
                                      <p:cBhvr additive="base">
                                        <p:cTn id="29" dur="500" fill="hold"/>
                                        <p:tgtEl>
                                          <p:spTgt spid="108">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08">
                                            <p:txEl>
                                              <p:pRg st="5" end="5"/>
                                            </p:txEl>
                                          </p:spTgt>
                                        </p:tgtEl>
                                        <p:attrNameLst>
                                          <p:attrName>style.visibility</p:attrName>
                                        </p:attrNameLst>
                                      </p:cBhvr>
                                      <p:to>
                                        <p:strVal val="visible"/>
                                      </p:to>
                                    </p:set>
                                    <p:anim calcmode="lin" valueType="num">
                                      <p:cBhvr additive="base">
                                        <p:cTn id="35" dur="500" fill="hold"/>
                                        <p:tgtEl>
                                          <p:spTgt spid="108">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 descr="1 Let's Toss a Coin | Pack YouR Code">
            <a:extLst>
              <a:ext uri="{FF2B5EF4-FFF2-40B4-BE49-F238E27FC236}">
                <a16:creationId xmlns:a16="http://schemas.microsoft.com/office/drawing/2014/main" id="{71149416-5610-4DFC-BA92-64356861D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 y="2702052"/>
            <a:ext cx="866775" cy="1319213"/>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grpSp>
        <p:nvGrpSpPr>
          <p:cNvPr id="64" name="Group 14">
            <a:extLst>
              <a:ext uri="{FF2B5EF4-FFF2-40B4-BE49-F238E27FC236}">
                <a16:creationId xmlns:a16="http://schemas.microsoft.com/office/drawing/2014/main" id="{20097BDE-225D-45D4-B071-AECC67E2D7B7}"/>
              </a:ext>
            </a:extLst>
          </p:cNvPr>
          <p:cNvGrpSpPr>
            <a:grpSpLocks/>
          </p:cNvGrpSpPr>
          <p:nvPr/>
        </p:nvGrpSpPr>
        <p:grpSpPr bwMode="auto">
          <a:xfrm>
            <a:off x="78057" y="2001451"/>
            <a:ext cx="650875" cy="998034"/>
            <a:chOff x="3309" y="2976"/>
            <a:chExt cx="484" cy="1010"/>
          </a:xfrm>
        </p:grpSpPr>
        <p:sp>
          <p:nvSpPr>
            <p:cNvPr id="65" name="Freeform 15">
              <a:extLst>
                <a:ext uri="{FF2B5EF4-FFF2-40B4-BE49-F238E27FC236}">
                  <a16:creationId xmlns:a16="http://schemas.microsoft.com/office/drawing/2014/main" id="{50DCA317-A6E4-461D-8319-8331A7E5E839}"/>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68" name="Group 16">
              <a:extLst>
                <a:ext uri="{FF2B5EF4-FFF2-40B4-BE49-F238E27FC236}">
                  <a16:creationId xmlns:a16="http://schemas.microsoft.com/office/drawing/2014/main" id="{1122D29E-DCFC-4075-A3AB-45555CCFB806}"/>
                </a:ext>
              </a:extLst>
            </p:cNvPr>
            <p:cNvGrpSpPr>
              <a:grpSpLocks/>
            </p:cNvGrpSpPr>
            <p:nvPr/>
          </p:nvGrpSpPr>
          <p:grpSpPr bwMode="auto">
            <a:xfrm>
              <a:off x="3309" y="2976"/>
              <a:ext cx="339" cy="1010"/>
              <a:chOff x="240" y="2880"/>
              <a:chExt cx="339" cy="1010"/>
            </a:xfrm>
          </p:grpSpPr>
          <p:sp>
            <p:nvSpPr>
              <p:cNvPr id="69" name="Freeform 17">
                <a:extLst>
                  <a:ext uri="{FF2B5EF4-FFF2-40B4-BE49-F238E27FC236}">
                    <a16:creationId xmlns:a16="http://schemas.microsoft.com/office/drawing/2014/main" id="{B1A9617F-880A-4370-8ECB-C9AD83310A3C}"/>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0" name="Freeform 18">
                <a:extLst>
                  <a:ext uri="{FF2B5EF4-FFF2-40B4-BE49-F238E27FC236}">
                    <a16:creationId xmlns:a16="http://schemas.microsoft.com/office/drawing/2014/main" id="{296D7C08-7DBE-42CF-AD5D-E335BF581D2A}"/>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1" name="Freeform 19">
                <a:extLst>
                  <a:ext uri="{FF2B5EF4-FFF2-40B4-BE49-F238E27FC236}">
                    <a16:creationId xmlns:a16="http://schemas.microsoft.com/office/drawing/2014/main" id="{CDBBFF07-ABCF-4B6D-BC5E-03D651467113}"/>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2" name="Freeform 20">
                <a:extLst>
                  <a:ext uri="{FF2B5EF4-FFF2-40B4-BE49-F238E27FC236}">
                    <a16:creationId xmlns:a16="http://schemas.microsoft.com/office/drawing/2014/main" id="{FFA6BA3D-8129-4E47-A19C-C293E0DD4242}"/>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3" name="Freeform 21">
                <a:extLst>
                  <a:ext uri="{FF2B5EF4-FFF2-40B4-BE49-F238E27FC236}">
                    <a16:creationId xmlns:a16="http://schemas.microsoft.com/office/drawing/2014/main" id="{43A5079C-4987-40BA-A887-A636DC887988}"/>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4" name="Freeform 22">
                <a:extLst>
                  <a:ext uri="{FF2B5EF4-FFF2-40B4-BE49-F238E27FC236}">
                    <a16:creationId xmlns:a16="http://schemas.microsoft.com/office/drawing/2014/main" id="{FBAE6687-20F7-4EB8-9A3F-9AD9F0F1C0C9}"/>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5" name="Freeform 23">
                <a:extLst>
                  <a:ext uri="{FF2B5EF4-FFF2-40B4-BE49-F238E27FC236}">
                    <a16:creationId xmlns:a16="http://schemas.microsoft.com/office/drawing/2014/main" id="{5815FB13-C48B-441E-9683-03AF76A7F2D7}"/>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6" name="Oval 24">
                <a:extLst>
                  <a:ext uri="{FF2B5EF4-FFF2-40B4-BE49-F238E27FC236}">
                    <a16:creationId xmlns:a16="http://schemas.microsoft.com/office/drawing/2014/main" id="{10E14D11-1740-427B-B0CD-9C5ED3F333B3}"/>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7" name="Oval 25">
                <a:extLst>
                  <a:ext uri="{FF2B5EF4-FFF2-40B4-BE49-F238E27FC236}">
                    <a16:creationId xmlns:a16="http://schemas.microsoft.com/office/drawing/2014/main" id="{2D38DEBE-683D-4B40-A33A-CF77A2F5142E}"/>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8" name="Oval 26">
                <a:extLst>
                  <a:ext uri="{FF2B5EF4-FFF2-40B4-BE49-F238E27FC236}">
                    <a16:creationId xmlns:a16="http://schemas.microsoft.com/office/drawing/2014/main" id="{76FF25E8-D641-4C38-B5B8-0BBF55E24872}"/>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9" name="Oval 27">
                <a:extLst>
                  <a:ext uri="{FF2B5EF4-FFF2-40B4-BE49-F238E27FC236}">
                    <a16:creationId xmlns:a16="http://schemas.microsoft.com/office/drawing/2014/main" id="{2020B2D8-2602-4A63-967A-95F81BD955DF}"/>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0" name="Oval 28">
                <a:extLst>
                  <a:ext uri="{FF2B5EF4-FFF2-40B4-BE49-F238E27FC236}">
                    <a16:creationId xmlns:a16="http://schemas.microsoft.com/office/drawing/2014/main" id="{9ECD0A61-8906-43EB-8B72-2A727AFBBB5E}"/>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1" name="Oval 29">
                <a:extLst>
                  <a:ext uri="{FF2B5EF4-FFF2-40B4-BE49-F238E27FC236}">
                    <a16:creationId xmlns:a16="http://schemas.microsoft.com/office/drawing/2014/main" id="{1B3B79F5-E728-47AA-A5A3-8DC7B406968B}"/>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a:extLst>
              <a:ext uri="{FF2B5EF4-FFF2-40B4-BE49-F238E27FC236}">
                <a16:creationId xmlns:a16="http://schemas.microsoft.com/office/drawing/2014/main" id="{6D6CF171-31D8-42C9-9577-6BB6C232F867}"/>
              </a:ext>
            </a:extLst>
          </p:cNvPr>
          <p:cNvGrpSpPr/>
          <p:nvPr/>
        </p:nvGrpSpPr>
        <p:grpSpPr>
          <a:xfrm>
            <a:off x="4343400" y="5486400"/>
            <a:ext cx="3410537" cy="1295400"/>
            <a:chOff x="5029200" y="2819400"/>
            <a:chExt cx="3410537" cy="1295400"/>
          </a:xfrm>
        </p:grpSpPr>
        <p:sp>
          <p:nvSpPr>
            <p:cNvPr id="130" name="Rectangle 129">
              <a:extLst>
                <a:ext uri="{FF2B5EF4-FFF2-40B4-BE49-F238E27FC236}">
                  <a16:creationId xmlns:a16="http://schemas.microsoft.com/office/drawing/2014/main" id="{F966F408-C035-4B6E-A196-CDD2632CDA3E}"/>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131" name="Picture 6" descr="Image result for convolutional neural network">
              <a:extLst>
                <a:ext uri="{FF2B5EF4-FFF2-40B4-BE49-F238E27FC236}">
                  <a16:creationId xmlns:a16="http://schemas.microsoft.com/office/drawing/2014/main" id="{FF64F2BB-4E17-4A6A-91D4-2671068B2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oup 131">
            <a:extLst>
              <a:ext uri="{FF2B5EF4-FFF2-40B4-BE49-F238E27FC236}">
                <a16:creationId xmlns:a16="http://schemas.microsoft.com/office/drawing/2014/main" id="{A5AC850F-8F55-45A3-9785-6EC78CF2EFC3}"/>
              </a:ext>
            </a:extLst>
          </p:cNvPr>
          <p:cNvGrpSpPr/>
          <p:nvPr/>
        </p:nvGrpSpPr>
        <p:grpSpPr>
          <a:xfrm>
            <a:off x="4596507" y="5677343"/>
            <a:ext cx="2789426" cy="1068329"/>
            <a:chOff x="5282307" y="3010343"/>
            <a:chExt cx="2789426" cy="1068329"/>
          </a:xfrm>
        </p:grpSpPr>
        <p:cxnSp>
          <p:nvCxnSpPr>
            <p:cNvPr id="133" name="Straight Connector 132">
              <a:extLst>
                <a:ext uri="{FF2B5EF4-FFF2-40B4-BE49-F238E27FC236}">
                  <a16:creationId xmlns:a16="http://schemas.microsoft.com/office/drawing/2014/main" id="{12FF9AD4-B0DD-4F34-9C16-A6AF2BC250DD}"/>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3941C27-82C3-4946-82DA-1726A2C6B636}"/>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C1416AD-1029-4FA3-BDB6-E87E34208410}"/>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2E16031-81D9-4DBC-9CFB-A93062911CCA}"/>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FC6F782-3019-46AF-8395-FDEA30308BE1}"/>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B5D7E7E-E81B-4ADB-AA4C-0291B7A42125}"/>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A7073644-3C44-4EFC-9812-9E9076E1A35A}"/>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BF7A6F3-4F84-44E1-A5C2-DC2392C2B78B}"/>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3B59A47-10D9-45EB-B260-ABB2A746BD8C}"/>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D64B089E-6B57-43F3-8B73-1738EE656F50}"/>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8050625-91C7-4307-A96C-57310C3BF9AC}"/>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0F4A5E1-E3A5-49B5-B4E4-D1CBBC19FBF1}"/>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32729EAC-9834-4D66-850B-CE462F377646}"/>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F167A2DB-1CB1-4A6A-90C7-34328212B331}"/>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45888D5-D68A-4B5E-B4FF-815D318C944E}"/>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B416CD4E-529F-4E1A-89A2-1D8EB484A777}"/>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8554CF8-8F52-4311-A828-AC5EFD3E18E1}"/>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BEFFF5EF-3065-4EEB-AED7-2A84CF9C1634}"/>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4A405EF4-94EA-482B-87F5-E7384579BDCA}"/>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A9A9DD7-F41F-4B9B-AC44-05FA464296F0}"/>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1D8A0B0-EA07-4085-82D1-3D6E13F658E5}"/>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7993999-7168-4642-A113-536D1EAD2E98}"/>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C8840B38-A49F-4D95-9B60-32D379760FC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DE15607-F4E3-4126-9A1A-E69ED09476E6}"/>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8D4E88EC-E5B8-43A2-9598-91A8F960D55B}"/>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FEF96DC6-CD6C-4A07-ADBD-8DD9A95D9578}"/>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582DA39-93BD-46AE-A7D1-FA48061CB508}"/>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A03FE1EE-E108-40AF-8E20-267CD2118F14}"/>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225AB7C0-D6A4-4C04-8D54-6E9CB1BAB4DA}"/>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8712A43-6D75-42D6-A88F-208987E780D5}"/>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DC8CD7F8-B348-42D9-8A17-F2201460C83F}"/>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18FBB96-88C8-4BFE-AD99-2922C5DE27D2}"/>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35A992CF-97F4-4387-878F-A3D261C38884}"/>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EEFE49C-905E-4DC0-AFD2-EE68D7709763}"/>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E7E6867-27A1-406E-A77F-51E1339986B4}"/>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1B8082-53DD-417F-B9B6-0348E879A526}"/>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2ED9A29F-B1E9-45AA-8ECF-6C56C0E7D91E}"/>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5AE41D5-E9B3-4072-86B7-236C3AC7B01B}"/>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A575ED16-94D7-4D12-B071-76EC1662549D}"/>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F5A789A-AE1D-463A-A7DE-A4F9915ABC53}"/>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BB7632A-32DA-4CB5-9BE4-51A9E9638EF7}"/>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0AFD5D9-F0F8-4F89-942A-A581E4434BAE}"/>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8DECDE83-31B1-40F3-89DD-33AF696C0D87}"/>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A095CD00-7FE7-470E-9C6D-D851A66B8D99}"/>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BA7AE5C3-DD07-4E04-8ED3-E913906CCEA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78" name="Rectangle 177">
              <a:extLst>
                <a:ext uri="{FF2B5EF4-FFF2-40B4-BE49-F238E27FC236}">
                  <a16:creationId xmlns:a16="http://schemas.microsoft.com/office/drawing/2014/main" id="{83AAE723-8309-4393-9536-E40E73E9B7D6}"/>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53596429-FB9D-4415-AEF1-26D7C91CEDEE}"/>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80" name="Straight Connector 179">
              <a:extLst>
                <a:ext uri="{FF2B5EF4-FFF2-40B4-BE49-F238E27FC236}">
                  <a16:creationId xmlns:a16="http://schemas.microsoft.com/office/drawing/2014/main" id="{3D8D6FE8-F02F-4049-B8C6-F8A52AD1FDFB}"/>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0E27E9B2-95E9-4FC3-B33E-859FB3D87E03}"/>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9A3B447-06F5-4559-ACEE-EFDDB4B06650}"/>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7F4B5D8-B9FD-4DF1-BC3D-99D88C0590E1}"/>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FF51E72-33C1-4847-8657-53092CE6B775}"/>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646777D-8E19-4004-931F-F18E0BA580A7}"/>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BA2FFEE-05B4-4906-BEC8-1903E6B0BF31}"/>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D7BE1655-2B65-4384-ADCF-E465779D806C}"/>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B619B20-EA85-45A2-998A-74169E34BC90}"/>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E7D190B9-5B9B-4F6C-8589-AB6A04047564}"/>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0496B0D7-3F8D-4588-8F47-E98DB3A99071}"/>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FD08E02F-0179-4A69-A7E1-A34CD4445EED}"/>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9EB58C9-E6F3-4A8B-9CD3-4EFB526AAC2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EAB5686A-F7AF-4C9A-8AB2-5B41081EE9D7}"/>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C7CA36E-EAB8-491F-8E7E-236C8173BFFB}"/>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F4A8868-3B84-4CDF-A7DA-1023E09DF7D2}"/>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B4586202-AB52-4809-957D-07D1689AE7C4}"/>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A903F960-1755-4CA9-9028-EC0850B2323E}"/>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B78313F7-248C-41F5-9C70-AE41CA877621}"/>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5B8697FD-1BC0-4992-B2A1-EE9DEEEB10F7}"/>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pic>
        <p:nvPicPr>
          <p:cNvPr id="106" name="Picture 4" descr="Image result for star trek">
            <a:extLst>
              <a:ext uri="{FF2B5EF4-FFF2-40B4-BE49-F238E27FC236}">
                <a16:creationId xmlns:a16="http://schemas.microsoft.com/office/drawing/2014/main" id="{71C64A94-C7B9-4A9D-BDC2-AE44C07797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8653" y="1709439"/>
            <a:ext cx="1611708" cy="1068395"/>
          </a:xfrm>
          <a:prstGeom prst="rect">
            <a:avLst/>
          </a:prstGeom>
          <a:noFill/>
          <a:extLst>
            <a:ext uri="{909E8E84-426E-40DD-AFC4-6F175D3DCCD1}">
              <a14:hiddenFill xmlns:a14="http://schemas.microsoft.com/office/drawing/2010/main">
                <a:solidFill>
                  <a:srgbClr val="FFFFFF"/>
                </a:solidFill>
              </a14:hiddenFill>
            </a:ext>
          </a:extLst>
        </p:spPr>
      </p:pic>
      <p:sp>
        <p:nvSpPr>
          <p:cNvPr id="108" name="AutoShape 55">
            <a:extLst>
              <a:ext uri="{FF2B5EF4-FFF2-40B4-BE49-F238E27FC236}">
                <a16:creationId xmlns:a16="http://schemas.microsoft.com/office/drawing/2014/main" id="{B5860E0A-6CC6-4C7E-91B1-93E44F99F7B7}"/>
              </a:ext>
            </a:extLst>
          </p:cNvPr>
          <p:cNvSpPr>
            <a:spLocks noChangeArrowheads="1"/>
          </p:cNvSpPr>
          <p:nvPr/>
        </p:nvSpPr>
        <p:spPr bwMode="auto">
          <a:xfrm>
            <a:off x="747336" y="1612197"/>
            <a:ext cx="7777980" cy="2246293"/>
          </a:xfrm>
          <a:prstGeom prst="wedgeRoundRectCallout">
            <a:avLst>
              <a:gd name="adj1" fmla="val 53051"/>
              <a:gd name="adj2" fmla="val -35594"/>
              <a:gd name="adj3" fmla="val 16667"/>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Surely as the adversary, I can mess this up for you!</a:t>
            </a:r>
          </a:p>
          <a:p>
            <a:pPr marL="0" marR="0" lvl="0" indent="0" defTabSz="685800" eaLnBrk="1" fontAlgn="auto" latinLnBrk="0" hangingPunct="1">
              <a:lnSpc>
                <a:spcPct val="100000"/>
              </a:lnSpc>
              <a:spcBef>
                <a:spcPct val="0"/>
              </a:spcBef>
              <a:spcAft>
                <a:spcPts val="0"/>
              </a:spcAft>
              <a:buClrTx/>
              <a:buSzTx/>
              <a:buFontTx/>
              <a:buNone/>
              <a:tabLst/>
              <a:defRPr/>
            </a:pPr>
            <a:r>
              <a:rPr lang="en-US" sz="2400" dirty="0"/>
              <a:t>Here </a:t>
            </a:r>
            <a:r>
              <a:rPr lang="en-US" sz="2400" i="1" dirty="0">
                <a:solidFill>
                  <a:srgbClr val="FF00FF"/>
                </a:solidFill>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sz="2400" dirty="0"/>
              <a:t> is some crazy image that we have never seen before.</a:t>
            </a:r>
          </a:p>
          <a:p>
            <a:pPr marL="0" marR="0" lvl="0" indent="0" defTabSz="685800" eaLnBrk="1" fontAlgn="auto" latinLnBrk="0" hangingPunct="1">
              <a:lnSpc>
                <a:spcPct val="100000"/>
              </a:lnSpc>
              <a:spcBef>
                <a:spcPct val="0"/>
              </a:spcBef>
              <a:spcAft>
                <a:spcPts val="0"/>
              </a:spcAft>
              <a:buClrTx/>
              <a:buSzTx/>
              <a:buFontTx/>
              <a:buNone/>
              <a:tabLst/>
              <a:defRPr/>
            </a:pPr>
            <a:endParaRPr lang="en-US" sz="2400" dirty="0"/>
          </a:p>
          <a:p>
            <a:pPr marL="0" marR="0" lvl="0" indent="0" defTabSz="685800" eaLnBrk="1" fontAlgn="auto" latinLnBrk="0" hangingPunct="1">
              <a:lnSpc>
                <a:spcPct val="100000"/>
              </a:lnSpc>
              <a:spcBef>
                <a:spcPct val="0"/>
              </a:spcBef>
              <a:spcAft>
                <a:spcPts val="0"/>
              </a:spcAft>
              <a:buClrTx/>
              <a:buSzTx/>
              <a:buFontTx/>
              <a:buNone/>
              <a:tabLst/>
              <a:defRPr/>
            </a:pPr>
            <a:r>
              <a:rPr lang="en-US" sz="1800" dirty="0"/>
              <a:t> </a:t>
            </a:r>
          </a:p>
          <a:p>
            <a:pPr marL="0" marR="0" lvl="0" indent="0" defTabSz="685800" eaLnBrk="1" fontAlgn="auto" latinLnBrk="0" hangingPunct="1">
              <a:lnSpc>
                <a:spcPct val="100000"/>
              </a:lnSpc>
              <a:spcBef>
                <a:spcPct val="0"/>
              </a:spcBef>
              <a:spcAft>
                <a:spcPts val="0"/>
              </a:spcAft>
              <a:buClrTx/>
              <a:buSzTx/>
              <a:buFontTx/>
              <a:buNone/>
              <a:tabLst/>
              <a:defRPr/>
            </a:pPr>
            <a:r>
              <a:rPr lang="en-US" sz="1800" dirty="0"/>
              <a:t> </a:t>
            </a:r>
          </a:p>
          <a:p>
            <a:pPr marL="0" marR="0" lvl="0" indent="0" defTabSz="685800" eaLnBrk="1" fontAlgn="auto" latinLnBrk="0" hangingPunct="1">
              <a:lnSpc>
                <a:spcPct val="100000"/>
              </a:lnSpc>
              <a:spcBef>
                <a:spcPct val="0"/>
              </a:spcBef>
              <a:spcAft>
                <a:spcPts val="0"/>
              </a:spcAft>
              <a:buClrTx/>
              <a:buSzTx/>
              <a:buFontTx/>
              <a:buNone/>
              <a:tabLst/>
              <a:defRPr/>
            </a:pPr>
            <a:r>
              <a:rPr lang="en-US" sz="2400" dirty="0"/>
              <a:t>Or even worse as </a:t>
            </a:r>
            <a:r>
              <a:rPr lang="en-US" sz="2400" i="1" dirty="0">
                <a:solidFill>
                  <a:srgbClr val="FF00FF"/>
                </a:solidFill>
              </a:rPr>
              <a:t>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  </a:t>
            </a:r>
            <a:r>
              <a:rPr lang="en-US" sz="2400" dirty="0"/>
              <a:t>= “cat”? </a:t>
            </a:r>
          </a:p>
        </p:txBody>
      </p:sp>
      <p:grpSp>
        <p:nvGrpSpPr>
          <p:cNvPr id="2" name="Group 1">
            <a:extLst>
              <a:ext uri="{FF2B5EF4-FFF2-40B4-BE49-F238E27FC236}">
                <a16:creationId xmlns:a16="http://schemas.microsoft.com/office/drawing/2014/main" id="{6CC9E089-E998-4DC9-B050-D1F3C812EA6D}"/>
              </a:ext>
            </a:extLst>
          </p:cNvPr>
          <p:cNvGrpSpPr/>
          <p:nvPr/>
        </p:nvGrpSpPr>
        <p:grpSpPr>
          <a:xfrm>
            <a:off x="1264995" y="2594485"/>
            <a:ext cx="1866184" cy="810000"/>
            <a:chOff x="1264995" y="2594485"/>
            <a:chExt cx="1866184" cy="810000"/>
          </a:xfrm>
        </p:grpSpPr>
        <p:pic>
          <p:nvPicPr>
            <p:cNvPr id="110" name="Picture 6" descr="https://encrypted-tbn2.gstatic.com/images?q=tbn:ANd9GcQxi0BXRGGWwpZlLt6x5i_eKwXhaJLwx7Ku7fvdkqS2tzyVEg1gRg">
              <a:extLst>
                <a:ext uri="{FF2B5EF4-FFF2-40B4-BE49-F238E27FC236}">
                  <a16:creationId xmlns:a16="http://schemas.microsoft.com/office/drawing/2014/main" id="{C0B2ED68-179E-48A2-85E6-3109E7F9AB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3966" y="2594485"/>
              <a:ext cx="1217213" cy="810000"/>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8BC1C178-B899-4029-BCC3-51F6C35D9CB2}"/>
                </a:ext>
              </a:extLst>
            </p:cNvPr>
            <p:cNvSpPr txBox="1"/>
            <p:nvPr/>
          </p:nvSpPr>
          <p:spPr bwMode="auto">
            <a:xfrm>
              <a:off x="1264995" y="2738735"/>
              <a:ext cx="102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CA" altLang="en-US" sz="2400" i="1" dirty="0">
                  <a:solidFill>
                    <a:srgbClr val="FF00FF"/>
                  </a:solidFill>
                  <a:latin typeface="Times New Roman"/>
                  <a:cs typeface="Times New Roman" panose="02020603050405020304" pitchFamily="18" charset="0"/>
                  <a:sym typeface="Symbol" panose="05050102010706020507" pitchFamily="18" charset="2"/>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a:t>
              </a:r>
              <a:endParaRPr lang="en-GB" sz="2400" dirty="0"/>
            </a:p>
          </p:txBody>
        </p:sp>
      </p:grpSp>
      <p:sp>
        <p:nvSpPr>
          <p:cNvPr id="114" name="AutoShape 55">
            <a:extLst>
              <a:ext uri="{FF2B5EF4-FFF2-40B4-BE49-F238E27FC236}">
                <a16:creationId xmlns:a16="http://schemas.microsoft.com/office/drawing/2014/main" id="{303DD1F0-0880-48A3-AE4E-7D71152ED3BE}"/>
              </a:ext>
            </a:extLst>
          </p:cNvPr>
          <p:cNvSpPr>
            <a:spLocks noChangeArrowheads="1"/>
          </p:cNvSpPr>
          <p:nvPr/>
        </p:nvSpPr>
        <p:spPr bwMode="auto">
          <a:xfrm>
            <a:off x="820744" y="3909787"/>
            <a:ext cx="6933193" cy="1719478"/>
          </a:xfrm>
          <a:prstGeom prst="wedgeRoundRectCallout">
            <a:avLst>
              <a:gd name="adj1" fmla="val -51855"/>
              <a:gd name="adj2" fmla="val -27609"/>
              <a:gd name="adj3" fmla="val 16667"/>
            </a:avLst>
          </a:prstGeom>
          <a:no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defRPr/>
            </a:pPr>
            <a:r>
              <a:rPr lang="en-US" altLang="en-US" sz="2400" dirty="0">
                <a:solidFill>
                  <a:srgbClr val="FFFFFF"/>
                </a:solidFill>
              </a:rPr>
              <a:t>Sorry no. You must specify your Universe</a:t>
            </a:r>
            <a:br>
              <a:rPr lang="en-US" altLang="en-US" sz="2400" dirty="0">
                <a:solidFill>
                  <a:srgbClr val="FFFFFF"/>
                </a:solidFill>
              </a:rPr>
            </a:br>
            <a:r>
              <a:rPr lang="en-US" altLang="en-US" sz="2400" dirty="0">
                <a:solidFill>
                  <a:srgbClr val="FFFFFF"/>
                </a:solidFill>
              </a:rPr>
              <a:t>     distribution </a:t>
            </a:r>
            <a:r>
              <a:rPr lang="en-US" altLang="en-US" sz="2400" dirty="0">
                <a:solidFill>
                  <a:srgbClr val="FF00FF"/>
                </a:solidFill>
              </a:rPr>
              <a:t>U </a:t>
            </a:r>
            <a:r>
              <a:rPr lang="en-US" altLang="en-US" sz="2400" dirty="0">
                <a:solidFill>
                  <a:srgbClr val="FFFFFF"/>
                </a:solidFill>
              </a:rPr>
              <a:t>at the beginning.</a:t>
            </a:r>
          </a:p>
          <a:p>
            <a:pPr eaLnBrk="1" hangingPunct="1">
              <a:spcBef>
                <a:spcPct val="0"/>
              </a:spcBef>
              <a:buNone/>
              <a:defRPr/>
            </a:pPr>
            <a:r>
              <a:rPr lang="en-US" altLang="en-US" sz="2400" dirty="0">
                <a:solidFill>
                  <a:srgbClr val="FFFFFF"/>
                </a:solidFill>
              </a:rPr>
              <a:t>   The </a:t>
            </a:r>
            <a:r>
              <a:rPr lang="en-US" altLang="en-US" sz="2400" dirty="0">
                <a:solidFill>
                  <a:srgbClr val="FF00FF"/>
                </a:solidFill>
              </a:rPr>
              <a:t>training data</a:t>
            </a:r>
            <a:r>
              <a:rPr lang="en-US" altLang="en-US" sz="2400" dirty="0">
                <a:solidFill>
                  <a:srgbClr val="FFFFFF"/>
                </a:solidFill>
              </a:rPr>
              <a:t> and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 </a:t>
            </a:r>
            <a:br>
              <a:rPr lang="en-US" altLang="en-US" sz="2400" dirty="0">
                <a:solidFill>
                  <a:srgbClr val="FF00FF"/>
                </a:solidFill>
                <a:latin typeface="Times New Roman"/>
                <a:cs typeface="Times New Roman" panose="02020603050405020304" pitchFamily="18" charset="0"/>
                <a:sym typeface="Symbol" panose="05050102010706020507" pitchFamily="18" charset="2"/>
              </a:rPr>
            </a:br>
            <a:r>
              <a:rPr lang="en-US" altLang="en-US" sz="2400" dirty="0">
                <a:solidFill>
                  <a:srgbClr val="FF00FF"/>
                </a:solidFill>
                <a:latin typeface="Times New Roman"/>
                <a:cs typeface="Times New Roman" panose="02020603050405020304" pitchFamily="18" charset="0"/>
                <a:sym typeface="Symbol" panose="05050102010706020507" pitchFamily="18" charset="2"/>
              </a:rPr>
              <a:t>     </a:t>
            </a:r>
            <a:r>
              <a:rPr lang="en-US" altLang="en-US" sz="2400" dirty="0">
                <a:solidFill>
                  <a:srgbClr val="FFFFFF"/>
                </a:solidFill>
              </a:rPr>
              <a:t>are randomly chosen from the SAME distribution.</a:t>
            </a:r>
            <a:endParaRPr lang="en-CA" altLang="en-US" sz="2400" dirty="0">
              <a:solidFill>
                <a:srgbClr val="FFFFFF"/>
              </a:solidFill>
            </a:endParaRPr>
          </a:p>
        </p:txBody>
      </p:sp>
      <p:sp>
        <p:nvSpPr>
          <p:cNvPr id="112" name="AutoShape 55">
            <a:extLst>
              <a:ext uri="{FF2B5EF4-FFF2-40B4-BE49-F238E27FC236}">
                <a16:creationId xmlns:a16="http://schemas.microsoft.com/office/drawing/2014/main" id="{15568065-6895-435A-B075-174F78156C86}"/>
              </a:ext>
            </a:extLst>
          </p:cNvPr>
          <p:cNvSpPr>
            <a:spLocks noChangeArrowheads="1"/>
          </p:cNvSpPr>
          <p:nvPr/>
        </p:nvSpPr>
        <p:spPr bwMode="auto">
          <a:xfrm>
            <a:off x="839207" y="5595722"/>
            <a:ext cx="3359561" cy="1186078"/>
          </a:xfrm>
          <a:prstGeom prst="wedgeRoundRectCallout">
            <a:avLst>
              <a:gd name="adj1" fmla="val -51855"/>
              <a:gd name="adj2" fmla="val -27609"/>
              <a:gd name="adj3" fmla="val 16667"/>
            </a:avLst>
          </a:prstGeom>
          <a:no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None/>
            </a:pPr>
            <a:r>
              <a:rPr lang="en-US" altLang="en-US" sz="2400" dirty="0">
                <a:solidFill>
                  <a:srgbClr val="FFFFFF"/>
                </a:solidFill>
              </a:rPr>
              <a:t>In which, I am as likely </a:t>
            </a:r>
            <a:br>
              <a:rPr lang="en-US" altLang="en-US" sz="2400" dirty="0">
                <a:solidFill>
                  <a:srgbClr val="FFFFFF"/>
                </a:solidFill>
              </a:rPr>
            </a:br>
            <a:r>
              <a:rPr lang="en-US" altLang="en-US" sz="2400" dirty="0">
                <a:solidFill>
                  <a:srgbClr val="FFFFFF"/>
                </a:solidFill>
              </a:rPr>
              <a:t>  to train on </a:t>
            </a:r>
            <a:r>
              <a:rPr lang="en-CA" altLang="en-US" sz="2400" i="1" dirty="0">
                <a:solidFill>
                  <a:srgbClr val="FF00FF"/>
                </a:solidFill>
                <a:latin typeface="Times New Roman"/>
                <a:cs typeface="Times New Roman" panose="02020603050405020304" pitchFamily="18" charset="0"/>
                <a:sym typeface="Symbol" panose="05050102010706020507" pitchFamily="18" charset="2"/>
              </a:rPr>
              <a:t> x</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baseline="-25000" dirty="0">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a:t>
            </a:r>
          </a:p>
          <a:p>
            <a:pPr>
              <a:buNone/>
            </a:pPr>
            <a:r>
              <a:rPr lang="en-US" sz="2400" i="1" dirty="0">
                <a:solidFill>
                  <a:srgbClr val="FF00FF"/>
                </a:solidFill>
              </a:rPr>
              <a:t>                    y</a:t>
            </a:r>
            <a:r>
              <a:rPr lang="en-CA" altLang="en-US" sz="2400" i="1" baseline="-25000" dirty="0">
                <a:solidFill>
                  <a:srgbClr val="FF00FF"/>
                </a:solidFill>
                <a:latin typeface="Times New Roman"/>
                <a:cs typeface="Times New Roman" panose="02020603050405020304" pitchFamily="18" charset="0"/>
                <a:sym typeface="Symbol" panose="05050102010706020507" pitchFamily="18" charset="2"/>
              </a:rPr>
              <a:t>* </a:t>
            </a:r>
            <a:r>
              <a:rPr lang="en-US" sz="2400" dirty="0"/>
              <a:t>= “cat”</a:t>
            </a:r>
            <a:endParaRPr lang="en-CA" altLang="en-US" sz="2400" dirty="0">
              <a:solidFill>
                <a:srgbClr val="FFFFFF"/>
              </a:solidFill>
            </a:endParaRPr>
          </a:p>
        </p:txBody>
      </p:sp>
      <p:pic>
        <p:nvPicPr>
          <p:cNvPr id="115" name="Picture 6" descr="https://encrypted-tbn2.gstatic.com/images?q=tbn:ANd9GcQxi0BXRGGWwpZlLt6x5i_eKwXhaJLwx7Ku7fvdkqS2tzyVEg1gRg">
            <a:extLst>
              <a:ext uri="{FF2B5EF4-FFF2-40B4-BE49-F238E27FC236}">
                <a16:creationId xmlns:a16="http://schemas.microsoft.com/office/drawing/2014/main" id="{EF54385C-B261-4020-9967-E9CFFB602D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6062374"/>
            <a:ext cx="737579" cy="4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8">
                                            <p:txEl>
                                              <p:pRg st="5" end="5"/>
                                            </p:txEl>
                                          </p:spTgt>
                                        </p:tgtEl>
                                        <p:attrNameLst>
                                          <p:attrName>style.visibility</p:attrName>
                                        </p:attrNameLst>
                                      </p:cBhvr>
                                      <p:to>
                                        <p:strVal val="visible"/>
                                      </p:to>
                                    </p:set>
                                    <p:anim calcmode="lin" valueType="num">
                                      <p:cBhvr additive="base">
                                        <p:cTn id="7" dur="500" fill="hold"/>
                                        <p:tgtEl>
                                          <p:spTgt spid="108">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additive="base">
                                        <p:cTn id="13" dur="500" fill="hold"/>
                                        <p:tgtEl>
                                          <p:spTgt spid="114"/>
                                        </p:tgtEl>
                                        <p:attrNameLst>
                                          <p:attrName>ppt_x</p:attrName>
                                        </p:attrNameLst>
                                      </p:cBhvr>
                                      <p:tavLst>
                                        <p:tav tm="0">
                                          <p:val>
                                            <p:strVal val="0-#ppt_w/2"/>
                                          </p:val>
                                        </p:tav>
                                        <p:tav tm="100000">
                                          <p:val>
                                            <p:strVal val="#ppt_x"/>
                                          </p:val>
                                        </p:tav>
                                      </p:tavLst>
                                    </p:anim>
                                    <p:anim calcmode="lin" valueType="num">
                                      <p:cBhvr additive="base">
                                        <p:cTn id="14" dur="500" fill="hold"/>
                                        <p:tgtEl>
                                          <p:spTgt spid="11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4">
                                            <p:txEl>
                                              <p:pRg st="0" end="0"/>
                                            </p:txEl>
                                          </p:spTgt>
                                        </p:tgtEl>
                                        <p:attrNameLst>
                                          <p:attrName>style.visibility</p:attrName>
                                        </p:attrNameLst>
                                      </p:cBhvr>
                                      <p:to>
                                        <p:strVal val="visible"/>
                                      </p:to>
                                    </p:set>
                                    <p:anim calcmode="lin" valueType="num">
                                      <p:cBhvr additive="base">
                                        <p:cTn id="17" dur="500" fill="hold"/>
                                        <p:tgtEl>
                                          <p:spTgt spid="11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4">
                                            <p:txEl>
                                              <p:pRg st="0" end="0"/>
                                            </p:txEl>
                                          </p:spTgt>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500" fill="hold"/>
                                        <p:tgtEl>
                                          <p:spTgt spid="205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4">
                                            <p:txEl>
                                              <p:pRg st="1" end="1"/>
                                            </p:txEl>
                                          </p:spTgt>
                                        </p:tgtEl>
                                        <p:attrNameLst>
                                          <p:attrName>style.visibility</p:attrName>
                                        </p:attrNameLst>
                                      </p:cBhvr>
                                      <p:to>
                                        <p:strVal val="visible"/>
                                      </p:to>
                                    </p:set>
                                    <p:anim calcmode="lin" valueType="num">
                                      <p:cBhvr additive="base">
                                        <p:cTn id="25" dur="500" fill="hold"/>
                                        <p:tgtEl>
                                          <p:spTgt spid="114">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500" fill="hold"/>
                                        <p:tgtEl>
                                          <p:spTgt spid="112"/>
                                        </p:tgtEl>
                                        <p:attrNameLst>
                                          <p:attrName>ppt_x</p:attrName>
                                        </p:attrNameLst>
                                      </p:cBhvr>
                                      <p:tavLst>
                                        <p:tav tm="0">
                                          <p:val>
                                            <p:strVal val="0-#ppt_w/2"/>
                                          </p:val>
                                        </p:tav>
                                        <p:tav tm="100000">
                                          <p:val>
                                            <p:strVal val="#ppt_x"/>
                                          </p:val>
                                        </p:tav>
                                      </p:tavLst>
                                    </p:anim>
                                    <p:anim calcmode="lin" valueType="num">
                                      <p:cBhvr additive="base">
                                        <p:cTn id="32" dur="500" fill="hold"/>
                                        <p:tgtEl>
                                          <p:spTgt spid="11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12">
                                            <p:txEl>
                                              <p:pRg st="0" end="0"/>
                                            </p:txEl>
                                          </p:spTgt>
                                        </p:tgtEl>
                                        <p:attrNameLst>
                                          <p:attrName>style.visibility</p:attrName>
                                        </p:attrNameLst>
                                      </p:cBhvr>
                                      <p:to>
                                        <p:strVal val="visible"/>
                                      </p:to>
                                    </p:set>
                                    <p:anim calcmode="lin" valueType="num">
                                      <p:cBhvr additive="base">
                                        <p:cTn id="35"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2">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2">
                                            <p:txEl>
                                              <p:pRg st="1" end="1"/>
                                            </p:txEl>
                                          </p:spTgt>
                                        </p:tgtEl>
                                        <p:attrNameLst>
                                          <p:attrName>style.visibility</p:attrName>
                                        </p:attrNameLst>
                                      </p:cBhvr>
                                      <p:to>
                                        <p:strVal val="visible"/>
                                      </p:to>
                                    </p:set>
                                    <p:anim calcmode="lin" valueType="num">
                                      <p:cBhvr additive="base">
                                        <p:cTn id="39"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2">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15"/>
                                        </p:tgtEl>
                                        <p:attrNameLst>
                                          <p:attrName>style.visibility</p:attrName>
                                        </p:attrNameLst>
                                      </p:cBhvr>
                                      <p:to>
                                        <p:strVal val="visible"/>
                                      </p:to>
                                    </p:set>
                                    <p:anim calcmode="lin" valueType="num">
                                      <p:cBhvr additive="base">
                                        <p:cTn id="43" dur="500" fill="hold"/>
                                        <p:tgtEl>
                                          <p:spTgt spid="115"/>
                                        </p:tgtEl>
                                        <p:attrNameLst>
                                          <p:attrName>ppt_x</p:attrName>
                                        </p:attrNameLst>
                                      </p:cBhvr>
                                      <p:tavLst>
                                        <p:tav tm="0">
                                          <p:val>
                                            <p:strVal val="0-#ppt_w/2"/>
                                          </p:val>
                                        </p:tav>
                                        <p:tav tm="100000">
                                          <p:val>
                                            <p:strVal val="#ppt_x"/>
                                          </p:val>
                                        </p:tav>
                                      </p:tavLst>
                                    </p:anim>
                                    <p:anim calcmode="lin" valueType="num">
                                      <p:cBhvr additive="base">
                                        <p:cTn id="44"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 descr="1 Let's Toss a Coin | Pack YouR Code">
            <a:extLst>
              <a:ext uri="{FF2B5EF4-FFF2-40B4-BE49-F238E27FC236}">
                <a16:creationId xmlns:a16="http://schemas.microsoft.com/office/drawing/2014/main" id="{71149416-5610-4DFC-BA92-64356861D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 y="2702052"/>
            <a:ext cx="866775" cy="1319213"/>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36" name="Rectangle 35"/>
          <p:cNvSpPr/>
          <p:nvPr/>
        </p:nvSpPr>
        <p:spPr>
          <a:xfrm>
            <a:off x="76200" y="533400"/>
            <a:ext cx="9305408" cy="95410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Theory: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PAC-Learnable</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Probably Approximately Correct)</a:t>
            </a:r>
          </a:p>
          <a:p>
            <a:pPr marL="285750" lvl="0">
              <a:defRPr/>
            </a:pPr>
            <a:r>
              <a:rPr lang="en-US" dirty="0">
                <a:solidFill>
                  <a:schemeClr val="tx2"/>
                </a:solidFill>
              </a:rPr>
              <a:t>Game:</a:t>
            </a:r>
          </a:p>
        </p:txBody>
      </p:sp>
      <p:grpSp>
        <p:nvGrpSpPr>
          <p:cNvPr id="24" name="Group 45">
            <a:extLst>
              <a:ext uri="{FF2B5EF4-FFF2-40B4-BE49-F238E27FC236}">
                <a16:creationId xmlns:a16="http://schemas.microsoft.com/office/drawing/2014/main" id="{E5C8D67C-4812-43E4-91FE-D8CC5F541BC4}"/>
              </a:ext>
            </a:extLst>
          </p:cNvPr>
          <p:cNvGrpSpPr>
            <a:grpSpLocks/>
          </p:cNvGrpSpPr>
          <p:nvPr/>
        </p:nvGrpSpPr>
        <p:grpSpPr bwMode="auto">
          <a:xfrm flipH="1">
            <a:off x="8478981" y="1371600"/>
            <a:ext cx="666748" cy="1219200"/>
            <a:chOff x="2593" y="768"/>
            <a:chExt cx="849" cy="1475"/>
          </a:xfrm>
        </p:grpSpPr>
        <p:sp>
          <p:nvSpPr>
            <p:cNvPr id="25" name="Freeform 46">
              <a:extLst>
                <a:ext uri="{FF2B5EF4-FFF2-40B4-BE49-F238E27FC236}">
                  <a16:creationId xmlns:a16="http://schemas.microsoft.com/office/drawing/2014/main" id="{20B1335C-F91B-4206-90DC-63F93A71A97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7">
              <a:extLst>
                <a:ext uri="{FF2B5EF4-FFF2-40B4-BE49-F238E27FC236}">
                  <a16:creationId xmlns:a16="http://schemas.microsoft.com/office/drawing/2014/main" id="{7EDC3CDF-B395-4377-BC1C-8550959F56A9}"/>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8">
              <a:extLst>
                <a:ext uri="{FF2B5EF4-FFF2-40B4-BE49-F238E27FC236}">
                  <a16:creationId xmlns:a16="http://schemas.microsoft.com/office/drawing/2014/main" id="{30575865-DC05-48F8-BEDE-5D6601C2A410}"/>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9">
              <a:extLst>
                <a:ext uri="{FF2B5EF4-FFF2-40B4-BE49-F238E27FC236}">
                  <a16:creationId xmlns:a16="http://schemas.microsoft.com/office/drawing/2014/main" id="{FBBA1C42-1889-4AE9-BF5F-766C1D79E505}"/>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50">
              <a:extLst>
                <a:ext uri="{FF2B5EF4-FFF2-40B4-BE49-F238E27FC236}">
                  <a16:creationId xmlns:a16="http://schemas.microsoft.com/office/drawing/2014/main" id="{3D48C3E4-366E-4D81-B571-02E98F6062F7}"/>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51">
              <a:extLst>
                <a:ext uri="{FF2B5EF4-FFF2-40B4-BE49-F238E27FC236}">
                  <a16:creationId xmlns:a16="http://schemas.microsoft.com/office/drawing/2014/main" id="{3FA8C4F9-8D8F-435D-8BBF-CD3F10E2864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52">
              <a:extLst>
                <a:ext uri="{FF2B5EF4-FFF2-40B4-BE49-F238E27FC236}">
                  <a16:creationId xmlns:a16="http://schemas.microsoft.com/office/drawing/2014/main" id="{60559DEC-CAEA-4A20-9AEA-670F002FDD0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32" name="Group 53">
              <a:extLst>
                <a:ext uri="{FF2B5EF4-FFF2-40B4-BE49-F238E27FC236}">
                  <a16:creationId xmlns:a16="http://schemas.microsoft.com/office/drawing/2014/main" id="{FBBF4E1B-9F18-45B9-B0F3-D3685E15B844}"/>
                </a:ext>
              </a:extLst>
            </p:cNvPr>
            <p:cNvGrpSpPr>
              <a:grpSpLocks/>
            </p:cNvGrpSpPr>
            <p:nvPr/>
          </p:nvGrpSpPr>
          <p:grpSpPr bwMode="auto">
            <a:xfrm>
              <a:off x="2720" y="768"/>
              <a:ext cx="230" cy="1456"/>
              <a:chOff x="2720" y="768"/>
              <a:chExt cx="230" cy="1456"/>
            </a:xfrm>
          </p:grpSpPr>
          <p:sp>
            <p:nvSpPr>
              <p:cNvPr id="33" name="Freeform 54">
                <a:extLst>
                  <a:ext uri="{FF2B5EF4-FFF2-40B4-BE49-F238E27FC236}">
                    <a16:creationId xmlns:a16="http://schemas.microsoft.com/office/drawing/2014/main" id="{F66EE4CC-0D1E-451E-9689-94764B12C202}"/>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55">
                <a:extLst>
                  <a:ext uri="{FF2B5EF4-FFF2-40B4-BE49-F238E27FC236}">
                    <a16:creationId xmlns:a16="http://schemas.microsoft.com/office/drawing/2014/main" id="{DF8C62DD-42BE-434B-8B7D-4084DE535483}"/>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grpSp>
        <p:nvGrpSpPr>
          <p:cNvPr id="64" name="Group 14">
            <a:extLst>
              <a:ext uri="{FF2B5EF4-FFF2-40B4-BE49-F238E27FC236}">
                <a16:creationId xmlns:a16="http://schemas.microsoft.com/office/drawing/2014/main" id="{20097BDE-225D-45D4-B071-AECC67E2D7B7}"/>
              </a:ext>
            </a:extLst>
          </p:cNvPr>
          <p:cNvGrpSpPr>
            <a:grpSpLocks/>
          </p:cNvGrpSpPr>
          <p:nvPr/>
        </p:nvGrpSpPr>
        <p:grpSpPr bwMode="auto">
          <a:xfrm>
            <a:off x="78057" y="2001451"/>
            <a:ext cx="650875" cy="998034"/>
            <a:chOff x="3309" y="2976"/>
            <a:chExt cx="484" cy="1010"/>
          </a:xfrm>
        </p:grpSpPr>
        <p:sp>
          <p:nvSpPr>
            <p:cNvPr id="65" name="Freeform 15">
              <a:extLst>
                <a:ext uri="{FF2B5EF4-FFF2-40B4-BE49-F238E27FC236}">
                  <a16:creationId xmlns:a16="http://schemas.microsoft.com/office/drawing/2014/main" id="{50DCA317-A6E4-461D-8319-8331A7E5E839}"/>
                </a:ext>
              </a:extLst>
            </p:cNvPr>
            <p:cNvSpPr>
              <a:spLocks/>
            </p:cNvSpPr>
            <p:nvPr/>
          </p:nvSpPr>
          <p:spPr bwMode="auto">
            <a:xfrm rot="2540866">
              <a:off x="3655" y="2976"/>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grpSp>
          <p:nvGrpSpPr>
            <p:cNvPr id="68" name="Group 16">
              <a:extLst>
                <a:ext uri="{FF2B5EF4-FFF2-40B4-BE49-F238E27FC236}">
                  <a16:creationId xmlns:a16="http://schemas.microsoft.com/office/drawing/2014/main" id="{1122D29E-DCFC-4075-A3AB-45555CCFB806}"/>
                </a:ext>
              </a:extLst>
            </p:cNvPr>
            <p:cNvGrpSpPr>
              <a:grpSpLocks/>
            </p:cNvGrpSpPr>
            <p:nvPr/>
          </p:nvGrpSpPr>
          <p:grpSpPr bwMode="auto">
            <a:xfrm>
              <a:off x="3309" y="2976"/>
              <a:ext cx="339" cy="1010"/>
              <a:chOff x="240" y="2880"/>
              <a:chExt cx="339" cy="1010"/>
            </a:xfrm>
          </p:grpSpPr>
          <p:sp>
            <p:nvSpPr>
              <p:cNvPr id="69" name="Freeform 17">
                <a:extLst>
                  <a:ext uri="{FF2B5EF4-FFF2-40B4-BE49-F238E27FC236}">
                    <a16:creationId xmlns:a16="http://schemas.microsoft.com/office/drawing/2014/main" id="{B1A9617F-880A-4370-8ECB-C9AD83310A3C}"/>
                  </a:ext>
                </a:extLst>
              </p:cNvPr>
              <p:cNvSpPr>
                <a:spLocks/>
              </p:cNvSpPr>
              <p:nvPr/>
            </p:nvSpPr>
            <p:spPr bwMode="auto">
              <a:xfrm flipH="1">
                <a:off x="361" y="2969"/>
                <a:ext cx="142" cy="191"/>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0" name="Freeform 18">
                <a:extLst>
                  <a:ext uri="{FF2B5EF4-FFF2-40B4-BE49-F238E27FC236}">
                    <a16:creationId xmlns:a16="http://schemas.microsoft.com/office/drawing/2014/main" id="{296D7C08-7DBE-42CF-AD5D-E335BF581D2A}"/>
                  </a:ext>
                </a:extLst>
              </p:cNvPr>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1" name="Freeform 19">
                <a:extLst>
                  <a:ext uri="{FF2B5EF4-FFF2-40B4-BE49-F238E27FC236}">
                    <a16:creationId xmlns:a16="http://schemas.microsoft.com/office/drawing/2014/main" id="{CDBBFF07-ABCF-4B6D-BC5E-03D651467113}"/>
                  </a:ext>
                </a:extLst>
              </p:cNvPr>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2" name="Freeform 20">
                <a:extLst>
                  <a:ext uri="{FF2B5EF4-FFF2-40B4-BE49-F238E27FC236}">
                    <a16:creationId xmlns:a16="http://schemas.microsoft.com/office/drawing/2014/main" id="{FFA6BA3D-8129-4E47-A19C-C293E0DD4242}"/>
                  </a:ext>
                </a:extLst>
              </p:cNvPr>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1 h 1160"/>
                  <a:gd name="T18" fmla="*/ 0 w 383"/>
                  <a:gd name="T19" fmla="*/ 1 h 1160"/>
                  <a:gd name="T20" fmla="*/ 0 w 383"/>
                  <a:gd name="T21" fmla="*/ 1 h 1160"/>
                  <a:gd name="T22" fmla="*/ 0 w 383"/>
                  <a:gd name="T23" fmla="*/ 1 h 1160"/>
                  <a:gd name="T24" fmla="*/ 0 w 383"/>
                  <a:gd name="T25" fmla="*/ 1 h 1160"/>
                  <a:gd name="T26" fmla="*/ 0 w 383"/>
                  <a:gd name="T27" fmla="*/ 1 h 1160"/>
                  <a:gd name="T28" fmla="*/ 0 w 383"/>
                  <a:gd name="T29" fmla="*/ 1 h 1160"/>
                  <a:gd name="T30" fmla="*/ 0 w 383"/>
                  <a:gd name="T31" fmla="*/ 1 h 1160"/>
                  <a:gd name="T32" fmla="*/ 0 w 383"/>
                  <a:gd name="T33" fmla="*/ 1 h 1160"/>
                  <a:gd name="T34" fmla="*/ 0 w 383"/>
                  <a:gd name="T35" fmla="*/ 1 h 1160"/>
                  <a:gd name="T36" fmla="*/ 0 w 383"/>
                  <a:gd name="T37" fmla="*/ 1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3" name="Freeform 21">
                <a:extLst>
                  <a:ext uri="{FF2B5EF4-FFF2-40B4-BE49-F238E27FC236}">
                    <a16:creationId xmlns:a16="http://schemas.microsoft.com/office/drawing/2014/main" id="{43A5079C-4987-40BA-A887-A636DC887988}"/>
                  </a:ext>
                </a:extLst>
              </p:cNvPr>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1 h 1027"/>
                  <a:gd name="T20" fmla="*/ 0 w 461"/>
                  <a:gd name="T21" fmla="*/ 1 h 1027"/>
                  <a:gd name="T22" fmla="*/ 0 w 461"/>
                  <a:gd name="T23" fmla="*/ 1 h 1027"/>
                  <a:gd name="T24" fmla="*/ 0 w 461"/>
                  <a:gd name="T25" fmla="*/ 1 h 1027"/>
                  <a:gd name="T26" fmla="*/ 0 w 461"/>
                  <a:gd name="T27" fmla="*/ 1 h 1027"/>
                  <a:gd name="T28" fmla="*/ 0 w 461"/>
                  <a:gd name="T29" fmla="*/ 1 h 1027"/>
                  <a:gd name="T30" fmla="*/ 0 w 461"/>
                  <a:gd name="T31" fmla="*/ 1 h 1027"/>
                  <a:gd name="T32" fmla="*/ 0 w 461"/>
                  <a:gd name="T33" fmla="*/ 1 h 1027"/>
                  <a:gd name="T34" fmla="*/ 0 w 461"/>
                  <a:gd name="T35" fmla="*/ 1 h 1027"/>
                  <a:gd name="T36" fmla="*/ 0 w 461"/>
                  <a:gd name="T37" fmla="*/ 1 h 1027"/>
                  <a:gd name="T38" fmla="*/ 0 w 461"/>
                  <a:gd name="T39" fmla="*/ 1 h 1027"/>
                  <a:gd name="T40" fmla="*/ 0 w 461"/>
                  <a:gd name="T41" fmla="*/ 1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4" name="Freeform 22">
                <a:extLst>
                  <a:ext uri="{FF2B5EF4-FFF2-40B4-BE49-F238E27FC236}">
                    <a16:creationId xmlns:a16="http://schemas.microsoft.com/office/drawing/2014/main" id="{FBAE6687-20F7-4EB8-9A3F-9AD9F0F1C0C9}"/>
                  </a:ext>
                </a:extLst>
              </p:cNvPr>
              <p:cNvSpPr>
                <a:spLocks/>
              </p:cNvSpPr>
              <p:nvPr/>
            </p:nvSpPr>
            <p:spPr bwMode="auto">
              <a:xfrm flipH="1">
                <a:off x="246" y="2891"/>
                <a:ext cx="273"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5" name="Freeform 23">
                <a:extLst>
                  <a:ext uri="{FF2B5EF4-FFF2-40B4-BE49-F238E27FC236}">
                    <a16:creationId xmlns:a16="http://schemas.microsoft.com/office/drawing/2014/main" id="{5815FB13-C48B-441E-9683-03AF76A7F2D7}"/>
                  </a:ext>
                </a:extLst>
              </p:cNvPr>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cs typeface="+mn-cs"/>
                </a:endParaRPr>
              </a:p>
            </p:txBody>
          </p:sp>
          <p:sp>
            <p:nvSpPr>
              <p:cNvPr id="76" name="Oval 24">
                <a:extLst>
                  <a:ext uri="{FF2B5EF4-FFF2-40B4-BE49-F238E27FC236}">
                    <a16:creationId xmlns:a16="http://schemas.microsoft.com/office/drawing/2014/main" id="{10E14D11-1740-427B-B0CD-9C5ED3F333B3}"/>
                  </a:ext>
                </a:extLst>
              </p:cNvPr>
              <p:cNvSpPr>
                <a:spLocks noChangeArrowheads="1"/>
              </p:cNvSpPr>
              <p:nvPr/>
            </p:nvSpPr>
            <p:spPr bwMode="auto">
              <a:xfrm rot="4286940" flipH="1">
                <a:off x="403" y="3029"/>
                <a:ext cx="55" cy="16"/>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7" name="Oval 25">
                <a:extLst>
                  <a:ext uri="{FF2B5EF4-FFF2-40B4-BE49-F238E27FC236}">
                    <a16:creationId xmlns:a16="http://schemas.microsoft.com/office/drawing/2014/main" id="{2D38DEBE-683D-4B40-A33A-CF77A2F5142E}"/>
                  </a:ext>
                </a:extLst>
              </p:cNvPr>
              <p:cNvSpPr>
                <a:spLocks noChangeArrowheads="1"/>
              </p:cNvSpPr>
              <p:nvPr/>
            </p:nvSpPr>
            <p:spPr bwMode="auto">
              <a:xfrm rot="4286940" flipH="1">
                <a:off x="41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8" name="Oval 26">
                <a:extLst>
                  <a:ext uri="{FF2B5EF4-FFF2-40B4-BE49-F238E27FC236}">
                    <a16:creationId xmlns:a16="http://schemas.microsoft.com/office/drawing/2014/main" id="{76FF25E8-D641-4C38-B5B8-0BBF55E24872}"/>
                  </a:ext>
                </a:extLst>
              </p:cNvPr>
              <p:cNvSpPr>
                <a:spLocks noChangeArrowheads="1"/>
              </p:cNvSpPr>
              <p:nvPr/>
            </p:nvSpPr>
            <p:spPr bwMode="auto">
              <a:xfrm rot="4286940" flipH="1">
                <a:off x="430" y="3028"/>
                <a:ext cx="55" cy="17"/>
              </a:xfrm>
              <a:prstGeom prst="ellipse">
                <a:avLst/>
              </a:prstGeom>
              <a:solidFill>
                <a:srgbClr val="FFFF00"/>
              </a:solidFill>
              <a:ln w="12700" cap="sq">
                <a:solidFill>
                  <a:srgbClr val="FFFFFF"/>
                </a:solidFill>
                <a:round/>
                <a:headEnd type="none" w="sm" len="sm"/>
                <a:tailEnd type="none" w="sm" len="sm"/>
              </a:ln>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79" name="Oval 27">
                <a:extLst>
                  <a:ext uri="{FF2B5EF4-FFF2-40B4-BE49-F238E27FC236}">
                    <a16:creationId xmlns:a16="http://schemas.microsoft.com/office/drawing/2014/main" id="{2020B2D8-2602-4A63-967A-95F81BD955DF}"/>
                  </a:ext>
                </a:extLst>
              </p:cNvPr>
              <p:cNvSpPr>
                <a:spLocks noChangeArrowheads="1"/>
              </p:cNvSpPr>
              <p:nvPr/>
            </p:nvSpPr>
            <p:spPr bwMode="auto">
              <a:xfrm rot="4286940" flipH="1">
                <a:off x="445" y="3038"/>
                <a:ext cx="32" cy="6"/>
              </a:xfrm>
              <a:prstGeom prst="ellipse">
                <a:avLst/>
              </a:prstGeom>
              <a:solidFill>
                <a:srgbClr val="00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0" name="Oval 28">
                <a:extLst>
                  <a:ext uri="{FF2B5EF4-FFF2-40B4-BE49-F238E27FC236}">
                    <a16:creationId xmlns:a16="http://schemas.microsoft.com/office/drawing/2014/main" id="{9ECD0A61-8906-43EB-8B72-2A727AFBBB5E}"/>
                  </a:ext>
                </a:extLst>
              </p:cNvPr>
              <p:cNvSpPr>
                <a:spLocks noChangeArrowheads="1"/>
              </p:cNvSpPr>
              <p:nvPr/>
            </p:nvSpPr>
            <p:spPr bwMode="auto">
              <a:xfrm flipH="1">
                <a:off x="433" y="3106"/>
                <a:ext cx="20" cy="19"/>
              </a:xfrm>
              <a:prstGeom prst="ellipse">
                <a:avLst/>
              </a:prstGeom>
              <a:solidFill>
                <a:srgbClr val="000066"/>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Times New Roman" pitchFamily="18" charset="0"/>
                  <a:cs typeface="+mn-cs"/>
                </a:endParaRPr>
              </a:p>
            </p:txBody>
          </p:sp>
          <p:sp>
            <p:nvSpPr>
              <p:cNvPr id="81" name="Oval 29">
                <a:extLst>
                  <a:ext uri="{FF2B5EF4-FFF2-40B4-BE49-F238E27FC236}">
                    <a16:creationId xmlns:a16="http://schemas.microsoft.com/office/drawing/2014/main" id="{1B3B79F5-E728-47AA-A5A3-8DC7B406968B}"/>
                  </a:ext>
                </a:extLst>
              </p:cNvPr>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FFFFFF"/>
                  </a:solidFill>
                  <a:effectLst/>
                  <a:uLnTx/>
                  <a:uFillTx/>
                  <a:latin typeface="Times New Roman" pitchFamily="18" charset="0"/>
                  <a:cs typeface="+mn-cs"/>
                </a:endParaRPr>
              </a:p>
            </p:txBody>
          </p:sp>
        </p:grpSp>
      </p:grpSp>
      <p:pic>
        <p:nvPicPr>
          <p:cNvPr id="2050" name="Picture 2" descr="BrokerHouse Distributors Inc. · Product Categories · Vending Machines">
            <a:extLst>
              <a:ext uri="{FF2B5EF4-FFF2-40B4-BE49-F238E27FC236}">
                <a16:creationId xmlns:a16="http://schemas.microsoft.com/office/drawing/2014/main" id="{BAA53E91-1DEE-4BB6-98ED-E803A71B5B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1" r="19853"/>
          <a:stretch/>
        </p:blipFill>
        <p:spPr bwMode="auto">
          <a:xfrm>
            <a:off x="7802546" y="3544907"/>
            <a:ext cx="1234315" cy="263842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a:extLst>
              <a:ext uri="{FF2B5EF4-FFF2-40B4-BE49-F238E27FC236}">
                <a16:creationId xmlns:a16="http://schemas.microsoft.com/office/drawing/2014/main" id="{6D6CF171-31D8-42C9-9577-6BB6C232F867}"/>
              </a:ext>
            </a:extLst>
          </p:cNvPr>
          <p:cNvGrpSpPr/>
          <p:nvPr/>
        </p:nvGrpSpPr>
        <p:grpSpPr>
          <a:xfrm>
            <a:off x="4343400" y="5486400"/>
            <a:ext cx="3410537" cy="1295400"/>
            <a:chOff x="5029200" y="2819400"/>
            <a:chExt cx="3410537" cy="1295400"/>
          </a:xfrm>
        </p:grpSpPr>
        <p:sp>
          <p:nvSpPr>
            <p:cNvPr id="130" name="Rectangle 129">
              <a:extLst>
                <a:ext uri="{FF2B5EF4-FFF2-40B4-BE49-F238E27FC236}">
                  <a16:creationId xmlns:a16="http://schemas.microsoft.com/office/drawing/2014/main" id="{F966F408-C035-4B6E-A196-CDD2632CDA3E}"/>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131" name="Picture 6" descr="Image result for convolutional neural network">
              <a:extLst>
                <a:ext uri="{FF2B5EF4-FFF2-40B4-BE49-F238E27FC236}">
                  <a16:creationId xmlns:a16="http://schemas.microsoft.com/office/drawing/2014/main" id="{FF64F2BB-4E17-4A6A-91D4-2671068B2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oup 131">
            <a:extLst>
              <a:ext uri="{FF2B5EF4-FFF2-40B4-BE49-F238E27FC236}">
                <a16:creationId xmlns:a16="http://schemas.microsoft.com/office/drawing/2014/main" id="{A5AC850F-8F55-45A3-9785-6EC78CF2EFC3}"/>
              </a:ext>
            </a:extLst>
          </p:cNvPr>
          <p:cNvGrpSpPr/>
          <p:nvPr/>
        </p:nvGrpSpPr>
        <p:grpSpPr>
          <a:xfrm>
            <a:off x="4596507" y="5677343"/>
            <a:ext cx="2789426" cy="1068329"/>
            <a:chOff x="5282307" y="3010343"/>
            <a:chExt cx="2789426" cy="1068329"/>
          </a:xfrm>
        </p:grpSpPr>
        <p:cxnSp>
          <p:nvCxnSpPr>
            <p:cNvPr id="133" name="Straight Connector 132">
              <a:extLst>
                <a:ext uri="{FF2B5EF4-FFF2-40B4-BE49-F238E27FC236}">
                  <a16:creationId xmlns:a16="http://schemas.microsoft.com/office/drawing/2014/main" id="{12FF9AD4-B0DD-4F34-9C16-A6AF2BC250DD}"/>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3941C27-82C3-4946-82DA-1726A2C6B636}"/>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C1416AD-1029-4FA3-BDB6-E87E34208410}"/>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2E16031-81D9-4DBC-9CFB-A93062911CCA}"/>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FC6F782-3019-46AF-8395-FDEA30308BE1}"/>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B5D7E7E-E81B-4ADB-AA4C-0291B7A42125}"/>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A7073644-3C44-4EFC-9812-9E9076E1A35A}"/>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BF7A6F3-4F84-44E1-A5C2-DC2392C2B78B}"/>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3B59A47-10D9-45EB-B260-ABB2A746BD8C}"/>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D64B089E-6B57-43F3-8B73-1738EE656F50}"/>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8050625-91C7-4307-A96C-57310C3BF9AC}"/>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0F4A5E1-E3A5-49B5-B4E4-D1CBBC19FBF1}"/>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32729EAC-9834-4D66-850B-CE462F377646}"/>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F167A2DB-1CB1-4A6A-90C7-34328212B331}"/>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45888D5-D68A-4B5E-B4FF-815D318C944E}"/>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B416CD4E-529F-4E1A-89A2-1D8EB484A777}"/>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8554CF8-8F52-4311-A828-AC5EFD3E18E1}"/>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BEFFF5EF-3065-4EEB-AED7-2A84CF9C1634}"/>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4A405EF4-94EA-482B-87F5-E7384579BDCA}"/>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A9A9DD7-F41F-4B9B-AC44-05FA464296F0}"/>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1D8A0B0-EA07-4085-82D1-3D6E13F658E5}"/>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7993999-7168-4642-A113-536D1EAD2E98}"/>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C8840B38-A49F-4D95-9B60-32D379760FC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DE15607-F4E3-4126-9A1A-E69ED09476E6}"/>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8D4E88EC-E5B8-43A2-9598-91A8F960D55B}"/>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FEF96DC6-CD6C-4A07-ADBD-8DD9A95D9578}"/>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582DA39-93BD-46AE-A7D1-FA48061CB508}"/>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A03FE1EE-E108-40AF-8E20-267CD2118F14}"/>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225AB7C0-D6A4-4C04-8D54-6E9CB1BAB4DA}"/>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8712A43-6D75-42D6-A88F-208987E780D5}"/>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DC8CD7F8-B348-42D9-8A17-F2201460C83F}"/>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18FBB96-88C8-4BFE-AD99-2922C5DE27D2}"/>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35A992CF-97F4-4387-878F-A3D261C38884}"/>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EEFE49C-905E-4DC0-AFD2-EE68D7709763}"/>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E7E6867-27A1-406E-A77F-51E1339986B4}"/>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1B8082-53DD-417F-B9B6-0348E879A526}"/>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2ED9A29F-B1E9-45AA-8ECF-6C56C0E7D91E}"/>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5AE41D5-E9B3-4072-86B7-236C3AC7B01B}"/>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A575ED16-94D7-4D12-B071-76EC1662549D}"/>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F5A789A-AE1D-463A-A7DE-A4F9915ABC53}"/>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BB7632A-32DA-4CB5-9BE4-51A9E9638EF7}"/>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0AFD5D9-F0F8-4F89-942A-A581E4434BAE}"/>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8DECDE83-31B1-40F3-89DD-33AF696C0D87}"/>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A095CD00-7FE7-470E-9C6D-D851A66B8D99}"/>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BA7AE5C3-DD07-4E04-8ED3-E913906CCEAC}"/>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78" name="Rectangle 177">
              <a:extLst>
                <a:ext uri="{FF2B5EF4-FFF2-40B4-BE49-F238E27FC236}">
                  <a16:creationId xmlns:a16="http://schemas.microsoft.com/office/drawing/2014/main" id="{83AAE723-8309-4393-9536-E40E73E9B7D6}"/>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53596429-FB9D-4415-AEF1-26D7C91CEDEE}"/>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80" name="Straight Connector 179">
              <a:extLst>
                <a:ext uri="{FF2B5EF4-FFF2-40B4-BE49-F238E27FC236}">
                  <a16:creationId xmlns:a16="http://schemas.microsoft.com/office/drawing/2014/main" id="{3D8D6FE8-F02F-4049-B8C6-F8A52AD1FDFB}"/>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0E27E9B2-95E9-4FC3-B33E-859FB3D87E03}"/>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9A3B447-06F5-4559-ACEE-EFDDB4B06650}"/>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7F4B5D8-B9FD-4DF1-BC3D-99D88C0590E1}"/>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FF51E72-33C1-4847-8657-53092CE6B775}"/>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646777D-8E19-4004-931F-F18E0BA580A7}"/>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BA2FFEE-05B4-4906-BEC8-1903E6B0BF31}"/>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D7BE1655-2B65-4384-ADCF-E465779D806C}"/>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B619B20-EA85-45A2-998A-74169E34BC90}"/>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E7D190B9-5B9B-4F6C-8589-AB6A04047564}"/>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0496B0D7-3F8D-4588-8F47-E98DB3A99071}"/>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FD08E02F-0179-4A69-A7E1-A34CD4445EED}"/>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9EB58C9-E6F3-4A8B-9CD3-4EFB526AAC2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EAB5686A-F7AF-4C9A-8AB2-5B41081EE9D7}"/>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C7CA36E-EAB8-491F-8E7E-236C8173BFFB}"/>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F4A8868-3B84-4CDF-A7DA-1023E09DF7D2}"/>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B4586202-AB52-4809-957D-07D1689AE7C4}"/>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A903F960-1755-4CA9-9028-EC0850B2323E}"/>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B78313F7-248C-41F5-9C70-AE41CA877621}"/>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5B8697FD-1BC0-4992-B2A1-EE9DEEEB10F7}"/>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pic>
        <p:nvPicPr>
          <p:cNvPr id="106" name="Picture 4" descr="Image result for star trek">
            <a:extLst>
              <a:ext uri="{FF2B5EF4-FFF2-40B4-BE49-F238E27FC236}">
                <a16:creationId xmlns:a16="http://schemas.microsoft.com/office/drawing/2014/main" id="{71C64A94-C7B9-4A9D-BDC2-AE44C07797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8653" y="1709439"/>
            <a:ext cx="1611708" cy="1068395"/>
          </a:xfrm>
          <a:prstGeom prst="rect">
            <a:avLst/>
          </a:prstGeom>
          <a:noFill/>
          <a:extLst>
            <a:ext uri="{909E8E84-426E-40DD-AFC4-6F175D3DCCD1}">
              <a14:hiddenFill xmlns:a14="http://schemas.microsoft.com/office/drawing/2010/main">
                <a:solidFill>
                  <a:srgbClr val="FFFFFF"/>
                </a:solidFill>
              </a14:hiddenFill>
            </a:ext>
          </a:extLst>
        </p:spPr>
      </p:pic>
      <p:sp>
        <p:nvSpPr>
          <p:cNvPr id="108" name="AutoShape 55">
            <a:extLst>
              <a:ext uri="{FF2B5EF4-FFF2-40B4-BE49-F238E27FC236}">
                <a16:creationId xmlns:a16="http://schemas.microsoft.com/office/drawing/2014/main" id="{B5860E0A-6CC6-4C7E-91B1-93E44F99F7B7}"/>
              </a:ext>
            </a:extLst>
          </p:cNvPr>
          <p:cNvSpPr>
            <a:spLocks noChangeArrowheads="1"/>
          </p:cNvSpPr>
          <p:nvPr/>
        </p:nvSpPr>
        <p:spPr bwMode="auto">
          <a:xfrm>
            <a:off x="747336" y="1612198"/>
            <a:ext cx="6032733" cy="917172"/>
          </a:xfrm>
          <a:prstGeom prst="wedgeRoundRectCallout">
            <a:avLst>
              <a:gd name="adj1" fmla="val 53324"/>
              <a:gd name="adj2" fmla="val -21661"/>
              <a:gd name="adj3" fmla="val 16667"/>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Ok. I will make the neural network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  </a:t>
            </a:r>
            <a:r>
              <a:rPr lang="en-US" sz="2400" dirty="0"/>
              <a:t>so bad</a:t>
            </a:r>
            <a:br>
              <a:rPr lang="en-US" sz="2400" dirty="0"/>
            </a:br>
            <a:r>
              <a:rPr lang="en-US" sz="2400" dirty="0"/>
              <a:t>  that it can’t compute anything.</a:t>
            </a:r>
          </a:p>
        </p:txBody>
      </p:sp>
      <mc:AlternateContent xmlns:mc="http://schemas.openxmlformats.org/markup-compatibility/2006" xmlns:a14="http://schemas.microsoft.com/office/drawing/2010/main">
        <mc:Choice Requires="a14">
          <p:sp>
            <p:nvSpPr>
              <p:cNvPr id="112" name="AutoShape 55">
                <a:extLst>
                  <a:ext uri="{FF2B5EF4-FFF2-40B4-BE49-F238E27FC236}">
                    <a16:creationId xmlns:a16="http://schemas.microsoft.com/office/drawing/2014/main" id="{EE9C2EBE-23D1-4956-9798-406196AF2B0A}"/>
                  </a:ext>
                </a:extLst>
              </p:cNvPr>
              <p:cNvSpPr>
                <a:spLocks noChangeArrowheads="1"/>
              </p:cNvSpPr>
              <p:nvPr/>
            </p:nvSpPr>
            <p:spPr bwMode="auto">
              <a:xfrm>
                <a:off x="994220" y="2590800"/>
                <a:ext cx="6477809" cy="2935348"/>
              </a:xfrm>
              <a:prstGeom prst="wedgeRoundRectCallout">
                <a:avLst>
                  <a:gd name="adj1" fmla="val -52409"/>
                  <a:gd name="adj2" fmla="val -37993"/>
                  <a:gd name="adj3" fmla="val 16667"/>
                </a:avLst>
              </a:prstGeom>
              <a:noFill/>
              <a:ln w="12700">
                <a:solidFill>
                  <a:srgbClr val="00FFFF"/>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685800" eaLnBrk="1" fontAlgn="auto" latinLnBrk="0" hangingPunct="1">
                  <a:lnSpc>
                    <a:spcPct val="100000"/>
                  </a:lnSpc>
                  <a:spcBef>
                    <a:spcPct val="0"/>
                  </a:spcBef>
                  <a:spcAft>
                    <a:spcPts val="0"/>
                  </a:spcAft>
                  <a:buClrTx/>
                  <a:buSzTx/>
                  <a:buFontTx/>
                  <a:buNone/>
                  <a:tabLst/>
                  <a:defRPr/>
                </a:pPr>
                <a:r>
                  <a:rPr lang="en-US" sz="2400" dirty="0"/>
                  <a:t>But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  </a:t>
                </a:r>
                <a:r>
                  <a:rPr lang="en-US" sz="2400" dirty="0"/>
                  <a:t>is the best from </a:t>
                </a:r>
                <a:r>
                  <a:rPr lang="en-US" altLang="en-US" sz="2400" kern="0" dirty="0">
                    <a:solidFill>
                      <a:srgbClr val="66FF33"/>
                    </a:solidFill>
                  </a:rPr>
                  <a:t>{</a:t>
                </a:r>
                <a14:m>
                  <m:oMath xmlns:m="http://schemas.openxmlformats.org/officeDocument/2006/math">
                    <m:sSub>
                      <m:sSubPr>
                        <m:ctrlPr>
                          <a:rPr lang="en-US" altLang="en-US" sz="2400" i="1" dirty="0">
                            <a:solidFill>
                              <a:srgbClr val="66FF33"/>
                            </a:solidFill>
                            <a:latin typeface="Cambria Math" panose="02040503050406030204" pitchFamily="18" charset="0"/>
                            <a:sym typeface="Symbol" panose="05050102010706020507" pitchFamily="18" charset="2"/>
                          </a:rPr>
                        </m:ctrlPr>
                      </m:sSubPr>
                      <m:e>
                        <m:r>
                          <a:rPr lang="en-CA" altLang="en-US" sz="24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400" i="1" dirty="0">
                                <a:solidFill>
                                  <a:srgbClr val="66FF33"/>
                                </a:solidFill>
                                <a:latin typeface="Cambria Math" panose="02040503050406030204" pitchFamily="18" charset="0"/>
                                <a:sym typeface="Symbol" panose="05050102010706020507" pitchFamily="18" charset="2"/>
                              </a:rPr>
                            </m:ctrlPr>
                          </m:accPr>
                          <m:e>
                            <m:r>
                              <a:rPr lang="en-CA" altLang="en-US" sz="2400" i="1" dirty="0">
                                <a:solidFill>
                                  <a:srgbClr val="66FF33"/>
                                </a:solidFill>
                                <a:latin typeface="Cambria Math" panose="02040503050406030204" pitchFamily="18" charset="0"/>
                                <a:sym typeface="Symbol" panose="05050102010706020507" pitchFamily="18" charset="2"/>
                              </a:rPr>
                              <m:t>𝑤</m:t>
                            </m:r>
                          </m:e>
                        </m:acc>
                      </m:sub>
                    </m:sSub>
                  </m:oMath>
                </a14:m>
                <a:r>
                  <a:rPr lang="en-US" altLang="en-US" sz="2400" kern="0" dirty="0">
                    <a:solidFill>
                      <a:srgbClr val="66FF33"/>
                    </a:solidFill>
                  </a:rPr>
                  <a:t>}</a:t>
                </a:r>
                <a:r>
                  <a:rPr lang="en-US" sz="2400" dirty="0"/>
                  <a:t>.</a:t>
                </a:r>
              </a:p>
              <a:p>
                <a:pPr marL="0" marR="0" lvl="0" indent="0" defTabSz="685800" eaLnBrk="1" fontAlgn="auto" latinLnBrk="0" hangingPunct="1">
                  <a:lnSpc>
                    <a:spcPct val="100000"/>
                  </a:lnSpc>
                  <a:spcBef>
                    <a:spcPct val="0"/>
                  </a:spcBef>
                  <a:spcAft>
                    <a:spcPts val="0"/>
                  </a:spcAft>
                  <a:buClrTx/>
                  <a:buSzTx/>
                  <a:buFontTx/>
                  <a:buNone/>
                  <a:tabLst/>
                  <a:defRPr/>
                </a:pPr>
                <a:r>
                  <a:rPr lang="en-US" sz="2400" dirty="0"/>
                  <a:t>If all machines </a:t>
                </a:r>
                <a:r>
                  <a:rPr lang="en-US" altLang="en-US" sz="2400" kern="0" dirty="0">
                    <a:solidFill>
                      <a:srgbClr val="66FF33"/>
                    </a:solidFill>
                  </a:rPr>
                  <a:t>{</a:t>
                </a:r>
                <a14:m>
                  <m:oMath xmlns:m="http://schemas.openxmlformats.org/officeDocument/2006/math">
                    <m:sSub>
                      <m:sSubPr>
                        <m:ctrlPr>
                          <a:rPr lang="en-US" altLang="en-US" sz="2400" i="1" dirty="0">
                            <a:solidFill>
                              <a:srgbClr val="66FF33"/>
                            </a:solidFill>
                            <a:latin typeface="Cambria Math" panose="02040503050406030204" pitchFamily="18" charset="0"/>
                            <a:sym typeface="Symbol" panose="05050102010706020507" pitchFamily="18" charset="2"/>
                          </a:rPr>
                        </m:ctrlPr>
                      </m:sSubPr>
                      <m:e>
                        <m:r>
                          <a:rPr lang="en-CA" altLang="en-US" sz="24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400" i="1" dirty="0">
                                <a:solidFill>
                                  <a:srgbClr val="66FF33"/>
                                </a:solidFill>
                                <a:latin typeface="Cambria Math" panose="02040503050406030204" pitchFamily="18" charset="0"/>
                                <a:sym typeface="Symbol" panose="05050102010706020507" pitchFamily="18" charset="2"/>
                              </a:rPr>
                            </m:ctrlPr>
                          </m:accPr>
                          <m:e>
                            <m:r>
                              <a:rPr lang="en-CA" altLang="en-US" sz="2400" i="1" dirty="0">
                                <a:solidFill>
                                  <a:srgbClr val="66FF33"/>
                                </a:solidFill>
                                <a:latin typeface="Cambria Math" panose="02040503050406030204" pitchFamily="18" charset="0"/>
                                <a:sym typeface="Symbol" panose="05050102010706020507" pitchFamily="18" charset="2"/>
                              </a:rPr>
                              <m:t>𝑤</m:t>
                            </m:r>
                          </m:e>
                        </m:acc>
                      </m:sub>
                    </m:sSub>
                  </m:oMath>
                </a14:m>
                <a:r>
                  <a:rPr lang="en-US" altLang="en-US" sz="2400" kern="0" dirty="0">
                    <a:solidFill>
                      <a:srgbClr val="66FF33"/>
                    </a:solidFill>
                  </a:rPr>
                  <a:t>} </a:t>
                </a:r>
                <a:r>
                  <a:rPr lang="en-US" sz="2400" dirty="0"/>
                  <a:t>are bad, then </a:t>
                </a:r>
                <a:r>
                  <a:rPr lang="en-CA" altLang="en-US" sz="2400" dirty="0">
                    <a:solidFill>
                      <a:srgbClr val="FFFFFF"/>
                    </a:solidFill>
                    <a:cs typeface="Times New Roman" panose="02020603050405020304" pitchFamily="18" charset="0"/>
                    <a:sym typeface="Symbol" panose="05050102010706020507" pitchFamily="18" charset="2"/>
                  </a:rPr>
                  <a:t>I can’t find </a:t>
                </a:r>
                <a:r>
                  <a:rPr lang="en-CA" altLang="en-US" sz="2400" dirty="0">
                    <a:solidFill>
                      <a:srgbClr val="FFFFFF"/>
                    </a:solidFill>
                  </a:rPr>
                  <a:t>a</a:t>
                </a:r>
                <a:br>
                  <a:rPr lang="en-CA" altLang="en-US" sz="2400" dirty="0">
                    <a:solidFill>
                      <a:srgbClr val="FFFFFF"/>
                    </a:solidFill>
                  </a:rPr>
                </a:br>
                <a:r>
                  <a:rPr lang="en-CA" altLang="en-US" sz="2400" dirty="0">
                    <a:solidFill>
                      <a:srgbClr val="FFFFFF"/>
                    </a:solidFill>
                  </a:rPr>
                  <a:t>  good machine </a:t>
                </a:r>
                <a:r>
                  <a:rPr lang="en-US" sz="2400" i="1" dirty="0">
                    <a:solidFill>
                      <a:srgbClr val="66FF33"/>
                    </a:solidFill>
                  </a:rPr>
                  <a:t>M</a:t>
                </a:r>
                <a:r>
                  <a:rPr lang="en-CA"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CA" altLang="en-US" sz="2400" dirty="0">
                    <a:solidFill>
                      <a:srgbClr val="FFFFFF"/>
                    </a:solidFill>
                  </a:rPr>
                  <a:t> that gets the right answer </a:t>
                </a:r>
              </a:p>
              <a:p>
                <a:pPr eaLnBrk="1" hangingPunct="1">
                  <a:spcBef>
                    <a:spcPct val="0"/>
                  </a:spcBef>
                  <a:buNone/>
                  <a:defRPr/>
                </a:pPr>
                <a:r>
                  <a:rPr lang="en-CA" altLang="en-US" sz="2400" dirty="0">
                    <a:solidFill>
                      <a:srgbClr val="FFFFFF"/>
                    </a:solidFill>
                  </a:rPr>
                  <a:t>  for all but an </a:t>
                </a:r>
                <a:r>
                  <a:rPr lang="az-Cyrl-AZ" altLang="en-US" sz="2400" i="1" dirty="0">
                    <a:solidFill>
                      <a:srgbClr val="FF00FF"/>
                    </a:solidFill>
                  </a:rPr>
                  <a:t>ԑ</a:t>
                </a:r>
                <a:r>
                  <a:rPr lang="en-CA" altLang="en-US" sz="2400" dirty="0">
                    <a:solidFill>
                      <a:srgbClr val="FF00FF"/>
                    </a:solidFill>
                    <a:sym typeface="Symbol" panose="05050102010706020507" pitchFamily="18" charset="2"/>
                  </a:rPr>
                  <a:t></a:t>
                </a:r>
                <a:r>
                  <a:rPr lang="en-CA" altLang="en-US" sz="2400" i="1" dirty="0">
                    <a:solidFill>
                      <a:srgbClr val="FF00FF"/>
                    </a:solidFill>
                  </a:rPr>
                  <a:t> </a:t>
                </a:r>
                <a:r>
                  <a:rPr lang="en-CA" altLang="en-US" sz="2400" dirty="0">
                    <a:solidFill>
                      <a:srgbClr val="FFFFFF"/>
                    </a:solidFill>
                  </a:rPr>
                  <a:t>fraction of the </a:t>
                </a:r>
                <a:r>
                  <a:rPr lang="en-CA" altLang="en-US" sz="2400" dirty="0">
                    <a:solidFill>
                      <a:srgbClr val="FF00FF"/>
                    </a:solidFill>
                  </a:rPr>
                  <a:t>training data</a:t>
                </a:r>
                <a:r>
                  <a:rPr lang="en-CA" altLang="en-US" sz="2400" dirty="0">
                    <a:solidFill>
                      <a:srgbClr val="FFFFFF"/>
                    </a:solidFill>
                  </a:rPr>
                  <a:t>.</a:t>
                </a:r>
              </a:p>
              <a:p>
                <a:pPr eaLnBrk="1" hangingPunct="1">
                  <a:spcBef>
                    <a:spcPct val="0"/>
                  </a:spcBef>
                  <a:buNone/>
                  <a:defRPr/>
                </a:pPr>
                <a:r>
                  <a:rPr lang="en-CA" altLang="en-US" sz="2400" dirty="0">
                    <a:solidFill>
                      <a:srgbClr val="FFFFFF"/>
                    </a:solidFill>
                  </a:rPr>
                  <a:t>The result is conditional on this.</a:t>
                </a:r>
              </a:p>
              <a:p>
                <a:pPr eaLnBrk="1" hangingPunct="1">
                  <a:spcBef>
                    <a:spcPct val="0"/>
                  </a:spcBef>
                  <a:buNone/>
                  <a:defRPr/>
                </a:pPr>
                <a:r>
                  <a:rPr lang="en-CA" altLang="en-US" sz="2400" dirty="0">
                    <a:solidFill>
                      <a:srgbClr val="FFFFFF"/>
                    </a:solidFill>
                  </a:rPr>
                  <a:t>Hence, if you fail to do this for me,</a:t>
                </a:r>
              </a:p>
              <a:p>
                <a:pPr eaLnBrk="1" hangingPunct="1">
                  <a:spcBef>
                    <a:spcPct val="0"/>
                  </a:spcBef>
                  <a:buNone/>
                  <a:defRPr/>
                </a:pPr>
                <a:r>
                  <a:rPr lang="en-CA" altLang="en-US" sz="2400" dirty="0">
                    <a:solidFill>
                      <a:srgbClr val="FFFFFF"/>
                    </a:solidFill>
                  </a:rPr>
                  <a:t>  then you automatically lose.</a:t>
                </a:r>
              </a:p>
            </p:txBody>
          </p:sp>
        </mc:Choice>
        <mc:Fallback xmlns="">
          <p:sp>
            <p:nvSpPr>
              <p:cNvPr id="112" name="AutoShape 55">
                <a:extLst>
                  <a:ext uri="{FF2B5EF4-FFF2-40B4-BE49-F238E27FC236}">
                    <a16:creationId xmlns:a16="http://schemas.microsoft.com/office/drawing/2014/main" id="{EE9C2EBE-23D1-4956-9798-406196AF2B0A}"/>
                  </a:ext>
                </a:extLst>
              </p:cNvPr>
              <p:cNvSpPr>
                <a:spLocks noRot="1" noChangeAspect="1" noMove="1" noResize="1" noEditPoints="1" noAdjustHandles="1" noChangeArrowheads="1" noChangeShapeType="1" noTextEdit="1"/>
              </p:cNvSpPr>
              <p:nvPr/>
            </p:nvSpPr>
            <p:spPr bwMode="auto">
              <a:xfrm>
                <a:off x="994220" y="2590800"/>
                <a:ext cx="6477809" cy="2935348"/>
              </a:xfrm>
              <a:prstGeom prst="wedgeRoundRectCallout">
                <a:avLst>
                  <a:gd name="adj1" fmla="val -52409"/>
                  <a:gd name="adj2" fmla="val -37993"/>
                  <a:gd name="adj3" fmla="val 16667"/>
                </a:avLst>
              </a:prstGeom>
              <a:blipFill>
                <a:blip r:embed="rId7"/>
                <a:stretch>
                  <a:fillRect/>
                </a:stretch>
              </a:blipFill>
              <a:ln w="127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13" name="AutoShape 55">
            <a:extLst>
              <a:ext uri="{FF2B5EF4-FFF2-40B4-BE49-F238E27FC236}">
                <a16:creationId xmlns:a16="http://schemas.microsoft.com/office/drawing/2014/main" id="{0B66C167-C897-40EB-ACE4-F152BCF4C457}"/>
              </a:ext>
            </a:extLst>
          </p:cNvPr>
          <p:cNvSpPr>
            <a:spLocks noChangeArrowheads="1"/>
          </p:cNvSpPr>
          <p:nvPr/>
        </p:nvSpPr>
        <p:spPr bwMode="auto">
          <a:xfrm>
            <a:off x="152400" y="5698830"/>
            <a:ext cx="4046368" cy="857142"/>
          </a:xfrm>
          <a:prstGeom prst="wedgeRoundRectCallout">
            <a:avLst>
              <a:gd name="adj1" fmla="val 53324"/>
              <a:gd name="adj2" fmla="val -21661"/>
              <a:gd name="adj3" fmla="val 16667"/>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r>
              <a:rPr lang="en-US" sz="2400" dirty="0"/>
              <a:t>Oh dear. </a:t>
            </a:r>
          </a:p>
          <a:p>
            <a:pPr marL="0" marR="0" lvl="0" indent="0" algn="ctr" defTabSz="685800" eaLnBrk="1" fontAlgn="auto" latinLnBrk="0" hangingPunct="1">
              <a:lnSpc>
                <a:spcPct val="100000"/>
              </a:lnSpc>
              <a:spcBef>
                <a:spcPct val="0"/>
              </a:spcBef>
              <a:spcAft>
                <a:spcPts val="0"/>
              </a:spcAft>
              <a:buClrTx/>
              <a:buSzTx/>
              <a:buFontTx/>
              <a:buNone/>
              <a:tabLst/>
              <a:defRPr/>
            </a:pPr>
            <a:r>
              <a:rPr lang="en-US" sz="2400" dirty="0"/>
              <a:t>Maybe this crazy result is true.</a:t>
            </a:r>
          </a:p>
        </p:txBody>
      </p:sp>
    </p:spTree>
    <p:extLst>
      <p:ext uri="{BB962C8B-B14F-4D97-AF65-F5344CB8AC3E}">
        <p14:creationId xmlns:p14="http://schemas.microsoft.com/office/powerpoint/2010/main" val="383816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1+#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additive="base">
                                        <p:cTn id="13" dur="500" fill="hold"/>
                                        <p:tgtEl>
                                          <p:spTgt spid="112"/>
                                        </p:tgtEl>
                                        <p:attrNameLst>
                                          <p:attrName>ppt_x</p:attrName>
                                        </p:attrNameLst>
                                      </p:cBhvr>
                                      <p:tavLst>
                                        <p:tav tm="0">
                                          <p:val>
                                            <p:strVal val="0-#ppt_w/2"/>
                                          </p:val>
                                        </p:tav>
                                        <p:tav tm="100000">
                                          <p:val>
                                            <p:strVal val="#ppt_x"/>
                                          </p:val>
                                        </p:tav>
                                      </p:tavLst>
                                    </p:anim>
                                    <p:anim calcmode="lin" valueType="num">
                                      <p:cBhvr additive="base">
                                        <p:cTn id="14" dur="500" fill="hold"/>
                                        <p:tgtEl>
                                          <p:spTgt spid="1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2">
                                            <p:txEl>
                                              <p:pRg st="0" end="0"/>
                                            </p:txEl>
                                          </p:spTgt>
                                        </p:tgtEl>
                                        <p:attrNameLst>
                                          <p:attrName>style.visibility</p:attrName>
                                        </p:attrNameLst>
                                      </p:cBhvr>
                                      <p:to>
                                        <p:strVal val="visible"/>
                                      </p:to>
                                    </p:set>
                                    <p:anim calcmode="lin" valueType="num">
                                      <p:cBhvr additive="base">
                                        <p:cTn id="17"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2">
                                            <p:txEl>
                                              <p:pRg st="1" end="1"/>
                                            </p:txEl>
                                          </p:spTgt>
                                        </p:tgtEl>
                                        <p:attrNameLst>
                                          <p:attrName>style.visibility</p:attrName>
                                        </p:attrNameLst>
                                      </p:cBhvr>
                                      <p:to>
                                        <p:strVal val="visible"/>
                                      </p:to>
                                    </p:set>
                                    <p:anim calcmode="lin" valueType="num">
                                      <p:cBhvr additive="base">
                                        <p:cTn id="23"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2">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2">
                                            <p:txEl>
                                              <p:pRg st="2" end="2"/>
                                            </p:txEl>
                                          </p:spTgt>
                                        </p:tgtEl>
                                        <p:attrNameLst>
                                          <p:attrName>style.visibility</p:attrName>
                                        </p:attrNameLst>
                                      </p:cBhvr>
                                      <p:to>
                                        <p:strVal val="visible"/>
                                      </p:to>
                                    </p:set>
                                    <p:anim calcmode="lin" valueType="num">
                                      <p:cBhvr additive="base">
                                        <p:cTn id="27" dur="500" fill="hold"/>
                                        <p:tgtEl>
                                          <p:spTgt spid="112">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2">
                                            <p:txEl>
                                              <p:pRg st="3" end="3"/>
                                            </p:txEl>
                                          </p:spTgt>
                                        </p:tgtEl>
                                        <p:attrNameLst>
                                          <p:attrName>style.visibility</p:attrName>
                                        </p:attrNameLst>
                                      </p:cBhvr>
                                      <p:to>
                                        <p:strVal val="visible"/>
                                      </p:to>
                                    </p:set>
                                    <p:anim calcmode="lin" valueType="num">
                                      <p:cBhvr additive="base">
                                        <p:cTn id="33" dur="500" fill="hold"/>
                                        <p:tgtEl>
                                          <p:spTgt spid="11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12">
                                            <p:txEl>
                                              <p:pRg st="4" end="4"/>
                                            </p:txEl>
                                          </p:spTgt>
                                        </p:tgtEl>
                                        <p:attrNameLst>
                                          <p:attrName>style.visibility</p:attrName>
                                        </p:attrNameLst>
                                      </p:cBhvr>
                                      <p:to>
                                        <p:strVal val="visible"/>
                                      </p:to>
                                    </p:set>
                                    <p:anim calcmode="lin" valueType="num">
                                      <p:cBhvr additive="base">
                                        <p:cTn id="39" dur="500" fill="hold"/>
                                        <p:tgtEl>
                                          <p:spTgt spid="112">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2">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12">
                                            <p:txEl>
                                              <p:pRg st="5" end="5"/>
                                            </p:txEl>
                                          </p:spTgt>
                                        </p:tgtEl>
                                        <p:attrNameLst>
                                          <p:attrName>style.visibility</p:attrName>
                                        </p:attrNameLst>
                                      </p:cBhvr>
                                      <p:to>
                                        <p:strVal val="visible"/>
                                      </p:to>
                                    </p:set>
                                    <p:anim calcmode="lin" valueType="num">
                                      <p:cBhvr additive="base">
                                        <p:cTn id="43" dur="500" fill="hold"/>
                                        <p:tgtEl>
                                          <p:spTgt spid="11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3"/>
                                        </p:tgtEl>
                                        <p:attrNameLst>
                                          <p:attrName>style.visibility</p:attrName>
                                        </p:attrNameLst>
                                      </p:cBhvr>
                                      <p:to>
                                        <p:strVal val="visible"/>
                                      </p:to>
                                    </p:set>
                                    <p:anim calcmode="lin" valueType="num">
                                      <p:cBhvr additive="base">
                                        <p:cTn id="49" dur="500" fill="hold"/>
                                        <p:tgtEl>
                                          <p:spTgt spid="113"/>
                                        </p:tgtEl>
                                        <p:attrNameLst>
                                          <p:attrName>ppt_x</p:attrName>
                                        </p:attrNameLst>
                                      </p:cBhvr>
                                      <p:tavLst>
                                        <p:tav tm="0">
                                          <p:val>
                                            <p:strVal val="1+#ppt_w/2"/>
                                          </p:val>
                                        </p:tav>
                                        <p:tav tm="100000">
                                          <p:val>
                                            <p:strVal val="#ppt_x"/>
                                          </p:val>
                                        </p:tav>
                                      </p:tavLst>
                                    </p:anim>
                                    <p:anim calcmode="lin" valueType="num">
                                      <p:cBhvr additive="base">
                                        <p:cTn id="50" dur="5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2" grpId="0" animBg="1"/>
      <p:bldP spid="1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j0116172">
            <a:extLst>
              <a:ext uri="{FF2B5EF4-FFF2-40B4-BE49-F238E27FC236}">
                <a16:creationId xmlns:a16="http://schemas.microsoft.com/office/drawing/2014/main" id="{CA4F05C1-23AF-8D77-2DD7-40DB848A1E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7591" y="838200"/>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8">
            <a:extLst>
              <a:ext uri="{FF2B5EF4-FFF2-40B4-BE49-F238E27FC236}">
                <a16:creationId xmlns:a16="http://schemas.microsoft.com/office/drawing/2014/main" id="{0C4BF33D-48EB-3535-97D3-5DAAA11B2C88}"/>
              </a:ext>
            </a:extLst>
          </p:cNvPr>
          <p:cNvSpPr>
            <a:spLocks noChangeArrowheads="1"/>
          </p:cNvSpPr>
          <p:nvPr/>
        </p:nvSpPr>
        <p:spPr bwMode="auto">
          <a:xfrm>
            <a:off x="926523" y="533400"/>
            <a:ext cx="6798886" cy="6248400"/>
          </a:xfrm>
          <a:prstGeom prst="wedgeRectCallout">
            <a:avLst>
              <a:gd name="adj1" fmla="val -51353"/>
              <a:gd name="adj2" fmla="val -33396"/>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71450" indent="-342900" defTabSz="685800" eaLnBrk="1" fontAlgn="auto" hangingPunct="1">
              <a:spcBef>
                <a:spcPts val="0"/>
              </a:spcBef>
              <a:spcAft>
                <a:spcPts val="0"/>
              </a:spcAft>
            </a:pPr>
            <a:r>
              <a:rPr lang="en-US" altLang="en-US" sz="2400">
                <a:solidFill>
                  <a:srgbClr val="FFFFFF"/>
                </a:solidFill>
              </a:rPr>
              <a:t>Consider one of many coins.</a:t>
            </a:r>
          </a:p>
          <a:p>
            <a:pPr marL="171450" indent="-342900" defTabSz="685800" eaLnBrk="1" fontAlgn="auto" hangingPunct="1">
              <a:spcBef>
                <a:spcPts val="0"/>
              </a:spcBef>
              <a:spcAft>
                <a:spcPts val="0"/>
              </a:spcAft>
            </a:pPr>
            <a:endParaRPr lang="en-US" altLang="en-US" sz="2400">
              <a:solidFill>
                <a:srgbClr val="FFFFFF"/>
              </a:solidFill>
            </a:endParaRPr>
          </a:p>
          <a:p>
            <a:pPr marL="171450" indent="-342900" defTabSz="685800" eaLnBrk="1" fontAlgn="auto" hangingPunct="1">
              <a:spcBef>
                <a:spcPts val="0"/>
              </a:spcBef>
              <a:spcAft>
                <a:spcPts val="0"/>
              </a:spcAft>
            </a:pPr>
            <a:endParaRPr lang="en-US" altLang="en-US" sz="2400">
              <a:solidFill>
                <a:srgbClr val="FFFFFF"/>
              </a:solidFill>
            </a:endParaRPr>
          </a:p>
          <a:p>
            <a:pPr marL="171450" indent="-342900" defTabSz="685800" eaLnBrk="1" fontAlgn="auto" hangingPunct="1">
              <a:spcBef>
                <a:spcPts val="0"/>
              </a:spcBef>
              <a:spcAft>
                <a:spcPts val="0"/>
              </a:spcAft>
            </a:pPr>
            <a:endParaRPr lang="en-US" altLang="en-US" sz="2400">
              <a:solidFill>
                <a:srgbClr val="FFFFFF"/>
              </a:solidFill>
            </a:endParaRPr>
          </a:p>
          <a:p>
            <a:pPr marL="171450" indent="-342900" defTabSz="685800" eaLnBrk="1" fontAlgn="auto" hangingPunct="1">
              <a:spcBef>
                <a:spcPts val="0"/>
              </a:spcBef>
              <a:spcAft>
                <a:spcPts val="0"/>
              </a:spcAft>
            </a:pPr>
            <a:r>
              <a:rPr lang="en-US" altLang="en-US" sz="2400">
                <a:solidFill>
                  <a:srgbClr val="FFFFFF"/>
                </a:solidFill>
              </a:rPr>
              <a:t>Let </a:t>
            </a:r>
            <a:r>
              <a:rPr lang="az-Cyrl-AZ" altLang="en-US" sz="2400" i="1">
                <a:solidFill>
                  <a:srgbClr val="00FFFF"/>
                </a:solidFill>
              </a:rPr>
              <a:t>ԑ</a:t>
            </a:r>
            <a:r>
              <a:rPr lang="en-CA" altLang="en-US" sz="2400">
                <a:solidFill>
                  <a:srgbClr val="00FFFF"/>
                </a:solidFill>
                <a:latin typeface="Comic Sans MS" pitchFamily="66" charset="0"/>
                <a:sym typeface="Symbol" panose="05050102010706020507" pitchFamily="18" charset="2"/>
              </a:rPr>
              <a:t></a:t>
            </a:r>
            <a:r>
              <a:rPr lang="en-US" altLang="en-US" sz="2400">
                <a:solidFill>
                  <a:srgbClr val="FFFFFF"/>
                </a:solidFill>
              </a:rPr>
              <a:t> denote the probability </a:t>
            </a:r>
            <a:br>
              <a:rPr lang="en-US" altLang="en-US" sz="2400">
                <a:solidFill>
                  <a:srgbClr val="FFFFFF"/>
                </a:solidFill>
              </a:rPr>
            </a:br>
            <a:r>
              <a:rPr lang="en-US" altLang="en-US" sz="2400">
                <a:solidFill>
                  <a:srgbClr val="FFFFFF"/>
                </a:solidFill>
              </a:rPr>
              <a:t>     of it coming up on its bad side.</a:t>
            </a:r>
          </a:p>
          <a:p>
            <a:pPr marL="171450" indent="-342900" defTabSz="685800" eaLnBrk="1" fontAlgn="auto" hangingPunct="1">
              <a:spcBef>
                <a:spcPts val="0"/>
              </a:spcBef>
              <a:spcAft>
                <a:spcPts val="0"/>
              </a:spcAft>
            </a:pPr>
            <a:r>
              <a:rPr lang="en-US" altLang="en-US" sz="2400">
                <a:solidFill>
                  <a:srgbClr val="FFFFFF"/>
                </a:solidFill>
              </a:rPr>
              <a:t>How do I learn </a:t>
            </a:r>
            <a:r>
              <a:rPr lang="az-Cyrl-AZ" altLang="en-US" sz="2400" i="1">
                <a:solidFill>
                  <a:srgbClr val="00FFFF"/>
                </a:solidFill>
              </a:rPr>
              <a:t>ԑ</a:t>
            </a:r>
            <a:r>
              <a:rPr lang="en-CA" altLang="en-US" sz="2400">
                <a:solidFill>
                  <a:srgbClr val="00FFFF"/>
                </a:solidFill>
                <a:latin typeface="Comic Sans MS" pitchFamily="66" charset="0"/>
                <a:sym typeface="Symbol" panose="05050102010706020507" pitchFamily="18" charset="2"/>
              </a:rPr>
              <a:t></a:t>
            </a:r>
            <a:r>
              <a:rPr lang="en-US" altLang="en-US" sz="2400">
                <a:solidFill>
                  <a:srgbClr val="FFFFFF"/>
                </a:solidFill>
              </a:rPr>
              <a:t>?</a:t>
            </a:r>
          </a:p>
          <a:p>
            <a:pPr defTabSz="685800" eaLnBrk="1" fontAlgn="auto" hangingPunct="1">
              <a:spcBef>
                <a:spcPts val="0"/>
              </a:spcBef>
              <a:spcAft>
                <a:spcPts val="0"/>
              </a:spcAft>
              <a:buNone/>
            </a:pPr>
            <a:r>
              <a:rPr lang="en-US" altLang="en-US" sz="2400">
                <a:solidFill>
                  <a:srgbClr val="FFFFFF"/>
                </a:solidFill>
              </a:rPr>
              <a:t>        Clearly </a:t>
            </a:r>
            <a:r>
              <a:rPr lang="en-US" altLang="en-US" sz="2400" dirty="0">
                <a:solidFill>
                  <a:srgbClr val="FFFFFF"/>
                </a:solidFill>
              </a:rPr>
              <a:t>by flipping it a few times.</a:t>
            </a:r>
          </a:p>
          <a:p>
            <a:pPr marL="171450" indent="-342900" defTabSz="685800" eaLnBrk="1" fontAlgn="auto" hangingPunct="1">
              <a:spcBef>
                <a:spcPts val="0"/>
              </a:spcBef>
              <a:spcAft>
                <a:spcPts val="0"/>
              </a:spcAft>
            </a:pPr>
            <a:endParaRPr lang="en-US" altLang="en-US" sz="2400" dirty="0">
              <a:solidFill>
                <a:srgbClr val="FFFFFF"/>
              </a:solidFill>
            </a:endParaRPr>
          </a:p>
          <a:p>
            <a:pPr marL="171450" indent="-342900" defTabSz="685800" eaLnBrk="1" fontAlgn="auto" hangingPunct="1">
              <a:spcBef>
                <a:spcPts val="0"/>
              </a:spcBef>
              <a:spcAft>
                <a:spcPts val="0"/>
              </a:spcAft>
            </a:pPr>
            <a:endParaRPr lang="en-US" altLang="en-US" sz="2400" dirty="0">
              <a:solidFill>
                <a:srgbClr val="FFFFFF"/>
              </a:solidFill>
            </a:endParaRPr>
          </a:p>
          <a:p>
            <a:pPr marL="171450" indent="-342900" defTabSz="685800" eaLnBrk="1" fontAlgn="auto" hangingPunct="1">
              <a:spcBef>
                <a:spcPts val="0"/>
              </a:spcBef>
              <a:spcAft>
                <a:spcPts val="0"/>
              </a:spcAft>
            </a:pPr>
            <a:endParaRPr lang="en-US" altLang="en-US" sz="2400" dirty="0">
              <a:solidFill>
                <a:srgbClr val="FFFFFF"/>
              </a:solidFill>
            </a:endParaRPr>
          </a:p>
          <a:p>
            <a:pPr marL="171450" indent="-342900" defTabSz="685800" eaLnBrk="1" fontAlgn="auto" hangingPunct="1">
              <a:spcBef>
                <a:spcPts val="0"/>
              </a:spcBef>
              <a:spcAft>
                <a:spcPts val="0"/>
              </a:spcAft>
            </a:pPr>
            <a:endParaRPr lang="en-US" altLang="en-US" sz="2400" dirty="0">
              <a:solidFill>
                <a:srgbClr val="FFFFFF"/>
              </a:solidFill>
            </a:endParaRPr>
          </a:p>
          <a:p>
            <a:pPr marL="171450" indent="-342900" defTabSz="685800" eaLnBrk="1" fontAlgn="auto" hangingPunct="1">
              <a:spcBef>
                <a:spcPts val="0"/>
              </a:spcBef>
              <a:spcAft>
                <a:spcPts val="0"/>
              </a:spcAft>
            </a:pPr>
            <a:r>
              <a:rPr lang="en-US" altLang="en-US" sz="2400" dirty="0">
                <a:solidFill>
                  <a:srgbClr val="FFFFFF"/>
                </a:solidFill>
              </a:rPr>
              <a:t>We need to try it enough times to make </a:t>
            </a:r>
            <a:r>
              <a:rPr lang="az-Cyrl-AZ" altLang="en-US" sz="2400" i="1" dirty="0">
                <a:solidFill>
                  <a:srgbClr val="FF0000"/>
                </a:solidFill>
              </a:rPr>
              <a:t>ԑ </a:t>
            </a:r>
            <a:r>
              <a:rPr lang="en-US" altLang="en-US" sz="2400" dirty="0">
                <a:solidFill>
                  <a:srgbClr val="FFFFFF"/>
                </a:solidFill>
              </a:rPr>
              <a:t>small.</a:t>
            </a:r>
          </a:p>
        </p:txBody>
      </p:sp>
      <p:sp>
        <p:nvSpPr>
          <p:cNvPr id="6" name="Rectangle 63">
            <a:extLst>
              <a:ext uri="{FF2B5EF4-FFF2-40B4-BE49-F238E27FC236}">
                <a16:creationId xmlns:a16="http://schemas.microsoft.com/office/drawing/2014/main" id="{C410BA2A-048D-345C-FA70-C305C9A79043}"/>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grpSp>
        <p:nvGrpSpPr>
          <p:cNvPr id="2" name="Group 1">
            <a:extLst>
              <a:ext uri="{FF2B5EF4-FFF2-40B4-BE49-F238E27FC236}">
                <a16:creationId xmlns:a16="http://schemas.microsoft.com/office/drawing/2014/main" id="{F8A330B0-22C1-46B4-6F73-1158BBC29B33}"/>
              </a:ext>
            </a:extLst>
          </p:cNvPr>
          <p:cNvGrpSpPr/>
          <p:nvPr/>
        </p:nvGrpSpPr>
        <p:grpSpPr>
          <a:xfrm>
            <a:off x="0" y="3581400"/>
            <a:ext cx="6528955" cy="1429673"/>
            <a:chOff x="138545" y="576590"/>
            <a:chExt cx="6528955" cy="1429673"/>
          </a:xfrm>
        </p:grpSpPr>
        <p:sp>
          <p:nvSpPr>
            <p:cNvPr id="3" name="Text Box 33">
              <a:extLst>
                <a:ext uri="{FF2B5EF4-FFF2-40B4-BE49-F238E27FC236}">
                  <a16:creationId xmlns:a16="http://schemas.microsoft.com/office/drawing/2014/main" id="{AD38F1AF-E8B7-A870-11D6-BD038546142E}"/>
                </a:ext>
              </a:extLst>
            </p:cNvPr>
            <p:cNvSpPr txBox="1">
              <a:spLocks noChangeArrowheads="1"/>
            </p:cNvSpPr>
            <p:nvPr/>
          </p:nvSpPr>
          <p:spPr bwMode="auto">
            <a:xfrm>
              <a:off x="2324100" y="57659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800" dirty="0">
                  <a:solidFill>
                    <a:srgbClr val="FFFFFF"/>
                  </a:solidFill>
                  <a:latin typeface="Times New Roman" pitchFamily="18" charset="0"/>
                </a:rPr>
                <a:t>                     |</a:t>
              </a:r>
              <a:r>
                <a:rPr lang="az-Cyrl-AZ" altLang="en-US" sz="2800" i="1" dirty="0">
                  <a:solidFill>
                    <a:srgbClr val="FF00FF"/>
                  </a:solidFill>
                  <a:latin typeface="Times New Roman" pitchFamily="18" charset="0"/>
                </a:rPr>
                <a:t>ԑ</a:t>
              </a:r>
              <a:r>
                <a:rPr lang="en-CA" altLang="en-US" sz="2800" dirty="0">
                  <a:solidFill>
                    <a:srgbClr val="FF00FF"/>
                  </a:solidFill>
                  <a:sym typeface="Symbol" panose="05050102010706020507" pitchFamily="18" charset="2"/>
                </a:rPr>
                <a:t></a:t>
              </a:r>
              <a:r>
                <a:rPr lang="en-CA" altLang="en-US" sz="2800" dirty="0">
                  <a:solidFill>
                    <a:srgbClr val="FFFFFF"/>
                  </a:solidFill>
                  <a:sym typeface="Symbol" panose="05050102010706020507" pitchFamily="18" charset="2"/>
                </a:rPr>
                <a:t>-</a:t>
              </a:r>
              <a:r>
                <a:rPr lang="az-Cyrl-AZ" altLang="en-US" sz="2800" i="1" dirty="0">
                  <a:solidFill>
                    <a:srgbClr val="FFFFFF"/>
                  </a:solidFill>
                  <a:latin typeface="Times New Roman" pitchFamily="18" charset="0"/>
                </a:rPr>
                <a:t> </a:t>
              </a:r>
              <a:r>
                <a:rPr lang="az-Cyrl-AZ" altLang="en-US" sz="2800" i="1" dirty="0">
                  <a:solidFill>
                    <a:srgbClr val="00FFFF"/>
                  </a:solidFill>
                  <a:latin typeface="Times New Roman" pitchFamily="18" charset="0"/>
                </a:rPr>
                <a:t>ԑ</a:t>
              </a:r>
              <a:r>
                <a:rPr lang="en-CA" altLang="en-US" sz="2800" dirty="0">
                  <a:solidFill>
                    <a:srgbClr val="00FFFF"/>
                  </a:solidFill>
                  <a:sym typeface="Symbol" panose="05050102010706020507" pitchFamily="18" charset="2"/>
                </a:rPr>
                <a:t></a:t>
              </a:r>
              <a:r>
                <a:rPr lang="en-CA" altLang="en-US" sz="2800" dirty="0">
                  <a:solidFill>
                    <a:srgbClr val="FFFFFF"/>
                  </a:solidFill>
                  <a:latin typeface="Times New Roman" pitchFamily="18" charset="0"/>
                </a:rPr>
                <a:t>| </a:t>
              </a:r>
              <a:r>
                <a:rPr lang="el-GR" altLang="en-US" sz="2800" dirty="0">
                  <a:solidFill>
                    <a:srgbClr val="FFFFFF"/>
                  </a:solidFill>
                  <a:latin typeface="Times New Roman"/>
                  <a:cs typeface="Times New Roman" panose="02020603050405020304" pitchFamily="18" charset="0"/>
                  <a:sym typeface="Symbol" panose="05050102010706020507" pitchFamily="18" charset="2"/>
                </a:rPr>
                <a:t>≤</a:t>
              </a:r>
              <a:r>
                <a:rPr lang="en-CA" altLang="en-US" sz="2800" dirty="0">
                  <a:solidFill>
                    <a:srgbClr val="FFFFFF"/>
                  </a:solidFill>
                  <a:latin typeface="Times New Roman" pitchFamily="18" charset="0"/>
                  <a:sym typeface="Symbol" panose="05050102010706020507" pitchFamily="18" charset="2"/>
                </a:rPr>
                <a:t> </a:t>
              </a:r>
              <a:r>
                <a:rPr lang="az-Cyrl-AZ" altLang="en-US" sz="2800" i="1" dirty="0">
                  <a:solidFill>
                    <a:srgbClr val="FF0000"/>
                  </a:solidFill>
                  <a:latin typeface="Times New Roman" pitchFamily="18" charset="0"/>
                </a:rPr>
                <a:t>ԑ</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 name="TextBox 7">
              <a:extLst>
                <a:ext uri="{FF2B5EF4-FFF2-40B4-BE49-F238E27FC236}">
                  <a16:creationId xmlns:a16="http://schemas.microsoft.com/office/drawing/2014/main" id="{29FA89B8-35F2-6EDB-F878-9A932EED2832}"/>
                </a:ext>
              </a:extLst>
            </p:cNvPr>
            <p:cNvSpPr txBox="1"/>
            <p:nvPr/>
          </p:nvSpPr>
          <p:spPr bwMode="auto">
            <a:xfrm>
              <a:off x="138545" y="99060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r"/>
              <a:r>
                <a:rPr lang="en-US" altLang="en-US" sz="2000" dirty="0">
                  <a:latin typeface="Times New Roman"/>
                  <a:cs typeface="Times New Roman" panose="02020603050405020304" pitchFamily="18" charset="0"/>
                  <a:sym typeface="Symbol" panose="05050102010706020507" pitchFamily="18" charset="2"/>
                </a:rPr>
                <a:t>Fraction of bad </a:t>
              </a:r>
              <a:r>
                <a:rPr lang="en-US" altLang="en-US" sz="2000">
                  <a:latin typeface="Times New Roman"/>
                  <a:cs typeface="Times New Roman" panose="02020603050405020304" pitchFamily="18" charset="0"/>
                  <a:sym typeface="Symbol" panose="05050102010706020507" pitchFamily="18" charset="2"/>
                </a:rPr>
                <a:t>flips I </a:t>
              </a:r>
              <a:r>
                <a:rPr lang="en-US" altLang="en-US" sz="2000" dirty="0">
                  <a:latin typeface="Times New Roman"/>
                  <a:cs typeface="Times New Roman" panose="02020603050405020304" pitchFamily="18" charset="0"/>
                  <a:sym typeface="Symbol" panose="05050102010706020507" pitchFamily="18" charset="2"/>
                </a:rPr>
                <a:t>tried.</a:t>
              </a:r>
            </a:p>
            <a:p>
              <a:pPr algn="r"/>
              <a:r>
                <a:rPr lang="en-US" altLang="en-US" sz="2000" dirty="0">
                  <a:latin typeface="Times New Roman"/>
                  <a:cs typeface="Times New Roman" panose="02020603050405020304" pitchFamily="18" charset="0"/>
                  <a:sym typeface="Symbol" panose="05050102010706020507" pitchFamily="18" charset="2"/>
                </a:rPr>
                <a:t>Actual prob of bad flip.</a:t>
              </a:r>
            </a:p>
            <a:p>
              <a:pPr algn="r"/>
              <a:r>
                <a:rPr lang="en-US" altLang="en-US" sz="2000" dirty="0">
                  <a:latin typeface="Times New Roman"/>
                  <a:cs typeface="Times New Roman" panose="02020603050405020304" pitchFamily="18" charset="0"/>
                  <a:sym typeface="Symbol" panose="05050102010706020507" pitchFamily="18" charset="2"/>
                </a:rPr>
                <a:t>Difference.</a:t>
              </a:r>
            </a:p>
          </p:txBody>
        </p:sp>
        <p:cxnSp>
          <p:nvCxnSpPr>
            <p:cNvPr id="9" name="Straight Arrow Connector 8">
              <a:extLst>
                <a:ext uri="{FF2B5EF4-FFF2-40B4-BE49-F238E27FC236}">
                  <a16:creationId xmlns:a16="http://schemas.microsoft.com/office/drawing/2014/main" id="{5784F6A8-D15E-CF03-9B2C-4C6EF6B8521A}"/>
                </a:ext>
              </a:extLst>
            </p:cNvPr>
            <p:cNvCxnSpPr>
              <a:cxnSpLocks/>
            </p:cNvCxnSpPr>
            <p:nvPr/>
          </p:nvCxnSpPr>
          <p:spPr bwMode="auto">
            <a:xfrm flipH="1">
              <a:off x="4622800" y="984250"/>
              <a:ext cx="166255" cy="173893"/>
            </a:xfrm>
            <a:prstGeom prst="straightConnector1">
              <a:avLst/>
            </a:prstGeom>
            <a:noFill/>
            <a:ln w="38100" cap="sq"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5722B866-46A9-0DBC-AAC5-003DFEF7FAE0}"/>
                </a:ext>
              </a:extLst>
            </p:cNvPr>
            <p:cNvCxnSpPr>
              <a:cxnSpLocks/>
              <a:endCxn id="8" idx="3"/>
            </p:cNvCxnSpPr>
            <p:nvPr/>
          </p:nvCxnSpPr>
          <p:spPr bwMode="auto">
            <a:xfrm flipH="1">
              <a:off x="4710545" y="991455"/>
              <a:ext cx="623455" cy="506977"/>
            </a:xfrm>
            <a:prstGeom prst="straightConnector1">
              <a:avLst/>
            </a:prstGeom>
            <a:noFill/>
            <a:ln w="38100" cap="sq"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FD8D56E9-EDFD-FFB1-0101-7B135D3665A9}"/>
                </a:ext>
              </a:extLst>
            </p:cNvPr>
            <p:cNvCxnSpPr>
              <a:cxnSpLocks/>
            </p:cNvCxnSpPr>
            <p:nvPr/>
          </p:nvCxnSpPr>
          <p:spPr bwMode="auto">
            <a:xfrm flipH="1">
              <a:off x="4622800" y="1001492"/>
              <a:ext cx="1410855" cy="827308"/>
            </a:xfrm>
            <a:prstGeom prst="straightConnector1">
              <a:avLst/>
            </a:prstGeom>
            <a:noFill/>
            <a:ln w="38100" cap="sq" cmpd="sng" algn="ctr">
              <a:solidFill>
                <a:schemeClr val="tx1"/>
              </a:solidFill>
              <a:prstDash val="solid"/>
              <a:round/>
              <a:headEnd type="none" w="med" len="med"/>
              <a:tailEnd type="triangle"/>
            </a:ln>
            <a:effectLst/>
          </p:spPr>
        </p:cxnSp>
      </p:grpSp>
      <p:pic>
        <p:nvPicPr>
          <p:cNvPr id="1026" name="Picture 2" descr="The ROM's ancient Greek coin collection sure to profit from the ROMkomma  project | Faculty of Arts &amp; Science">
            <a:extLst>
              <a:ext uri="{FF2B5EF4-FFF2-40B4-BE49-F238E27FC236}">
                <a16:creationId xmlns:a16="http://schemas.microsoft.com/office/drawing/2014/main" id="{C3FE061B-3E30-8336-7695-8E95537541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928256"/>
            <a:ext cx="1676400"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9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bg/>
                                          </p:spTgt>
                                        </p:tgtEl>
                                        <p:attrNameLst>
                                          <p:attrName>style.visibility</p:attrName>
                                        </p:attrNameLst>
                                      </p:cBhvr>
                                      <p:to>
                                        <p:strVal val="visible"/>
                                      </p:to>
                                    </p:set>
                                    <p:anim calcmode="lin" valueType="num">
                                      <p:cBhvr additive="base">
                                        <p:cTn id="1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5">
                                            <p:bg/>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j0116172">
            <a:extLst>
              <a:ext uri="{FF2B5EF4-FFF2-40B4-BE49-F238E27FC236}">
                <a16:creationId xmlns:a16="http://schemas.microsoft.com/office/drawing/2014/main" id="{CA4F05C1-23AF-8D77-2DD7-40DB848A1E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7591" y="838200"/>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8">
            <a:extLst>
              <a:ext uri="{FF2B5EF4-FFF2-40B4-BE49-F238E27FC236}">
                <a16:creationId xmlns:a16="http://schemas.microsoft.com/office/drawing/2014/main" id="{0C4BF33D-48EB-3535-97D3-5DAAA11B2C88}"/>
              </a:ext>
            </a:extLst>
          </p:cNvPr>
          <p:cNvSpPr>
            <a:spLocks noChangeArrowheads="1"/>
          </p:cNvSpPr>
          <p:nvPr/>
        </p:nvSpPr>
        <p:spPr bwMode="auto">
          <a:xfrm>
            <a:off x="926523" y="533400"/>
            <a:ext cx="6798886" cy="6248400"/>
          </a:xfrm>
          <a:prstGeom prst="wedgeRectCallout">
            <a:avLst>
              <a:gd name="adj1" fmla="val -51353"/>
              <a:gd name="adj2" fmla="val -33396"/>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71450" indent="-342900" defTabSz="685800" eaLnBrk="1" fontAlgn="auto" hangingPunct="1">
              <a:spcBef>
                <a:spcPts val="0"/>
              </a:spcBef>
              <a:spcAft>
                <a:spcPts val="0"/>
              </a:spcAft>
            </a:pPr>
            <a:r>
              <a:rPr lang="en-US" altLang="en-US" sz="2400">
                <a:solidFill>
                  <a:srgbClr val="FFFFFF"/>
                </a:solidFill>
              </a:rPr>
              <a:t>Consider one of many machines.</a:t>
            </a:r>
          </a:p>
          <a:p>
            <a:pPr marL="171450" indent="-342900" defTabSz="685800" eaLnBrk="1" fontAlgn="auto" hangingPunct="1">
              <a:spcBef>
                <a:spcPts val="0"/>
              </a:spcBef>
              <a:spcAft>
                <a:spcPts val="0"/>
              </a:spcAft>
            </a:pPr>
            <a:endParaRPr lang="en-US" altLang="en-US" sz="2400">
              <a:solidFill>
                <a:srgbClr val="FFFFFF"/>
              </a:solidFill>
            </a:endParaRPr>
          </a:p>
          <a:p>
            <a:pPr marL="171450" indent="-342900" defTabSz="685800" eaLnBrk="1" fontAlgn="auto" hangingPunct="1">
              <a:spcBef>
                <a:spcPts val="0"/>
              </a:spcBef>
              <a:spcAft>
                <a:spcPts val="0"/>
              </a:spcAft>
            </a:pPr>
            <a:endParaRPr lang="en-US" altLang="en-US" sz="2400">
              <a:solidFill>
                <a:srgbClr val="FFFFFF"/>
              </a:solidFill>
            </a:endParaRPr>
          </a:p>
          <a:p>
            <a:pPr marL="171450" indent="-342900" defTabSz="685800" eaLnBrk="1" fontAlgn="auto" hangingPunct="1">
              <a:spcBef>
                <a:spcPts val="0"/>
              </a:spcBef>
              <a:spcAft>
                <a:spcPts val="0"/>
              </a:spcAft>
            </a:pPr>
            <a:endParaRPr lang="en-US" altLang="en-US" sz="2400">
              <a:solidFill>
                <a:srgbClr val="FFFFFF"/>
              </a:solidFill>
            </a:endParaRPr>
          </a:p>
          <a:p>
            <a:pPr marL="171450" indent="-342900" defTabSz="685800" eaLnBrk="1" fontAlgn="auto" hangingPunct="1">
              <a:spcBef>
                <a:spcPts val="0"/>
              </a:spcBef>
              <a:spcAft>
                <a:spcPts val="0"/>
              </a:spcAft>
            </a:pPr>
            <a:r>
              <a:rPr lang="en-US" altLang="en-US" sz="2400">
                <a:solidFill>
                  <a:srgbClr val="FFFFFF"/>
                </a:solidFill>
              </a:rPr>
              <a:t>Let </a:t>
            </a:r>
            <a:r>
              <a:rPr lang="az-Cyrl-AZ" altLang="en-US" sz="2400" i="1">
                <a:solidFill>
                  <a:srgbClr val="00FFFF"/>
                </a:solidFill>
              </a:rPr>
              <a:t>ԑ</a:t>
            </a:r>
            <a:r>
              <a:rPr lang="en-CA" altLang="en-US" sz="2400">
                <a:solidFill>
                  <a:srgbClr val="00FFFF"/>
                </a:solidFill>
                <a:latin typeface="Comic Sans MS" pitchFamily="66" charset="0"/>
                <a:sym typeface="Symbol" panose="05050102010706020507" pitchFamily="18" charset="2"/>
              </a:rPr>
              <a:t></a:t>
            </a:r>
            <a:r>
              <a:rPr lang="en-US" altLang="en-US" sz="2400">
                <a:solidFill>
                  <a:srgbClr val="FFFFFF"/>
                </a:solidFill>
              </a:rPr>
              <a:t> denote the probability of it giving</a:t>
            </a:r>
            <a:br>
              <a:rPr lang="en-US" altLang="en-US" sz="2400">
                <a:solidFill>
                  <a:srgbClr val="FFFFFF"/>
                </a:solidFill>
              </a:rPr>
            </a:br>
            <a:r>
              <a:rPr lang="en-US" altLang="en-US" sz="2400">
                <a:solidFill>
                  <a:srgbClr val="FFFFFF"/>
                </a:solidFill>
              </a:rPr>
              <a:t>    the wrong answer on a random input. </a:t>
            </a:r>
          </a:p>
          <a:p>
            <a:pPr marL="171450" indent="-342900" defTabSz="685800" eaLnBrk="1" fontAlgn="auto" hangingPunct="1">
              <a:spcBef>
                <a:spcPts val="0"/>
              </a:spcBef>
              <a:spcAft>
                <a:spcPts val="0"/>
              </a:spcAft>
            </a:pPr>
            <a:endParaRPr lang="en-US" altLang="en-US" sz="2400">
              <a:solidFill>
                <a:srgbClr val="FFFFFF"/>
              </a:solidFill>
            </a:endParaRPr>
          </a:p>
          <a:p>
            <a:pPr marL="171450" indent="-342900" defTabSz="685800" eaLnBrk="1" fontAlgn="auto" hangingPunct="1">
              <a:spcBef>
                <a:spcPts val="0"/>
              </a:spcBef>
              <a:spcAft>
                <a:spcPts val="0"/>
              </a:spcAft>
            </a:pPr>
            <a:endParaRPr lang="en-US" altLang="en-US" sz="2400">
              <a:solidFill>
                <a:srgbClr val="FFFFFF"/>
              </a:solidFill>
            </a:endParaRPr>
          </a:p>
          <a:p>
            <a:pPr marL="171450" indent="-342900" defTabSz="685800" eaLnBrk="1" fontAlgn="auto" hangingPunct="1">
              <a:spcBef>
                <a:spcPts val="0"/>
              </a:spcBef>
              <a:spcAft>
                <a:spcPts val="0"/>
              </a:spcAft>
            </a:pPr>
            <a:endParaRPr lang="en-US" altLang="en-US" sz="2400">
              <a:solidFill>
                <a:srgbClr val="FFFFFF"/>
              </a:solidFill>
            </a:endParaRPr>
          </a:p>
          <a:p>
            <a:pPr defTabSz="685800" eaLnBrk="1" fontAlgn="auto" hangingPunct="1">
              <a:spcBef>
                <a:spcPts val="0"/>
              </a:spcBef>
              <a:spcAft>
                <a:spcPts val="0"/>
              </a:spcAft>
              <a:buNone/>
            </a:pPr>
            <a:endParaRPr lang="en-US" altLang="en-US" sz="2400">
              <a:solidFill>
                <a:srgbClr val="FFFFFF"/>
              </a:solidFill>
            </a:endParaRPr>
          </a:p>
          <a:p>
            <a:pPr defTabSz="685800" eaLnBrk="1" fontAlgn="auto" hangingPunct="1">
              <a:spcBef>
                <a:spcPts val="0"/>
              </a:spcBef>
              <a:spcAft>
                <a:spcPts val="0"/>
              </a:spcAft>
              <a:buNone/>
            </a:pPr>
            <a:r>
              <a:rPr lang="en-US" altLang="en-US" sz="1100">
                <a:solidFill>
                  <a:srgbClr val="FFFFFF"/>
                </a:solidFill>
              </a:rPr>
              <a:t>  </a:t>
            </a:r>
          </a:p>
          <a:p>
            <a:pPr marL="171450" indent="-342900" defTabSz="685800" eaLnBrk="1" fontAlgn="auto" hangingPunct="1">
              <a:spcBef>
                <a:spcPts val="0"/>
              </a:spcBef>
              <a:spcAft>
                <a:spcPts val="0"/>
              </a:spcAft>
            </a:pPr>
            <a:r>
              <a:rPr lang="en-US" altLang="en-US" sz="2400">
                <a:solidFill>
                  <a:srgbClr val="FFFFFF"/>
                </a:solidFill>
              </a:rPr>
              <a:t>How do I learn </a:t>
            </a:r>
            <a:r>
              <a:rPr lang="az-Cyrl-AZ" altLang="en-US" sz="2400" i="1">
                <a:solidFill>
                  <a:srgbClr val="00FFFF"/>
                </a:solidFill>
              </a:rPr>
              <a:t>ԑ</a:t>
            </a:r>
            <a:r>
              <a:rPr lang="en-CA" altLang="en-US" sz="2400">
                <a:solidFill>
                  <a:srgbClr val="00FFFF"/>
                </a:solidFill>
                <a:latin typeface="Comic Sans MS" pitchFamily="66" charset="0"/>
                <a:sym typeface="Symbol" panose="05050102010706020507" pitchFamily="18" charset="2"/>
              </a:rPr>
              <a:t></a:t>
            </a:r>
            <a:r>
              <a:rPr lang="en-US" altLang="en-US" sz="2400">
                <a:solidFill>
                  <a:srgbClr val="FFFFFF"/>
                </a:solidFill>
              </a:rPr>
              <a:t>?</a:t>
            </a:r>
          </a:p>
          <a:p>
            <a:pPr defTabSz="685800" eaLnBrk="1" fontAlgn="auto" hangingPunct="1">
              <a:spcBef>
                <a:spcPts val="0"/>
              </a:spcBef>
              <a:spcAft>
                <a:spcPts val="0"/>
              </a:spcAft>
              <a:buNone/>
            </a:pPr>
            <a:r>
              <a:rPr lang="en-US" altLang="en-US" sz="2400">
                <a:solidFill>
                  <a:srgbClr val="FFFFFF"/>
                </a:solidFill>
              </a:rPr>
              <a:t>     Clearly by testing it on random inputs a </a:t>
            </a:r>
            <a:r>
              <a:rPr lang="en-US" altLang="en-US" sz="2400" dirty="0">
                <a:solidFill>
                  <a:srgbClr val="FFFFFF"/>
                </a:solidFill>
              </a:rPr>
              <a:t>few </a:t>
            </a:r>
            <a:r>
              <a:rPr lang="en-US" altLang="en-US" sz="2400">
                <a:solidFill>
                  <a:srgbClr val="FFFFFF"/>
                </a:solidFill>
              </a:rPr>
              <a:t>times.</a:t>
            </a:r>
          </a:p>
          <a:p>
            <a:pPr marL="171450" indent="-342900" defTabSz="685800" eaLnBrk="1" fontAlgn="auto" hangingPunct="1">
              <a:spcBef>
                <a:spcPts val="0"/>
              </a:spcBef>
              <a:spcAft>
                <a:spcPts val="0"/>
              </a:spcAft>
            </a:pPr>
            <a:endParaRPr lang="en-US" altLang="en-US" sz="2000">
              <a:solidFill>
                <a:srgbClr val="FFFFFF"/>
              </a:solidFill>
            </a:endParaRPr>
          </a:p>
          <a:p>
            <a:pPr marL="171450" indent="-342900" defTabSz="685800" eaLnBrk="1" fontAlgn="auto" hangingPunct="1">
              <a:spcBef>
                <a:spcPts val="0"/>
              </a:spcBef>
              <a:spcAft>
                <a:spcPts val="0"/>
              </a:spcAft>
            </a:pPr>
            <a:endParaRPr lang="en-US" altLang="en-US" sz="2000">
              <a:solidFill>
                <a:srgbClr val="FFFFFF"/>
              </a:solidFill>
            </a:endParaRPr>
          </a:p>
          <a:p>
            <a:pPr defTabSz="685800" eaLnBrk="1" fontAlgn="auto" hangingPunct="1">
              <a:spcBef>
                <a:spcPts val="0"/>
              </a:spcBef>
              <a:spcAft>
                <a:spcPts val="0"/>
              </a:spcAft>
              <a:buNone/>
            </a:pPr>
            <a:r>
              <a:rPr lang="en-US" altLang="en-US" sz="2000">
                <a:solidFill>
                  <a:srgbClr val="FFFFFF"/>
                </a:solidFill>
              </a:rPr>
              <a:t> </a:t>
            </a:r>
          </a:p>
          <a:p>
            <a:pPr marL="171450" indent="-342900" defTabSz="685800" eaLnBrk="1" fontAlgn="auto" hangingPunct="1">
              <a:spcBef>
                <a:spcPts val="0"/>
              </a:spcBef>
              <a:spcAft>
                <a:spcPts val="0"/>
              </a:spcAft>
            </a:pPr>
            <a:endParaRPr lang="en-US" altLang="en-US" sz="2400">
              <a:solidFill>
                <a:srgbClr val="FFFFFF"/>
              </a:solidFill>
            </a:endParaRPr>
          </a:p>
          <a:p>
            <a:pPr defTabSz="685800" eaLnBrk="1" fontAlgn="auto" hangingPunct="1">
              <a:spcBef>
                <a:spcPts val="0"/>
              </a:spcBef>
              <a:spcAft>
                <a:spcPts val="0"/>
              </a:spcAft>
              <a:buNone/>
            </a:pPr>
            <a:r>
              <a:rPr lang="en-US" altLang="en-US" sz="2400">
                <a:solidFill>
                  <a:srgbClr val="FFFFFF"/>
                </a:solidFill>
              </a:rPr>
              <a:t>We need to try it enough times to make </a:t>
            </a:r>
            <a:r>
              <a:rPr lang="az-Cyrl-AZ" altLang="en-US" sz="2400" i="1">
                <a:solidFill>
                  <a:srgbClr val="FF0000"/>
                </a:solidFill>
              </a:rPr>
              <a:t>ԑ </a:t>
            </a:r>
            <a:r>
              <a:rPr lang="en-US" altLang="en-US" sz="2400">
                <a:solidFill>
                  <a:srgbClr val="FFFFFF"/>
                </a:solidFill>
              </a:rPr>
              <a:t>small.</a:t>
            </a:r>
          </a:p>
          <a:p>
            <a:pPr defTabSz="685800" eaLnBrk="1" fontAlgn="auto" hangingPunct="1">
              <a:spcBef>
                <a:spcPts val="0"/>
              </a:spcBef>
              <a:spcAft>
                <a:spcPts val="0"/>
              </a:spcAft>
              <a:buNone/>
            </a:pPr>
            <a:endParaRPr lang="en-US" altLang="en-US" sz="2400" dirty="0">
              <a:solidFill>
                <a:srgbClr val="FFFFFF"/>
              </a:solidFill>
            </a:endParaRPr>
          </a:p>
          <a:p>
            <a:pPr marL="171450" indent="-342900" defTabSz="685800" eaLnBrk="1" fontAlgn="auto" hangingPunct="1">
              <a:spcBef>
                <a:spcPts val="0"/>
              </a:spcBef>
              <a:spcAft>
                <a:spcPts val="0"/>
              </a:spcAft>
            </a:pPr>
            <a:endParaRPr lang="en-US" altLang="en-US" sz="2400" dirty="0">
              <a:solidFill>
                <a:srgbClr val="FFFFFF"/>
              </a:solidFill>
            </a:endParaRPr>
          </a:p>
          <a:p>
            <a:pPr marL="171450" indent="-342900" defTabSz="685800" eaLnBrk="1" fontAlgn="auto" hangingPunct="1">
              <a:spcBef>
                <a:spcPts val="0"/>
              </a:spcBef>
              <a:spcAft>
                <a:spcPts val="0"/>
              </a:spcAft>
            </a:pPr>
            <a:endParaRPr lang="en-US" altLang="en-US" sz="2400" dirty="0">
              <a:solidFill>
                <a:srgbClr val="FFFFFF"/>
              </a:solidFill>
            </a:endParaRPr>
          </a:p>
        </p:txBody>
      </p:sp>
      <p:grpSp>
        <p:nvGrpSpPr>
          <p:cNvPr id="78" name="Group 77">
            <a:extLst>
              <a:ext uri="{FF2B5EF4-FFF2-40B4-BE49-F238E27FC236}">
                <a16:creationId xmlns:a16="http://schemas.microsoft.com/office/drawing/2014/main" id="{CEA7E143-1710-DDBD-E0F2-F89297164D93}"/>
              </a:ext>
            </a:extLst>
          </p:cNvPr>
          <p:cNvGrpSpPr/>
          <p:nvPr/>
        </p:nvGrpSpPr>
        <p:grpSpPr>
          <a:xfrm>
            <a:off x="1528675" y="853902"/>
            <a:ext cx="3300221" cy="1197184"/>
            <a:chOff x="4343400" y="4267200"/>
            <a:chExt cx="3410537" cy="1295400"/>
          </a:xfrm>
        </p:grpSpPr>
        <p:grpSp>
          <p:nvGrpSpPr>
            <p:cNvPr id="7" name="Group 6">
              <a:extLst>
                <a:ext uri="{FF2B5EF4-FFF2-40B4-BE49-F238E27FC236}">
                  <a16:creationId xmlns:a16="http://schemas.microsoft.com/office/drawing/2014/main" id="{CB77931C-B29C-7423-0C99-099B0A78CA90}"/>
                </a:ext>
              </a:extLst>
            </p:cNvPr>
            <p:cNvGrpSpPr/>
            <p:nvPr/>
          </p:nvGrpSpPr>
          <p:grpSpPr>
            <a:xfrm>
              <a:off x="4343400" y="4267200"/>
              <a:ext cx="3410537" cy="1295400"/>
              <a:chOff x="5029200" y="2819400"/>
              <a:chExt cx="3410537" cy="1295400"/>
            </a:xfrm>
          </p:grpSpPr>
          <p:sp>
            <p:nvSpPr>
              <p:cNvPr id="81" name="Rectangle 80">
                <a:extLst>
                  <a:ext uri="{FF2B5EF4-FFF2-40B4-BE49-F238E27FC236}">
                    <a16:creationId xmlns:a16="http://schemas.microsoft.com/office/drawing/2014/main" id="{FAFCCE94-85B4-BB57-F01D-EF78B90377E8}"/>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82" name="Picture 6" descr="Image result for convolutional neural network">
                <a:extLst>
                  <a:ext uri="{FF2B5EF4-FFF2-40B4-BE49-F238E27FC236}">
                    <a16:creationId xmlns:a16="http://schemas.microsoft.com/office/drawing/2014/main" id="{BEA831CB-8E41-BE0D-4806-791F13888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3F500059-F3D7-F65F-3604-CAB860ED5A31}"/>
                </a:ext>
              </a:extLst>
            </p:cNvPr>
            <p:cNvGrpSpPr/>
            <p:nvPr/>
          </p:nvGrpSpPr>
          <p:grpSpPr>
            <a:xfrm>
              <a:off x="4596507" y="4458143"/>
              <a:ext cx="2789426" cy="1068329"/>
              <a:chOff x="5282307" y="3010343"/>
              <a:chExt cx="2789426" cy="1068329"/>
            </a:xfrm>
          </p:grpSpPr>
          <p:cxnSp>
            <p:nvCxnSpPr>
              <p:cNvPr id="13" name="Straight Connector 12">
                <a:extLst>
                  <a:ext uri="{FF2B5EF4-FFF2-40B4-BE49-F238E27FC236}">
                    <a16:creationId xmlns:a16="http://schemas.microsoft.com/office/drawing/2014/main" id="{06BF2384-FC22-F5F7-2E9A-E2E7DE09055F}"/>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6AB75DA1-CA42-D736-15EB-146520343FB7}"/>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AFFB480A-CEA3-4023-659D-A23374CC518C}"/>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23BD0F4-D4F8-D02D-4B40-AE515CC88E3F}"/>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0076F761-FF03-75C5-DBDA-D788FB82494F}"/>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AFA2CA90-D808-53F1-22D7-55EAFCBF5AAD}"/>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789B5A8-6F48-DF8F-F0C2-C0B4FCBDFDA3}"/>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15B1803E-795F-4A49-9AFC-11289321A601}"/>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2ED2E66D-632F-DEBC-C12F-F69748CAD85C}"/>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2F233464-B761-9BB4-4417-370443F3A91B}"/>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19A5FC35-ED25-9740-D803-35FF63536502}"/>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798B58A1-691E-E4CA-537C-0B0DF2638ADB}"/>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406D73D7-2BA3-866A-1C1A-FA589B0C9BE7}"/>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BCF9498-478D-5820-61BB-251F74418446}"/>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E60D5A1-7341-9ECD-F71D-C23973645C8A}"/>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228AD30B-64EA-4D86-90CB-2E8F89ED24AF}"/>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83AF6835-2B41-E860-87FA-E907AADB3C9B}"/>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D59A9444-279D-5045-6117-21F049343369}"/>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6F7B792F-132B-8617-2EA8-642E35491FA2}"/>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56C3476A-8F60-D015-52B3-759FC2CFDE9F}"/>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30D5F484-016F-B2FD-3E6F-941EB0064FA8}"/>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CE8FD63-C000-23AE-99CD-11D0225A8A9E}"/>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B7148319-B422-0694-F4DB-6F3484DEC544}"/>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6D34CBD-38E9-8DF7-E39A-BB2C5ED7A6BC}"/>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0B34CBA8-9BA0-2BCB-2732-D9B4D154E1C6}"/>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DC3A2C7D-0412-43A1-3AF9-8223FE7A4D50}"/>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741AE0A-B110-767C-3F76-00806836B891}"/>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AD8D2357-C427-0C0B-5949-10D91CDCCD6C}"/>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BE0A580-626F-2698-88D7-BD2F4D90FA09}"/>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5A7244B3-775D-1561-AB78-B407FAF9A5A9}"/>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A0F8D3C8-AD50-54A6-10EC-D775590D5EF7}"/>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B30A72DC-1524-3D34-935B-60824C61CE95}"/>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8D61D274-F36D-B34B-74F6-5DD580155F79}"/>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2B197AA-4D38-2636-3830-7DC0EA9509E3}"/>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121CE75A-613B-6ADB-FFA7-58A0DA7055CC}"/>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283965E7-07FE-FF03-45CE-DD0B15B8F60C}"/>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8F0C9113-1E92-899F-2684-BC491E1E2F23}"/>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75CBC421-9179-49AF-3C52-048C41BD0BEE}"/>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A336EE40-1DFF-8E67-34B0-8C108C14E8EA}"/>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82C9787D-63A0-0FCC-C0B3-D3299C7784F2}"/>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1A1111C9-20EA-351C-B772-5AE728F02F7B}"/>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6760790-42A6-EB7D-3083-01C0201D2919}"/>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ACBA5563-CAF0-875B-934E-5FE22FCE2FCC}"/>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B387ECC1-B069-6D57-03B2-6EB5CB8E83F5}"/>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0F7B4DBC-65CF-17B6-DC4D-41D764310479}"/>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55" name="Rectangle 54">
                <a:extLst>
                  <a:ext uri="{FF2B5EF4-FFF2-40B4-BE49-F238E27FC236}">
                    <a16:creationId xmlns:a16="http://schemas.microsoft.com/office/drawing/2014/main" id="{DAA658B7-3301-5D56-AE40-98EFB56C25FF}"/>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56" name="Rectangle 55">
                <a:extLst>
                  <a:ext uri="{FF2B5EF4-FFF2-40B4-BE49-F238E27FC236}">
                    <a16:creationId xmlns:a16="http://schemas.microsoft.com/office/drawing/2014/main" id="{E7A9D1BB-93A0-DE3F-E521-C8C396F4BF21}"/>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57" name="Straight Connector 56">
                <a:extLst>
                  <a:ext uri="{FF2B5EF4-FFF2-40B4-BE49-F238E27FC236}">
                    <a16:creationId xmlns:a16="http://schemas.microsoft.com/office/drawing/2014/main" id="{716E7033-B4D0-4D23-D97D-06AB75989B5B}"/>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CC431CBE-5E3B-A998-7FBE-CA1B396086A0}"/>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0F098A64-2541-4D21-5229-9150729EC457}"/>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243447FB-D186-8BF0-C7BE-437E254E40CB}"/>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A987F10B-E742-9B73-4F94-485594951F26}"/>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9ED7F824-6F29-AF6C-238F-9FE9C4B83D65}"/>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0AFE7220-B2B3-0392-7C1C-7F603BD49E09}"/>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3280101E-FFA9-7BD0-7697-372F04E2F36E}"/>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1712C620-687A-69DE-7A84-E29E389C716E}"/>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7DCA08DB-B029-7090-16D1-DC9554F159E6}"/>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53F2E290-0CB3-6636-AB3A-5601B9BD2E47}"/>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655C3FD0-8FE5-1613-45AE-92663DC22EFE}"/>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733C78DB-8878-C545-6881-BD74C4F0DB03}"/>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C14AFF26-AB38-08B9-509C-C72246F89C55}"/>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CE8335A6-7B03-E5C4-EA01-91789156B35E}"/>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40CD0F96-A5EC-491E-C87D-3B3E91E8E8D9}"/>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5D864A05-8E4E-23AA-15D5-95C894000886}"/>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723C638D-1CA9-F513-CE3B-8BE987CACC5A}"/>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773742A-9EBB-96A4-0BBB-5C1A9656176A}"/>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717D6EA5-DBE8-BB51-9389-90BF29802497}"/>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grpSp>
      <p:pic>
        <p:nvPicPr>
          <p:cNvPr id="83" name="Picture 2" descr="BrokerHouse Distributors Inc. · Product Categories · Vending Machines">
            <a:extLst>
              <a:ext uri="{FF2B5EF4-FFF2-40B4-BE49-F238E27FC236}">
                <a16:creationId xmlns:a16="http://schemas.microsoft.com/office/drawing/2014/main" id="{9BD56DC2-6C31-FB28-9779-51426964E1A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1" r="19853"/>
          <a:stretch/>
        </p:blipFill>
        <p:spPr bwMode="auto">
          <a:xfrm>
            <a:off x="6349789" y="654883"/>
            <a:ext cx="1234315" cy="2638424"/>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D3005F6-0FDE-7047-8D53-4121A7C01881}"/>
              </a:ext>
            </a:extLst>
          </p:cNvPr>
          <p:cNvSpPr txBox="1"/>
          <p:nvPr/>
        </p:nvSpPr>
        <p:spPr bwMode="auto">
          <a:xfrm>
            <a:off x="6477000" y="2427631"/>
            <a:ext cx="92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altLang="en-US" sz="2400" i="1" dirty="0">
                <a:solidFill>
                  <a:srgbClr val="FF00FF"/>
                </a:solidFill>
                <a:latin typeface="Times New Roman"/>
                <a:cs typeface="Times New Roman" panose="02020603050405020304" pitchFamily="18" charset="0"/>
                <a:sym typeface="Symbol" panose="05050102010706020507" pitchFamily="18" charset="2"/>
              </a:rPr>
              <a:t>x,y</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endParaRPr lang="en-GB" sz="2400" dirty="0">
              <a:solidFill>
                <a:srgbClr val="FF00FF"/>
              </a:solidFill>
            </a:endParaRPr>
          </a:p>
        </p:txBody>
      </p:sp>
      <p:sp>
        <p:nvSpPr>
          <p:cNvPr id="85" name="Rectangle 84">
            <a:extLst>
              <a:ext uri="{FF2B5EF4-FFF2-40B4-BE49-F238E27FC236}">
                <a16:creationId xmlns:a16="http://schemas.microsoft.com/office/drawing/2014/main" id="{1D35EE91-6115-4BFB-8097-4CDEFEA46C5C}"/>
              </a:ext>
            </a:extLst>
          </p:cNvPr>
          <p:cNvSpPr/>
          <p:nvPr/>
        </p:nvSpPr>
        <p:spPr>
          <a:xfrm>
            <a:off x="1676400" y="2859107"/>
            <a:ext cx="1447800" cy="1450389"/>
          </a:xfrm>
          <a:prstGeom prst="rect">
            <a:avLst/>
          </a:prstGeom>
          <a:ln>
            <a:solidFill>
              <a:srgbClr val="00FF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6" name="Oval 85">
            <a:extLst>
              <a:ext uri="{FF2B5EF4-FFF2-40B4-BE49-F238E27FC236}">
                <a16:creationId xmlns:a16="http://schemas.microsoft.com/office/drawing/2014/main" id="{2A97496B-5B91-E01D-FD1F-6D415A93CC36}"/>
              </a:ext>
            </a:extLst>
          </p:cNvPr>
          <p:cNvSpPr/>
          <p:nvPr/>
        </p:nvSpPr>
        <p:spPr>
          <a:xfrm>
            <a:off x="2164773" y="3701507"/>
            <a:ext cx="381000" cy="304800"/>
          </a:xfrm>
          <a:prstGeom prst="ellipse">
            <a:avLst/>
          </a:prstGeom>
          <a:ln>
            <a:solidFill>
              <a:srgbClr val="00FF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7" name="Text Box 33">
            <a:extLst>
              <a:ext uri="{FF2B5EF4-FFF2-40B4-BE49-F238E27FC236}">
                <a16:creationId xmlns:a16="http://schemas.microsoft.com/office/drawing/2014/main" id="{A860E093-DA1A-824B-0D24-ABA9B848B889}"/>
              </a:ext>
            </a:extLst>
          </p:cNvPr>
          <p:cNvSpPr txBox="1">
            <a:spLocks noChangeArrowheads="1"/>
          </p:cNvSpPr>
          <p:nvPr/>
        </p:nvSpPr>
        <p:spPr bwMode="auto">
          <a:xfrm>
            <a:off x="3045868" y="2883222"/>
            <a:ext cx="3471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Set of </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all inputs</a:t>
            </a:r>
            <a:endPar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p:sp>
        <p:nvSpPr>
          <p:cNvPr id="88" name="Text Box 33">
            <a:extLst>
              <a:ext uri="{FF2B5EF4-FFF2-40B4-BE49-F238E27FC236}">
                <a16:creationId xmlns:a16="http://schemas.microsoft.com/office/drawing/2014/main" id="{60AEBCD8-0F24-C285-BE6B-DC8AC07DD354}"/>
              </a:ext>
            </a:extLst>
          </p:cNvPr>
          <p:cNvSpPr txBox="1">
            <a:spLocks noChangeArrowheads="1"/>
          </p:cNvSpPr>
          <p:nvPr/>
        </p:nvSpPr>
        <p:spPr bwMode="auto">
          <a:xfrm>
            <a:off x="3045409" y="3347476"/>
            <a:ext cx="468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z-Cyrl-AZ"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on which machine gives the wrong answer.</a:t>
            </a:r>
          </a:p>
        </p:txBody>
      </p:sp>
      <p:sp>
        <p:nvSpPr>
          <p:cNvPr id="89" name="Oval 88">
            <a:extLst>
              <a:ext uri="{FF2B5EF4-FFF2-40B4-BE49-F238E27FC236}">
                <a16:creationId xmlns:a16="http://schemas.microsoft.com/office/drawing/2014/main" id="{E1D0EF63-602D-ECA5-9357-C6A7967685D6}"/>
              </a:ext>
            </a:extLst>
          </p:cNvPr>
          <p:cNvSpPr/>
          <p:nvPr/>
        </p:nvSpPr>
        <p:spPr>
          <a:xfrm>
            <a:off x="1799359" y="3587823"/>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0" name="Oval 89">
            <a:extLst>
              <a:ext uri="{FF2B5EF4-FFF2-40B4-BE49-F238E27FC236}">
                <a16:creationId xmlns:a16="http://schemas.microsoft.com/office/drawing/2014/main" id="{FA7E8F9A-6DDD-92DD-CE7E-4CC59504D594}"/>
              </a:ext>
            </a:extLst>
          </p:cNvPr>
          <p:cNvSpPr/>
          <p:nvPr/>
        </p:nvSpPr>
        <p:spPr>
          <a:xfrm>
            <a:off x="2641759" y="3240107"/>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1" name="Oval 90">
            <a:extLst>
              <a:ext uri="{FF2B5EF4-FFF2-40B4-BE49-F238E27FC236}">
                <a16:creationId xmlns:a16="http://schemas.microsoft.com/office/drawing/2014/main" id="{3FDF9C5B-91EE-642E-908F-C114048A6B2B}"/>
              </a:ext>
            </a:extLst>
          </p:cNvPr>
          <p:cNvSpPr/>
          <p:nvPr/>
        </p:nvSpPr>
        <p:spPr>
          <a:xfrm>
            <a:off x="2866159" y="3853907"/>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2" name="Oval 91">
            <a:extLst>
              <a:ext uri="{FF2B5EF4-FFF2-40B4-BE49-F238E27FC236}">
                <a16:creationId xmlns:a16="http://schemas.microsoft.com/office/drawing/2014/main" id="{F818B86E-74C4-F2EE-738A-92B5F8C7C9F1}"/>
              </a:ext>
            </a:extLst>
          </p:cNvPr>
          <p:cNvSpPr/>
          <p:nvPr/>
        </p:nvSpPr>
        <p:spPr>
          <a:xfrm>
            <a:off x="2328559" y="3889907"/>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3" name="Oval 92">
            <a:extLst>
              <a:ext uri="{FF2B5EF4-FFF2-40B4-BE49-F238E27FC236}">
                <a16:creationId xmlns:a16="http://schemas.microsoft.com/office/drawing/2014/main" id="{FB0BFC7A-D6D0-2FFE-26AC-DDE42BC4115F}"/>
              </a:ext>
            </a:extLst>
          </p:cNvPr>
          <p:cNvSpPr/>
          <p:nvPr/>
        </p:nvSpPr>
        <p:spPr>
          <a:xfrm>
            <a:off x="1880168" y="4006307"/>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2" name="Group 1">
            <a:extLst>
              <a:ext uri="{FF2B5EF4-FFF2-40B4-BE49-F238E27FC236}">
                <a16:creationId xmlns:a16="http://schemas.microsoft.com/office/drawing/2014/main" id="{051BB772-D201-7F7D-876B-FA87F4033EF5}"/>
              </a:ext>
            </a:extLst>
          </p:cNvPr>
          <p:cNvGrpSpPr/>
          <p:nvPr/>
        </p:nvGrpSpPr>
        <p:grpSpPr>
          <a:xfrm>
            <a:off x="481445" y="5105400"/>
            <a:ext cx="6528955" cy="1429673"/>
            <a:chOff x="138545" y="576590"/>
            <a:chExt cx="6528955" cy="1429673"/>
          </a:xfrm>
        </p:grpSpPr>
        <p:sp>
          <p:nvSpPr>
            <p:cNvPr id="3" name="Text Box 33">
              <a:extLst>
                <a:ext uri="{FF2B5EF4-FFF2-40B4-BE49-F238E27FC236}">
                  <a16:creationId xmlns:a16="http://schemas.microsoft.com/office/drawing/2014/main" id="{84AF6675-AA55-55BD-5807-464AFBB63CB5}"/>
                </a:ext>
              </a:extLst>
            </p:cNvPr>
            <p:cNvSpPr txBox="1">
              <a:spLocks noChangeArrowheads="1"/>
            </p:cNvSpPr>
            <p:nvPr/>
          </p:nvSpPr>
          <p:spPr bwMode="auto">
            <a:xfrm>
              <a:off x="2324100" y="57659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800" dirty="0">
                  <a:solidFill>
                    <a:srgbClr val="FFFFFF"/>
                  </a:solidFill>
                  <a:latin typeface="Times New Roman" pitchFamily="18" charset="0"/>
                </a:rPr>
                <a:t>                     |</a:t>
              </a:r>
              <a:r>
                <a:rPr lang="az-Cyrl-AZ" altLang="en-US" sz="2800" i="1" dirty="0">
                  <a:solidFill>
                    <a:srgbClr val="FF00FF"/>
                  </a:solidFill>
                  <a:latin typeface="Times New Roman" pitchFamily="18" charset="0"/>
                </a:rPr>
                <a:t>ԑ</a:t>
              </a:r>
              <a:r>
                <a:rPr lang="en-CA" altLang="en-US" sz="2800" dirty="0">
                  <a:solidFill>
                    <a:srgbClr val="FF00FF"/>
                  </a:solidFill>
                  <a:sym typeface="Symbol" panose="05050102010706020507" pitchFamily="18" charset="2"/>
                </a:rPr>
                <a:t></a:t>
              </a:r>
              <a:r>
                <a:rPr lang="en-CA" altLang="en-US" sz="2800" dirty="0">
                  <a:solidFill>
                    <a:srgbClr val="FFFFFF"/>
                  </a:solidFill>
                  <a:sym typeface="Symbol" panose="05050102010706020507" pitchFamily="18" charset="2"/>
                </a:rPr>
                <a:t>-</a:t>
              </a:r>
              <a:r>
                <a:rPr lang="az-Cyrl-AZ" altLang="en-US" sz="2800" i="1" dirty="0">
                  <a:solidFill>
                    <a:srgbClr val="FFFFFF"/>
                  </a:solidFill>
                  <a:latin typeface="Times New Roman" pitchFamily="18" charset="0"/>
                </a:rPr>
                <a:t> </a:t>
              </a:r>
              <a:r>
                <a:rPr lang="az-Cyrl-AZ" altLang="en-US" sz="2800" i="1" dirty="0">
                  <a:solidFill>
                    <a:srgbClr val="00FFFF"/>
                  </a:solidFill>
                  <a:latin typeface="Times New Roman" pitchFamily="18" charset="0"/>
                </a:rPr>
                <a:t>ԑ</a:t>
              </a:r>
              <a:r>
                <a:rPr lang="en-CA" altLang="en-US" sz="2800" dirty="0">
                  <a:solidFill>
                    <a:srgbClr val="00FFFF"/>
                  </a:solidFill>
                  <a:sym typeface="Symbol" panose="05050102010706020507" pitchFamily="18" charset="2"/>
                </a:rPr>
                <a:t></a:t>
              </a:r>
              <a:r>
                <a:rPr lang="en-CA" altLang="en-US" sz="2800" dirty="0">
                  <a:solidFill>
                    <a:srgbClr val="FFFFFF"/>
                  </a:solidFill>
                  <a:latin typeface="Times New Roman" pitchFamily="18" charset="0"/>
                </a:rPr>
                <a:t>| </a:t>
              </a:r>
              <a:r>
                <a:rPr lang="el-GR" altLang="en-US" sz="2800" dirty="0">
                  <a:solidFill>
                    <a:srgbClr val="FFFFFF"/>
                  </a:solidFill>
                  <a:latin typeface="Times New Roman"/>
                  <a:cs typeface="Times New Roman" panose="02020603050405020304" pitchFamily="18" charset="0"/>
                  <a:sym typeface="Symbol" panose="05050102010706020507" pitchFamily="18" charset="2"/>
                </a:rPr>
                <a:t>≤</a:t>
              </a:r>
              <a:r>
                <a:rPr lang="en-CA" altLang="en-US" sz="2800" dirty="0">
                  <a:solidFill>
                    <a:srgbClr val="FFFFFF"/>
                  </a:solidFill>
                  <a:latin typeface="Times New Roman" pitchFamily="18" charset="0"/>
                  <a:sym typeface="Symbol" panose="05050102010706020507" pitchFamily="18" charset="2"/>
                </a:rPr>
                <a:t> </a:t>
              </a:r>
              <a:r>
                <a:rPr lang="az-Cyrl-AZ" altLang="en-US" sz="2800" i="1" dirty="0">
                  <a:solidFill>
                    <a:srgbClr val="FF0000"/>
                  </a:solidFill>
                  <a:latin typeface="Times New Roman" pitchFamily="18" charset="0"/>
                </a:rPr>
                <a:t>ԑ</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 name="TextBox 7">
              <a:extLst>
                <a:ext uri="{FF2B5EF4-FFF2-40B4-BE49-F238E27FC236}">
                  <a16:creationId xmlns:a16="http://schemas.microsoft.com/office/drawing/2014/main" id="{A18667AB-2328-A624-41E7-2839FEE56C33}"/>
                </a:ext>
              </a:extLst>
            </p:cNvPr>
            <p:cNvSpPr txBox="1"/>
            <p:nvPr/>
          </p:nvSpPr>
          <p:spPr bwMode="auto">
            <a:xfrm>
              <a:off x="138545" y="99060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r"/>
              <a:r>
                <a:rPr lang="en-US" altLang="en-US" sz="2000" dirty="0">
                  <a:latin typeface="Times New Roman"/>
                  <a:cs typeface="Times New Roman" panose="02020603050405020304" pitchFamily="18" charset="0"/>
                  <a:sym typeface="Symbol" panose="05050102010706020507" pitchFamily="18" charset="2"/>
                </a:rPr>
                <a:t>Fraction of </a:t>
              </a:r>
              <a:r>
                <a:rPr lang="en-US" altLang="en-US" sz="2000">
                  <a:latin typeface="Times New Roman"/>
                  <a:cs typeface="Times New Roman" panose="02020603050405020304" pitchFamily="18" charset="0"/>
                  <a:sym typeface="Symbol" panose="05050102010706020507" pitchFamily="18" charset="2"/>
                </a:rPr>
                <a:t>bad inputs </a:t>
              </a:r>
              <a:r>
                <a:rPr lang="en-US" altLang="en-US" sz="2000" dirty="0">
                  <a:latin typeface="Times New Roman"/>
                  <a:cs typeface="Times New Roman" panose="02020603050405020304" pitchFamily="18" charset="0"/>
                  <a:sym typeface="Symbol" panose="05050102010706020507" pitchFamily="18" charset="2"/>
                </a:rPr>
                <a:t>I tried.</a:t>
              </a:r>
            </a:p>
            <a:p>
              <a:pPr algn="r"/>
              <a:r>
                <a:rPr lang="en-US" altLang="en-US" sz="2000" dirty="0">
                  <a:latin typeface="Times New Roman"/>
                  <a:cs typeface="Times New Roman" panose="02020603050405020304" pitchFamily="18" charset="0"/>
                  <a:sym typeface="Symbol" panose="05050102010706020507" pitchFamily="18" charset="2"/>
                </a:rPr>
                <a:t>Actual prob of </a:t>
              </a:r>
              <a:r>
                <a:rPr lang="en-US" altLang="en-US" sz="2000">
                  <a:latin typeface="Times New Roman"/>
                  <a:cs typeface="Times New Roman" panose="02020603050405020304" pitchFamily="18" charset="0"/>
                  <a:sym typeface="Symbol" panose="05050102010706020507" pitchFamily="18" charset="2"/>
                </a:rPr>
                <a:t>bad input in general.</a:t>
              </a:r>
              <a:endParaRPr lang="en-US" altLang="en-US" sz="2000" dirty="0">
                <a:latin typeface="Times New Roman"/>
                <a:cs typeface="Times New Roman" panose="02020603050405020304" pitchFamily="18" charset="0"/>
                <a:sym typeface="Symbol" panose="05050102010706020507" pitchFamily="18" charset="2"/>
              </a:endParaRPr>
            </a:p>
            <a:p>
              <a:pPr algn="r"/>
              <a:r>
                <a:rPr lang="en-US" altLang="en-US" sz="2000" dirty="0">
                  <a:latin typeface="Times New Roman"/>
                  <a:cs typeface="Times New Roman" panose="02020603050405020304" pitchFamily="18" charset="0"/>
                  <a:sym typeface="Symbol" panose="05050102010706020507" pitchFamily="18" charset="2"/>
                </a:rPr>
                <a:t>Difference.</a:t>
              </a:r>
            </a:p>
          </p:txBody>
        </p:sp>
        <p:cxnSp>
          <p:nvCxnSpPr>
            <p:cNvPr id="9" name="Straight Arrow Connector 8">
              <a:extLst>
                <a:ext uri="{FF2B5EF4-FFF2-40B4-BE49-F238E27FC236}">
                  <a16:creationId xmlns:a16="http://schemas.microsoft.com/office/drawing/2014/main" id="{2075ED17-A3EB-9AE9-3630-C08AB852BD8D}"/>
                </a:ext>
              </a:extLst>
            </p:cNvPr>
            <p:cNvCxnSpPr>
              <a:cxnSpLocks/>
            </p:cNvCxnSpPr>
            <p:nvPr/>
          </p:nvCxnSpPr>
          <p:spPr bwMode="auto">
            <a:xfrm flipH="1">
              <a:off x="4622800" y="984250"/>
              <a:ext cx="166255" cy="173893"/>
            </a:xfrm>
            <a:prstGeom prst="straightConnector1">
              <a:avLst/>
            </a:prstGeom>
            <a:noFill/>
            <a:ln w="38100" cap="sq"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CD7818D2-7903-1FBA-DC32-9E7BD5271BF7}"/>
                </a:ext>
              </a:extLst>
            </p:cNvPr>
            <p:cNvCxnSpPr>
              <a:cxnSpLocks/>
              <a:endCxn id="8" idx="3"/>
            </p:cNvCxnSpPr>
            <p:nvPr/>
          </p:nvCxnSpPr>
          <p:spPr bwMode="auto">
            <a:xfrm flipH="1">
              <a:off x="4710545" y="991455"/>
              <a:ext cx="623455" cy="506977"/>
            </a:xfrm>
            <a:prstGeom prst="straightConnector1">
              <a:avLst/>
            </a:prstGeom>
            <a:noFill/>
            <a:ln w="38100" cap="sq"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B2288A0-0FCB-78A7-63BE-1E86C49CD903}"/>
                </a:ext>
              </a:extLst>
            </p:cNvPr>
            <p:cNvCxnSpPr>
              <a:cxnSpLocks/>
            </p:cNvCxnSpPr>
            <p:nvPr/>
          </p:nvCxnSpPr>
          <p:spPr bwMode="auto">
            <a:xfrm flipH="1">
              <a:off x="4622800" y="1001492"/>
              <a:ext cx="1410855" cy="827308"/>
            </a:xfrm>
            <a:prstGeom prst="straightConnector1">
              <a:avLst/>
            </a:prstGeom>
            <a:noFill/>
            <a:ln w="38100" cap="sq" cmpd="sng" algn="ctr">
              <a:solidFill>
                <a:schemeClr val="tx1"/>
              </a:solidFill>
              <a:prstDash val="solid"/>
              <a:round/>
              <a:headEnd type="none" w="med" len="med"/>
              <a:tailEnd type="triangle"/>
            </a:ln>
            <a:effectLst/>
          </p:spPr>
        </p:cxnSp>
      </p:grpSp>
      <p:sp>
        <p:nvSpPr>
          <p:cNvPr id="95" name="Rectangle 63">
            <a:extLst>
              <a:ext uri="{FF2B5EF4-FFF2-40B4-BE49-F238E27FC236}">
                <a16:creationId xmlns:a16="http://schemas.microsoft.com/office/drawing/2014/main" id="{EFD9001A-3B85-5745-AEF8-39EDE3375D3A}"/>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Tree>
    <p:extLst>
      <p:ext uri="{BB962C8B-B14F-4D97-AF65-F5344CB8AC3E}">
        <p14:creationId xmlns:p14="http://schemas.microsoft.com/office/powerpoint/2010/main" val="32663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ppt_x"/>
                                          </p:val>
                                        </p:tav>
                                        <p:tav tm="100000">
                                          <p:val>
                                            <p:strVal val="#ppt_x"/>
                                          </p:val>
                                        </p:tav>
                                      </p:tavLst>
                                    </p:anim>
                                    <p:anim calcmode="lin" valueType="num">
                                      <p:cBhvr additive="base">
                                        <p:cTn id="1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ppt_x"/>
                                          </p:val>
                                        </p:tav>
                                        <p:tav tm="100000">
                                          <p:val>
                                            <p:strVal val="#ppt_x"/>
                                          </p:val>
                                        </p:tav>
                                      </p:tavLst>
                                    </p:anim>
                                    <p:anim calcmode="lin" valueType="num">
                                      <p:cBhvr additive="base">
                                        <p:cTn id="22" dur="500" fill="hold"/>
                                        <p:tgtEl>
                                          <p:spTgt spid="8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ppt_x"/>
                                          </p:val>
                                        </p:tav>
                                        <p:tav tm="100000">
                                          <p:val>
                                            <p:strVal val="#ppt_x"/>
                                          </p:val>
                                        </p:tav>
                                      </p:tavLst>
                                    </p:anim>
                                    <p:anim calcmode="lin" valueType="num">
                                      <p:cBhvr additive="base">
                                        <p:cTn id="2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7">
                                            <p:txEl>
                                              <p:pRg st="0" end="0"/>
                                            </p:txEl>
                                          </p:spTgt>
                                        </p:tgtEl>
                                        <p:attrNameLst>
                                          <p:attrName>style.visibility</p:attrName>
                                        </p:attrNameLst>
                                      </p:cBhvr>
                                      <p:to>
                                        <p:strVal val="visible"/>
                                      </p:to>
                                    </p:set>
                                    <p:anim calcmode="lin" valueType="num">
                                      <p:cBhvr additive="base">
                                        <p:cTn id="31" dur="500" fill="hold"/>
                                        <p:tgtEl>
                                          <p:spTgt spid="8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7">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0-#ppt_w/2"/>
                                          </p:val>
                                        </p:tav>
                                        <p:tav tm="100000">
                                          <p:val>
                                            <p:strVal val="#ppt_x"/>
                                          </p:val>
                                        </p:tav>
                                      </p:tavLst>
                                    </p:anim>
                                    <p:anim calcmode="lin" valueType="num">
                                      <p:cBhvr additive="base">
                                        <p:cTn id="36"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8">
                                            <p:txEl>
                                              <p:pRg st="0" end="0"/>
                                            </p:txEl>
                                          </p:spTgt>
                                        </p:tgtEl>
                                        <p:attrNameLst>
                                          <p:attrName>style.visibility</p:attrName>
                                        </p:attrNameLst>
                                      </p:cBhvr>
                                      <p:to>
                                        <p:strVal val="visible"/>
                                      </p:to>
                                    </p:set>
                                    <p:anim calcmode="lin" valueType="num">
                                      <p:cBhvr additive="base">
                                        <p:cTn id="41" dur="500" fill="hold"/>
                                        <p:tgtEl>
                                          <p:spTgt spid="88">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fill="hold"/>
                                        <p:tgtEl>
                                          <p:spTgt spid="86"/>
                                        </p:tgtEl>
                                        <p:attrNameLst>
                                          <p:attrName>ppt_x</p:attrName>
                                        </p:attrNameLst>
                                      </p:cBhvr>
                                      <p:tavLst>
                                        <p:tav tm="0">
                                          <p:val>
                                            <p:strVal val="0-#ppt_w/2"/>
                                          </p:val>
                                        </p:tav>
                                        <p:tav tm="100000">
                                          <p:val>
                                            <p:strVal val="#ppt_x"/>
                                          </p:val>
                                        </p:tav>
                                      </p:tavLst>
                                    </p:anim>
                                    <p:anim calcmode="lin" valueType="num">
                                      <p:cBhvr additive="base">
                                        <p:cTn id="46"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500" fill="hold"/>
                                        <p:tgtEl>
                                          <p:spTgt spid="89"/>
                                        </p:tgtEl>
                                        <p:attrNameLst>
                                          <p:attrName>ppt_x</p:attrName>
                                        </p:attrNameLst>
                                      </p:cBhvr>
                                      <p:tavLst>
                                        <p:tav tm="0">
                                          <p:val>
                                            <p:strVal val="0-#ppt_w/2"/>
                                          </p:val>
                                        </p:tav>
                                        <p:tav tm="100000">
                                          <p:val>
                                            <p:strVal val="#ppt_x"/>
                                          </p:val>
                                        </p:tav>
                                      </p:tavLst>
                                    </p:anim>
                                    <p:anim calcmode="lin" valueType="num">
                                      <p:cBhvr additive="base">
                                        <p:cTn id="64"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90"/>
                                        </p:tgtEl>
                                        <p:attrNameLst>
                                          <p:attrName>style.visibility</p:attrName>
                                        </p:attrNameLst>
                                      </p:cBhvr>
                                      <p:to>
                                        <p:strVal val="visible"/>
                                      </p:to>
                                    </p:set>
                                    <p:anim calcmode="lin" valueType="num">
                                      <p:cBhvr additive="base">
                                        <p:cTn id="69" dur="500" fill="hold"/>
                                        <p:tgtEl>
                                          <p:spTgt spid="90"/>
                                        </p:tgtEl>
                                        <p:attrNameLst>
                                          <p:attrName>ppt_x</p:attrName>
                                        </p:attrNameLst>
                                      </p:cBhvr>
                                      <p:tavLst>
                                        <p:tav tm="0">
                                          <p:val>
                                            <p:strVal val="0-#ppt_w/2"/>
                                          </p:val>
                                        </p:tav>
                                        <p:tav tm="100000">
                                          <p:val>
                                            <p:strVal val="#ppt_x"/>
                                          </p:val>
                                        </p:tav>
                                      </p:tavLst>
                                    </p:anim>
                                    <p:anim calcmode="lin" valueType="num">
                                      <p:cBhvr additive="base">
                                        <p:cTn id="70"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additive="base">
                                        <p:cTn id="75" dur="500" fill="hold"/>
                                        <p:tgtEl>
                                          <p:spTgt spid="91"/>
                                        </p:tgtEl>
                                        <p:attrNameLst>
                                          <p:attrName>ppt_x</p:attrName>
                                        </p:attrNameLst>
                                      </p:cBhvr>
                                      <p:tavLst>
                                        <p:tav tm="0">
                                          <p:val>
                                            <p:strVal val="0-#ppt_w/2"/>
                                          </p:val>
                                        </p:tav>
                                        <p:tav tm="100000">
                                          <p:val>
                                            <p:strVal val="#ppt_x"/>
                                          </p:val>
                                        </p:tav>
                                      </p:tavLst>
                                    </p:anim>
                                    <p:anim calcmode="lin" valueType="num">
                                      <p:cBhvr additive="base">
                                        <p:cTn id="76"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92"/>
                                        </p:tgtEl>
                                        <p:attrNameLst>
                                          <p:attrName>style.visibility</p:attrName>
                                        </p:attrNameLst>
                                      </p:cBhvr>
                                      <p:to>
                                        <p:strVal val="visible"/>
                                      </p:to>
                                    </p:set>
                                    <p:anim calcmode="lin" valueType="num">
                                      <p:cBhvr additive="base">
                                        <p:cTn id="81" dur="500" fill="hold"/>
                                        <p:tgtEl>
                                          <p:spTgt spid="92"/>
                                        </p:tgtEl>
                                        <p:attrNameLst>
                                          <p:attrName>ppt_x</p:attrName>
                                        </p:attrNameLst>
                                      </p:cBhvr>
                                      <p:tavLst>
                                        <p:tav tm="0">
                                          <p:val>
                                            <p:strVal val="0-#ppt_w/2"/>
                                          </p:val>
                                        </p:tav>
                                        <p:tav tm="100000">
                                          <p:val>
                                            <p:strVal val="#ppt_x"/>
                                          </p:val>
                                        </p:tav>
                                      </p:tavLst>
                                    </p:anim>
                                    <p:anim calcmode="lin" valueType="num">
                                      <p:cBhvr additive="base">
                                        <p:cTn id="82"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anim calcmode="lin" valueType="num">
                                      <p:cBhvr additive="base">
                                        <p:cTn id="87" dur="500" fill="hold"/>
                                        <p:tgtEl>
                                          <p:spTgt spid="93"/>
                                        </p:tgtEl>
                                        <p:attrNameLst>
                                          <p:attrName>ppt_x</p:attrName>
                                        </p:attrNameLst>
                                      </p:cBhvr>
                                      <p:tavLst>
                                        <p:tav tm="0">
                                          <p:val>
                                            <p:strVal val="0-#ppt_w/2"/>
                                          </p:val>
                                        </p:tav>
                                        <p:tav tm="100000">
                                          <p:val>
                                            <p:strVal val="#ppt_x"/>
                                          </p:val>
                                        </p:tav>
                                      </p:tavLst>
                                    </p:anim>
                                    <p:anim calcmode="lin" valueType="num">
                                      <p:cBhvr additive="base">
                                        <p:cTn id="88"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additive="base">
                                        <p:cTn id="93" dur="500" fill="hold"/>
                                        <p:tgtEl>
                                          <p:spTgt spid="2"/>
                                        </p:tgtEl>
                                        <p:attrNameLst>
                                          <p:attrName>ppt_x</p:attrName>
                                        </p:attrNameLst>
                                      </p:cBhvr>
                                      <p:tavLst>
                                        <p:tav tm="0">
                                          <p:val>
                                            <p:strVal val="#ppt_x"/>
                                          </p:val>
                                        </p:tav>
                                        <p:tav tm="100000">
                                          <p:val>
                                            <p:strVal val="#ppt_x"/>
                                          </p:val>
                                        </p:tav>
                                      </p:tavLst>
                                    </p:anim>
                                    <p:anim calcmode="lin" valueType="num">
                                      <p:cBhvr additive="base">
                                        <p:cTn id="9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
                                            <p:txEl>
                                              <p:pRg st="16" end="16"/>
                                            </p:txEl>
                                          </p:spTgt>
                                        </p:tgtEl>
                                        <p:attrNameLst>
                                          <p:attrName>style.visibility</p:attrName>
                                        </p:attrNameLst>
                                      </p:cBhvr>
                                      <p:to>
                                        <p:strVal val="visible"/>
                                      </p:to>
                                    </p:set>
                                    <p:anim calcmode="lin" valueType="num">
                                      <p:cBhvr additive="base">
                                        <p:cTn id="99"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animBg="1"/>
      <p:bldP spid="86" grpId="0" animBg="1"/>
      <p:bldP spid="89" grpId="0" animBg="1"/>
      <p:bldP spid="90" grpId="0" animBg="1"/>
      <p:bldP spid="91" grpId="0" animBg="1"/>
      <p:bldP spid="92" grpId="0" animBg="1"/>
      <p:bldP spid="9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76400" y="3216491"/>
            <a:ext cx="5791200" cy="3489109"/>
            <a:chOff x="1524000" y="2971800"/>
            <a:chExt cx="5791200" cy="3489109"/>
          </a:xfrm>
        </p:grpSpPr>
        <p:pic>
          <p:nvPicPr>
            <p:cNvPr id="14" name="Picture 2" descr="Image result for n coin flips distrib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5791200" cy="3489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00600" y="3048000"/>
              <a:ext cx="1671625" cy="400110"/>
            </a:xfrm>
            <a:prstGeom prst="rect">
              <a:avLst/>
            </a:prstGeom>
            <a:solidFill>
              <a:schemeClr val="tx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(D=20,</a:t>
              </a:r>
              <a:r>
                <a:rPr kumimoji="0" lang="az-Cyrl-AZ" altLang="en-US" sz="2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ԑ</a:t>
              </a:r>
              <a:r>
                <a:rPr kumimoji="0" lang="en-CA" altLang="en-US" sz="2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=.25)</a:t>
              </a:r>
              <a:endParaRPr kumimoji="0" lang="en-CA" sz="2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7" name="Text Box 33"/>
              <p:cNvSpPr txBox="1">
                <a:spLocks noChangeArrowheads="1"/>
              </p:cNvSpPr>
              <p:nvPr/>
            </p:nvSpPr>
            <p:spPr bwMode="auto">
              <a:xfrm>
                <a:off x="107135" y="574865"/>
                <a:ext cx="10439400" cy="163493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Lemma (</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rPr>
                  <a:t>Hoefding</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rPr>
                  <a:t>Chernoff</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you flip a coin with head probability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=0.25</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  </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D=20</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times,</a:t>
                </a:r>
                <a:r>
                  <a:rPr kumimoji="0" lang="az-Cyrl-AZ"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Exp</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of heads) =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5</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Prob( |# of heads -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US"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2</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rPr>
                          <m:t>−</m:t>
                        </m:r>
                        <m:r>
                          <m:rPr>
                            <m:nor/>
                          </m:rP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m:t>½</m:t>
                        </m:r>
                        <m:sSup>
                          <m:sSupPr>
                            <m:ctrlPr>
                              <a:rPr kumimoji="0" lang="en-CA" altLang="en-US" sz="2400" b="0" i="1" u="none" strike="noStrike" kern="1200" cap="none" spc="0" normalizeH="0" baseline="0" noProof="0">
                                <a:ln>
                                  <a:noFill/>
                                </a:ln>
                                <a:solidFill>
                                  <a:srgbClr val="FF0000"/>
                                </a:solidFill>
                                <a:effectLst/>
                                <a:uLnTx/>
                                <a:uFillTx/>
                                <a:latin typeface="Cambria Math" panose="02040503050406030204" pitchFamily="18" charset="0"/>
                                <a:ea typeface="+mn-ea"/>
                              </a:rPr>
                            </m:ctrlPr>
                          </m:sSupPr>
                          <m:e>
                            <m:r>
                              <a:rPr kumimoji="0" lang="en-CA" alt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rPr>
                              <m:t>𝜀</m:t>
                            </m:r>
                          </m:e>
                          <m:sup>
                            <m:r>
                              <a:rPr kumimoji="0" lang="en-CA" altLang="en-US" sz="2400" b="0" i="1" u="none" strike="noStrike" kern="1200" cap="none" spc="0" normalizeH="0" baseline="0" noProof="0">
                                <a:ln>
                                  <a:noFill/>
                                </a:ln>
                                <a:solidFill>
                                  <a:srgbClr val="FF0000"/>
                                </a:solidFill>
                                <a:effectLst/>
                                <a:uLnTx/>
                                <a:uFillTx/>
                                <a:latin typeface="Cambria Math" panose="02040503050406030204" pitchFamily="18" charset="0"/>
                                <a:ea typeface="+mn-ea"/>
                              </a:rPr>
                              <m:t>2</m:t>
                            </m:r>
                          </m:sup>
                        </m:sSup>
                        <m:r>
                          <m:rPr>
                            <m:nor/>
                          </m:rP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m:t>ԑ</m:t>
                        </m:r>
                        <m:r>
                          <m:rPr>
                            <m:nor/>
                          </m:rP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m:t></m:t>
                        </m:r>
                        <m:r>
                          <a:rPr kumimoji="0" lang="en-CA" altLang="en-US" sz="2400" b="0" i="1" u="none" strike="noStrike" kern="1200" cap="none" spc="0" normalizeH="0" baseline="0" noProof="0">
                            <a:ln>
                              <a:noFill/>
                            </a:ln>
                            <a:solidFill>
                              <a:srgbClr val="FF00FF"/>
                            </a:solidFill>
                            <a:effectLst/>
                            <a:uLnTx/>
                            <a:uFillTx/>
                            <a:latin typeface="Cambria Math" panose="02040503050406030204" pitchFamily="18" charset="0"/>
                            <a:ea typeface="+mn-ea"/>
                          </a:rPr>
                          <m:t>𝐷</m:t>
                        </m:r>
                      </m:sup>
                    </m:sSup>
                  </m:oMath>
                </a14:m>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 name="Text Box 33"/>
              <p:cNvSpPr txBox="1">
                <a:spLocks noRot="1" noChangeAspect="1" noMove="1" noResize="1" noEditPoints="1" noAdjustHandles="1" noChangeArrowheads="1" noChangeShapeType="1" noTextEdit="1"/>
              </p:cNvSpPr>
              <p:nvPr/>
            </p:nvSpPr>
            <p:spPr bwMode="auto">
              <a:xfrm>
                <a:off x="107135" y="574865"/>
                <a:ext cx="10439400" cy="1634935"/>
              </a:xfrm>
              <a:prstGeom prst="rect">
                <a:avLst/>
              </a:prstGeom>
              <a:blipFill>
                <a:blip r:embed="rId4"/>
                <a:stretch>
                  <a:fillRect t="-2974" b="-74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FD1BB8B-131A-4FB4-83E5-FAA1ADB1412C}"/>
                  </a:ext>
                </a:extLst>
              </p:cNvPr>
              <p:cNvSpPr/>
              <p:nvPr/>
            </p:nvSpPr>
            <p:spPr>
              <a:xfrm>
                <a:off x="6601254" y="1676400"/>
                <a:ext cx="2669388" cy="4001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(But we don’t know </a:t>
                </a:r>
                <a14:m>
                  <m:oMath xmlns:m="http://schemas.openxmlformats.org/officeDocument/2006/math">
                    <m:r>
                      <m:rPr>
                        <m:nor/>
                      </m:rPr>
                      <a:rPr kumimoji="0" lang="az-Cyrl-AZ" altLang="en-US" sz="2000" b="0" i="1" u="none" strike="noStrike" kern="1200" cap="none" spc="0" normalizeH="0" baseline="0" noProof="0" dirty="0">
                        <a:ln>
                          <a:noFill/>
                        </a:ln>
                        <a:solidFill>
                          <a:srgbClr val="00FFFF"/>
                        </a:solidFill>
                        <a:effectLst/>
                        <a:uLnTx/>
                        <a:uFillTx/>
                        <a:latin typeface="Times New Roman" pitchFamily="18" charset="0"/>
                        <a:ea typeface="+mn-ea"/>
                        <a:cs typeface="Arial" charset="0"/>
                      </a:rPr>
                      <m:t>ԑ</m:t>
                    </m:r>
                    <m:r>
                      <m:rPr>
                        <m:nor/>
                      </m:rPr>
                      <a:rPr kumimoji="0" lang="en-CA" altLang="en-US" sz="20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m:t></m:t>
                    </m:r>
                  </m:oMath>
                </a14:m>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9" name="Rectangle 8">
                <a:extLst>
                  <a:ext uri="{FF2B5EF4-FFF2-40B4-BE49-F238E27FC236}">
                    <a16:creationId xmlns:a16="http://schemas.microsoft.com/office/drawing/2014/main" id="{9FD1BB8B-131A-4FB4-83E5-FAA1ADB1412C}"/>
                  </a:ext>
                </a:extLst>
              </p:cNvPr>
              <p:cNvSpPr>
                <a:spLocks noRot="1" noChangeAspect="1" noMove="1" noResize="1" noEditPoints="1" noAdjustHandles="1" noChangeArrowheads="1" noChangeShapeType="1" noTextEdit="1"/>
              </p:cNvSpPr>
              <p:nvPr/>
            </p:nvSpPr>
            <p:spPr>
              <a:xfrm>
                <a:off x="6601254" y="1676400"/>
                <a:ext cx="2669388" cy="400110"/>
              </a:xfrm>
              <a:prstGeom prst="rect">
                <a:avLst/>
              </a:prstGeom>
              <a:blipFill>
                <a:blip r:embed="rId5"/>
                <a:stretch>
                  <a:fillRect l="-1370" t="-7576" r="-1142" b="-25758"/>
                </a:stretch>
              </a:blipFill>
            </p:spPr>
            <p:txBody>
              <a:bodyPr/>
              <a:lstStyle/>
              <a:p>
                <a:r>
                  <a:rPr lang="en-US">
                    <a:noFill/>
                  </a:rPr>
                  <a:t> </a:t>
                </a:r>
              </a:p>
            </p:txBody>
          </p:sp>
        </mc:Fallback>
      </mc:AlternateContent>
      <p:sp>
        <p:nvSpPr>
          <p:cNvPr id="5" name="Rectangle 63">
            <a:extLst>
              <a:ext uri="{FF2B5EF4-FFF2-40B4-BE49-F238E27FC236}">
                <a16:creationId xmlns:a16="http://schemas.microsoft.com/office/drawing/2014/main" id="{9F6CDFC4-66E9-F062-A286-63A2A188A6B3}"/>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Tree>
    <p:extLst>
      <p:ext uri="{BB962C8B-B14F-4D97-AF65-F5344CB8AC3E}">
        <p14:creationId xmlns:p14="http://schemas.microsoft.com/office/powerpoint/2010/main" val="65670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76400" y="3216491"/>
            <a:ext cx="5791200" cy="3489109"/>
            <a:chOff x="1524000" y="2971800"/>
            <a:chExt cx="5791200" cy="3489109"/>
          </a:xfrm>
        </p:grpSpPr>
        <p:pic>
          <p:nvPicPr>
            <p:cNvPr id="14" name="Picture 2" descr="Image result for n coin flips distrib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5791200" cy="3489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00600" y="3048000"/>
              <a:ext cx="1671625" cy="400110"/>
            </a:xfrm>
            <a:prstGeom prst="rect">
              <a:avLst/>
            </a:prstGeom>
            <a:solidFill>
              <a:schemeClr val="tx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(D=20,</a:t>
              </a:r>
              <a:r>
                <a:rPr kumimoji="0" lang="az-Cyrl-AZ" altLang="en-US" sz="2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ԑ</a:t>
              </a:r>
              <a:r>
                <a:rPr kumimoji="0" lang="en-CA" altLang="en-US" sz="2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=.25)</a:t>
              </a:r>
              <a:endParaRPr kumimoji="0" lang="en-CA" sz="2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7" name="Text Box 33"/>
              <p:cNvSpPr txBox="1">
                <a:spLocks noChangeArrowheads="1"/>
              </p:cNvSpPr>
              <p:nvPr/>
            </p:nvSpPr>
            <p:spPr bwMode="auto">
              <a:xfrm>
                <a:off x="112412" y="612821"/>
                <a:ext cx="10439400" cy="198964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Lemma (</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rPr>
                  <a:t>Hoefding</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rPr>
                  <a:t>Chernoff</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you flip a coin with head probability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=0.25</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D=20</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times,</a:t>
                </a:r>
                <a:r>
                  <a:rPr kumimoji="0" lang="az-Cyrl-AZ"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Exp</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frac</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of heads) =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Obtained</a:t>
                </a:r>
                <a:r>
                  <a:rPr kumimoji="0" lang="en-CA"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 of heads </a:t>
                </a:r>
                <a:endParaRPr kumimoji="0" lang="en-CA" alt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2 </a:t>
                </a:r>
                <a14:m>
                  <m:oMath xmlns:m="http://schemas.openxmlformats.org/officeDocument/2006/math">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rPr>
                          <m:t>𝑒</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Sup>
                          <m:sSupPr>
                            <m:ctrlPr>
                              <a:rPr kumimoji="0" lang="en-CA"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rPr>
                            </m:ctrlPr>
                          </m:sSupPr>
                          <m:e>
                            <m:r>
                              <a:rPr kumimoji="0" lang="en-CA"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𝜀</m:t>
                            </m:r>
                          </m:e>
                          <m:sup>
                            <m:r>
                              <a:rPr kumimoji="0" lang="en-CA"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rPr>
                              <m:t>2</m:t>
                            </m:r>
                          </m:sup>
                        </m:sSup>
                        <m:r>
                          <a:rPr kumimoji="0" lang="en-CA" altLang="en-US" sz="2400" b="0" i="1" u="none" strike="noStrike" kern="1200" cap="none" spc="0" normalizeH="0" baseline="0" noProof="0" smtClean="0">
                            <a:ln>
                              <a:noFill/>
                            </a:ln>
                            <a:solidFill>
                              <a:srgbClr val="FF00FF"/>
                            </a:solidFill>
                            <a:effectLst/>
                            <a:uLnTx/>
                            <a:uFillTx/>
                            <a:latin typeface="Cambria Math" panose="02040503050406030204" pitchFamily="18" charset="0"/>
                            <a:ea typeface="+mn-ea"/>
                          </a:rPr>
                          <m:t>𝐷</m:t>
                        </m:r>
                      </m:sup>
                    </m:sSup>
                  </m:oMath>
                </a14:m>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 name="Text Box 33"/>
              <p:cNvSpPr txBox="1">
                <a:spLocks noRot="1" noChangeAspect="1" noMove="1" noResize="1" noEditPoints="1" noAdjustHandles="1" noChangeArrowheads="1" noChangeShapeType="1" noTextEdit="1"/>
              </p:cNvSpPr>
              <p:nvPr/>
            </p:nvSpPr>
            <p:spPr bwMode="auto">
              <a:xfrm>
                <a:off x="112412" y="612821"/>
                <a:ext cx="10439400" cy="1989647"/>
              </a:xfrm>
              <a:prstGeom prst="rect">
                <a:avLst/>
              </a:prstGeom>
              <a:blipFill>
                <a:blip r:embed="rId4"/>
                <a:stretch>
                  <a:fillRect t="-2454" b="-64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2" name="Rectangle 1">
            <a:extLst>
              <a:ext uri="{FF2B5EF4-FFF2-40B4-BE49-F238E27FC236}">
                <a16:creationId xmlns:a16="http://schemas.microsoft.com/office/drawing/2014/main" id="{8F6AFD6C-A1C4-49FC-ACCC-919CE7D300A6}"/>
              </a:ext>
            </a:extLst>
          </p:cNvPr>
          <p:cNvSpPr/>
          <p:nvPr/>
        </p:nvSpPr>
        <p:spPr>
          <a:xfrm>
            <a:off x="1140612" y="2602468"/>
            <a:ext cx="92964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https://www.eecs.yorku.ca/~jeff/courses/6111/syllabus/6111-21-probTheory.pdf</a:t>
            </a:r>
          </a:p>
        </p:txBody>
      </p:sp>
      <p:sp>
        <p:nvSpPr>
          <p:cNvPr id="6" name="Rectangle 63">
            <a:extLst>
              <a:ext uri="{FF2B5EF4-FFF2-40B4-BE49-F238E27FC236}">
                <a16:creationId xmlns:a16="http://schemas.microsoft.com/office/drawing/2014/main" id="{1A69B997-B3BC-242E-76AA-FC24A3CBE047}"/>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Tree>
    <p:extLst>
      <p:ext uri="{BB962C8B-B14F-4D97-AF65-F5344CB8AC3E}">
        <p14:creationId xmlns:p14="http://schemas.microsoft.com/office/powerpoint/2010/main" val="91791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p:sp>
        <p:nvSpPr>
          <p:cNvPr id="106" name="Freeform 105"/>
          <p:cNvSpPr/>
          <p:nvPr/>
        </p:nvSpPr>
        <p:spPr>
          <a:xfrm>
            <a:off x="705475" y="5086226"/>
            <a:ext cx="2594610" cy="823084"/>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nvGrpSpPr>
          <p:cNvPr id="107" name="Group 106"/>
          <p:cNvGrpSpPr/>
          <p:nvPr/>
        </p:nvGrpSpPr>
        <p:grpSpPr>
          <a:xfrm>
            <a:off x="3039330" y="4876800"/>
            <a:ext cx="5942889" cy="1524000"/>
            <a:chOff x="3039330" y="4876800"/>
            <a:chExt cx="5942889" cy="1524000"/>
          </a:xfrm>
        </p:grpSpPr>
        <p:cxnSp>
          <p:nvCxnSpPr>
            <p:cNvPr id="108" name="Straight Connector 107"/>
            <p:cNvCxnSpPr/>
            <p:nvPr/>
          </p:nvCxnSpPr>
          <p:spPr bwMode="auto">
            <a:xfrm flipV="1">
              <a:off x="3039330" y="5155784"/>
              <a:ext cx="2990" cy="1245016"/>
            </a:xfrm>
            <a:prstGeom prst="line">
              <a:avLst/>
            </a:prstGeom>
            <a:noFill/>
            <a:ln w="12700" cap="sq" cmpd="sng" algn="ctr">
              <a:solidFill>
                <a:srgbClr val="FF00FF"/>
              </a:solidFill>
              <a:prstDash val="solid"/>
              <a:round/>
              <a:headEnd type="none" w="med" len="med"/>
              <a:tailEnd type="none" w="med" len="med"/>
            </a:ln>
            <a:effectLst/>
          </p:spPr>
        </p:cxnSp>
        <p:cxnSp>
          <p:nvCxnSpPr>
            <p:cNvPr id="109" name="Straight Connector 108"/>
            <p:cNvCxnSpPr/>
            <p:nvPr/>
          </p:nvCxnSpPr>
          <p:spPr bwMode="auto">
            <a:xfrm>
              <a:off x="3105291" y="5157534"/>
              <a:ext cx="609600" cy="0"/>
            </a:xfrm>
            <a:prstGeom prst="line">
              <a:avLst/>
            </a:prstGeom>
            <a:noFill/>
            <a:ln w="12700" cap="sq" cmpd="sng" algn="ctr">
              <a:solidFill>
                <a:srgbClr val="FF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10" name="TextBox 109"/>
                <p:cNvSpPr txBox="1"/>
                <p:nvPr/>
              </p:nvSpPr>
              <p:spPr>
                <a:xfrm>
                  <a:off x="3847068" y="4876800"/>
                  <a:ext cx="3686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altLang="en-US" i="1">
                            <a:solidFill>
                              <a:srgbClr val="FF00FF"/>
                            </a:solidFill>
                            <a:sym typeface="Symbol" panose="05050102010706020507" pitchFamily="18" charset="2"/>
                          </a:rPr>
                          <m:t>y</m:t>
                        </m:r>
                        <m:r>
                          <m:rPr>
                            <m:nor/>
                          </m:rPr>
                          <a:rPr lang="en-CA" altLang="en-US" i="1" baseline="-25000">
                            <a:solidFill>
                              <a:srgbClr val="FF00FF"/>
                            </a:solidFill>
                            <a:sym typeface="Symbol" panose="05050102010706020507" pitchFamily="18" charset="2"/>
                          </a:rPr>
                          <m:t>d</m:t>
                        </m:r>
                      </m:oMath>
                    </m:oMathPara>
                  </a14:m>
                  <a:endParaRPr lang="en-CA" sz="2000"/>
                </a:p>
              </p:txBody>
            </p:sp>
          </mc:Choice>
          <mc:Fallback xmlns="">
            <p:sp>
              <p:nvSpPr>
                <p:cNvPr id="110" name="TextBox 109"/>
                <p:cNvSpPr txBox="1">
                  <a:spLocks noRot="1" noChangeAspect="1" noMove="1" noResize="1" noEditPoints="1" noAdjustHandles="1" noChangeArrowheads="1" noChangeShapeType="1" noTextEdit="1"/>
                </p:cNvSpPr>
                <p:nvPr/>
              </p:nvSpPr>
              <p:spPr>
                <a:xfrm>
                  <a:off x="3847068" y="4876800"/>
                  <a:ext cx="368691"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4892702" y="4898241"/>
                  <a:ext cx="4089517" cy="523220"/>
                </a:xfrm>
                <a:prstGeom prst="rect">
                  <a:avLst/>
                </a:prstGeom>
              </p:spPr>
              <p:txBody>
                <a:bodyPr wrap="none">
                  <a:spAutoFit/>
                </a:bodyPr>
                <a:lstStyle/>
                <a:p>
                  <a:r>
                    <a:rPr lang="en-CA" altLang="en-US">
                      <a:cs typeface="Times New Roman" panose="02020603050405020304" pitchFamily="18" charset="0"/>
                      <a:sym typeface="Symbol" panose="05050102010706020507" pitchFamily="18" charset="2"/>
                    </a:rPr>
                    <a:t>Supervisor's answer for</a:t>
                  </a:r>
                  <a:r>
                    <a:rPr lang="en-US" altLang="en-US" b="1" i="1">
                      <a:solidFill>
                        <a:srgbClr val="FF00FF"/>
                      </a:solidFill>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i="1">
                              <a:solidFill>
                                <a:srgbClr val="FF00FF"/>
                              </a:solidFill>
                              <a:latin typeface="Cambria Math" panose="02040503050406030204" pitchFamily="18" charset="0"/>
                              <a:sym typeface="Symbol" panose="05050102010706020507" pitchFamily="18" charset="2"/>
                            </a:rPr>
                            <m:t>𝑑</m:t>
                          </m:r>
                        </m:sub>
                      </m:sSub>
                    </m:oMath>
                  </a14:m>
                  <a:r>
                    <a:rPr lang="en-CA" altLang="en-US">
                      <a:cs typeface="Times New Roman" panose="02020603050405020304" pitchFamily="18" charset="0"/>
                      <a:sym typeface="Symbol" panose="05050102010706020507" pitchFamily="18" charset="2"/>
                    </a:rPr>
                    <a:t>.</a:t>
                  </a:r>
                  <a:endParaRPr lang="en-CA"/>
                </a:p>
              </p:txBody>
            </p:sp>
          </mc:Choice>
          <mc:Fallback xmlns="">
            <p:sp>
              <p:nvSpPr>
                <p:cNvPr id="111" name="Rectangle 110"/>
                <p:cNvSpPr>
                  <a:spLocks noRot="1" noChangeAspect="1" noMove="1" noResize="1" noEditPoints="1" noAdjustHandles="1" noChangeArrowheads="1" noChangeShapeType="1" noTextEdit="1"/>
                </p:cNvSpPr>
                <p:nvPr/>
              </p:nvSpPr>
              <p:spPr>
                <a:xfrm>
                  <a:off x="4892702" y="4898241"/>
                  <a:ext cx="4089517" cy="523220"/>
                </a:xfrm>
                <a:prstGeom prst="rect">
                  <a:avLst/>
                </a:prstGeom>
                <a:blipFill>
                  <a:blip r:embed="rId4"/>
                  <a:stretch>
                    <a:fillRect l="-3134" t="-12941" r="-2985" b="-32941"/>
                  </a:stretch>
                </a:blipFill>
              </p:spPr>
              <p:txBody>
                <a:bodyPr/>
                <a:lstStyle/>
                <a:p>
                  <a:r>
                    <a:rPr lang="en-US">
                      <a:noFill/>
                    </a:rPr>
                    <a:t> </a:t>
                  </a:r>
                </a:p>
              </p:txBody>
            </p:sp>
          </mc:Fallback>
        </mc:AlternateContent>
      </p:grpSp>
      <p:grpSp>
        <p:nvGrpSpPr>
          <p:cNvPr id="112" name="Group 111"/>
          <p:cNvGrpSpPr/>
          <p:nvPr/>
        </p:nvGrpSpPr>
        <p:grpSpPr>
          <a:xfrm>
            <a:off x="3076792" y="5344180"/>
            <a:ext cx="5917541" cy="523220"/>
            <a:chOff x="3076792" y="5344180"/>
            <a:chExt cx="5917541" cy="523220"/>
          </a:xfrm>
        </p:grpSpPr>
        <p:cxnSp>
          <p:nvCxnSpPr>
            <p:cNvPr id="115" name="Straight Connector 114"/>
            <p:cNvCxnSpPr/>
            <p:nvPr/>
          </p:nvCxnSpPr>
          <p:spPr bwMode="auto">
            <a:xfrm>
              <a:off x="3076792" y="5614170"/>
              <a:ext cx="609600" cy="0"/>
            </a:xfrm>
            <a:prstGeom prst="line">
              <a:avLst/>
            </a:prstGeom>
            <a:noFill/>
            <a:ln w="12700" cap="sq" cmpd="sng" algn="ctr">
              <a:solidFill>
                <a:srgbClr val="66FF33"/>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49" name="TextBox 148"/>
                <p:cNvSpPr txBox="1"/>
                <p:nvPr/>
              </p:nvSpPr>
              <p:spPr>
                <a:xfrm>
                  <a:off x="3733800" y="5374957"/>
                  <a:ext cx="130901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a:solidFill>
                                  <a:srgbClr val="66FF33"/>
                                </a:solidFill>
                                <a:latin typeface="Cambria Math" panose="02040503050406030204" pitchFamily="18" charset="0"/>
                                <a:sym typeface="Symbol" panose="05050102010706020507" pitchFamily="18" charset="2"/>
                              </a:rPr>
                            </m:ctrlPr>
                          </m:sSubPr>
                          <m:e>
                            <m:r>
                              <a:rPr lang="en-CA" altLang="en-US" i="1">
                                <a:solidFill>
                                  <a:srgbClr val="66FF33"/>
                                </a:solidFill>
                                <a:latin typeface="Cambria Math" panose="02040503050406030204" pitchFamily="18" charset="0"/>
                                <a:sym typeface="Symbol" panose="05050102010706020507" pitchFamily="18" charset="2"/>
                              </a:rPr>
                              <m:t>𝑀</m:t>
                            </m:r>
                          </m:e>
                          <m:sub>
                            <m:acc>
                              <m:accPr>
                                <m:chr m:val="⃗"/>
                                <m:ctrlPr>
                                  <a:rPr lang="en-US" altLang="en-US" i="1">
                                    <a:solidFill>
                                      <a:srgbClr val="66FF33"/>
                                    </a:solidFill>
                                    <a:latin typeface="Cambria Math" panose="02040503050406030204" pitchFamily="18" charset="0"/>
                                    <a:sym typeface="Symbol" panose="05050102010706020507" pitchFamily="18" charset="2"/>
                                  </a:rPr>
                                </m:ctrlPr>
                              </m:accPr>
                              <m:e>
                                <m:r>
                                  <a:rPr lang="en-CA" altLang="en-US" i="1">
                                    <a:solidFill>
                                      <a:srgbClr val="66FF33"/>
                                    </a:solidFill>
                                    <a:latin typeface="Cambria Math" panose="02040503050406030204" pitchFamily="18" charset="0"/>
                                    <a:sym typeface="Symbol" panose="05050102010706020507" pitchFamily="18" charset="2"/>
                                  </a:rPr>
                                  <m:t>𝑤</m:t>
                                </m:r>
                              </m:e>
                            </m:acc>
                          </m:sub>
                        </m:sSub>
                        <m:d>
                          <m:dPr>
                            <m:ctrlPr>
                              <a:rPr lang="en-US" altLang="en-US" i="1">
                                <a:latin typeface="Cambria Math" panose="02040503050406030204" pitchFamily="18" charset="0"/>
                                <a:sym typeface="Symbol" panose="05050102010706020507" pitchFamily="18" charset="2"/>
                              </a:rPr>
                            </m:ctrlPr>
                          </m:dPr>
                          <m:e>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i="1">
                                    <a:solidFill>
                                      <a:srgbClr val="FF00FF"/>
                                    </a:solidFill>
                                    <a:latin typeface="Cambria Math" panose="02040503050406030204" pitchFamily="18" charset="0"/>
                                    <a:sym typeface="Symbol" panose="05050102010706020507" pitchFamily="18" charset="2"/>
                                  </a:rPr>
                                  <m:t>𝑑</m:t>
                                </m:r>
                              </m:sub>
                            </m:sSub>
                          </m:e>
                        </m:d>
                      </m:oMath>
                    </m:oMathPara>
                  </a14:m>
                  <a:endParaRPr lang="en-CA" sz="2000"/>
                </a:p>
              </p:txBody>
            </p:sp>
          </mc:Choice>
          <mc:Fallback xmlns="">
            <p:sp>
              <p:nvSpPr>
                <p:cNvPr id="149" name="TextBox 148"/>
                <p:cNvSpPr txBox="1">
                  <a:spLocks noRot="1" noChangeAspect="1" noMove="1" noResize="1" noEditPoints="1" noAdjustHandles="1" noChangeArrowheads="1" noChangeShapeType="1" noTextEdit="1"/>
                </p:cNvSpPr>
                <p:nvPr/>
              </p:nvSpPr>
              <p:spPr>
                <a:xfrm>
                  <a:off x="3733800" y="5374957"/>
                  <a:ext cx="1309012"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Rectangle 149"/>
                <p:cNvSpPr/>
                <p:nvPr/>
              </p:nvSpPr>
              <p:spPr>
                <a:xfrm>
                  <a:off x="5178480" y="5344180"/>
                  <a:ext cx="3815853" cy="523220"/>
                </a:xfrm>
                <a:prstGeom prst="rect">
                  <a:avLst/>
                </a:prstGeom>
              </p:spPr>
              <p:txBody>
                <a:bodyPr wrap="none">
                  <a:spAutoFit/>
                </a:bodyPr>
                <a:lstStyle/>
                <a:p>
                  <a:r>
                    <a:rPr lang="en-CA" altLang="en-US">
                      <a:cs typeface="Times New Roman" panose="02020603050405020304" pitchFamily="18" charset="0"/>
                      <a:sym typeface="Symbol" panose="05050102010706020507" pitchFamily="18" charset="2"/>
                    </a:rPr>
                    <a:t>Machine's answer for</a:t>
                  </a:r>
                  <a:r>
                    <a:rPr lang="en-US" altLang="en-US" b="1" i="1">
                      <a:solidFill>
                        <a:srgbClr val="FF00FF"/>
                      </a:solidFill>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i="1">
                              <a:solidFill>
                                <a:srgbClr val="FF00FF"/>
                              </a:solidFill>
                              <a:latin typeface="Cambria Math" panose="02040503050406030204" pitchFamily="18" charset="0"/>
                              <a:sym typeface="Symbol" panose="05050102010706020507" pitchFamily="18" charset="2"/>
                            </a:rPr>
                            <m:t>𝑑</m:t>
                          </m:r>
                        </m:sub>
                      </m:sSub>
                    </m:oMath>
                  </a14:m>
                  <a:r>
                    <a:rPr lang="en-CA" altLang="en-US">
                      <a:cs typeface="Times New Roman" panose="02020603050405020304" pitchFamily="18" charset="0"/>
                      <a:sym typeface="Symbol" panose="05050102010706020507" pitchFamily="18" charset="2"/>
                    </a:rPr>
                    <a:t>.</a:t>
                  </a:r>
                  <a:endParaRPr lang="en-CA"/>
                </a:p>
              </p:txBody>
            </p:sp>
          </mc:Choice>
          <mc:Fallback xmlns="">
            <p:sp>
              <p:nvSpPr>
                <p:cNvPr id="150" name="Rectangle 149"/>
                <p:cNvSpPr>
                  <a:spLocks noRot="1" noChangeAspect="1" noMove="1" noResize="1" noEditPoints="1" noAdjustHandles="1" noChangeArrowheads="1" noChangeShapeType="1" noTextEdit="1"/>
                </p:cNvSpPr>
                <p:nvPr/>
              </p:nvSpPr>
              <p:spPr>
                <a:xfrm>
                  <a:off x="5178480" y="5344180"/>
                  <a:ext cx="3815853" cy="523220"/>
                </a:xfrm>
                <a:prstGeom prst="rect">
                  <a:avLst/>
                </a:prstGeom>
                <a:blipFill>
                  <a:blip r:embed="rId6"/>
                  <a:stretch>
                    <a:fillRect l="-3195" t="-12791" r="-2556" b="-3139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1" name="Text Box 33"/>
              <p:cNvSpPr txBox="1">
                <a:spLocks noChangeArrowheads="1"/>
              </p:cNvSpPr>
              <p:nvPr/>
            </p:nvSpPr>
            <p:spPr bwMode="auto">
              <a:xfrm>
                <a:off x="2596978" y="6324600"/>
                <a:ext cx="9144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a:solidFill>
                                <a:srgbClr val="FF00FF"/>
                              </a:solidFill>
                              <a:latin typeface="Cambria Math" panose="02040503050406030204" pitchFamily="18" charset="0"/>
                              <a:sym typeface="Symbol" panose="05050102010706020507" pitchFamily="18" charset="2"/>
                            </a:rPr>
                          </m:ctrlPr>
                        </m:sSubPr>
                        <m:e>
                          <m:acc>
                            <m:accPr>
                              <m:chr m:val="⃗"/>
                              <m:ctrlPr>
                                <a:rPr lang="en-US" altLang="en-US" sz="2800" i="1">
                                  <a:solidFill>
                                    <a:srgbClr val="FF00FF"/>
                                  </a:solidFill>
                                  <a:latin typeface="Cambria Math" panose="02040503050406030204" pitchFamily="18" charset="0"/>
                                  <a:sym typeface="Symbol" panose="05050102010706020507" pitchFamily="18" charset="2"/>
                                </a:rPr>
                              </m:ctrlPr>
                            </m:accPr>
                            <m:e>
                              <m:r>
                                <a:rPr lang="en-CA" altLang="en-US" sz="2800" i="1">
                                  <a:solidFill>
                                    <a:srgbClr val="FF00FF"/>
                                  </a:solidFill>
                                  <a:latin typeface="Cambria Math" panose="02040503050406030204" pitchFamily="18" charset="0"/>
                                  <a:sym typeface="Symbol" panose="05050102010706020507" pitchFamily="18" charset="2"/>
                                </a:rPr>
                                <m:t>𝑥</m:t>
                              </m:r>
                            </m:e>
                          </m:acc>
                        </m:e>
                        <m:sub>
                          <m:r>
                            <a:rPr lang="en-CA" altLang="en-US" sz="2800" i="1">
                              <a:solidFill>
                                <a:srgbClr val="FF00FF"/>
                              </a:solidFill>
                              <a:latin typeface="Cambria Math" panose="02040503050406030204" pitchFamily="18" charset="0"/>
                              <a:sym typeface="Symbol" panose="05050102010706020507" pitchFamily="18" charset="2"/>
                            </a:rPr>
                            <m:t>𝑑</m:t>
                          </m:r>
                        </m:sub>
                      </m:sSub>
                    </m:oMath>
                  </m:oMathPara>
                </a14:m>
                <a:endParaRPr lang="en-CA" altLang="en-US" sz="2800" baseline="-25000">
                  <a:latin typeface="Times New Roman" pitchFamily="18" charset="0"/>
                </a:endParaRPr>
              </a:p>
            </p:txBody>
          </p:sp>
        </mc:Choice>
        <mc:Fallback xmlns="">
          <p:sp>
            <p:nvSpPr>
              <p:cNvPr id="151" name="Text Box 33"/>
              <p:cNvSpPr txBox="1">
                <a:spLocks noRot="1" noChangeAspect="1" noMove="1" noResize="1" noEditPoints="1" noAdjustHandles="1" noChangeArrowheads="1" noChangeShapeType="1" noTextEdit="1"/>
              </p:cNvSpPr>
              <p:nvPr/>
            </p:nvSpPr>
            <p:spPr bwMode="auto">
              <a:xfrm>
                <a:off x="2596978" y="6324600"/>
                <a:ext cx="914400"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grpSp>
        <p:nvGrpSpPr>
          <p:cNvPr id="2" name="Group 1">
            <a:extLst>
              <a:ext uri="{FF2B5EF4-FFF2-40B4-BE49-F238E27FC236}">
                <a16:creationId xmlns:a16="http://schemas.microsoft.com/office/drawing/2014/main" id="{8197F9AF-ED34-4E46-A233-54F383D463FF}"/>
              </a:ext>
            </a:extLst>
          </p:cNvPr>
          <p:cNvGrpSpPr/>
          <p:nvPr/>
        </p:nvGrpSpPr>
        <p:grpSpPr>
          <a:xfrm>
            <a:off x="76200" y="3972580"/>
            <a:ext cx="3810000" cy="2885420"/>
            <a:chOff x="76200" y="3962400"/>
            <a:chExt cx="3810000" cy="2885420"/>
          </a:xfrm>
        </p:grpSpPr>
        <p:grpSp>
          <p:nvGrpSpPr>
            <p:cNvPr id="65" name="Group 64"/>
            <p:cNvGrpSpPr/>
            <p:nvPr/>
          </p:nvGrpSpPr>
          <p:grpSpPr>
            <a:xfrm>
              <a:off x="76200" y="3962400"/>
              <a:ext cx="3766810" cy="2590800"/>
              <a:chOff x="76200" y="3962400"/>
              <a:chExt cx="3766810" cy="2590800"/>
            </a:xfrm>
          </p:grpSpPr>
          <p:grpSp>
            <p:nvGrpSpPr>
              <p:cNvPr id="66" name="Group 65"/>
              <p:cNvGrpSpPr/>
              <p:nvPr/>
            </p:nvGrpSpPr>
            <p:grpSpPr>
              <a:xfrm>
                <a:off x="76200" y="3962400"/>
                <a:ext cx="3766810" cy="2590800"/>
                <a:chOff x="76200" y="3962400"/>
                <a:chExt cx="3766810" cy="2590800"/>
              </a:xfrm>
            </p:grpSpPr>
            <p:cxnSp>
              <p:nvCxnSpPr>
                <p:cNvPr id="102" name="Straight Connector 101"/>
                <p:cNvCxnSpPr/>
                <p:nvPr/>
              </p:nvCxnSpPr>
              <p:spPr bwMode="auto">
                <a:xfrm>
                  <a:off x="566410" y="4724400"/>
                  <a:ext cx="0" cy="1828800"/>
                </a:xfrm>
                <a:prstGeom prst="line">
                  <a:avLst/>
                </a:prstGeom>
                <a:noFill/>
                <a:ln w="12700" cap="sq" cmpd="sng" algn="ctr">
                  <a:solidFill>
                    <a:schemeClr val="tx1"/>
                  </a:solidFill>
                  <a:prstDash val="solid"/>
                  <a:round/>
                  <a:headEnd type="none" w="med" len="med"/>
                  <a:tailEnd type="none" w="med" len="med"/>
                </a:ln>
                <a:effectLst/>
              </p:spPr>
            </p:cxnSp>
            <p:cxnSp>
              <p:nvCxnSpPr>
                <p:cNvPr id="103" name="Straight Connector 102"/>
                <p:cNvCxnSpPr/>
                <p:nvPr/>
              </p:nvCxnSpPr>
              <p:spPr bwMode="auto">
                <a:xfrm flipH="1">
                  <a:off x="414010" y="6400800"/>
                  <a:ext cx="3429000" cy="0"/>
                </a:xfrm>
                <a:prstGeom prst="line">
                  <a:avLst/>
                </a:prstGeom>
                <a:noFill/>
                <a:ln w="12700" cap="sq" cmpd="sng" algn="ctr">
                  <a:solidFill>
                    <a:schemeClr val="tx1"/>
                  </a:solidFill>
                  <a:prstDash val="solid"/>
                  <a:round/>
                  <a:headEnd type="none" w="med" len="med"/>
                  <a:tailEnd type="none" w="med" len="med"/>
                </a:ln>
                <a:effectLst/>
              </p:spPr>
            </p:cxnSp>
            <p:sp>
              <p:nvSpPr>
                <p:cNvPr id="105" name="Text Box 33"/>
                <p:cNvSpPr txBox="1">
                  <a:spLocks noChangeArrowheads="1"/>
                </p:cNvSpPr>
                <p:nvPr/>
              </p:nvSpPr>
              <p:spPr bwMode="auto">
                <a:xfrm rot="16200000">
                  <a:off x="-957590" y="499619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a:latin typeface="Times New Roman" pitchFamily="18" charset="0"/>
                    </a:rPr>
                    <a:t>Output </a:t>
                  </a:r>
                  <a:r>
                    <a:rPr lang="en-US" altLang="en-US" sz="2800" i="1">
                      <a:solidFill>
                        <a:srgbClr val="FF00FF"/>
                      </a:solidFill>
                      <a:latin typeface="Times New Roman" pitchFamily="18" charset="0"/>
                    </a:rPr>
                    <a:t>y</a:t>
                  </a:r>
                  <a:endParaRPr lang="en-CA" altLang="en-US" sz="2800">
                    <a:latin typeface="Times New Roman" pitchFamily="18" charset="0"/>
                  </a:endParaRPr>
                </a:p>
              </p:txBody>
            </p:sp>
          </p:grpSp>
          <p:grpSp>
            <p:nvGrpSpPr>
              <p:cNvPr id="67" name="Group 66"/>
              <p:cNvGrpSpPr/>
              <p:nvPr/>
            </p:nvGrpSpPr>
            <p:grpSpPr>
              <a:xfrm>
                <a:off x="876128" y="4942080"/>
                <a:ext cx="2353800" cy="860040"/>
                <a:chOff x="875410" y="4942080"/>
                <a:chExt cx="2353800" cy="860040"/>
              </a:xfrm>
            </p:grpSpPr>
            <p:sp>
              <p:nvSpPr>
                <p:cNvPr id="68" name="Oval 67"/>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9" name="Oval 68"/>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0" name="Oval 69"/>
                <p:cNvSpPr/>
                <p:nvPr/>
              </p:nvSpPr>
              <p:spPr>
                <a:xfrm>
                  <a:off x="1332610" y="5105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1" name="Oval 70"/>
                <p:cNvSpPr/>
                <p:nvPr/>
              </p:nvSpPr>
              <p:spPr>
                <a:xfrm>
                  <a:off x="1713610"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2" name="Oval 71"/>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3" name="Oval 72"/>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4" name="Oval 73"/>
                <p:cNvSpPr/>
                <p:nvPr/>
              </p:nvSpPr>
              <p:spPr>
                <a:xfrm>
                  <a:off x="26238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7" name="Oval 76"/>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8" name="Oval 97"/>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9" name="Oval 98"/>
                <p:cNvSpPr/>
                <p:nvPr/>
              </p:nvSpPr>
              <p:spPr>
                <a:xfrm>
                  <a:off x="2856610"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0" name="Oval 99"/>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1" name="Oval 100"/>
                <p:cNvSpPr/>
                <p:nvPr/>
              </p:nvSpPr>
              <p:spPr>
                <a:xfrm>
                  <a:off x="3004810" y="5105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34" name="Text Box 33"/>
            <p:cNvSpPr txBox="1">
              <a:spLocks noChangeArrowheads="1"/>
            </p:cNvSpPr>
            <p:nvPr/>
          </p:nvSpPr>
          <p:spPr bwMode="auto">
            <a:xfrm>
              <a:off x="1295400" y="632460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a:latin typeface="Times New Roman" panose="02020603050405020304" pitchFamily="18" charset="0"/>
                </a:rPr>
                <a:t>Input</a:t>
              </a:r>
            </a:p>
          </p:txBody>
        </p:sp>
      </p:grpSp>
      <p:sp>
        <p:nvSpPr>
          <p:cNvPr id="35" name="Text Box 33"/>
          <p:cNvSpPr txBox="1">
            <a:spLocks noChangeArrowheads="1"/>
          </p:cNvSpPr>
          <p:nvPr/>
        </p:nvSpPr>
        <p:spPr bwMode="auto">
          <a:xfrm>
            <a:off x="-97457" y="622523"/>
            <a:ext cx="933891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indent="-457200">
              <a:spcBef>
                <a:spcPct val="0"/>
              </a:spcBef>
              <a:buFont typeface="Arial" panose="020B0604020202020204" pitchFamily="34" charset="0"/>
              <a:buChar char="•"/>
            </a:pPr>
            <a:r>
              <a:rPr lang="en-US" altLang="en-US" sz="2800">
                <a:solidFill>
                  <a:srgbClr val="FF00FF"/>
                </a:solidFill>
                <a:latin typeface="Times New Roman" pitchFamily="18" charset="0"/>
              </a:rPr>
              <a:t>Training data:</a:t>
            </a:r>
            <a:endParaRPr lang="en-US" altLang="en-US" sz="4000">
              <a:solidFill>
                <a:srgbClr val="FF00FF"/>
              </a:solidFill>
              <a:latin typeface="Times New Roman" pitchFamily="18" charset="0"/>
              <a:sym typeface="Symbol" panose="05050102010706020507" pitchFamily="18" charset="2"/>
            </a:endParaRPr>
          </a:p>
          <a:p>
            <a:pPr marL="457200" indent="-457200">
              <a:spcBef>
                <a:spcPct val="0"/>
              </a:spcBef>
              <a:buFont typeface="Arial" panose="020B0604020202020204" pitchFamily="34" charset="0"/>
              <a:buChar char="•"/>
            </a:pPr>
            <a:r>
              <a:rPr lang="en-CA" altLang="en-US" sz="2800">
                <a:solidFill>
                  <a:schemeClr val="tx2"/>
                </a:solidFill>
                <a:latin typeface="Times New Roman" panose="02020603050405020304" pitchFamily="18" charset="0"/>
                <a:cs typeface="Times New Roman" panose="02020603050405020304" pitchFamily="18" charset="0"/>
                <a:sym typeface="Symbol" panose="05050102010706020507" pitchFamily="18" charset="2"/>
              </a:rPr>
              <a:t>Machine Learning: </a:t>
            </a:r>
          </a:p>
          <a:p>
            <a:pPr marL="457200" indent="-457200">
              <a:spcBef>
                <a:spcPct val="0"/>
              </a:spcBef>
              <a:buFont typeface="Arial" panose="020B0604020202020204" pitchFamily="34" charset="0"/>
              <a:buChar char="•"/>
            </a:pPr>
            <a:r>
              <a:rPr lang="en-CA" altLang="en-US" sz="2800">
                <a:latin typeface="Times New Roman" panose="02020603050405020304" pitchFamily="18" charset="0"/>
                <a:cs typeface="Times New Roman" panose="02020603050405020304" pitchFamily="18" charset="0"/>
                <a:sym typeface="Symbol" panose="05050102010706020507" pitchFamily="18" charset="2"/>
              </a:rPr>
              <a:t>This machine is optimized for the training data.</a:t>
            </a:r>
          </a:p>
          <a:p>
            <a:pPr>
              <a:spcBef>
                <a:spcPct val="0"/>
              </a:spcBef>
            </a:pPr>
            <a:r>
              <a:rPr lang="en-CA" altLang="en-US" sz="2800">
                <a:latin typeface="Times New Roman" panose="02020603050405020304" pitchFamily="18" charset="0"/>
                <a:cs typeface="Times New Roman" panose="02020603050405020304" pitchFamily="18" charset="0"/>
                <a:sym typeface="Symbol" panose="05050102010706020507" pitchFamily="18" charset="2"/>
              </a:rPr>
              <a:t>      But how well does it generalize to other inputs?</a:t>
            </a:r>
          </a:p>
        </p:txBody>
      </p:sp>
      <mc:AlternateContent xmlns:mc="http://schemas.openxmlformats.org/markup-compatibility/2006" xmlns:a14="http://schemas.microsoft.com/office/drawing/2010/main">
        <mc:Choice Requires="a14">
          <p:sp>
            <p:nvSpPr>
              <p:cNvPr id="36" name="Rectangle 35"/>
              <p:cNvSpPr/>
              <p:nvPr/>
            </p:nvSpPr>
            <p:spPr>
              <a:xfrm>
                <a:off x="2701201" y="589128"/>
                <a:ext cx="4918799" cy="523220"/>
              </a:xfrm>
              <a:prstGeom prst="rect">
                <a:avLst/>
              </a:prstGeom>
            </p:spPr>
            <p:txBody>
              <a:bodyPr wrap="square">
                <a:spAutoFit/>
              </a:bodyPr>
              <a:lstStyle/>
              <a:p>
                <a:r>
                  <a:rPr lang="en-US" altLang="en-US">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i="1">
                            <a:solidFill>
                              <a:srgbClr val="FF00FF"/>
                            </a:solidFill>
                            <a:latin typeface="Cambria Math" panose="02040503050406030204" pitchFamily="18" charset="0"/>
                            <a:sym typeface="Symbol" panose="05050102010706020507" pitchFamily="18" charset="2"/>
                          </a:rPr>
                          <m:t>1</m:t>
                        </m:r>
                      </m:sub>
                    </m:sSub>
                    <m:r>
                      <a:rPr lang="en-CA" altLang="en-US">
                        <a:solidFill>
                          <a:srgbClr val="FF00FF"/>
                        </a:solidFill>
                        <a:latin typeface="Cambria Math" panose="02040503050406030204" pitchFamily="18" charset="0"/>
                        <a:sym typeface="Symbol" panose="05050102010706020507" pitchFamily="18" charset="2"/>
                      </a:rPr>
                      <m:t>,</m:t>
                    </m:r>
                    <m:sSub>
                      <m:sSubPr>
                        <m:ctrlPr>
                          <a:rPr lang="en-CA" altLang="en-US" i="1">
                            <a:solidFill>
                              <a:srgbClr val="FF00FF"/>
                            </a:solidFill>
                            <a:latin typeface="Cambria Math" panose="02040503050406030204" pitchFamily="18" charset="0"/>
                            <a:sym typeface="Symbol" panose="05050102010706020507" pitchFamily="18" charset="2"/>
                          </a:rPr>
                        </m:ctrlPr>
                      </m:sSubPr>
                      <m:e>
                        <m:r>
                          <a:rPr lang="en-CA" altLang="en-US" i="1">
                            <a:solidFill>
                              <a:srgbClr val="FF00FF"/>
                            </a:solidFill>
                            <a:latin typeface="Cambria Math" panose="02040503050406030204" pitchFamily="18" charset="0"/>
                            <a:sym typeface="Symbol" panose="05050102010706020507" pitchFamily="18" charset="2"/>
                          </a:rPr>
                          <m:t>𝑦</m:t>
                        </m:r>
                      </m:e>
                      <m:sub>
                        <m:r>
                          <a:rPr lang="en-CA" altLang="en-US" i="1">
                            <a:solidFill>
                              <a:srgbClr val="FF00FF"/>
                            </a:solidFill>
                            <a:latin typeface="Cambria Math" panose="02040503050406030204" pitchFamily="18" charset="0"/>
                            <a:sym typeface="Symbol" panose="05050102010706020507" pitchFamily="18" charset="2"/>
                          </a:rPr>
                          <m:t>1</m:t>
                        </m:r>
                      </m:sub>
                    </m:sSub>
                  </m:oMath>
                </a14:m>
                <a:r>
                  <a:rPr lang="en-US" altLang="en-US">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b="0" i="1" smtClean="0">
                            <a:solidFill>
                              <a:srgbClr val="FF00FF"/>
                            </a:solidFill>
                            <a:latin typeface="Cambria Math" panose="02040503050406030204" pitchFamily="18" charset="0"/>
                            <a:sym typeface="Symbol" panose="05050102010706020507" pitchFamily="18" charset="2"/>
                          </a:rPr>
                          <m:t>2</m:t>
                        </m:r>
                      </m:sub>
                    </m:sSub>
                    <m:r>
                      <a:rPr lang="en-CA" altLang="en-US">
                        <a:solidFill>
                          <a:srgbClr val="FF00FF"/>
                        </a:solidFill>
                        <a:latin typeface="Cambria Math" panose="02040503050406030204" pitchFamily="18" charset="0"/>
                        <a:sym typeface="Symbol" panose="05050102010706020507" pitchFamily="18" charset="2"/>
                      </a:rPr>
                      <m:t>,</m:t>
                    </m:r>
                    <m:sSub>
                      <m:sSubPr>
                        <m:ctrlPr>
                          <a:rPr lang="en-CA" altLang="en-US" i="1">
                            <a:solidFill>
                              <a:srgbClr val="FF00FF"/>
                            </a:solidFill>
                            <a:latin typeface="Cambria Math" panose="02040503050406030204" pitchFamily="18" charset="0"/>
                            <a:sym typeface="Symbol" panose="05050102010706020507" pitchFamily="18" charset="2"/>
                          </a:rPr>
                        </m:ctrlPr>
                      </m:sSubPr>
                      <m:e>
                        <m:r>
                          <a:rPr lang="en-CA" altLang="en-US" i="1">
                            <a:solidFill>
                              <a:srgbClr val="FF00FF"/>
                            </a:solidFill>
                            <a:latin typeface="Cambria Math" panose="02040503050406030204" pitchFamily="18" charset="0"/>
                            <a:sym typeface="Symbol" panose="05050102010706020507" pitchFamily="18" charset="2"/>
                          </a:rPr>
                          <m:t>𝑦</m:t>
                        </m:r>
                      </m:e>
                      <m:sub>
                        <m:r>
                          <a:rPr lang="en-CA" altLang="en-US" b="0" i="1" smtClean="0">
                            <a:solidFill>
                              <a:srgbClr val="FF00FF"/>
                            </a:solidFill>
                            <a:latin typeface="Cambria Math" panose="02040503050406030204" pitchFamily="18" charset="0"/>
                            <a:sym typeface="Symbol" panose="05050102010706020507" pitchFamily="18" charset="2"/>
                          </a:rPr>
                          <m:t>2</m:t>
                        </m:r>
                      </m:sub>
                    </m:sSub>
                  </m:oMath>
                </a14:m>
                <a:r>
                  <a:rPr lang="en-US" altLang="en-US">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i="1" smtClean="0">
                        <a:solidFill>
                          <a:srgbClr val="FF00FF"/>
                        </a:solidFill>
                        <a:latin typeface="Cambria Math" panose="02040503050406030204" pitchFamily="18" charset="0"/>
                        <a:sym typeface="Symbol" panose="05050102010706020507" pitchFamily="18" charset="2"/>
                      </a:rPr>
                      <m:t> </m:t>
                    </m:r>
                  </m:oMath>
                </a14:m>
                <a:r>
                  <a:rPr lang="en-US" altLang="en-US">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b="0" i="1" smtClean="0">
                            <a:solidFill>
                              <a:srgbClr val="FF00FF"/>
                            </a:solidFill>
                            <a:latin typeface="Cambria Math" panose="02040503050406030204" pitchFamily="18" charset="0"/>
                            <a:sym typeface="Symbol" panose="05050102010706020507" pitchFamily="18" charset="2"/>
                          </a:rPr>
                          <m:t>𝐷</m:t>
                        </m:r>
                      </m:sub>
                    </m:sSub>
                    <m:r>
                      <a:rPr lang="en-CA" altLang="en-US">
                        <a:solidFill>
                          <a:srgbClr val="FF00FF"/>
                        </a:solidFill>
                        <a:latin typeface="Cambria Math" panose="02040503050406030204" pitchFamily="18" charset="0"/>
                        <a:sym typeface="Symbol" panose="05050102010706020507" pitchFamily="18" charset="2"/>
                      </a:rPr>
                      <m:t>,</m:t>
                    </m:r>
                    <m:sSub>
                      <m:sSubPr>
                        <m:ctrlPr>
                          <a:rPr lang="en-CA" altLang="en-US" i="1">
                            <a:solidFill>
                              <a:srgbClr val="FF00FF"/>
                            </a:solidFill>
                            <a:latin typeface="Cambria Math" panose="02040503050406030204" pitchFamily="18" charset="0"/>
                            <a:sym typeface="Symbol" panose="05050102010706020507" pitchFamily="18" charset="2"/>
                          </a:rPr>
                        </m:ctrlPr>
                      </m:sSubPr>
                      <m:e>
                        <m:r>
                          <a:rPr lang="en-CA" altLang="en-US" i="1">
                            <a:solidFill>
                              <a:srgbClr val="FF00FF"/>
                            </a:solidFill>
                            <a:latin typeface="Cambria Math" panose="02040503050406030204" pitchFamily="18" charset="0"/>
                            <a:sym typeface="Symbol" panose="05050102010706020507" pitchFamily="18" charset="2"/>
                          </a:rPr>
                          <m:t>𝑦</m:t>
                        </m:r>
                      </m:e>
                      <m:sub>
                        <m:r>
                          <a:rPr lang="en-CA" altLang="en-US" b="0" i="1" smtClean="0">
                            <a:solidFill>
                              <a:srgbClr val="FF00FF"/>
                            </a:solidFill>
                            <a:latin typeface="Cambria Math" panose="02040503050406030204" pitchFamily="18" charset="0"/>
                            <a:sym typeface="Symbol" panose="05050102010706020507" pitchFamily="18" charset="2"/>
                          </a:rPr>
                          <m:t>𝐷</m:t>
                        </m:r>
                      </m:sub>
                    </m:sSub>
                  </m:oMath>
                </a14:m>
                <a:r>
                  <a:rPr lang="en-US" altLang="en-US">
                    <a:solidFill>
                      <a:srgbClr val="FF00FF"/>
                    </a:solidFill>
                    <a:cs typeface="Times New Roman" panose="02020603050405020304" pitchFamily="18" charset="0"/>
                    <a:sym typeface="Symbol" panose="05050102010706020507" pitchFamily="18" charset="2"/>
                  </a:rPr>
                  <a:t> }</a:t>
                </a:r>
              </a:p>
            </p:txBody>
          </p:sp>
        </mc:Choice>
        <mc:Fallback xmlns="">
          <p:sp>
            <p:nvSpPr>
              <p:cNvPr id="36" name="Rectangle 35"/>
              <p:cNvSpPr>
                <a:spLocks noRot="1" noChangeAspect="1" noMove="1" noResize="1" noEditPoints="1" noAdjustHandles="1" noChangeArrowheads="1" noChangeShapeType="1" noTextEdit="1"/>
              </p:cNvSpPr>
              <p:nvPr/>
            </p:nvSpPr>
            <p:spPr>
              <a:xfrm>
                <a:off x="2701201" y="589128"/>
                <a:ext cx="4918799" cy="523220"/>
              </a:xfrm>
              <a:prstGeom prst="rect">
                <a:avLst/>
              </a:prstGeom>
              <a:blipFill>
                <a:blip r:embed="rId8"/>
                <a:stretch>
                  <a:fillRect l="-2478" t="-12941" r="-1487"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446398" y="1091024"/>
                <a:ext cx="3716402" cy="464101"/>
              </a:xfrm>
              <a:prstGeom prst="rect">
                <a:avLst/>
              </a:prstGeom>
              <a:noFill/>
            </p:spPr>
            <p:txBody>
              <a:bodyPr wrap="none" lIns="0" tIns="0" rIns="0" bIns="0" rtlCol="0">
                <a:spAutoFit/>
              </a:bodyPr>
              <a:lstStyle/>
              <a:p>
                <a14:m>
                  <m:oMath xmlns:m="http://schemas.openxmlformats.org/officeDocument/2006/math">
                    <m:sSub>
                      <m:sSubPr>
                        <m:ctrlPr>
                          <a:rPr lang="en-US" altLang="en-US" i="1" smtClean="0">
                            <a:solidFill>
                              <a:srgbClr val="66FF33"/>
                            </a:solidFill>
                            <a:latin typeface="Cambria Math" panose="02040503050406030204" pitchFamily="18" charset="0"/>
                            <a:sym typeface="Symbol" panose="05050102010706020507" pitchFamily="18" charset="2"/>
                          </a:rPr>
                        </m:ctrlPr>
                      </m:sSubPr>
                      <m:e>
                        <m:acc>
                          <m:accPr>
                            <m:chr m:val="⃗"/>
                            <m:ctrlPr>
                              <a:rPr lang="en-US" altLang="en-US" i="1" smtClean="0">
                                <a:solidFill>
                                  <a:srgbClr val="66FF33"/>
                                </a:solidFill>
                                <a:latin typeface="Cambria Math" panose="02040503050406030204" pitchFamily="18" charset="0"/>
                                <a:sym typeface="Symbol" panose="05050102010706020507" pitchFamily="18" charset="2"/>
                              </a:rPr>
                            </m:ctrlPr>
                          </m:accPr>
                          <m:e>
                            <m:r>
                              <a:rPr lang="en-CA" altLang="en-US" b="0" i="1" smtClean="0">
                                <a:solidFill>
                                  <a:srgbClr val="66FF33"/>
                                </a:solidFill>
                                <a:latin typeface="Cambria Math" panose="02040503050406030204" pitchFamily="18" charset="0"/>
                                <a:sym typeface="Symbol" panose="05050102010706020507" pitchFamily="18" charset="2"/>
                              </a:rPr>
                              <m:t>𝑤</m:t>
                            </m:r>
                          </m:e>
                        </m:acc>
                      </m:e>
                      <m:sub>
                        <m:r>
                          <a:rPr lang="en-CA" altLang="en-US" b="0" i="1" smtClean="0">
                            <a:solidFill>
                              <a:srgbClr val="66FF33"/>
                            </a:solidFill>
                            <a:latin typeface="Cambria Math" panose="02040503050406030204" pitchFamily="18" charset="0"/>
                            <a:sym typeface="Symbol" panose="05050102010706020507" pitchFamily="18" charset="2"/>
                          </a:rPr>
                          <m:t>𝑜𝑝𝑡</m:t>
                        </m:r>
                      </m:sub>
                    </m:sSub>
                    <m:r>
                      <a:rPr lang="en-CA" altLang="en-US" b="0" i="1" smtClean="0">
                        <a:solidFill>
                          <a:schemeClr val="tx1"/>
                        </a:solidFill>
                        <a:latin typeface="Cambria Math" panose="02040503050406030204" pitchFamily="18" charset="0"/>
                      </a:rPr>
                      <m:t>= </m:t>
                    </m:r>
                    <m:sSub>
                      <m:sSubPr>
                        <m:ctrlPr>
                          <a:rPr lang="en-CA" altLang="en-US" b="0" i="1" smtClean="0">
                            <a:solidFill>
                              <a:schemeClr val="tx1"/>
                            </a:solidFill>
                            <a:latin typeface="Cambria Math" panose="02040503050406030204" pitchFamily="18" charset="0"/>
                          </a:rPr>
                        </m:ctrlPr>
                      </m:sSubPr>
                      <m:e>
                        <m:r>
                          <a:rPr lang="en-CA" altLang="en-US" b="0" i="1" smtClean="0">
                            <a:solidFill>
                              <a:schemeClr val="tx1"/>
                            </a:solidFill>
                            <a:latin typeface="Cambria Math" panose="02040503050406030204" pitchFamily="18" charset="0"/>
                          </a:rPr>
                          <m:t>𝐴𝑟𝑔𝑀𝑖𝑛</m:t>
                        </m:r>
                      </m:e>
                      <m:sub>
                        <m:acc>
                          <m:accPr>
                            <m:chr m:val="⃗"/>
                            <m:ctrlPr>
                              <a:rPr lang="en-CA" altLang="en-US" b="0" i="1" smtClean="0">
                                <a:solidFill>
                                  <a:srgbClr val="66FF33"/>
                                </a:solidFill>
                                <a:latin typeface="Cambria Math" panose="02040503050406030204" pitchFamily="18" charset="0"/>
                              </a:rPr>
                            </m:ctrlPr>
                          </m:accPr>
                          <m:e>
                            <m:r>
                              <a:rPr lang="en-CA" altLang="en-US" b="0" i="1" smtClean="0">
                                <a:solidFill>
                                  <a:srgbClr val="66FF33"/>
                                </a:solidFill>
                                <a:latin typeface="Cambria Math" panose="02040503050406030204" pitchFamily="18" charset="0"/>
                              </a:rPr>
                              <m:t>𝑤</m:t>
                            </m:r>
                          </m:e>
                        </m:acc>
                      </m:sub>
                    </m:sSub>
                    <m:r>
                      <a:rPr lang="en-CA" altLang="en-US" b="0" i="1" smtClean="0">
                        <a:solidFill>
                          <a:srgbClr val="66FF33"/>
                        </a:solidFill>
                        <a:latin typeface="Cambria Math" panose="02040503050406030204" pitchFamily="18" charset="0"/>
                      </a:rPr>
                      <m:t> </m:t>
                    </m:r>
                    <m:r>
                      <a:rPr lang="en-CA" altLang="en-US" b="0" i="1" smtClean="0">
                        <a:solidFill>
                          <a:schemeClr val="accent1"/>
                        </a:solidFill>
                        <a:latin typeface="Cambria Math" panose="02040503050406030204" pitchFamily="18" charset="0"/>
                      </a:rPr>
                      <m:t>𝐸</m:t>
                    </m:r>
                    <m:d>
                      <m:dPr>
                        <m:ctrlPr>
                          <a:rPr lang="en-CA" altLang="en-US" b="0" i="1" smtClean="0">
                            <a:solidFill>
                              <a:schemeClr val="accent1"/>
                            </a:solidFill>
                            <a:latin typeface="Cambria Math" panose="02040503050406030204" pitchFamily="18" charset="0"/>
                          </a:rPr>
                        </m:ctrlPr>
                      </m:dPr>
                      <m:e>
                        <m:acc>
                          <m:accPr>
                            <m:chr m:val="⃗"/>
                            <m:ctrlPr>
                              <a:rPr lang="en-CA" altLang="en-US" b="0" i="1" smtClean="0">
                                <a:solidFill>
                                  <a:srgbClr val="66FF33"/>
                                </a:solidFill>
                                <a:latin typeface="Cambria Math" panose="02040503050406030204" pitchFamily="18" charset="0"/>
                              </a:rPr>
                            </m:ctrlPr>
                          </m:accPr>
                          <m:e>
                            <m:r>
                              <a:rPr lang="en-CA" altLang="en-US" b="0" i="1" smtClean="0">
                                <a:solidFill>
                                  <a:srgbClr val="66FF33"/>
                                </a:solidFill>
                                <a:latin typeface="Cambria Math" panose="02040503050406030204" pitchFamily="18" charset="0"/>
                              </a:rPr>
                              <m:t>𝑤</m:t>
                            </m:r>
                          </m:e>
                        </m:acc>
                      </m:e>
                    </m:d>
                  </m:oMath>
                </a14:m>
                <a:r>
                  <a:rPr lang="en-US" altLang="en-US" i="1">
                    <a:sym typeface="Symbol" panose="05050102010706020507" pitchFamily="18" charset="2"/>
                  </a:rPr>
                  <a:t> </a:t>
                </a:r>
                <a:endParaRPr lang="en-CA">
                  <a:solidFill>
                    <a:schemeClr val="tx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446398" y="1091024"/>
                <a:ext cx="3716402" cy="464101"/>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08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 calcmode="lin" valueType="num">
                                      <p:cBhvr additive="base">
                                        <p:cTn id="13"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5">
                                            <p:txEl>
                                              <p:pRg st="1" end="1"/>
                                            </p:txEl>
                                          </p:spTgt>
                                        </p:tgtEl>
                                        <p:attrNameLst>
                                          <p:attrName>style.visibility</p:attrName>
                                        </p:attrNameLst>
                                      </p:cBhvr>
                                      <p:to>
                                        <p:strVal val="visible"/>
                                      </p:to>
                                    </p:set>
                                    <p:anim calcmode="lin" valueType="num">
                                      <p:cBhvr additive="base">
                                        <p:cTn id="27" dur="500" fill="hold"/>
                                        <p:tgtEl>
                                          <p:spTgt spid="35">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5">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additive="base">
                                        <p:cTn id="35" dur="500" fill="hold"/>
                                        <p:tgtEl>
                                          <p:spTgt spid="106"/>
                                        </p:tgtEl>
                                        <p:attrNameLst>
                                          <p:attrName>ppt_x</p:attrName>
                                        </p:attrNameLst>
                                      </p:cBhvr>
                                      <p:tavLst>
                                        <p:tav tm="0">
                                          <p:val>
                                            <p:strVal val="0-#ppt_w/2"/>
                                          </p:val>
                                        </p:tav>
                                        <p:tav tm="100000">
                                          <p:val>
                                            <p:strVal val="#ppt_x"/>
                                          </p:val>
                                        </p:tav>
                                      </p:tavLst>
                                    </p:anim>
                                    <p:anim calcmode="lin" valueType="num">
                                      <p:cBhvr additive="base">
                                        <p:cTn id="36"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5">
                                            <p:txEl>
                                              <p:pRg st="2" end="2"/>
                                            </p:txEl>
                                          </p:spTgt>
                                        </p:tgtEl>
                                        <p:attrNameLst>
                                          <p:attrName>style.visibility</p:attrName>
                                        </p:attrNameLst>
                                      </p:cBhvr>
                                      <p:to>
                                        <p:strVal val="visible"/>
                                      </p:to>
                                    </p:set>
                                    <p:anim calcmode="lin" valueType="num">
                                      <p:cBhvr additive="base">
                                        <p:cTn id="41" dur="500" fill="hold"/>
                                        <p:tgtEl>
                                          <p:spTgt spid="35">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additive="base">
                                        <p:cTn id="47" dur="500" fill="hold"/>
                                        <p:tgtEl>
                                          <p:spTgt spid="107"/>
                                        </p:tgtEl>
                                        <p:attrNameLst>
                                          <p:attrName>ppt_x</p:attrName>
                                        </p:attrNameLst>
                                      </p:cBhvr>
                                      <p:tavLst>
                                        <p:tav tm="0">
                                          <p:val>
                                            <p:strVal val="0-#ppt_w/2"/>
                                          </p:val>
                                        </p:tav>
                                        <p:tav tm="100000">
                                          <p:val>
                                            <p:strVal val="#ppt_x"/>
                                          </p:val>
                                        </p:tav>
                                      </p:tavLst>
                                    </p:anim>
                                    <p:anim calcmode="lin" valueType="num">
                                      <p:cBhvr additive="base">
                                        <p:cTn id="48" dur="500" fill="hold"/>
                                        <p:tgtEl>
                                          <p:spTgt spid="10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1"/>
                                        </p:tgtEl>
                                        <p:attrNameLst>
                                          <p:attrName>style.visibility</p:attrName>
                                        </p:attrNameLst>
                                      </p:cBhvr>
                                      <p:to>
                                        <p:strVal val="visible"/>
                                      </p:to>
                                    </p:set>
                                    <p:anim calcmode="lin" valueType="num">
                                      <p:cBhvr additive="base">
                                        <p:cTn id="51" dur="500" fill="hold"/>
                                        <p:tgtEl>
                                          <p:spTgt spid="151"/>
                                        </p:tgtEl>
                                        <p:attrNameLst>
                                          <p:attrName>ppt_x</p:attrName>
                                        </p:attrNameLst>
                                      </p:cBhvr>
                                      <p:tavLst>
                                        <p:tav tm="0">
                                          <p:val>
                                            <p:strVal val="0-#ppt_w/2"/>
                                          </p:val>
                                        </p:tav>
                                        <p:tav tm="100000">
                                          <p:val>
                                            <p:strVal val="#ppt_x"/>
                                          </p:val>
                                        </p:tav>
                                      </p:tavLst>
                                    </p:anim>
                                    <p:anim calcmode="lin" valueType="num">
                                      <p:cBhvr additive="base">
                                        <p:cTn id="52" dur="5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12"/>
                                        </p:tgtEl>
                                        <p:attrNameLst>
                                          <p:attrName>style.visibility</p:attrName>
                                        </p:attrNameLst>
                                      </p:cBhvr>
                                      <p:to>
                                        <p:strVal val="visible"/>
                                      </p:to>
                                    </p:set>
                                    <p:anim calcmode="lin" valueType="num">
                                      <p:cBhvr additive="base">
                                        <p:cTn id="57" dur="500" fill="hold"/>
                                        <p:tgtEl>
                                          <p:spTgt spid="112"/>
                                        </p:tgtEl>
                                        <p:attrNameLst>
                                          <p:attrName>ppt_x</p:attrName>
                                        </p:attrNameLst>
                                      </p:cBhvr>
                                      <p:tavLst>
                                        <p:tav tm="0">
                                          <p:val>
                                            <p:strVal val="0-#ppt_w/2"/>
                                          </p:val>
                                        </p:tav>
                                        <p:tav tm="100000">
                                          <p:val>
                                            <p:strVal val="#ppt_x"/>
                                          </p:val>
                                        </p:tav>
                                      </p:tavLst>
                                    </p:anim>
                                    <p:anim calcmode="lin" valueType="num">
                                      <p:cBhvr additive="base">
                                        <p:cTn id="58" dur="5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35">
                                            <p:txEl>
                                              <p:pRg st="3" end="3"/>
                                            </p:txEl>
                                          </p:spTgt>
                                        </p:tgtEl>
                                        <p:attrNameLst>
                                          <p:attrName>style.visibility</p:attrName>
                                        </p:attrNameLst>
                                      </p:cBhvr>
                                      <p:to>
                                        <p:strVal val="visible"/>
                                      </p:to>
                                    </p:set>
                                    <p:anim calcmode="lin" valueType="num">
                                      <p:cBhvr additive="base">
                                        <p:cTn id="63" dur="500" fill="hold"/>
                                        <p:tgtEl>
                                          <p:spTgt spid="35">
                                            <p:txEl>
                                              <p:pRg st="3" end="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6" grpId="0" animBg="1"/>
      <p:bldP spid="151"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Box 33"/>
              <p:cNvSpPr txBox="1">
                <a:spLocks noChangeArrowheads="1"/>
              </p:cNvSpPr>
              <p:nvPr/>
            </p:nvSpPr>
            <p:spPr bwMode="auto">
              <a:xfrm>
                <a:off x="112412" y="612821"/>
                <a:ext cx="10439400" cy="198964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Lemma (</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rPr>
                  <a:t>Hoefding</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rPr>
                  <a:t>Chernoff</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you flip a coin with head probability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=0.25</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D=20</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times,</a:t>
                </a:r>
                <a:r>
                  <a:rPr kumimoji="0" lang="az-Cyrl-AZ"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Exp</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frac</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of heads) =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Obtained</a:t>
                </a:r>
                <a:r>
                  <a:rPr kumimoji="0" lang="en-CA"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 of heads </a:t>
                </a:r>
                <a:endParaRPr kumimoji="0" lang="en-CA" alt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2 </a:t>
                </a:r>
                <a14:m>
                  <m:oMath xmlns:m="http://schemas.openxmlformats.org/officeDocument/2006/math">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rPr>
                          <m:t>𝑒</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Sup>
                          <m:sSupPr>
                            <m:ctrlPr>
                              <a:rPr kumimoji="0" lang="en-CA"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rPr>
                            </m:ctrlPr>
                          </m:sSupPr>
                          <m:e>
                            <m:r>
                              <a:rPr kumimoji="0" lang="en-CA"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𝜀</m:t>
                            </m:r>
                          </m:e>
                          <m:sup>
                            <m:r>
                              <a:rPr kumimoji="0" lang="en-CA"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rPr>
                              <m:t>2</m:t>
                            </m:r>
                          </m:sup>
                        </m:sSup>
                        <m:r>
                          <a:rPr kumimoji="0" lang="en-CA" altLang="en-US" sz="2400" b="0" i="1" u="none" strike="noStrike" kern="1200" cap="none" spc="0" normalizeH="0" baseline="0" noProof="0" smtClean="0">
                            <a:ln>
                              <a:noFill/>
                            </a:ln>
                            <a:solidFill>
                              <a:srgbClr val="FF00FF"/>
                            </a:solidFill>
                            <a:effectLst/>
                            <a:uLnTx/>
                            <a:uFillTx/>
                            <a:latin typeface="Cambria Math" panose="02040503050406030204" pitchFamily="18" charset="0"/>
                            <a:ea typeface="+mn-ea"/>
                          </a:rPr>
                          <m:t>𝐷</m:t>
                        </m:r>
                      </m:sup>
                    </m:sSup>
                  </m:oMath>
                </a14:m>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 name="Text Box 33"/>
              <p:cNvSpPr txBox="1">
                <a:spLocks noRot="1" noChangeAspect="1" noMove="1" noResize="1" noEditPoints="1" noAdjustHandles="1" noChangeArrowheads="1" noChangeShapeType="1" noTextEdit="1"/>
              </p:cNvSpPr>
              <p:nvPr/>
            </p:nvSpPr>
            <p:spPr bwMode="auto">
              <a:xfrm>
                <a:off x="112412" y="612821"/>
                <a:ext cx="10439400" cy="1989647"/>
              </a:xfrm>
              <a:prstGeom prst="rect">
                <a:avLst/>
              </a:prstGeom>
              <a:blipFill>
                <a:blip r:embed="rId3"/>
                <a:stretch>
                  <a:fillRect t="-2454" b="-64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BD0980E3-8FE3-87FF-D784-3AFA29143DE4}"/>
              </a:ext>
            </a:extLst>
          </p:cNvPr>
          <p:cNvGrpSpPr/>
          <p:nvPr/>
        </p:nvGrpSpPr>
        <p:grpSpPr>
          <a:xfrm>
            <a:off x="1533496" y="4217051"/>
            <a:ext cx="6548489" cy="1193149"/>
            <a:chOff x="295275" y="3473129"/>
            <a:chExt cx="6466346" cy="934034"/>
          </a:xfrm>
        </p:grpSpPr>
        <mc:AlternateContent xmlns:mc="http://schemas.openxmlformats.org/markup-compatibility/2006" xmlns:a14="http://schemas.microsoft.com/office/drawing/2010/main">
          <mc:Choice Requires="a14">
            <p:sp>
              <p:nvSpPr>
                <p:cNvPr id="5" name="Text Box 33">
                  <a:extLst>
                    <a:ext uri="{FF2B5EF4-FFF2-40B4-BE49-F238E27FC236}">
                      <a16:creationId xmlns:a16="http://schemas.microsoft.com/office/drawing/2014/main" id="{18D80179-9D19-86FD-C1F3-47CF39DBF24D}"/>
                    </a:ext>
                  </a:extLst>
                </p:cNvPr>
                <p:cNvSpPr txBox="1">
                  <a:spLocks noChangeArrowheads="1"/>
                </p:cNvSpPr>
                <p:nvPr/>
              </p:nvSpPr>
              <p:spPr bwMode="auto">
                <a:xfrm>
                  <a:off x="4704221" y="3635417"/>
                  <a:ext cx="2057400" cy="45577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800" dirty="0">
                      <a:solidFill>
                        <a:srgbClr val="FFFFFF"/>
                      </a:solidFill>
                      <a:latin typeface="Times New Roman" pitchFamily="18" charset="0"/>
                    </a:rPr>
                    <a:t> 2 </a:t>
                  </a:r>
                  <a14:m>
                    <m:oMath xmlns:m="http://schemas.openxmlformats.org/officeDocument/2006/math">
                      <m:sSup>
                        <m:sSupPr>
                          <m:ctrlPr>
                            <a:rPr lang="en-CA" altLang="en-US" sz="2800" i="1">
                              <a:solidFill>
                                <a:srgbClr val="FFFFFF"/>
                              </a:solidFill>
                              <a:latin typeface="Cambria Math" panose="02040503050406030204" pitchFamily="18" charset="0"/>
                            </a:rPr>
                          </m:ctrlPr>
                        </m:sSupPr>
                        <m:e>
                          <m:r>
                            <a:rPr lang="en-CA" altLang="en-US" sz="2800" i="1">
                              <a:solidFill>
                                <a:srgbClr val="FFFFFF"/>
                              </a:solidFill>
                              <a:latin typeface="Cambria Math" panose="02040503050406030204" pitchFamily="18" charset="0"/>
                            </a:rPr>
                            <m:t>𝑒</m:t>
                          </m:r>
                        </m:e>
                        <m:sup>
                          <m:r>
                            <a:rPr lang="en-CA" altLang="en-US" sz="2800" i="1">
                              <a:solidFill>
                                <a:srgbClr val="FFFFFF"/>
                              </a:solidFill>
                              <a:latin typeface="Cambria Math" panose="02040503050406030204" pitchFamily="18" charset="0"/>
                            </a:rPr>
                            <m:t>−</m:t>
                          </m:r>
                          <m:r>
                            <a:rPr lang="en-US" altLang="en-US" sz="2800" i="1" dirty="0">
                              <a:solidFill>
                                <a:srgbClr val="FFFFFF"/>
                              </a:solidFill>
                              <a:latin typeface="Cambria Math" panose="02040503050406030204" pitchFamily="18" charset="0"/>
                              <a:cs typeface="Times New Roman" panose="02020603050405020304" pitchFamily="18" charset="0"/>
                              <a:sym typeface="Symbol" panose="05050102010706020507" pitchFamily="18" charset="2"/>
                            </a:rPr>
                            <m:t>2</m:t>
                          </m:r>
                          <m:sSup>
                            <m:sSupPr>
                              <m:ctrlPr>
                                <a:rPr lang="en-CA" altLang="en-US" sz="2800" i="1">
                                  <a:solidFill>
                                    <a:srgbClr val="FF0000"/>
                                  </a:solidFill>
                                  <a:latin typeface="Cambria Math" panose="02040503050406030204" pitchFamily="18" charset="0"/>
                                </a:rPr>
                              </m:ctrlPr>
                            </m:sSupPr>
                            <m:e>
                              <m:r>
                                <a:rPr lang="en-CA" altLang="en-US" sz="2800" i="1">
                                  <a:solidFill>
                                    <a:srgbClr val="FF0000"/>
                                  </a:solidFill>
                                  <a:latin typeface="Cambria Math" panose="02040503050406030204" pitchFamily="18" charset="0"/>
                                  <a:ea typeface="Cambria Math" panose="02040503050406030204" pitchFamily="18" charset="0"/>
                                </a:rPr>
                                <m:t>𝜀</m:t>
                              </m:r>
                            </m:e>
                            <m:sup>
                              <m:r>
                                <a:rPr lang="en-CA" altLang="en-US" sz="2800" i="1">
                                  <a:solidFill>
                                    <a:srgbClr val="FF0000"/>
                                  </a:solidFill>
                                  <a:latin typeface="Cambria Math" panose="02040503050406030204" pitchFamily="18" charset="0"/>
                                </a:rPr>
                                <m:t>2</m:t>
                              </m:r>
                            </m:sup>
                          </m:sSup>
                          <m:r>
                            <a:rPr lang="en-CA" altLang="en-US" sz="2800" i="1" smtClean="0">
                              <a:solidFill>
                                <a:srgbClr val="FF00FF"/>
                              </a:solidFill>
                              <a:latin typeface="Cambria Math" panose="02040503050406030204" pitchFamily="18" charset="0"/>
                            </a:rPr>
                            <m:t>𝐷</m:t>
                          </m:r>
                        </m:sup>
                      </m:sSup>
                    </m:oMath>
                  </a14:m>
                  <a:r>
                    <a:rPr lang="en-CA" altLang="en-US" sz="2800" i="1" dirty="0">
                      <a:solidFill>
                        <a:srgbClr val="FFFFFF"/>
                      </a:solidFill>
                      <a:latin typeface="Times New Roman" pitchFamily="18" charset="0"/>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5" name="Text Box 33">
                  <a:extLst>
                    <a:ext uri="{FF2B5EF4-FFF2-40B4-BE49-F238E27FC236}">
                      <a16:creationId xmlns:a16="http://schemas.microsoft.com/office/drawing/2014/main" id="{18D80179-9D19-86FD-C1F3-47CF39DBF24D}"/>
                    </a:ext>
                  </a:extLst>
                </p:cNvPr>
                <p:cNvSpPr txBox="1">
                  <a:spLocks noRot="1" noChangeAspect="1" noMove="1" noResize="1" noEditPoints="1" noAdjustHandles="1" noChangeArrowheads="1" noChangeShapeType="1" noTextEdit="1"/>
                </p:cNvSpPr>
                <p:nvPr/>
              </p:nvSpPr>
              <p:spPr bwMode="auto">
                <a:xfrm>
                  <a:off x="4704221" y="3635417"/>
                  <a:ext cx="2057400" cy="455773"/>
                </a:xfrm>
                <a:prstGeom prst="rect">
                  <a:avLst/>
                </a:prstGeom>
                <a:blipFill>
                  <a:blip r:embed="rId4"/>
                  <a:stretch>
                    <a:fillRect t="-1053" b="-294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6" name="Text Box 33">
              <a:extLst>
                <a:ext uri="{FF2B5EF4-FFF2-40B4-BE49-F238E27FC236}">
                  <a16:creationId xmlns:a16="http://schemas.microsoft.com/office/drawing/2014/main" id="{2BE06452-26E0-08FE-563B-7B1E156900FB}"/>
                </a:ext>
              </a:extLst>
            </p:cNvPr>
            <p:cNvSpPr txBox="1">
              <a:spLocks noChangeArrowheads="1"/>
            </p:cNvSpPr>
            <p:nvPr/>
          </p:nvSpPr>
          <p:spPr bwMode="auto">
            <a:xfrm>
              <a:off x="4084845" y="3589522"/>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l-GR" altLang="en-US" sz="4000">
                  <a:latin typeface="Times New Roman"/>
                  <a:cs typeface="Times New Roman" panose="02020603050405020304" pitchFamily="18" charset="0"/>
                  <a:sym typeface="Symbol" panose="05050102010706020507" pitchFamily="18" charset="2"/>
                </a:rPr>
                <a:t>≤</a:t>
              </a:r>
              <a:endParaRPr kumimoji="0" lang="en-US" altLang="en-US" sz="4000" b="0" i="0" u="none" strike="noStrike" kern="1200" cap="none" spc="0" normalizeH="0" baseline="0" noProof="0" dirty="0">
                <a:ln>
                  <a:noFill/>
                </a:ln>
                <a:effectLst/>
                <a:uLnTx/>
                <a:uFillTx/>
                <a:latin typeface="Times New Roman" pitchFamily="18" charset="0"/>
              </a:endParaRPr>
            </a:p>
          </p:txBody>
        </p:sp>
        <p:grpSp>
          <p:nvGrpSpPr>
            <p:cNvPr id="9" name="Group 8">
              <a:extLst>
                <a:ext uri="{FF2B5EF4-FFF2-40B4-BE49-F238E27FC236}">
                  <a16:creationId xmlns:a16="http://schemas.microsoft.com/office/drawing/2014/main" id="{FBC553A5-C750-945A-CD5E-93A793F53D4C}"/>
                </a:ext>
              </a:extLst>
            </p:cNvPr>
            <p:cNvGrpSpPr/>
            <p:nvPr/>
          </p:nvGrpSpPr>
          <p:grpSpPr>
            <a:xfrm>
              <a:off x="295275" y="3473129"/>
              <a:ext cx="4740379" cy="934034"/>
              <a:chOff x="304800" y="1872600"/>
              <a:chExt cx="4740379" cy="934034"/>
            </a:xfrm>
          </p:grpSpPr>
          <p:sp>
            <p:nvSpPr>
              <p:cNvPr id="10" name="Text Box 33">
                <a:extLst>
                  <a:ext uri="{FF2B5EF4-FFF2-40B4-BE49-F238E27FC236}">
                    <a16:creationId xmlns:a16="http://schemas.microsoft.com/office/drawing/2014/main" id="{6027EB21-706D-BC50-3EBF-673D3B0AFBE0}"/>
                  </a:ext>
                </a:extLst>
              </p:cNvPr>
              <p:cNvSpPr txBox="1">
                <a:spLocks noChangeArrowheads="1"/>
              </p:cNvSpPr>
              <p:nvPr/>
            </p:nvSpPr>
            <p:spPr bwMode="auto">
              <a:xfrm>
                <a:off x="1057241" y="1975637"/>
                <a:ext cx="350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rPr>
                  <a:t>My estimation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rPr>
                  <a:t>of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az-Cyrl-AZ" altLang="en-US" sz="2400" b="0" i="1" u="none" strike="noStrike" kern="1200" cap="none" spc="0" normalizeH="0" baseline="0" noProof="0">
                    <a:ln>
                      <a:noFill/>
                    </a:ln>
                    <a:solidFill>
                      <a:srgbClr val="FF0000"/>
                    </a:solidFill>
                    <a:effectLst/>
                    <a:uLnTx/>
                    <a:uFillTx/>
                    <a:latin typeface="Times New Roman" pitchFamily="18" charset="0"/>
                    <a:ea typeface="+mn-ea"/>
                    <a:cs typeface="Arial" charset="0"/>
                  </a:rPr>
                  <a:t> </a:t>
                </a:r>
                <a:br>
                  <a:rPr kumimoji="0" lang="en-US" altLang="en-US" sz="2400" b="0" i="1" u="none" strike="noStrike" kern="1200" cap="none" spc="0" normalizeH="0" baseline="0" noProof="0">
                    <a:ln>
                      <a:noFill/>
                    </a:ln>
                    <a:solidFill>
                      <a:srgbClr val="FF0000"/>
                    </a:solidFill>
                    <a:effectLst/>
                    <a:uLnTx/>
                    <a:uFillTx/>
                    <a:latin typeface="Times New Roman" pitchFamily="18" charset="0"/>
                    <a:ea typeface="+mn-ea"/>
                    <a:cs typeface="Arial" charset="0"/>
                  </a:rPr>
                </a:br>
                <a:r>
                  <a:rPr kumimoji="0" lang="en-US" altLang="en-US" sz="2400" b="0" i="0" u="none" strike="noStrike" kern="1200" cap="none" spc="0" normalizeH="0" baseline="0" noProof="0">
                    <a:ln>
                      <a:noFill/>
                    </a:ln>
                    <a:solidFill>
                      <a:srgbClr val="FFFFFF"/>
                    </a:solidFill>
                    <a:effectLst/>
                    <a:uLnTx/>
                    <a:uFillTx/>
                    <a:latin typeface="Times New Roman" pitchFamily="18" charset="0"/>
                  </a:rPr>
                  <a:t>is </a:t>
                </a:r>
                <a:r>
                  <a:rPr kumimoji="0" lang="en-US" altLang="en-US" sz="2400" b="0" i="0" u="none" strike="noStrike" kern="1200" cap="none" spc="0" normalizeH="0" baseline="0" noProof="0" dirty="0">
                    <a:ln>
                      <a:noFill/>
                    </a:ln>
                    <a:solidFill>
                      <a:srgbClr val="FFFFFF"/>
                    </a:solidFill>
                    <a:effectLst/>
                    <a:uLnTx/>
                    <a:uFillTx/>
                    <a:latin typeface="Times New Roman" pitchFamily="18" charset="0"/>
                  </a:rPr>
                  <a:t>off by more </a:t>
                </a:r>
                <a:r>
                  <a:rPr kumimoji="0" lang="en-US" altLang="en-US" sz="2400" b="0" i="0" u="none" strike="noStrike" kern="1200" cap="none" spc="0" normalizeH="0" baseline="0" noProof="0">
                    <a:ln>
                      <a:noFill/>
                    </a:ln>
                    <a:solidFill>
                      <a:srgbClr val="FFFFFF"/>
                    </a:solidFill>
                    <a:effectLst/>
                    <a:uLnTx/>
                    <a:uFillTx/>
                    <a:latin typeface="Times New Roman" pitchFamily="18" charset="0"/>
                  </a:rPr>
                  <a:t>than</a:t>
                </a:r>
                <a:r>
                  <a:rPr kumimoji="0" lang="az-Cyrl-AZ" altLang="en-US" sz="2400" b="0" i="1" u="none" strike="noStrike" kern="1200" cap="none" spc="0" normalizeH="0" baseline="0" noProof="0">
                    <a:ln>
                      <a:noFill/>
                    </a:ln>
                    <a:solidFill>
                      <a:srgbClr val="FF0000"/>
                    </a:solidFill>
                    <a:effectLst/>
                    <a:uLnTx/>
                    <a:uFillTx/>
                    <a:latin typeface="Times New Roman" pitchFamily="18" charset="0"/>
                    <a:ea typeface="+mn-ea"/>
                    <a:cs typeface="Arial" charset="0"/>
                  </a:rPr>
                  <a:t> ԑ</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ndParaRPr>
              </a:p>
            </p:txBody>
          </p:sp>
          <p:sp>
            <p:nvSpPr>
              <p:cNvPr id="11" name="Text Box 33">
                <a:extLst>
                  <a:ext uri="{FF2B5EF4-FFF2-40B4-BE49-F238E27FC236}">
                    <a16:creationId xmlns:a16="http://schemas.microsoft.com/office/drawing/2014/main" id="{66B7EBFD-9CA5-6BA8-F429-5F94D1867B15}"/>
                  </a:ext>
                </a:extLst>
              </p:cNvPr>
              <p:cNvSpPr txBox="1">
                <a:spLocks noChangeArrowheads="1"/>
              </p:cNvSpPr>
              <p:nvPr/>
            </p:nvSpPr>
            <p:spPr bwMode="auto">
              <a:xfrm>
                <a:off x="850144" y="1872600"/>
                <a:ext cx="4195035" cy="79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CA" altLang="en-US" sz="6000">
                    <a:solidFill>
                      <a:srgbClr val="FFFFFF"/>
                    </a:solidFill>
                    <a:latin typeface="Times New Roman" pitchFamily="18" charset="0"/>
                  </a:rPr>
                  <a:t>(                )</a:t>
                </a:r>
                <a:endParaRPr kumimoji="0" lang="en-US" altLang="en-US" sz="11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Text Box 33">
                <a:extLst>
                  <a:ext uri="{FF2B5EF4-FFF2-40B4-BE49-F238E27FC236}">
                    <a16:creationId xmlns:a16="http://schemas.microsoft.com/office/drawing/2014/main" id="{3E046751-46FB-C168-E87D-3F0F70326383}"/>
                  </a:ext>
                </a:extLst>
              </p:cNvPr>
              <p:cNvSpPr txBox="1">
                <a:spLocks noChangeArrowheads="1"/>
              </p:cNvSpPr>
              <p:nvPr/>
            </p:nvSpPr>
            <p:spPr bwMode="auto">
              <a:xfrm>
                <a:off x="304800" y="206139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3600">
                    <a:solidFill>
                      <a:srgbClr val="FFFFFF"/>
                    </a:solidFill>
                    <a:latin typeface="Times New Roman" pitchFamily="18" charset="0"/>
                  </a:rPr>
                  <a:t>Pr</a:t>
                </a:r>
                <a:endParaRPr kumimoji="0" lang="en-US" altLang="en-US" sz="3600" b="0" i="0" u="none" strike="noStrike" kern="1200" cap="none" spc="0" normalizeH="0" baseline="0" noProof="0" dirty="0">
                  <a:ln>
                    <a:noFill/>
                  </a:ln>
                  <a:solidFill>
                    <a:srgbClr val="FFFFFF"/>
                  </a:solidFill>
                  <a:effectLst/>
                  <a:uLnTx/>
                  <a:uFillTx/>
                  <a:latin typeface="Times New Roman" pitchFamily="18" charset="0"/>
                </a:endParaRPr>
              </a:p>
            </p:txBody>
          </p:sp>
        </p:grpSp>
      </p:grpSp>
      <p:pic>
        <p:nvPicPr>
          <p:cNvPr id="30" name="Picture 5" descr="j0116172">
            <a:extLst>
              <a:ext uri="{FF2B5EF4-FFF2-40B4-BE49-F238E27FC236}">
                <a16:creationId xmlns:a16="http://schemas.microsoft.com/office/drawing/2014/main" id="{16D0200B-4DF1-EA24-5424-99DE77CB26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85" y="3048000"/>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1" name="AutoShape 8">
                <a:extLst>
                  <a:ext uri="{FF2B5EF4-FFF2-40B4-BE49-F238E27FC236}">
                    <a16:creationId xmlns:a16="http://schemas.microsoft.com/office/drawing/2014/main" id="{62AF9BDE-157B-B35D-E970-8F87130272E9}"/>
                  </a:ext>
                </a:extLst>
              </p:cNvPr>
              <p:cNvSpPr>
                <a:spLocks noChangeArrowheads="1"/>
              </p:cNvSpPr>
              <p:nvPr/>
            </p:nvSpPr>
            <p:spPr bwMode="auto">
              <a:xfrm>
                <a:off x="990600" y="2751412"/>
                <a:ext cx="8001000" cy="2658788"/>
              </a:xfrm>
              <a:prstGeom prst="wedgeRectCallout">
                <a:avLst>
                  <a:gd name="adj1" fmla="val -51353"/>
                  <a:gd name="adj2" fmla="val -33396"/>
                </a:avLst>
              </a:prstGeom>
              <a:noFill/>
              <a:ln w="12700">
                <a:solidFill>
                  <a:srgbClr val="CC00FF"/>
                </a:solidFill>
                <a:miter lim="800000"/>
                <a:headEnd/>
                <a:tailEnd/>
              </a:ln>
              <a:extLst>
                <a:ext uri="{909E8E84-426E-40DD-AFC4-6F175D3DCCD1}">
                  <a14:hiddenFill>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71450" indent="-342900" defTabSz="685800" eaLnBrk="1" fontAlgn="auto" hangingPunct="1">
                  <a:spcBef>
                    <a:spcPts val="0"/>
                  </a:spcBef>
                  <a:spcAft>
                    <a:spcPts val="0"/>
                  </a:spcAft>
                </a:pPr>
                <a:r>
                  <a:rPr lang="en-US" altLang="en-US" sz="2400">
                    <a:solidFill>
                      <a:srgbClr val="FFFFFF"/>
                    </a:solidFill>
                  </a:rPr>
                  <a:t>I choose the accuracy</a:t>
                </a:r>
                <a:r>
                  <a:rPr lang="az-Cyrl-AZ" altLang="en-US" sz="2400" i="1">
                    <a:solidFill>
                      <a:srgbClr val="FF0000"/>
                    </a:solidFill>
                  </a:rPr>
                  <a:t> ԑ</a:t>
                </a:r>
                <a:r>
                  <a:rPr lang="en-US" altLang="en-US" sz="2400">
                    <a:solidFill>
                      <a:srgbClr val="FFFFFF"/>
                    </a:solidFill>
                  </a:rPr>
                  <a:t> with which I want to learn </a:t>
                </a:r>
                <a:r>
                  <a:rPr lang="az-Cyrl-AZ" altLang="en-US" sz="2400" i="1">
                    <a:solidFill>
                      <a:srgbClr val="00FFFF"/>
                    </a:solidFill>
                  </a:rPr>
                  <a:t>ԑ</a:t>
                </a:r>
                <a:r>
                  <a:rPr lang="en-CA" altLang="en-US" sz="2400">
                    <a:solidFill>
                      <a:srgbClr val="00FFFF"/>
                    </a:solidFill>
                    <a:latin typeface="Comic Sans MS" pitchFamily="66" charset="0"/>
                    <a:sym typeface="Symbol" panose="05050102010706020507" pitchFamily="18" charset="2"/>
                  </a:rPr>
                  <a:t></a:t>
                </a:r>
                <a:r>
                  <a:rPr lang="en-US" altLang="en-US" sz="2400">
                    <a:solidFill>
                      <a:srgbClr val="FFFFFF"/>
                    </a:solidFill>
                  </a:rPr>
                  <a:t>.</a:t>
                </a:r>
              </a:p>
              <a:p>
                <a:pPr marL="171450" indent="-342900" defTabSz="685800" eaLnBrk="1" fontAlgn="auto" hangingPunct="1">
                  <a:spcBef>
                    <a:spcPts val="0"/>
                  </a:spcBef>
                  <a:spcAft>
                    <a:spcPts val="0"/>
                  </a:spcAft>
                </a:pPr>
                <a:r>
                  <a:rPr lang="en-US" altLang="en-US" sz="2400">
                    <a:solidFill>
                      <a:srgbClr val="FFFFFF"/>
                    </a:solidFill>
                  </a:rPr>
                  <a:t>I choose the amount of risk p=</a:t>
                </a:r>
                <a:r>
                  <a:rPr lang="en-CA" altLang="en-US" sz="2400" dirty="0">
                    <a:solidFill>
                      <a:srgbClr val="FFFFFF"/>
                    </a:solidFill>
                  </a:rPr>
                  <a:t> 2 </a:t>
                </a:r>
                <a14:m>
                  <m:oMath xmlns:m="http://schemas.openxmlformats.org/officeDocument/2006/math">
                    <m:sSup>
                      <m:sSupPr>
                        <m:ctrlPr>
                          <a:rPr lang="en-CA" altLang="en-US" sz="2400" i="1">
                            <a:solidFill>
                              <a:srgbClr val="FFFFFF"/>
                            </a:solidFill>
                            <a:latin typeface="Cambria Math" panose="02040503050406030204" pitchFamily="18" charset="0"/>
                          </a:rPr>
                        </m:ctrlPr>
                      </m:sSupPr>
                      <m:e>
                        <m:r>
                          <a:rPr lang="en-CA" altLang="en-US" sz="2400" i="1">
                            <a:solidFill>
                              <a:srgbClr val="FFFFFF"/>
                            </a:solidFill>
                            <a:latin typeface="Cambria Math" panose="02040503050406030204" pitchFamily="18" charset="0"/>
                          </a:rPr>
                          <m:t>𝑒</m:t>
                        </m:r>
                      </m:e>
                      <m:sup>
                        <m:r>
                          <a:rPr lang="en-CA" altLang="en-US" sz="2400" i="1">
                            <a:solidFill>
                              <a:srgbClr val="FFFFFF"/>
                            </a:solidFill>
                            <a:latin typeface="Cambria Math" panose="02040503050406030204" pitchFamily="18" charset="0"/>
                          </a:rPr>
                          <m:t>−</m:t>
                        </m:r>
                        <m:r>
                          <a:rPr lang="en-US" altLang="en-US" sz="2400" i="1" dirty="0">
                            <a:solidFill>
                              <a:srgbClr val="FFFFFF"/>
                            </a:solidFill>
                            <a:latin typeface="Cambria Math" panose="02040503050406030204" pitchFamily="18" charset="0"/>
                            <a:cs typeface="Times New Roman" panose="02020603050405020304" pitchFamily="18" charset="0"/>
                            <a:sym typeface="Symbol" panose="05050102010706020507" pitchFamily="18" charset="2"/>
                          </a:rPr>
                          <m:t>2</m:t>
                        </m:r>
                        <m:sSup>
                          <m:sSupPr>
                            <m:ctrlPr>
                              <a:rPr lang="en-CA" altLang="en-US" sz="2400" i="1">
                                <a:solidFill>
                                  <a:srgbClr val="FF0000"/>
                                </a:solidFill>
                                <a:latin typeface="Cambria Math" panose="02040503050406030204" pitchFamily="18" charset="0"/>
                              </a:rPr>
                            </m:ctrlPr>
                          </m:sSupPr>
                          <m:e>
                            <m:r>
                              <a:rPr lang="en-CA" altLang="en-US" sz="2400" i="1">
                                <a:solidFill>
                                  <a:srgbClr val="FF0000"/>
                                </a:solidFill>
                                <a:latin typeface="Cambria Math" panose="02040503050406030204" pitchFamily="18" charset="0"/>
                                <a:ea typeface="Cambria Math" panose="02040503050406030204" pitchFamily="18" charset="0"/>
                              </a:rPr>
                              <m:t>𝜀</m:t>
                            </m:r>
                          </m:e>
                          <m:sup>
                            <m:r>
                              <a:rPr lang="en-CA" altLang="en-US" sz="2400" i="1">
                                <a:solidFill>
                                  <a:srgbClr val="FF0000"/>
                                </a:solidFill>
                                <a:latin typeface="Cambria Math" panose="02040503050406030204" pitchFamily="18" charset="0"/>
                              </a:rPr>
                              <m:t>2</m:t>
                            </m:r>
                          </m:sup>
                        </m:sSup>
                        <m:r>
                          <a:rPr lang="en-CA" altLang="en-US" sz="2400" i="1">
                            <a:solidFill>
                              <a:srgbClr val="FF00FF"/>
                            </a:solidFill>
                            <a:latin typeface="Cambria Math" panose="02040503050406030204" pitchFamily="18" charset="0"/>
                          </a:rPr>
                          <m:t>𝐷</m:t>
                        </m:r>
                      </m:sup>
                    </m:sSup>
                  </m:oMath>
                </a14:m>
                <a:r>
                  <a:rPr lang="en-US" altLang="en-US" sz="2400">
                    <a:solidFill>
                      <a:srgbClr val="FFFFFF"/>
                    </a:solidFill>
                  </a:rPr>
                  <a:t> </a:t>
                </a:r>
                <a:br>
                  <a:rPr lang="en-US" altLang="en-US" sz="2400">
                    <a:solidFill>
                      <a:srgbClr val="FFFFFF"/>
                    </a:solidFill>
                  </a:rPr>
                </a:br>
                <a:r>
                  <a:rPr lang="en-US" altLang="en-US" sz="2400">
                    <a:solidFill>
                      <a:srgbClr val="FFFFFF"/>
                    </a:solidFill>
                  </a:rPr>
                  <a:t>     that I am willing to take.</a:t>
                </a:r>
              </a:p>
              <a:p>
                <a:pPr marL="171450" indent="-342900" defTabSz="685800" eaLnBrk="1" fontAlgn="auto" hangingPunct="1">
                  <a:spcBef>
                    <a:spcPts val="0"/>
                  </a:spcBef>
                  <a:spcAft>
                    <a:spcPts val="0"/>
                  </a:spcAft>
                </a:pPr>
                <a:r>
                  <a:rPr lang="en-US" altLang="en-US" sz="2400">
                    <a:solidFill>
                      <a:srgbClr val="FFFFFF"/>
                    </a:solidFill>
                  </a:rPr>
                  <a:t>I solve for the number of times </a:t>
                </a:r>
                <a:r>
                  <a:rPr lang="en-US" altLang="en-US" sz="2400" i="1">
                    <a:solidFill>
                      <a:srgbClr val="FF00FF"/>
                    </a:solidFill>
                  </a:rPr>
                  <a:t>D</a:t>
                </a:r>
                <a:r>
                  <a:rPr lang="en-US" altLang="en-US" sz="2400">
                    <a:solidFill>
                      <a:srgbClr val="FFFFFF"/>
                    </a:solidFill>
                  </a:rPr>
                  <a:t> that I need to flip the coin.</a:t>
                </a:r>
                <a:endParaRPr lang="en-US" altLang="en-US" sz="2400" dirty="0">
                  <a:solidFill>
                    <a:srgbClr val="FFFFFF"/>
                  </a:solidFill>
                </a:endParaRPr>
              </a:p>
            </p:txBody>
          </p:sp>
        </mc:Choice>
        <mc:Fallback xmlns="">
          <p:sp>
            <p:nvSpPr>
              <p:cNvPr id="31" name="AutoShape 8">
                <a:extLst>
                  <a:ext uri="{FF2B5EF4-FFF2-40B4-BE49-F238E27FC236}">
                    <a16:creationId xmlns:a16="http://schemas.microsoft.com/office/drawing/2014/main" id="{62AF9BDE-157B-B35D-E970-8F87130272E9}"/>
                  </a:ext>
                </a:extLst>
              </p:cNvPr>
              <p:cNvSpPr>
                <a:spLocks noRot="1" noChangeAspect="1" noMove="1" noResize="1" noEditPoints="1" noAdjustHandles="1" noChangeArrowheads="1" noChangeShapeType="1" noTextEdit="1"/>
              </p:cNvSpPr>
              <p:nvPr/>
            </p:nvSpPr>
            <p:spPr bwMode="auto">
              <a:xfrm>
                <a:off x="990600" y="2751412"/>
                <a:ext cx="8001000" cy="2658788"/>
              </a:xfrm>
              <a:prstGeom prst="wedgeRectCallout">
                <a:avLst>
                  <a:gd name="adj1" fmla="val -51353"/>
                  <a:gd name="adj2" fmla="val -33396"/>
                </a:avLst>
              </a:prstGeom>
              <a:blipFill>
                <a:blip r:embed="rId6"/>
                <a:stretch>
                  <a:fillRect t="-1822"/>
                </a:stretch>
              </a:blip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grpSp>
        <p:nvGrpSpPr>
          <p:cNvPr id="49" name="Group 48">
            <a:extLst>
              <a:ext uri="{FF2B5EF4-FFF2-40B4-BE49-F238E27FC236}">
                <a16:creationId xmlns:a16="http://schemas.microsoft.com/office/drawing/2014/main" id="{01DED76B-D080-1587-E853-038F4AD4E203}"/>
              </a:ext>
            </a:extLst>
          </p:cNvPr>
          <p:cNvGrpSpPr/>
          <p:nvPr/>
        </p:nvGrpSpPr>
        <p:grpSpPr>
          <a:xfrm>
            <a:off x="786245" y="5446521"/>
            <a:ext cx="6528955" cy="1429673"/>
            <a:chOff x="138545" y="576590"/>
            <a:chExt cx="6528955" cy="1429673"/>
          </a:xfrm>
        </p:grpSpPr>
        <p:sp>
          <p:nvSpPr>
            <p:cNvPr id="50" name="Text Box 33">
              <a:extLst>
                <a:ext uri="{FF2B5EF4-FFF2-40B4-BE49-F238E27FC236}">
                  <a16:creationId xmlns:a16="http://schemas.microsoft.com/office/drawing/2014/main" id="{F5059098-15EB-2A99-DDCA-99BA49CBB50B}"/>
                </a:ext>
              </a:extLst>
            </p:cNvPr>
            <p:cNvSpPr txBox="1">
              <a:spLocks noChangeArrowheads="1"/>
            </p:cNvSpPr>
            <p:nvPr/>
          </p:nvSpPr>
          <p:spPr bwMode="auto">
            <a:xfrm>
              <a:off x="2324100" y="57659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800" dirty="0">
                  <a:solidFill>
                    <a:srgbClr val="FFFFFF"/>
                  </a:solidFill>
                  <a:latin typeface="Times New Roman" pitchFamily="18" charset="0"/>
                </a:rPr>
                <a:t>                     |</a:t>
              </a:r>
              <a:r>
                <a:rPr lang="az-Cyrl-AZ" altLang="en-US" sz="2800" i="1" dirty="0">
                  <a:solidFill>
                    <a:srgbClr val="FF00FF"/>
                  </a:solidFill>
                  <a:latin typeface="Times New Roman" pitchFamily="18" charset="0"/>
                </a:rPr>
                <a:t>ԑ</a:t>
              </a:r>
              <a:r>
                <a:rPr lang="en-CA" altLang="en-US" sz="2800" dirty="0">
                  <a:solidFill>
                    <a:srgbClr val="FF00FF"/>
                  </a:solidFill>
                  <a:sym typeface="Symbol" panose="05050102010706020507" pitchFamily="18" charset="2"/>
                </a:rPr>
                <a:t></a:t>
              </a:r>
              <a:r>
                <a:rPr lang="en-CA" altLang="en-US" sz="2800" dirty="0">
                  <a:solidFill>
                    <a:srgbClr val="FFFFFF"/>
                  </a:solidFill>
                  <a:sym typeface="Symbol" panose="05050102010706020507" pitchFamily="18" charset="2"/>
                </a:rPr>
                <a:t>-</a:t>
              </a:r>
              <a:r>
                <a:rPr lang="az-Cyrl-AZ" altLang="en-US" sz="2800" i="1" dirty="0">
                  <a:solidFill>
                    <a:srgbClr val="FFFFFF"/>
                  </a:solidFill>
                  <a:latin typeface="Times New Roman" pitchFamily="18" charset="0"/>
                </a:rPr>
                <a:t> </a:t>
              </a:r>
              <a:r>
                <a:rPr lang="az-Cyrl-AZ" altLang="en-US" sz="2800" i="1" dirty="0">
                  <a:solidFill>
                    <a:srgbClr val="00FFFF"/>
                  </a:solidFill>
                  <a:latin typeface="Times New Roman" pitchFamily="18" charset="0"/>
                </a:rPr>
                <a:t>ԑ</a:t>
              </a:r>
              <a:r>
                <a:rPr lang="en-CA" altLang="en-US" sz="2800" dirty="0">
                  <a:solidFill>
                    <a:srgbClr val="00FFFF"/>
                  </a:solidFill>
                  <a:sym typeface="Symbol" panose="05050102010706020507" pitchFamily="18" charset="2"/>
                </a:rPr>
                <a:t></a:t>
              </a:r>
              <a:r>
                <a:rPr lang="en-CA" altLang="en-US" sz="2800" dirty="0">
                  <a:solidFill>
                    <a:srgbClr val="FFFFFF"/>
                  </a:solidFill>
                  <a:latin typeface="Times New Roman" pitchFamily="18" charset="0"/>
                </a:rPr>
                <a:t>| </a:t>
              </a:r>
              <a:r>
                <a:rPr lang="el-GR" altLang="en-US" sz="2800" dirty="0">
                  <a:solidFill>
                    <a:srgbClr val="FFFFFF"/>
                  </a:solidFill>
                  <a:latin typeface="Times New Roman"/>
                  <a:cs typeface="Times New Roman" panose="02020603050405020304" pitchFamily="18" charset="0"/>
                  <a:sym typeface="Symbol" panose="05050102010706020507" pitchFamily="18" charset="2"/>
                </a:rPr>
                <a:t>≤</a:t>
              </a:r>
              <a:r>
                <a:rPr lang="en-CA" altLang="en-US" sz="2800" dirty="0">
                  <a:solidFill>
                    <a:srgbClr val="FFFFFF"/>
                  </a:solidFill>
                  <a:latin typeface="Times New Roman" pitchFamily="18" charset="0"/>
                  <a:sym typeface="Symbol" panose="05050102010706020507" pitchFamily="18" charset="2"/>
                </a:rPr>
                <a:t> </a:t>
              </a:r>
              <a:r>
                <a:rPr lang="az-Cyrl-AZ" altLang="en-US" sz="2800" i="1" dirty="0">
                  <a:solidFill>
                    <a:srgbClr val="FF0000"/>
                  </a:solidFill>
                  <a:latin typeface="Times New Roman" pitchFamily="18" charset="0"/>
                </a:rPr>
                <a:t>ԑ</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TextBox 50">
              <a:extLst>
                <a:ext uri="{FF2B5EF4-FFF2-40B4-BE49-F238E27FC236}">
                  <a16:creationId xmlns:a16="http://schemas.microsoft.com/office/drawing/2014/main" id="{11D0C7E2-184A-C429-612F-588A738FF9A0}"/>
                </a:ext>
              </a:extLst>
            </p:cNvPr>
            <p:cNvSpPr txBox="1"/>
            <p:nvPr/>
          </p:nvSpPr>
          <p:spPr bwMode="auto">
            <a:xfrm>
              <a:off x="138545" y="99060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r"/>
              <a:r>
                <a:rPr lang="en-US" altLang="en-US" sz="2000" dirty="0">
                  <a:latin typeface="Times New Roman"/>
                  <a:cs typeface="Times New Roman" panose="02020603050405020304" pitchFamily="18" charset="0"/>
                  <a:sym typeface="Symbol" panose="05050102010706020507" pitchFamily="18" charset="2"/>
                </a:rPr>
                <a:t>Fraction of </a:t>
              </a:r>
              <a:r>
                <a:rPr lang="en-US" altLang="en-US" sz="2000">
                  <a:latin typeface="Times New Roman"/>
                  <a:cs typeface="Times New Roman" panose="02020603050405020304" pitchFamily="18" charset="0"/>
                  <a:sym typeface="Symbol" panose="05050102010706020507" pitchFamily="18" charset="2"/>
                </a:rPr>
                <a:t>bad inputs </a:t>
              </a:r>
              <a:r>
                <a:rPr lang="en-US" altLang="en-US" sz="2000" dirty="0">
                  <a:latin typeface="Times New Roman"/>
                  <a:cs typeface="Times New Roman" panose="02020603050405020304" pitchFamily="18" charset="0"/>
                  <a:sym typeface="Symbol" panose="05050102010706020507" pitchFamily="18" charset="2"/>
                </a:rPr>
                <a:t>I tried.</a:t>
              </a:r>
            </a:p>
            <a:p>
              <a:pPr algn="r"/>
              <a:r>
                <a:rPr lang="en-US" altLang="en-US" sz="2000" dirty="0">
                  <a:latin typeface="Times New Roman"/>
                  <a:cs typeface="Times New Roman" panose="02020603050405020304" pitchFamily="18" charset="0"/>
                  <a:sym typeface="Symbol" panose="05050102010706020507" pitchFamily="18" charset="2"/>
                </a:rPr>
                <a:t>Actual prob of </a:t>
              </a:r>
              <a:r>
                <a:rPr lang="en-US" altLang="en-US" sz="2000">
                  <a:latin typeface="Times New Roman"/>
                  <a:cs typeface="Times New Roman" panose="02020603050405020304" pitchFamily="18" charset="0"/>
                  <a:sym typeface="Symbol" panose="05050102010706020507" pitchFamily="18" charset="2"/>
                </a:rPr>
                <a:t>bad input in general.</a:t>
              </a:r>
              <a:endParaRPr lang="en-US" altLang="en-US" sz="2000" dirty="0">
                <a:latin typeface="Times New Roman"/>
                <a:cs typeface="Times New Roman" panose="02020603050405020304" pitchFamily="18" charset="0"/>
                <a:sym typeface="Symbol" panose="05050102010706020507" pitchFamily="18" charset="2"/>
              </a:endParaRPr>
            </a:p>
            <a:p>
              <a:pPr algn="r"/>
              <a:r>
                <a:rPr lang="en-US" altLang="en-US" sz="2000" dirty="0">
                  <a:latin typeface="Times New Roman"/>
                  <a:cs typeface="Times New Roman" panose="02020603050405020304" pitchFamily="18" charset="0"/>
                  <a:sym typeface="Symbol" panose="05050102010706020507" pitchFamily="18" charset="2"/>
                </a:rPr>
                <a:t>Difference.</a:t>
              </a:r>
            </a:p>
          </p:txBody>
        </p:sp>
        <p:cxnSp>
          <p:nvCxnSpPr>
            <p:cNvPr id="52" name="Straight Arrow Connector 51">
              <a:extLst>
                <a:ext uri="{FF2B5EF4-FFF2-40B4-BE49-F238E27FC236}">
                  <a16:creationId xmlns:a16="http://schemas.microsoft.com/office/drawing/2014/main" id="{9EF90A6A-9374-396D-A8BD-959FBEBDF024}"/>
                </a:ext>
              </a:extLst>
            </p:cNvPr>
            <p:cNvCxnSpPr>
              <a:cxnSpLocks/>
            </p:cNvCxnSpPr>
            <p:nvPr/>
          </p:nvCxnSpPr>
          <p:spPr bwMode="auto">
            <a:xfrm flipH="1">
              <a:off x="4622800" y="984250"/>
              <a:ext cx="166255" cy="173893"/>
            </a:xfrm>
            <a:prstGeom prst="straightConnector1">
              <a:avLst/>
            </a:prstGeom>
            <a:noFill/>
            <a:ln w="38100" cap="sq" cmpd="sng" algn="ctr">
              <a:solidFill>
                <a:schemeClr val="tx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A648616B-AA23-734B-D6AC-AA8F5D964443}"/>
                </a:ext>
              </a:extLst>
            </p:cNvPr>
            <p:cNvCxnSpPr>
              <a:cxnSpLocks/>
              <a:endCxn id="51" idx="3"/>
            </p:cNvCxnSpPr>
            <p:nvPr/>
          </p:nvCxnSpPr>
          <p:spPr bwMode="auto">
            <a:xfrm flipH="1">
              <a:off x="4710545" y="991455"/>
              <a:ext cx="623455" cy="506977"/>
            </a:xfrm>
            <a:prstGeom prst="straightConnector1">
              <a:avLst/>
            </a:prstGeom>
            <a:noFill/>
            <a:ln w="38100" cap="sq"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0B296148-4F51-21FB-85EF-C73E8349846C}"/>
                </a:ext>
              </a:extLst>
            </p:cNvPr>
            <p:cNvCxnSpPr>
              <a:cxnSpLocks/>
            </p:cNvCxnSpPr>
            <p:nvPr/>
          </p:nvCxnSpPr>
          <p:spPr bwMode="auto">
            <a:xfrm flipH="1">
              <a:off x="4622800" y="1001492"/>
              <a:ext cx="1410855" cy="827308"/>
            </a:xfrm>
            <a:prstGeom prst="straightConnector1">
              <a:avLst/>
            </a:prstGeom>
            <a:noFill/>
            <a:ln w="38100" cap="sq" cmpd="sng" algn="ctr">
              <a:solidFill>
                <a:schemeClr val="tx1"/>
              </a:solidFill>
              <a:prstDash val="solid"/>
              <a:round/>
              <a:headEnd type="none" w="med" len="med"/>
              <a:tailEnd type="triangle"/>
            </a:ln>
            <a:effectLst/>
          </p:spPr>
        </p:cxnSp>
      </p:grpSp>
      <p:sp>
        <p:nvSpPr>
          <p:cNvPr id="56" name="Rectangle 63">
            <a:extLst>
              <a:ext uri="{FF2B5EF4-FFF2-40B4-BE49-F238E27FC236}">
                <a16:creationId xmlns:a16="http://schemas.microsoft.com/office/drawing/2014/main" id="{988D6D7F-EA53-E0F2-94A0-B50EEABF90F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Tree>
    <p:extLst>
      <p:ext uri="{BB962C8B-B14F-4D97-AF65-F5344CB8AC3E}">
        <p14:creationId xmlns:p14="http://schemas.microsoft.com/office/powerpoint/2010/main" val="22412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bg/>
                                          </p:spTgt>
                                        </p:tgtEl>
                                        <p:attrNameLst>
                                          <p:attrName>style.visibility</p:attrName>
                                        </p:attrNameLst>
                                      </p:cBhvr>
                                      <p:to>
                                        <p:strVal val="visible"/>
                                      </p:to>
                                    </p:set>
                                    <p:anim calcmode="lin" valueType="num">
                                      <p:cBhvr additive="base">
                                        <p:cTn id="11"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1">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 calcmode="lin" valueType="num">
                                      <p:cBhvr additive="base">
                                        <p:cTn id="1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additive="base">
                                        <p:cTn id="21"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anim calcmode="lin" valueType="num">
                                      <p:cBhvr additive="base">
                                        <p:cTn id="27"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Box 33"/>
              <p:cNvSpPr txBox="1">
                <a:spLocks noChangeArrowheads="1"/>
              </p:cNvSpPr>
              <p:nvPr/>
            </p:nvSpPr>
            <p:spPr bwMode="auto">
              <a:xfrm>
                <a:off x="112412" y="612821"/>
                <a:ext cx="10439400" cy="198964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Lemma (</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rPr>
                  <a:t>Hoefding</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rPr>
                  <a:t>Chernoff</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you flip a coin with head probability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=0.25</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D=20</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times,</a:t>
                </a:r>
                <a:r>
                  <a:rPr kumimoji="0" lang="az-Cyrl-AZ"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Exp</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frac</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of heads) =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Obtained</a:t>
                </a:r>
                <a:r>
                  <a:rPr kumimoji="0" lang="en-CA"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 of heads </a:t>
                </a:r>
                <a:endParaRPr kumimoji="0" lang="en-CA" alt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2 </a:t>
                </a:r>
                <a14:m>
                  <m:oMath xmlns:m="http://schemas.openxmlformats.org/officeDocument/2006/math">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rPr>
                          <m:t>𝑒</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Sup>
                          <m:sSupPr>
                            <m:ctrlPr>
                              <a:rPr kumimoji="0" lang="en-CA"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rPr>
                            </m:ctrlPr>
                          </m:sSupPr>
                          <m:e>
                            <m:r>
                              <a:rPr kumimoji="0" lang="en-CA"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𝜀</m:t>
                            </m:r>
                          </m:e>
                          <m:sup>
                            <m:r>
                              <a:rPr kumimoji="0" lang="en-CA"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rPr>
                              <m:t>2</m:t>
                            </m:r>
                          </m:sup>
                        </m:sSup>
                        <m:r>
                          <a:rPr kumimoji="0" lang="en-CA" altLang="en-US" sz="2400" b="0" i="1" u="none" strike="noStrike" kern="1200" cap="none" spc="0" normalizeH="0" baseline="0" noProof="0" smtClean="0">
                            <a:ln>
                              <a:noFill/>
                            </a:ln>
                            <a:solidFill>
                              <a:srgbClr val="FF00FF"/>
                            </a:solidFill>
                            <a:effectLst/>
                            <a:uLnTx/>
                            <a:uFillTx/>
                            <a:latin typeface="Cambria Math" panose="02040503050406030204" pitchFamily="18" charset="0"/>
                            <a:ea typeface="+mn-ea"/>
                          </a:rPr>
                          <m:t>𝐷</m:t>
                        </m:r>
                      </m:sup>
                    </m:sSup>
                  </m:oMath>
                </a14:m>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 name="Text Box 33"/>
              <p:cNvSpPr txBox="1">
                <a:spLocks noRot="1" noChangeAspect="1" noMove="1" noResize="1" noEditPoints="1" noAdjustHandles="1" noChangeArrowheads="1" noChangeShapeType="1" noTextEdit="1"/>
              </p:cNvSpPr>
              <p:nvPr/>
            </p:nvSpPr>
            <p:spPr bwMode="auto">
              <a:xfrm>
                <a:off x="112412" y="612821"/>
                <a:ext cx="10439400" cy="1989647"/>
              </a:xfrm>
              <a:prstGeom prst="rect">
                <a:avLst/>
              </a:prstGeom>
              <a:blipFill>
                <a:blip r:embed="rId3"/>
                <a:stretch>
                  <a:fillRect t="-2454" b="-64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BD0980E3-8FE3-87FF-D784-3AFA29143DE4}"/>
              </a:ext>
            </a:extLst>
          </p:cNvPr>
          <p:cNvGrpSpPr/>
          <p:nvPr/>
        </p:nvGrpSpPr>
        <p:grpSpPr>
          <a:xfrm>
            <a:off x="1533496" y="4217051"/>
            <a:ext cx="6548489" cy="1193149"/>
            <a:chOff x="295275" y="3473129"/>
            <a:chExt cx="6466346" cy="934034"/>
          </a:xfrm>
        </p:grpSpPr>
        <mc:AlternateContent xmlns:mc="http://schemas.openxmlformats.org/markup-compatibility/2006" xmlns:a14="http://schemas.microsoft.com/office/drawing/2010/main">
          <mc:Choice Requires="a14">
            <p:sp>
              <p:nvSpPr>
                <p:cNvPr id="5" name="Text Box 33">
                  <a:extLst>
                    <a:ext uri="{FF2B5EF4-FFF2-40B4-BE49-F238E27FC236}">
                      <a16:creationId xmlns:a16="http://schemas.microsoft.com/office/drawing/2014/main" id="{18D80179-9D19-86FD-C1F3-47CF39DBF24D}"/>
                    </a:ext>
                  </a:extLst>
                </p:cNvPr>
                <p:cNvSpPr txBox="1">
                  <a:spLocks noChangeArrowheads="1"/>
                </p:cNvSpPr>
                <p:nvPr/>
              </p:nvSpPr>
              <p:spPr bwMode="auto">
                <a:xfrm>
                  <a:off x="4704221" y="3635417"/>
                  <a:ext cx="2057400" cy="45577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800" dirty="0">
                      <a:solidFill>
                        <a:srgbClr val="FFFFFF"/>
                      </a:solidFill>
                      <a:latin typeface="Times New Roman" pitchFamily="18" charset="0"/>
                    </a:rPr>
                    <a:t> 2 </a:t>
                  </a:r>
                  <a14:m>
                    <m:oMath xmlns:m="http://schemas.openxmlformats.org/officeDocument/2006/math">
                      <m:sSup>
                        <m:sSupPr>
                          <m:ctrlPr>
                            <a:rPr lang="en-CA" altLang="en-US" sz="2800" i="1">
                              <a:solidFill>
                                <a:srgbClr val="FFFFFF"/>
                              </a:solidFill>
                              <a:latin typeface="Cambria Math" panose="02040503050406030204" pitchFamily="18" charset="0"/>
                            </a:rPr>
                          </m:ctrlPr>
                        </m:sSupPr>
                        <m:e>
                          <m:r>
                            <a:rPr lang="en-CA" altLang="en-US" sz="2800" i="1">
                              <a:solidFill>
                                <a:srgbClr val="FFFFFF"/>
                              </a:solidFill>
                              <a:latin typeface="Cambria Math" panose="02040503050406030204" pitchFamily="18" charset="0"/>
                            </a:rPr>
                            <m:t>𝑒</m:t>
                          </m:r>
                        </m:e>
                        <m:sup>
                          <m:r>
                            <a:rPr lang="en-CA" altLang="en-US" sz="2800" i="1">
                              <a:solidFill>
                                <a:srgbClr val="FFFFFF"/>
                              </a:solidFill>
                              <a:latin typeface="Cambria Math" panose="02040503050406030204" pitchFamily="18" charset="0"/>
                            </a:rPr>
                            <m:t>−</m:t>
                          </m:r>
                          <m:r>
                            <a:rPr lang="en-US" altLang="en-US" sz="2800" i="1" dirty="0">
                              <a:solidFill>
                                <a:srgbClr val="FFFFFF"/>
                              </a:solidFill>
                              <a:latin typeface="Cambria Math" panose="02040503050406030204" pitchFamily="18" charset="0"/>
                              <a:cs typeface="Times New Roman" panose="02020603050405020304" pitchFamily="18" charset="0"/>
                              <a:sym typeface="Symbol" panose="05050102010706020507" pitchFamily="18" charset="2"/>
                            </a:rPr>
                            <m:t>2</m:t>
                          </m:r>
                          <m:sSup>
                            <m:sSupPr>
                              <m:ctrlPr>
                                <a:rPr lang="en-CA" altLang="en-US" sz="2800" i="1">
                                  <a:solidFill>
                                    <a:srgbClr val="FF0000"/>
                                  </a:solidFill>
                                  <a:latin typeface="Cambria Math" panose="02040503050406030204" pitchFamily="18" charset="0"/>
                                </a:rPr>
                              </m:ctrlPr>
                            </m:sSupPr>
                            <m:e>
                              <m:r>
                                <a:rPr lang="en-CA" altLang="en-US" sz="2800" i="1">
                                  <a:solidFill>
                                    <a:srgbClr val="FF0000"/>
                                  </a:solidFill>
                                  <a:latin typeface="Cambria Math" panose="02040503050406030204" pitchFamily="18" charset="0"/>
                                  <a:ea typeface="Cambria Math" panose="02040503050406030204" pitchFamily="18" charset="0"/>
                                </a:rPr>
                                <m:t>𝜀</m:t>
                              </m:r>
                            </m:e>
                            <m:sup>
                              <m:r>
                                <a:rPr lang="en-CA" altLang="en-US" sz="2800" i="1">
                                  <a:solidFill>
                                    <a:srgbClr val="FF0000"/>
                                  </a:solidFill>
                                  <a:latin typeface="Cambria Math" panose="02040503050406030204" pitchFamily="18" charset="0"/>
                                </a:rPr>
                                <m:t>2</m:t>
                              </m:r>
                            </m:sup>
                          </m:sSup>
                          <m:r>
                            <a:rPr lang="en-CA" altLang="en-US" sz="2800" i="1" smtClean="0">
                              <a:solidFill>
                                <a:srgbClr val="FF00FF"/>
                              </a:solidFill>
                              <a:latin typeface="Cambria Math" panose="02040503050406030204" pitchFamily="18" charset="0"/>
                            </a:rPr>
                            <m:t>𝐷</m:t>
                          </m:r>
                        </m:sup>
                      </m:sSup>
                    </m:oMath>
                  </a14:m>
                  <a:r>
                    <a:rPr lang="en-CA" altLang="en-US" sz="2800" i="1" dirty="0">
                      <a:solidFill>
                        <a:srgbClr val="FFFFFF"/>
                      </a:solidFill>
                      <a:latin typeface="Times New Roman" pitchFamily="18" charset="0"/>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5" name="Text Box 33">
                  <a:extLst>
                    <a:ext uri="{FF2B5EF4-FFF2-40B4-BE49-F238E27FC236}">
                      <a16:creationId xmlns:a16="http://schemas.microsoft.com/office/drawing/2014/main" id="{18D80179-9D19-86FD-C1F3-47CF39DBF24D}"/>
                    </a:ext>
                  </a:extLst>
                </p:cNvPr>
                <p:cNvSpPr txBox="1">
                  <a:spLocks noRot="1" noChangeAspect="1" noMove="1" noResize="1" noEditPoints="1" noAdjustHandles="1" noChangeArrowheads="1" noChangeShapeType="1" noTextEdit="1"/>
                </p:cNvSpPr>
                <p:nvPr/>
              </p:nvSpPr>
              <p:spPr bwMode="auto">
                <a:xfrm>
                  <a:off x="4704221" y="3635417"/>
                  <a:ext cx="2057400" cy="455773"/>
                </a:xfrm>
                <a:prstGeom prst="rect">
                  <a:avLst/>
                </a:prstGeom>
                <a:blipFill>
                  <a:blip r:embed="rId4"/>
                  <a:stretch>
                    <a:fillRect t="-1053" b="-294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6" name="Text Box 33">
              <a:extLst>
                <a:ext uri="{FF2B5EF4-FFF2-40B4-BE49-F238E27FC236}">
                  <a16:creationId xmlns:a16="http://schemas.microsoft.com/office/drawing/2014/main" id="{2BE06452-26E0-08FE-563B-7B1E156900FB}"/>
                </a:ext>
              </a:extLst>
            </p:cNvPr>
            <p:cNvSpPr txBox="1">
              <a:spLocks noChangeArrowheads="1"/>
            </p:cNvSpPr>
            <p:nvPr/>
          </p:nvSpPr>
          <p:spPr bwMode="auto">
            <a:xfrm>
              <a:off x="4084845" y="3589522"/>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l-GR" altLang="en-US" sz="4000">
                  <a:latin typeface="Times New Roman"/>
                  <a:cs typeface="Times New Roman" panose="02020603050405020304" pitchFamily="18" charset="0"/>
                  <a:sym typeface="Symbol" panose="05050102010706020507" pitchFamily="18" charset="2"/>
                </a:rPr>
                <a:t>≤</a:t>
              </a:r>
              <a:endParaRPr kumimoji="0" lang="en-US" altLang="en-US" sz="4000" b="0" i="0" u="none" strike="noStrike" kern="1200" cap="none" spc="0" normalizeH="0" baseline="0" noProof="0" dirty="0">
                <a:ln>
                  <a:noFill/>
                </a:ln>
                <a:effectLst/>
                <a:uLnTx/>
                <a:uFillTx/>
                <a:latin typeface="Times New Roman" pitchFamily="18" charset="0"/>
              </a:endParaRPr>
            </a:p>
          </p:txBody>
        </p:sp>
        <p:grpSp>
          <p:nvGrpSpPr>
            <p:cNvPr id="9" name="Group 8">
              <a:extLst>
                <a:ext uri="{FF2B5EF4-FFF2-40B4-BE49-F238E27FC236}">
                  <a16:creationId xmlns:a16="http://schemas.microsoft.com/office/drawing/2014/main" id="{FBC553A5-C750-945A-CD5E-93A793F53D4C}"/>
                </a:ext>
              </a:extLst>
            </p:cNvPr>
            <p:cNvGrpSpPr/>
            <p:nvPr/>
          </p:nvGrpSpPr>
          <p:grpSpPr>
            <a:xfrm>
              <a:off x="295275" y="3473129"/>
              <a:ext cx="4740379" cy="934034"/>
              <a:chOff x="304800" y="1872600"/>
              <a:chExt cx="4740379" cy="934034"/>
            </a:xfrm>
          </p:grpSpPr>
          <p:sp>
            <p:nvSpPr>
              <p:cNvPr id="10" name="Text Box 33">
                <a:extLst>
                  <a:ext uri="{FF2B5EF4-FFF2-40B4-BE49-F238E27FC236}">
                    <a16:creationId xmlns:a16="http://schemas.microsoft.com/office/drawing/2014/main" id="{6027EB21-706D-BC50-3EBF-673D3B0AFBE0}"/>
                  </a:ext>
                </a:extLst>
              </p:cNvPr>
              <p:cNvSpPr txBox="1">
                <a:spLocks noChangeArrowheads="1"/>
              </p:cNvSpPr>
              <p:nvPr/>
            </p:nvSpPr>
            <p:spPr bwMode="auto">
              <a:xfrm>
                <a:off x="1057241" y="1975637"/>
                <a:ext cx="350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rPr>
                  <a:t>My estimation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rPr>
                  <a:t>of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az-Cyrl-AZ" altLang="en-US" sz="2400" b="0" i="1" u="none" strike="noStrike" kern="1200" cap="none" spc="0" normalizeH="0" baseline="0" noProof="0">
                    <a:ln>
                      <a:noFill/>
                    </a:ln>
                    <a:solidFill>
                      <a:srgbClr val="FF0000"/>
                    </a:solidFill>
                    <a:effectLst/>
                    <a:uLnTx/>
                    <a:uFillTx/>
                    <a:latin typeface="Times New Roman" pitchFamily="18" charset="0"/>
                    <a:ea typeface="+mn-ea"/>
                    <a:cs typeface="Arial" charset="0"/>
                  </a:rPr>
                  <a:t> </a:t>
                </a:r>
                <a:br>
                  <a:rPr kumimoji="0" lang="en-US" altLang="en-US" sz="2400" b="0" i="1" u="none" strike="noStrike" kern="1200" cap="none" spc="0" normalizeH="0" baseline="0" noProof="0">
                    <a:ln>
                      <a:noFill/>
                    </a:ln>
                    <a:solidFill>
                      <a:srgbClr val="FF0000"/>
                    </a:solidFill>
                    <a:effectLst/>
                    <a:uLnTx/>
                    <a:uFillTx/>
                    <a:latin typeface="Times New Roman" pitchFamily="18" charset="0"/>
                    <a:ea typeface="+mn-ea"/>
                    <a:cs typeface="Arial" charset="0"/>
                  </a:rPr>
                </a:br>
                <a:r>
                  <a:rPr kumimoji="0" lang="en-US" altLang="en-US" sz="2400" b="0" i="0" u="none" strike="noStrike" kern="1200" cap="none" spc="0" normalizeH="0" baseline="0" noProof="0">
                    <a:ln>
                      <a:noFill/>
                    </a:ln>
                    <a:solidFill>
                      <a:srgbClr val="FFFFFF"/>
                    </a:solidFill>
                    <a:effectLst/>
                    <a:uLnTx/>
                    <a:uFillTx/>
                    <a:latin typeface="Times New Roman" pitchFamily="18" charset="0"/>
                  </a:rPr>
                  <a:t>is </a:t>
                </a:r>
                <a:r>
                  <a:rPr kumimoji="0" lang="en-US" altLang="en-US" sz="2400" b="0" i="0" u="none" strike="noStrike" kern="1200" cap="none" spc="0" normalizeH="0" baseline="0" noProof="0" dirty="0">
                    <a:ln>
                      <a:noFill/>
                    </a:ln>
                    <a:solidFill>
                      <a:srgbClr val="FFFFFF"/>
                    </a:solidFill>
                    <a:effectLst/>
                    <a:uLnTx/>
                    <a:uFillTx/>
                    <a:latin typeface="Times New Roman" pitchFamily="18" charset="0"/>
                  </a:rPr>
                  <a:t>off by more </a:t>
                </a:r>
                <a:r>
                  <a:rPr kumimoji="0" lang="en-US" altLang="en-US" sz="2400" b="0" i="0" u="none" strike="noStrike" kern="1200" cap="none" spc="0" normalizeH="0" baseline="0" noProof="0">
                    <a:ln>
                      <a:noFill/>
                    </a:ln>
                    <a:solidFill>
                      <a:srgbClr val="FFFFFF"/>
                    </a:solidFill>
                    <a:effectLst/>
                    <a:uLnTx/>
                    <a:uFillTx/>
                    <a:latin typeface="Times New Roman" pitchFamily="18" charset="0"/>
                  </a:rPr>
                  <a:t>than</a:t>
                </a:r>
                <a:r>
                  <a:rPr kumimoji="0" lang="az-Cyrl-AZ" altLang="en-US" sz="2400" b="0" i="1" u="none" strike="noStrike" kern="1200" cap="none" spc="0" normalizeH="0" baseline="0" noProof="0">
                    <a:ln>
                      <a:noFill/>
                    </a:ln>
                    <a:solidFill>
                      <a:srgbClr val="FF0000"/>
                    </a:solidFill>
                    <a:effectLst/>
                    <a:uLnTx/>
                    <a:uFillTx/>
                    <a:latin typeface="Times New Roman" pitchFamily="18" charset="0"/>
                    <a:ea typeface="+mn-ea"/>
                    <a:cs typeface="Arial" charset="0"/>
                  </a:rPr>
                  <a:t> ԑ</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ndParaRPr>
              </a:p>
            </p:txBody>
          </p:sp>
          <p:sp>
            <p:nvSpPr>
              <p:cNvPr id="11" name="Text Box 33">
                <a:extLst>
                  <a:ext uri="{FF2B5EF4-FFF2-40B4-BE49-F238E27FC236}">
                    <a16:creationId xmlns:a16="http://schemas.microsoft.com/office/drawing/2014/main" id="{66B7EBFD-9CA5-6BA8-F429-5F94D1867B15}"/>
                  </a:ext>
                </a:extLst>
              </p:cNvPr>
              <p:cNvSpPr txBox="1">
                <a:spLocks noChangeArrowheads="1"/>
              </p:cNvSpPr>
              <p:nvPr/>
            </p:nvSpPr>
            <p:spPr bwMode="auto">
              <a:xfrm>
                <a:off x="850144" y="1872600"/>
                <a:ext cx="4195035" cy="79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CA" altLang="en-US" sz="6000">
                    <a:solidFill>
                      <a:srgbClr val="FFFFFF"/>
                    </a:solidFill>
                    <a:latin typeface="Times New Roman" pitchFamily="18" charset="0"/>
                  </a:rPr>
                  <a:t>(                )</a:t>
                </a:r>
                <a:endParaRPr kumimoji="0" lang="en-US" altLang="en-US" sz="11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Text Box 33">
                <a:extLst>
                  <a:ext uri="{FF2B5EF4-FFF2-40B4-BE49-F238E27FC236}">
                    <a16:creationId xmlns:a16="http://schemas.microsoft.com/office/drawing/2014/main" id="{3E046751-46FB-C168-E87D-3F0F70326383}"/>
                  </a:ext>
                </a:extLst>
              </p:cNvPr>
              <p:cNvSpPr txBox="1">
                <a:spLocks noChangeArrowheads="1"/>
              </p:cNvSpPr>
              <p:nvPr/>
            </p:nvSpPr>
            <p:spPr bwMode="auto">
              <a:xfrm>
                <a:off x="304800" y="206139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3600">
                    <a:solidFill>
                      <a:srgbClr val="FFFFFF"/>
                    </a:solidFill>
                    <a:latin typeface="Times New Roman" pitchFamily="18" charset="0"/>
                  </a:rPr>
                  <a:t>Pr</a:t>
                </a:r>
                <a:endParaRPr kumimoji="0" lang="en-US" altLang="en-US" sz="3600" b="0" i="0" u="none" strike="noStrike" kern="1200" cap="none" spc="0" normalizeH="0" baseline="0" noProof="0" dirty="0">
                  <a:ln>
                    <a:noFill/>
                  </a:ln>
                  <a:solidFill>
                    <a:srgbClr val="FFFFFF"/>
                  </a:solidFill>
                  <a:effectLst/>
                  <a:uLnTx/>
                  <a:uFillTx/>
                  <a:latin typeface="Times New Roman" pitchFamily="18" charset="0"/>
                </a:endParaRPr>
              </a:p>
            </p:txBody>
          </p:sp>
        </p:grpSp>
      </p:grpSp>
      <p:pic>
        <p:nvPicPr>
          <p:cNvPr id="30" name="Picture 5" descr="j0116172">
            <a:extLst>
              <a:ext uri="{FF2B5EF4-FFF2-40B4-BE49-F238E27FC236}">
                <a16:creationId xmlns:a16="http://schemas.microsoft.com/office/drawing/2014/main" id="{16D0200B-4DF1-EA24-5424-99DE77CB26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85" y="3048000"/>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1" name="AutoShape 8">
                <a:extLst>
                  <a:ext uri="{FF2B5EF4-FFF2-40B4-BE49-F238E27FC236}">
                    <a16:creationId xmlns:a16="http://schemas.microsoft.com/office/drawing/2014/main" id="{62AF9BDE-157B-B35D-E970-8F87130272E9}"/>
                  </a:ext>
                </a:extLst>
              </p:cNvPr>
              <p:cNvSpPr>
                <a:spLocks noChangeArrowheads="1"/>
              </p:cNvSpPr>
              <p:nvPr/>
            </p:nvSpPr>
            <p:spPr bwMode="auto">
              <a:xfrm>
                <a:off x="990600" y="2751412"/>
                <a:ext cx="8001000" cy="2658788"/>
              </a:xfrm>
              <a:prstGeom prst="wedgeRectCallout">
                <a:avLst>
                  <a:gd name="adj1" fmla="val -51353"/>
                  <a:gd name="adj2" fmla="val -33396"/>
                </a:avLst>
              </a:prstGeom>
              <a:noFill/>
              <a:ln w="12700">
                <a:solidFill>
                  <a:srgbClr val="CC00FF"/>
                </a:solidFill>
                <a:miter lim="800000"/>
                <a:headEnd/>
                <a:tailEnd/>
              </a:ln>
              <a:extLst>
                <a:ext uri="{909E8E84-426E-40DD-AFC4-6F175D3DCCD1}">
                  <a14:hiddenFill>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71450" indent="-342900" defTabSz="685800" eaLnBrk="1" fontAlgn="auto" hangingPunct="1">
                  <a:spcBef>
                    <a:spcPts val="0"/>
                  </a:spcBef>
                  <a:spcAft>
                    <a:spcPts val="0"/>
                  </a:spcAft>
                </a:pPr>
                <a:r>
                  <a:rPr lang="en-US" altLang="en-US" sz="2400">
                    <a:solidFill>
                      <a:srgbClr val="FFFFFF"/>
                    </a:solidFill>
                  </a:rPr>
                  <a:t>I choose the accuracy</a:t>
                </a:r>
                <a:r>
                  <a:rPr lang="az-Cyrl-AZ" altLang="en-US" sz="2400" i="1">
                    <a:solidFill>
                      <a:srgbClr val="FF0000"/>
                    </a:solidFill>
                  </a:rPr>
                  <a:t> ԑ</a:t>
                </a:r>
                <a:r>
                  <a:rPr lang="en-US" altLang="en-US" sz="2400">
                    <a:solidFill>
                      <a:srgbClr val="FFFFFF"/>
                    </a:solidFill>
                  </a:rPr>
                  <a:t> with which I want to learn </a:t>
                </a:r>
                <a:r>
                  <a:rPr lang="az-Cyrl-AZ" altLang="en-US" sz="2400" i="1">
                    <a:solidFill>
                      <a:srgbClr val="00FFFF"/>
                    </a:solidFill>
                  </a:rPr>
                  <a:t>ԑ</a:t>
                </a:r>
                <a:r>
                  <a:rPr lang="en-CA" altLang="en-US" sz="2400">
                    <a:solidFill>
                      <a:srgbClr val="00FFFF"/>
                    </a:solidFill>
                    <a:latin typeface="Comic Sans MS" pitchFamily="66" charset="0"/>
                    <a:sym typeface="Symbol" panose="05050102010706020507" pitchFamily="18" charset="2"/>
                  </a:rPr>
                  <a:t></a:t>
                </a:r>
                <a:r>
                  <a:rPr lang="en-US" altLang="en-US" sz="2400">
                    <a:solidFill>
                      <a:srgbClr val="FFFFFF"/>
                    </a:solidFill>
                  </a:rPr>
                  <a:t>.</a:t>
                </a:r>
              </a:p>
              <a:p>
                <a:pPr marL="171450" indent="-342900" defTabSz="685800" eaLnBrk="1" fontAlgn="auto" hangingPunct="1">
                  <a:spcBef>
                    <a:spcPts val="0"/>
                  </a:spcBef>
                  <a:spcAft>
                    <a:spcPts val="0"/>
                  </a:spcAft>
                </a:pPr>
                <a:r>
                  <a:rPr lang="en-US" altLang="en-US" sz="2400">
                    <a:solidFill>
                      <a:srgbClr val="FFFFFF"/>
                    </a:solidFill>
                  </a:rPr>
                  <a:t>I choose the amount of risk p=</a:t>
                </a:r>
                <a:r>
                  <a:rPr lang="en-CA" altLang="en-US" sz="2400" dirty="0">
                    <a:solidFill>
                      <a:srgbClr val="FFFFFF"/>
                    </a:solidFill>
                  </a:rPr>
                  <a:t> 2 </a:t>
                </a:r>
                <a14:m>
                  <m:oMath xmlns:m="http://schemas.openxmlformats.org/officeDocument/2006/math">
                    <m:sSup>
                      <m:sSupPr>
                        <m:ctrlPr>
                          <a:rPr lang="en-CA" altLang="en-US" sz="2400" i="1">
                            <a:solidFill>
                              <a:srgbClr val="FFFFFF"/>
                            </a:solidFill>
                            <a:latin typeface="Cambria Math" panose="02040503050406030204" pitchFamily="18" charset="0"/>
                          </a:rPr>
                        </m:ctrlPr>
                      </m:sSupPr>
                      <m:e>
                        <m:r>
                          <a:rPr lang="en-CA" altLang="en-US" sz="2400" i="1">
                            <a:solidFill>
                              <a:srgbClr val="FFFFFF"/>
                            </a:solidFill>
                            <a:latin typeface="Cambria Math" panose="02040503050406030204" pitchFamily="18" charset="0"/>
                          </a:rPr>
                          <m:t>𝑒</m:t>
                        </m:r>
                      </m:e>
                      <m:sup>
                        <m:r>
                          <a:rPr lang="en-CA" altLang="en-US" sz="2400" i="1">
                            <a:solidFill>
                              <a:srgbClr val="FFFFFF"/>
                            </a:solidFill>
                            <a:latin typeface="Cambria Math" panose="02040503050406030204" pitchFamily="18" charset="0"/>
                          </a:rPr>
                          <m:t>−</m:t>
                        </m:r>
                        <m:r>
                          <a:rPr lang="en-US" altLang="en-US" sz="2400" i="1" dirty="0">
                            <a:solidFill>
                              <a:srgbClr val="FFFFFF"/>
                            </a:solidFill>
                            <a:latin typeface="Cambria Math" panose="02040503050406030204" pitchFamily="18" charset="0"/>
                            <a:cs typeface="Times New Roman" panose="02020603050405020304" pitchFamily="18" charset="0"/>
                            <a:sym typeface="Symbol" panose="05050102010706020507" pitchFamily="18" charset="2"/>
                          </a:rPr>
                          <m:t>2</m:t>
                        </m:r>
                        <m:sSup>
                          <m:sSupPr>
                            <m:ctrlPr>
                              <a:rPr lang="en-CA" altLang="en-US" sz="2400" i="1">
                                <a:solidFill>
                                  <a:srgbClr val="FF0000"/>
                                </a:solidFill>
                                <a:latin typeface="Cambria Math" panose="02040503050406030204" pitchFamily="18" charset="0"/>
                              </a:rPr>
                            </m:ctrlPr>
                          </m:sSupPr>
                          <m:e>
                            <m:r>
                              <a:rPr lang="en-CA" altLang="en-US" sz="2400" i="1">
                                <a:solidFill>
                                  <a:srgbClr val="FF0000"/>
                                </a:solidFill>
                                <a:latin typeface="Cambria Math" panose="02040503050406030204" pitchFamily="18" charset="0"/>
                                <a:ea typeface="Cambria Math" panose="02040503050406030204" pitchFamily="18" charset="0"/>
                              </a:rPr>
                              <m:t>𝜀</m:t>
                            </m:r>
                          </m:e>
                          <m:sup>
                            <m:r>
                              <a:rPr lang="en-CA" altLang="en-US" sz="2400" i="1">
                                <a:solidFill>
                                  <a:srgbClr val="FF0000"/>
                                </a:solidFill>
                                <a:latin typeface="Cambria Math" panose="02040503050406030204" pitchFamily="18" charset="0"/>
                              </a:rPr>
                              <m:t>2</m:t>
                            </m:r>
                          </m:sup>
                        </m:sSup>
                        <m:r>
                          <a:rPr lang="en-CA" altLang="en-US" sz="2400" i="1">
                            <a:solidFill>
                              <a:srgbClr val="FF00FF"/>
                            </a:solidFill>
                            <a:latin typeface="Cambria Math" panose="02040503050406030204" pitchFamily="18" charset="0"/>
                          </a:rPr>
                          <m:t>𝐷</m:t>
                        </m:r>
                      </m:sup>
                    </m:sSup>
                  </m:oMath>
                </a14:m>
                <a:r>
                  <a:rPr lang="en-US" altLang="en-US" sz="2400">
                    <a:solidFill>
                      <a:srgbClr val="FFFFFF"/>
                    </a:solidFill>
                  </a:rPr>
                  <a:t> </a:t>
                </a:r>
                <a:br>
                  <a:rPr lang="en-US" altLang="en-US" sz="2400">
                    <a:solidFill>
                      <a:srgbClr val="FFFFFF"/>
                    </a:solidFill>
                  </a:rPr>
                </a:br>
                <a:r>
                  <a:rPr lang="en-US" altLang="en-US" sz="2400">
                    <a:solidFill>
                      <a:srgbClr val="FFFFFF"/>
                    </a:solidFill>
                  </a:rPr>
                  <a:t>     that I am willing to take.</a:t>
                </a:r>
              </a:p>
              <a:p>
                <a:pPr marL="171450" indent="-342900" defTabSz="685800" eaLnBrk="1" fontAlgn="auto" hangingPunct="1">
                  <a:spcBef>
                    <a:spcPts val="0"/>
                  </a:spcBef>
                  <a:spcAft>
                    <a:spcPts val="0"/>
                  </a:spcAft>
                </a:pPr>
                <a:r>
                  <a:rPr lang="en-US" altLang="en-US" sz="2400">
                    <a:solidFill>
                      <a:srgbClr val="FFFFFF"/>
                    </a:solidFill>
                  </a:rPr>
                  <a:t>I solve for the number of times </a:t>
                </a:r>
                <a:r>
                  <a:rPr lang="en-US" altLang="en-US" sz="2400" i="1">
                    <a:solidFill>
                      <a:srgbClr val="FF00FF"/>
                    </a:solidFill>
                  </a:rPr>
                  <a:t>D</a:t>
                </a:r>
                <a:r>
                  <a:rPr lang="en-US" altLang="en-US" sz="2400">
                    <a:solidFill>
                      <a:srgbClr val="FFFFFF"/>
                    </a:solidFill>
                  </a:rPr>
                  <a:t> that I need to flip the coin.</a:t>
                </a:r>
                <a:endParaRPr lang="en-US" altLang="en-US" sz="2400" dirty="0">
                  <a:solidFill>
                    <a:srgbClr val="FFFFFF"/>
                  </a:solidFill>
                </a:endParaRPr>
              </a:p>
            </p:txBody>
          </p:sp>
        </mc:Choice>
        <mc:Fallback xmlns="">
          <p:sp>
            <p:nvSpPr>
              <p:cNvPr id="31" name="AutoShape 8">
                <a:extLst>
                  <a:ext uri="{FF2B5EF4-FFF2-40B4-BE49-F238E27FC236}">
                    <a16:creationId xmlns:a16="http://schemas.microsoft.com/office/drawing/2014/main" id="{62AF9BDE-157B-B35D-E970-8F87130272E9}"/>
                  </a:ext>
                </a:extLst>
              </p:cNvPr>
              <p:cNvSpPr>
                <a:spLocks noRot="1" noChangeAspect="1" noMove="1" noResize="1" noEditPoints="1" noAdjustHandles="1" noChangeArrowheads="1" noChangeShapeType="1" noTextEdit="1"/>
              </p:cNvSpPr>
              <p:nvPr/>
            </p:nvSpPr>
            <p:spPr bwMode="auto">
              <a:xfrm>
                <a:off x="990600" y="2751412"/>
                <a:ext cx="8001000" cy="2658788"/>
              </a:xfrm>
              <a:prstGeom prst="wedgeRectCallout">
                <a:avLst>
                  <a:gd name="adj1" fmla="val -51353"/>
                  <a:gd name="adj2" fmla="val -33396"/>
                </a:avLst>
              </a:prstGeom>
              <a:blipFill>
                <a:blip r:embed="rId6"/>
                <a:stretch>
                  <a:fillRect t="-1822"/>
                </a:stretch>
              </a:blip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grpSp>
        <p:nvGrpSpPr>
          <p:cNvPr id="48" name="Group 47">
            <a:extLst>
              <a:ext uri="{FF2B5EF4-FFF2-40B4-BE49-F238E27FC236}">
                <a16:creationId xmlns:a16="http://schemas.microsoft.com/office/drawing/2014/main" id="{8C52A9B2-E73F-EF11-87E8-89B58F6C179F}"/>
              </a:ext>
            </a:extLst>
          </p:cNvPr>
          <p:cNvGrpSpPr/>
          <p:nvPr/>
        </p:nvGrpSpPr>
        <p:grpSpPr>
          <a:xfrm>
            <a:off x="0" y="5089029"/>
            <a:ext cx="9067800" cy="1692771"/>
            <a:chOff x="0" y="5105400"/>
            <a:chExt cx="9067800" cy="1692771"/>
          </a:xfrm>
        </p:grpSpPr>
        <mc:AlternateContent xmlns:mc="http://schemas.openxmlformats.org/markup-compatibility/2006">
          <mc:Choice xmlns:a14="http://schemas.microsoft.com/office/drawing/2010/main" Requires="a14">
            <p:sp>
              <p:nvSpPr>
                <p:cNvPr id="34" name="Text Box 33">
                  <a:extLst>
                    <a:ext uri="{FF2B5EF4-FFF2-40B4-BE49-F238E27FC236}">
                      <a16:creationId xmlns:a16="http://schemas.microsoft.com/office/drawing/2014/main" id="{252D7F75-FDB8-C33E-8B2C-29FEF7A9DE60}"/>
                    </a:ext>
                  </a:extLst>
                </p:cNvPr>
                <p:cNvSpPr txBox="1">
                  <a:spLocks noChangeArrowheads="1"/>
                </p:cNvSpPr>
                <p:nvPr/>
              </p:nvSpPr>
              <p:spPr bwMode="auto">
                <a:xfrm>
                  <a:off x="7010400" y="5782596"/>
                  <a:ext cx="2057400" cy="58221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800" dirty="0">
                      <a:solidFill>
                        <a:srgbClr val="FFFFFF"/>
                      </a:solidFill>
                      <a:latin typeface="Times New Roman" pitchFamily="18" charset="0"/>
                    </a:rPr>
                    <a:t> </a:t>
                  </a:r>
                  <a14:m>
                    <m:oMath xmlns:m="http://schemas.openxmlformats.org/officeDocument/2006/math">
                      <m:sSup>
                        <m:sSupPr>
                          <m:ctrlPr>
                            <a:rPr lang="en-CA" altLang="en-US" sz="2800" i="1">
                              <a:solidFill>
                                <a:srgbClr val="FFFFFF"/>
                              </a:solidFill>
                              <a:latin typeface="Cambria Math" panose="02040503050406030204" pitchFamily="18" charset="0"/>
                            </a:rPr>
                          </m:ctrlPr>
                        </m:sSupPr>
                        <m:e>
                          <m:r>
                            <a:rPr lang="en-US" altLang="en-US" sz="2800" b="0" i="1" smtClean="0">
                              <a:solidFill>
                                <a:srgbClr val="FFFFFF"/>
                              </a:solidFill>
                              <a:latin typeface="Cambria Math" panose="02040503050406030204" pitchFamily="18" charset="0"/>
                            </a:rPr>
                            <m:t>2 </m:t>
                          </m:r>
                          <m:r>
                            <a:rPr lang="en-CA" altLang="en-US" sz="2800" i="1">
                              <a:solidFill>
                                <a:srgbClr val="FFFFFF"/>
                              </a:solidFill>
                              <a:latin typeface="Cambria Math" panose="02040503050406030204" pitchFamily="18" charset="0"/>
                            </a:rPr>
                            <m:t>𝑒</m:t>
                          </m:r>
                        </m:e>
                        <m:sup>
                          <m:r>
                            <a:rPr lang="en-CA" altLang="en-US" sz="2800" i="1">
                              <a:solidFill>
                                <a:srgbClr val="FFFFFF"/>
                              </a:solidFill>
                              <a:latin typeface="Cambria Math" panose="02040503050406030204" pitchFamily="18" charset="0"/>
                            </a:rPr>
                            <m:t>−</m:t>
                          </m:r>
                          <m:r>
                            <a:rPr lang="en-US" altLang="en-US" sz="2800" i="1" dirty="0">
                              <a:solidFill>
                                <a:srgbClr val="FFFFFF"/>
                              </a:solidFill>
                              <a:latin typeface="Cambria Math" panose="02040503050406030204" pitchFamily="18" charset="0"/>
                              <a:cs typeface="Times New Roman" panose="02020603050405020304" pitchFamily="18" charset="0"/>
                              <a:sym typeface="Symbol" panose="05050102010706020507" pitchFamily="18" charset="2"/>
                            </a:rPr>
                            <m:t>2</m:t>
                          </m:r>
                          <m:sSup>
                            <m:sSupPr>
                              <m:ctrlPr>
                                <a:rPr lang="en-CA" altLang="en-US" sz="2800" i="1">
                                  <a:solidFill>
                                    <a:srgbClr val="FF0000"/>
                                  </a:solidFill>
                                  <a:latin typeface="Cambria Math" panose="02040503050406030204" pitchFamily="18" charset="0"/>
                                </a:rPr>
                              </m:ctrlPr>
                            </m:sSupPr>
                            <m:e>
                              <m:r>
                                <a:rPr lang="en-CA" altLang="en-US" sz="2800" i="1">
                                  <a:solidFill>
                                    <a:srgbClr val="FF0000"/>
                                  </a:solidFill>
                                  <a:latin typeface="Cambria Math" panose="02040503050406030204" pitchFamily="18" charset="0"/>
                                  <a:ea typeface="Cambria Math" panose="02040503050406030204" pitchFamily="18" charset="0"/>
                                </a:rPr>
                                <m:t>𝜀</m:t>
                              </m:r>
                            </m:e>
                            <m:sup>
                              <m:r>
                                <a:rPr lang="en-CA" altLang="en-US" sz="2800" i="1">
                                  <a:solidFill>
                                    <a:srgbClr val="FF0000"/>
                                  </a:solidFill>
                                  <a:latin typeface="Cambria Math" panose="02040503050406030204" pitchFamily="18" charset="0"/>
                                </a:rPr>
                                <m:t>2</m:t>
                              </m:r>
                            </m:sup>
                          </m:sSup>
                          <m:r>
                            <a:rPr lang="en-CA" altLang="en-US" sz="2800" i="1">
                              <a:solidFill>
                                <a:srgbClr val="FFFFFF"/>
                              </a:solidFill>
                              <a:latin typeface="Cambria Math" panose="02040503050406030204" pitchFamily="18" charset="0"/>
                            </a:rPr>
                            <m:t>𝐷</m:t>
                          </m:r>
                        </m:sup>
                      </m:sSup>
                    </m:oMath>
                  </a14:m>
                  <a:r>
                    <a:rPr lang="en-CA" altLang="en-US" sz="2800" i="1" dirty="0">
                      <a:solidFill>
                        <a:srgbClr val="FFFFFF"/>
                      </a:solidFill>
                      <a:latin typeface="Times New Roman" pitchFamily="18" charset="0"/>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ndParaRPr>
                </a:p>
              </p:txBody>
            </p:sp>
          </mc:Choice>
          <mc:Fallback>
            <p:sp>
              <p:nvSpPr>
                <p:cNvPr id="34" name="Text Box 33">
                  <a:extLst>
                    <a:ext uri="{FF2B5EF4-FFF2-40B4-BE49-F238E27FC236}">
                      <a16:creationId xmlns:a16="http://schemas.microsoft.com/office/drawing/2014/main" id="{252D7F75-FDB8-C33E-8B2C-29FEF7A9DE60}"/>
                    </a:ext>
                  </a:extLst>
                </p:cNvPr>
                <p:cNvSpPr txBox="1">
                  <a:spLocks noRot="1" noChangeAspect="1" noMove="1" noResize="1" noEditPoints="1" noAdjustHandles="1" noChangeArrowheads="1" noChangeShapeType="1" noTextEdit="1"/>
                </p:cNvSpPr>
                <p:nvPr/>
              </p:nvSpPr>
              <p:spPr bwMode="auto">
                <a:xfrm>
                  <a:off x="7010400" y="5782596"/>
                  <a:ext cx="2057400" cy="582211"/>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35" name="Group 34">
              <a:extLst>
                <a:ext uri="{FF2B5EF4-FFF2-40B4-BE49-F238E27FC236}">
                  <a16:creationId xmlns:a16="http://schemas.microsoft.com/office/drawing/2014/main" id="{5F37C8DF-6C34-31FC-4C40-2EBBA888B69A}"/>
                </a:ext>
              </a:extLst>
            </p:cNvPr>
            <p:cNvGrpSpPr/>
            <p:nvPr/>
          </p:nvGrpSpPr>
          <p:grpSpPr>
            <a:xfrm>
              <a:off x="0" y="5105400"/>
              <a:ext cx="7315200" cy="1692771"/>
              <a:chOff x="1524000" y="4253805"/>
              <a:chExt cx="7315200" cy="1862048"/>
            </a:xfrm>
          </p:grpSpPr>
          <mc:AlternateContent xmlns:mc="http://schemas.openxmlformats.org/markup-compatibility/2006" xmlns:a14="http://schemas.microsoft.com/office/drawing/2010/main">
            <mc:Choice Requires="a14">
              <p:sp>
                <p:nvSpPr>
                  <p:cNvPr id="36" name="Text Box 33">
                    <a:extLst>
                      <a:ext uri="{FF2B5EF4-FFF2-40B4-BE49-F238E27FC236}">
                        <a16:creationId xmlns:a16="http://schemas.microsoft.com/office/drawing/2014/main" id="{77536D4F-9D01-4F9A-1C62-02DBF53DA2F1}"/>
                      </a:ext>
                    </a:extLst>
                  </p:cNvPr>
                  <p:cNvSpPr txBox="1">
                    <a:spLocks noChangeArrowheads="1"/>
                  </p:cNvSpPr>
                  <p:nvPr/>
                </p:nvSpPr>
                <p:spPr bwMode="auto">
                  <a:xfrm>
                    <a:off x="2286000" y="4697610"/>
                    <a:ext cx="6172200" cy="132036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Randomly chosen training data </a:t>
                    </a:r>
                  </a:p>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fails to give us an accurate </a:t>
                    </a:r>
                    <a:r>
                      <a:rPr kumimoji="0" lang="en-CA" altLang="en-US" sz="2400" b="0" i="0" u="none" strike="noStrike" kern="1200" cap="none" spc="0" normalizeH="0" baseline="0" noProof="0" dirty="0">
                        <a:ln>
                          <a:noFill/>
                        </a:ln>
                        <a:solidFill>
                          <a:srgbClr val="FFFFFF"/>
                        </a:solidFill>
                        <a:effectLst/>
                        <a:uLnTx/>
                        <a:uFillTx/>
                        <a:latin typeface="Times New Roman" pitchFamily="18" charset="0"/>
                      </a:rPr>
                      <a:t>picture</a:t>
                    </a:r>
                    <a:r>
                      <a:rPr kumimoji="0" lang="en-CA" altLang="en-US" sz="2400" b="0" i="0" u="none" strike="noStrike" kern="1200" cap="none" spc="0" normalizeH="0" noProof="0" dirty="0">
                        <a:ln>
                          <a:noFill/>
                        </a:ln>
                        <a:solidFill>
                          <a:srgbClr val="FFFFFF"/>
                        </a:solidFill>
                        <a:effectLst/>
                        <a:uLnTx/>
                        <a:uFillTx/>
                        <a:latin typeface="Times New Roman" pitchFamily="18" charset="0"/>
                      </a:rPr>
                      <a:t> of how </a:t>
                    </a:r>
                    <a:r>
                      <a:rPr kumimoji="0" lang="en-CA" altLang="en-US" sz="2400" b="0" i="0" u="none" strike="noStrike" kern="1200" cap="none" spc="0" normalizeH="0" noProof="0">
                        <a:ln>
                          <a:noFill/>
                        </a:ln>
                        <a:solidFill>
                          <a:srgbClr val="FFFFFF"/>
                        </a:solidFill>
                        <a:effectLst/>
                        <a:uLnTx/>
                        <a:uFillTx/>
                        <a:latin typeface="Times New Roman" pitchFamily="18" charset="0"/>
                      </a:rPr>
                      <a:t>well</a:t>
                    </a:r>
                    <a:r>
                      <a:rPr kumimoji="0" lang="en-CA" altLang="en-US" sz="2400" b="0" i="0" u="none" strike="noStrike" kern="1200" cap="none" spc="0" normalizeH="0" noProof="0">
                        <a:ln>
                          <a:noFill/>
                        </a:ln>
                        <a:solidFill>
                          <a:srgbClr val="66FF33"/>
                        </a:solidFill>
                        <a:effectLst/>
                        <a:uLnTx/>
                        <a:uFillTx/>
                        <a:latin typeface="Times New Roman" pitchFamily="18" charset="0"/>
                      </a:rPr>
                      <a:t> </a:t>
                    </a:r>
                    <a:r>
                      <a:rPr lang="en-CA" altLang="en-US" sz="2400">
                        <a:solidFill>
                          <a:srgbClr val="66FF33"/>
                        </a:solidFill>
                        <a:latin typeface="Times New Roman" pitchFamily="18" charset="0"/>
                      </a:rPr>
                      <a:t>one</a:t>
                    </a:r>
                    <a:r>
                      <a:rPr kumimoji="0" lang="en-CA" altLang="en-US" sz="2400" b="0" i="0" u="none" strike="noStrike" kern="1200" cap="none" spc="0" normalizeH="0" noProof="0">
                        <a:ln>
                          <a:noFill/>
                        </a:ln>
                        <a:solidFill>
                          <a:srgbClr val="FFFFFF"/>
                        </a:solidFill>
                        <a:effectLst/>
                        <a:uLnTx/>
                        <a:uFillTx/>
                        <a:latin typeface="Times New Roman" pitchFamily="18" charset="0"/>
                      </a:rPr>
                      <a:t> </a:t>
                    </a:r>
                    <a:r>
                      <a:rPr kumimoji="0" lang="en-CA" altLang="en-US" sz="2400" b="0" i="0" u="none" strike="noStrike" kern="1200" cap="none" spc="0" normalizeH="0" noProof="0" dirty="0">
                        <a:ln>
                          <a:noFill/>
                        </a:ln>
                        <a:solidFill>
                          <a:srgbClr val="FFFFFF"/>
                        </a:solidFill>
                        <a:effectLst/>
                        <a:uLnTx/>
                        <a:uFillTx/>
                        <a:latin typeface="Times New Roman" pitchFamily="18" charset="0"/>
                      </a:rPr>
                      <a:t>machine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 </m:t>
                        </m:r>
                      </m:oMath>
                    </a14:m>
                    <a:r>
                      <a:rPr kumimoji="0" lang="en-CA" altLang="en-US" sz="2400" b="0" i="0" u="none" strike="noStrike" kern="1200" cap="none" spc="0" normalizeH="0" noProof="0" dirty="0">
                        <a:ln>
                          <a:noFill/>
                        </a:ln>
                        <a:solidFill>
                          <a:srgbClr val="FFFFFF"/>
                        </a:solidFill>
                        <a:effectLst/>
                        <a:uLnTx/>
                        <a:uFillTx/>
                        <a:latin typeface="Times New Roman" pitchFamily="18" charset="0"/>
                      </a:rPr>
                      <a:t>does</a:t>
                    </a:r>
                    <a:r>
                      <a:rPr lang="en-CA" altLang="en-US" sz="2400" dirty="0">
                        <a:solidFill>
                          <a:srgbClr val="FFFFFF"/>
                        </a:solidFill>
                        <a:latin typeface="Times New Roman" pitchFamily="18" charset="0"/>
                      </a:rPr>
                      <a:t> on general inputs.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36" name="Text Box 33">
                    <a:extLst>
                      <a:ext uri="{FF2B5EF4-FFF2-40B4-BE49-F238E27FC236}">
                        <a16:creationId xmlns:a16="http://schemas.microsoft.com/office/drawing/2014/main" id="{77536D4F-9D01-4F9A-1C62-02DBF53DA2F1}"/>
                      </a:ext>
                    </a:extLst>
                  </p:cNvPr>
                  <p:cNvSpPr txBox="1">
                    <a:spLocks noRot="1" noChangeAspect="1" noMove="1" noResize="1" noEditPoints="1" noAdjustHandles="1" noChangeArrowheads="1" noChangeShapeType="1" noTextEdit="1"/>
                  </p:cNvSpPr>
                  <p:nvPr/>
                </p:nvSpPr>
                <p:spPr bwMode="auto">
                  <a:xfrm>
                    <a:off x="2286000" y="4697610"/>
                    <a:ext cx="6172200" cy="1320362"/>
                  </a:xfrm>
                  <a:prstGeom prst="rect">
                    <a:avLst/>
                  </a:prstGeom>
                  <a:blipFill>
                    <a:blip r:embed="rId8"/>
                    <a:stretch>
                      <a:fillRect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37" name="Text Box 33">
                <a:extLst>
                  <a:ext uri="{FF2B5EF4-FFF2-40B4-BE49-F238E27FC236}">
                    <a16:creationId xmlns:a16="http://schemas.microsoft.com/office/drawing/2014/main" id="{494D6C2C-A2CF-4B0D-BC9D-ADAFDCF10292}"/>
                  </a:ext>
                </a:extLst>
              </p:cNvPr>
              <p:cNvSpPr txBox="1">
                <a:spLocks noChangeArrowheads="1"/>
              </p:cNvSpPr>
              <p:nvPr/>
            </p:nvSpPr>
            <p:spPr bwMode="auto">
              <a:xfrm>
                <a:off x="2057400" y="4253805"/>
                <a:ext cx="67818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CA" altLang="en-US" sz="11500" dirty="0">
                    <a:solidFill>
                      <a:srgbClr val="FFFFFF"/>
                    </a:solidFill>
                    <a:latin typeface="Times New Roman" pitchFamily="18" charset="0"/>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Text Box 33">
                <a:extLst>
                  <a:ext uri="{FF2B5EF4-FFF2-40B4-BE49-F238E27FC236}">
                    <a16:creationId xmlns:a16="http://schemas.microsoft.com/office/drawing/2014/main" id="{39C9E070-4932-18AB-8413-02714C01E1DD}"/>
                  </a:ext>
                </a:extLst>
              </p:cNvPr>
              <p:cNvSpPr txBox="1">
                <a:spLocks noChangeArrowheads="1"/>
              </p:cNvSpPr>
              <p:nvPr/>
            </p:nvSpPr>
            <p:spPr bwMode="auto">
              <a:xfrm>
                <a:off x="1524000" y="49530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3600" dirty="0" err="1">
                    <a:solidFill>
                      <a:srgbClr val="FFFFFF"/>
                    </a:solidFill>
                    <a:latin typeface="Times New Roman" pitchFamily="18" charset="0"/>
                  </a:rPr>
                  <a:t>Pr</a:t>
                </a:r>
                <a:endParaRPr kumimoji="0" lang="en-US" altLang="en-US" sz="3600" b="0" i="0" u="none" strike="noStrike" kern="1200" cap="none" spc="0" normalizeH="0" baseline="0" noProof="0" dirty="0">
                  <a:ln>
                    <a:noFill/>
                  </a:ln>
                  <a:solidFill>
                    <a:srgbClr val="FFFFFF"/>
                  </a:solidFill>
                  <a:effectLst/>
                  <a:uLnTx/>
                  <a:uFillTx/>
                  <a:latin typeface="Times New Roman" pitchFamily="18" charset="0"/>
                </a:endParaRPr>
              </a:p>
            </p:txBody>
          </p:sp>
        </p:grpSp>
        <p:sp>
          <p:nvSpPr>
            <p:cNvPr id="47" name="Text Box 33">
              <a:extLst>
                <a:ext uri="{FF2B5EF4-FFF2-40B4-BE49-F238E27FC236}">
                  <a16:creationId xmlns:a16="http://schemas.microsoft.com/office/drawing/2014/main" id="{8E7F25BC-FE49-2598-C206-FF1B9208EBF4}"/>
                </a:ext>
              </a:extLst>
            </p:cNvPr>
            <p:cNvSpPr txBox="1">
              <a:spLocks noChangeArrowheads="1"/>
            </p:cNvSpPr>
            <p:nvPr/>
          </p:nvSpPr>
          <p:spPr bwMode="auto">
            <a:xfrm>
              <a:off x="6357021" y="5715000"/>
              <a:ext cx="1543359" cy="90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l-GR" altLang="en-US" sz="4000">
                  <a:latin typeface="Times New Roman"/>
                  <a:cs typeface="Times New Roman" panose="02020603050405020304" pitchFamily="18" charset="0"/>
                  <a:sym typeface="Symbol" panose="05050102010706020507" pitchFamily="18" charset="2"/>
                </a:rPr>
                <a:t>≤</a:t>
              </a:r>
              <a:endParaRPr kumimoji="0" lang="en-US" altLang="en-US" sz="4000" b="0" i="0" u="none" strike="noStrike" kern="1200" cap="none" spc="0" normalizeH="0" baseline="0" noProof="0" dirty="0">
                <a:ln>
                  <a:noFill/>
                </a:ln>
                <a:effectLst/>
                <a:uLnTx/>
                <a:uFillTx/>
                <a:latin typeface="Times New Roman" pitchFamily="18" charset="0"/>
              </a:endParaRPr>
            </a:p>
          </p:txBody>
        </p:sp>
      </p:grpSp>
      <p:sp>
        <p:nvSpPr>
          <p:cNvPr id="4" name="Rectangle 63">
            <a:extLst>
              <a:ext uri="{FF2B5EF4-FFF2-40B4-BE49-F238E27FC236}">
                <a16:creationId xmlns:a16="http://schemas.microsoft.com/office/drawing/2014/main" id="{DA16D9BD-E2AB-23F0-F95B-41304FD39198}"/>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Tree>
    <p:extLst>
      <p:ext uri="{BB962C8B-B14F-4D97-AF65-F5344CB8AC3E}">
        <p14:creationId xmlns:p14="http://schemas.microsoft.com/office/powerpoint/2010/main" val="25087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3">
            <a:extLst>
              <a:ext uri="{FF2B5EF4-FFF2-40B4-BE49-F238E27FC236}">
                <a16:creationId xmlns:a16="http://schemas.microsoft.com/office/drawing/2014/main" id="{E55DA143-9C8D-4DF6-A110-73FB92A50781}"/>
              </a:ext>
            </a:extLst>
          </p:cNvPr>
          <p:cNvSpPr txBox="1">
            <a:spLocks noChangeArrowheads="1"/>
          </p:cNvSpPr>
          <p:nvPr/>
        </p:nvSpPr>
        <p:spPr bwMode="auto">
          <a:xfrm>
            <a:off x="176212" y="4210329"/>
            <a:ext cx="1010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R="0" lvl="0" algn="l" defTabSz="914400" rtl="0" eaLnBrk="0" fontAlgn="base" latinLnBrk="0" hangingPunct="0">
              <a:lnSpc>
                <a:spcPct val="100000"/>
              </a:lnSpc>
              <a:spcBef>
                <a:spcPct val="0"/>
              </a:spcBef>
              <a:spcAft>
                <a:spcPct val="0"/>
              </a:spcAft>
              <a:buClrTx/>
              <a:buSzTx/>
              <a:tabLst/>
              <a:defRPr/>
            </a:pPr>
            <a:r>
              <a:rPr lang="en-US" altLang="en-US" sz="2800" dirty="0">
                <a:solidFill>
                  <a:srgbClr val="FFFFFF"/>
                </a:solidFill>
                <a:latin typeface="Times New Roman" pitchFamily="18" charset="0"/>
              </a:rPr>
              <a:t>There are not </a:t>
            </a:r>
            <a:r>
              <a:rPr lang="en-US" altLang="en-US" sz="2800">
                <a:solidFill>
                  <a:srgbClr val="FFFFFF"/>
                </a:solidFill>
                <a:latin typeface="Times New Roman" pitchFamily="18" charset="0"/>
              </a:rPr>
              <a:t>so many.</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E9485ACA-FA93-483D-92D6-81061ABD3161}"/>
                  </a:ext>
                </a:extLst>
              </p:cNvPr>
              <p:cNvSpPr/>
              <p:nvPr/>
            </p:nvSpPr>
            <p:spPr>
              <a:xfrm>
                <a:off x="228808" y="4645679"/>
                <a:ext cx="7239000" cy="1384995"/>
              </a:xfrm>
              <a:prstGeom prst="rect">
                <a:avLst/>
              </a:prstGeom>
            </p:spPr>
            <p:txBody>
              <a:bodyPr wrap="square">
                <a:spAutoFit/>
              </a:bodyPr>
              <a:lstStyle/>
              <a:p>
                <a:pPr marL="285750" lvl="0">
                  <a:defRPr/>
                </a:pP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lang="en-CA" altLang="en-US" dirty="0">
                    <a:solidFill>
                      <a:srgbClr val="FFFFFF"/>
                    </a:solidFill>
                    <a:cs typeface="Times New Roman" panose="02020603050405020304" pitchFamily="18" charset="0"/>
                    <a:sym typeface="Symbol" panose="05050102010706020507" pitchFamily="18" charset="2"/>
                  </a:rPr>
                  <a:t>complexity </a:t>
                </a:r>
                <a:r>
                  <a:rPr lang="en-CA" altLang="en-US" i="1" dirty="0">
                    <a:solidFill>
                      <a:srgbClr val="66FF33"/>
                    </a:solidFill>
                    <a:cs typeface="Times New Roman" panose="02020603050405020304" pitchFamily="18" charset="0"/>
                    <a:sym typeface="Symbol" panose="05050102010706020507" pitchFamily="18" charset="2"/>
                  </a:rPr>
                  <a:t>m</a:t>
                </a:r>
                <a:r>
                  <a:rPr lang="en-CA" altLang="en-US" dirty="0">
                    <a:solidFill>
                      <a:srgbClr val="FFFFFF"/>
                    </a:solidFill>
                    <a:cs typeface="Times New Roman" panose="02020603050405020304" pitchFamily="18" charset="0"/>
                    <a:sym typeface="Symbol" panose="05050102010706020507" pitchFamily="18" charset="2"/>
                  </a:rPr>
                  <a:t> of </a:t>
                </a:r>
                <a:r>
                  <a:rPr lang="en-CA" altLang="en-US" dirty="0">
                    <a:solidFill>
                      <a:srgbClr val="66FF33"/>
                    </a:solidFill>
                    <a:cs typeface="Times New Roman" panose="02020603050405020304" pitchFamily="18" charset="0"/>
                    <a:sym typeface="Symbol" panose="05050102010706020507" pitchFamily="18" charset="2"/>
                  </a:rPr>
                  <a:t>Machines {</a:t>
                </a:r>
                <a14:m>
                  <m:oMath xmlns:m="http://schemas.openxmlformats.org/officeDocument/2006/math">
                    <m:sSub>
                      <m:sSubPr>
                        <m:ctrlPr>
                          <a:rPr lang="en-US" altLang="en-US" i="1" dirty="0">
                            <a:solidFill>
                              <a:srgbClr val="66FF33"/>
                            </a:solidFill>
                            <a:latin typeface="Cambria Math" panose="02040503050406030204" pitchFamily="18" charset="0"/>
                            <a:sym typeface="Symbol" panose="05050102010706020507" pitchFamily="18" charset="2"/>
                          </a:rPr>
                        </m:ctrlPr>
                      </m:sSubPr>
                      <m:e>
                        <m:r>
                          <a:rPr lang="en-CA" altLang="en-US"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i="1" dirty="0">
                                <a:solidFill>
                                  <a:srgbClr val="66FF33"/>
                                </a:solidFill>
                                <a:latin typeface="Cambria Math" panose="02040503050406030204" pitchFamily="18" charset="0"/>
                                <a:sym typeface="Symbol" panose="05050102010706020507" pitchFamily="18" charset="2"/>
                              </a:rPr>
                            </m:ctrlPr>
                          </m:accPr>
                          <m:e>
                            <m:r>
                              <a:rPr lang="en-CA" altLang="en-US" i="1" dirty="0">
                                <a:solidFill>
                                  <a:srgbClr val="66FF33"/>
                                </a:solidFill>
                                <a:latin typeface="Cambria Math" panose="02040503050406030204" pitchFamily="18" charset="0"/>
                                <a:sym typeface="Symbol" panose="05050102010706020507" pitchFamily="18" charset="2"/>
                              </a:rPr>
                              <m:t>𝑤</m:t>
                            </m:r>
                          </m:e>
                        </m:acc>
                      </m:sub>
                    </m:sSub>
                  </m:oMath>
                </a14:m>
                <a:r>
                  <a:rPr lang="en-CA" altLang="en-US" dirty="0">
                    <a:solidFill>
                      <a:srgbClr val="66FF33"/>
                    </a:solidFill>
                    <a:cs typeface="Times New Roman" panose="02020603050405020304" pitchFamily="18" charset="0"/>
                    <a:sym typeface="Symbol" panose="05050102010706020507" pitchFamily="18" charset="2"/>
                  </a:rPr>
                  <a:t>} </a:t>
                </a:r>
              </a:p>
              <a:p>
                <a:pPr marL="285750" lvl="0">
                  <a:defRPr/>
                </a:pPr>
                <a:r>
                  <a:rPr kumimoji="0" lang="en-CA" altLang="en-US" sz="2800" b="0" i="0" u="none" strike="noStrike" kern="1200" cap="none" spc="0" normalizeH="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noProof="0" dirty="0">
                    <a:ln>
                      <a:noFill/>
                    </a:ln>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bits</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describing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2</a:t>
                </a:r>
                <a:r>
                  <a:rPr kumimoji="0" lang="en-CA" altLang="en-US" sz="2800" b="0" i="1" u="none" strike="noStrike" kern="1200" cap="none" spc="0" normalizeH="0" baseline="30000" noProof="0" dirty="0">
                    <a:ln>
                      <a:noFill/>
                    </a:ln>
                    <a:solidFill>
                      <a:srgbClr val="66FF33"/>
                    </a:solidFill>
                    <a:effectLst/>
                    <a:uLnTx/>
                    <a:uFillTx/>
                    <a:latin typeface="Times New Roman" pitchFamily="18" charset="0"/>
                    <a:ea typeface="+mn-ea"/>
                    <a:cs typeface="Arial" charset="0"/>
                  </a:rPr>
                  <a:t>m</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30" name="Rectangle 29">
                <a:extLst>
                  <a:ext uri="{FF2B5EF4-FFF2-40B4-BE49-F238E27FC236}">
                    <a16:creationId xmlns:a16="http://schemas.microsoft.com/office/drawing/2014/main" id="{E9485ACA-FA93-483D-92D6-81061ABD3161}"/>
                  </a:ext>
                </a:extLst>
              </p:cNvPr>
              <p:cNvSpPr>
                <a:spLocks noRot="1" noChangeAspect="1" noMove="1" noResize="1" noEditPoints="1" noAdjustHandles="1" noChangeArrowheads="1" noChangeShapeType="1" noTextEdit="1"/>
              </p:cNvSpPr>
              <p:nvPr/>
            </p:nvSpPr>
            <p:spPr>
              <a:xfrm>
                <a:off x="228808" y="4645679"/>
                <a:ext cx="7239000" cy="1384995"/>
              </a:xfrm>
              <a:prstGeom prst="rect">
                <a:avLst/>
              </a:prstGeom>
              <a:blipFill>
                <a:blip r:embed="rId3"/>
                <a:stretch>
                  <a:fillRect t="-4405" b="-11454"/>
                </a:stretch>
              </a:blipFill>
            </p:spPr>
            <p:txBody>
              <a:bodyPr/>
              <a:lstStyle/>
              <a:p>
                <a:r>
                  <a:rPr lang="en-GB">
                    <a:noFill/>
                  </a:rPr>
                  <a:t> </a:t>
                </a:r>
              </a:p>
            </p:txBody>
          </p:sp>
        </mc:Fallback>
      </mc:AlternateContent>
      <p:pic>
        <p:nvPicPr>
          <p:cNvPr id="77" name="Picture 4" descr="Old coins purse stock photo. Image of ancient, cash - 167701898">
            <a:extLst>
              <a:ext uri="{FF2B5EF4-FFF2-40B4-BE49-F238E27FC236}">
                <a16:creationId xmlns:a16="http://schemas.microsoft.com/office/drawing/2014/main" id="{58CF90A4-71AF-6503-3294-7C8A900EB5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73" t="19940" r="29091" b="17723"/>
          <a:stretch/>
        </p:blipFill>
        <p:spPr bwMode="auto">
          <a:xfrm>
            <a:off x="2520597" y="2571354"/>
            <a:ext cx="1745672" cy="1331445"/>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63">
            <a:extLst>
              <a:ext uri="{FF2B5EF4-FFF2-40B4-BE49-F238E27FC236}">
                <a16:creationId xmlns:a16="http://schemas.microsoft.com/office/drawing/2014/main" id="{71EBDDA8-5F9C-AE14-759E-E062344A4F50}"/>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grpSp>
        <p:nvGrpSpPr>
          <p:cNvPr id="437" name="Group 436">
            <a:extLst>
              <a:ext uri="{FF2B5EF4-FFF2-40B4-BE49-F238E27FC236}">
                <a16:creationId xmlns:a16="http://schemas.microsoft.com/office/drawing/2014/main" id="{26EC5AC0-4201-F51A-C483-B7FDBCF74E38}"/>
              </a:ext>
            </a:extLst>
          </p:cNvPr>
          <p:cNvGrpSpPr/>
          <p:nvPr/>
        </p:nvGrpSpPr>
        <p:grpSpPr>
          <a:xfrm>
            <a:off x="5890514" y="990154"/>
            <a:ext cx="3300221" cy="4083305"/>
            <a:chOff x="5944815" y="2622295"/>
            <a:chExt cx="3300221" cy="4083305"/>
          </a:xfrm>
        </p:grpSpPr>
        <p:grpSp>
          <p:nvGrpSpPr>
            <p:cNvPr id="82" name="Group 81">
              <a:extLst>
                <a:ext uri="{FF2B5EF4-FFF2-40B4-BE49-F238E27FC236}">
                  <a16:creationId xmlns:a16="http://schemas.microsoft.com/office/drawing/2014/main" id="{354E84AE-57DE-9476-885E-1517E41B4CD4}"/>
                </a:ext>
              </a:extLst>
            </p:cNvPr>
            <p:cNvGrpSpPr/>
            <p:nvPr/>
          </p:nvGrpSpPr>
          <p:grpSpPr>
            <a:xfrm>
              <a:off x="5944815" y="2622295"/>
              <a:ext cx="3300221" cy="1197184"/>
              <a:chOff x="5029200" y="2819400"/>
              <a:chExt cx="3410537" cy="1295400"/>
            </a:xfrm>
          </p:grpSpPr>
          <p:sp>
            <p:nvSpPr>
              <p:cNvPr id="151" name="Rectangle 150">
                <a:extLst>
                  <a:ext uri="{FF2B5EF4-FFF2-40B4-BE49-F238E27FC236}">
                    <a16:creationId xmlns:a16="http://schemas.microsoft.com/office/drawing/2014/main" id="{6DE0C4B0-D7B9-079D-15A6-0976738E4ACF}"/>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152" name="Picture 6" descr="Image result for convolutional neural network">
                <a:extLst>
                  <a:ext uri="{FF2B5EF4-FFF2-40B4-BE49-F238E27FC236}">
                    <a16:creationId xmlns:a16="http://schemas.microsoft.com/office/drawing/2014/main" id="{60739ACA-8F97-8F89-7BA6-A3125D305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BF9CE321-AFF8-F76A-2050-D5EB6EB52E0F}"/>
                </a:ext>
              </a:extLst>
            </p:cNvPr>
            <p:cNvGrpSpPr/>
            <p:nvPr/>
          </p:nvGrpSpPr>
          <p:grpSpPr>
            <a:xfrm>
              <a:off x="6135110" y="2784805"/>
              <a:ext cx="2699200" cy="987329"/>
              <a:chOff x="5282307" y="3010343"/>
              <a:chExt cx="2789426" cy="1068329"/>
            </a:xfrm>
          </p:grpSpPr>
          <p:cxnSp>
            <p:nvCxnSpPr>
              <p:cNvPr id="84" name="Straight Connector 83">
                <a:extLst>
                  <a:ext uri="{FF2B5EF4-FFF2-40B4-BE49-F238E27FC236}">
                    <a16:creationId xmlns:a16="http://schemas.microsoft.com/office/drawing/2014/main" id="{13792988-C324-B6B1-C124-619A3C868034}"/>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C2F41494-269E-CE4A-A440-840B88480EA5}"/>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14D46F5C-3395-1B75-7061-2C6A77CA707F}"/>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A20C6162-BF13-5FB6-A993-F267BEA81361}"/>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DA9BD5C6-E159-8877-14F4-A3EE98AB0542}"/>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5F84ED5D-8A23-F850-6570-E1D8AAB1EB24}"/>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8ADE21EC-A825-4950-56AE-F42F97B903C9}"/>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87FD41C3-97C3-7FF4-95C7-111A4F86F10B}"/>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85706950-4C30-BE46-6F60-98E44FD587F8}"/>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EDDE6CA5-FFC4-6B99-DC2F-67F26462B88E}"/>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2933D600-9E6B-9AA8-AD1C-A9FE860A193A}"/>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1AB651F6-E174-9FEC-A81B-4690AEA82FCC}"/>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33BE0A2C-BCE5-9FE6-44A5-45D1365C73B4}"/>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F4598BA2-A3D9-1448-AC93-EC1FA7AD8C44}"/>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6FF29063-8C73-142E-EA1A-61CD73205572}"/>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87E70005-6497-A85F-5C78-8CD16B60BDFE}"/>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97F74DB2-E614-F1A5-BC66-BC92E0425D7F}"/>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62BF0487-8B08-6466-FF50-39A5336E1A00}"/>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4242EF99-3482-45E9-8240-60A9CC9F0B54}"/>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D54619C0-A8BB-4357-39DA-0DFFB81C407B}"/>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F1751620-00CE-35B4-6AB3-057E673CD7A2}"/>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FFEFC512-BCBA-BE1D-B7D2-01108FF417DA}"/>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C7C16498-1B15-A18D-2652-26B37A2BBF9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9A0B2F98-432A-EEFE-E07A-0509307A1D61}"/>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184E780F-7C1A-5785-45AC-7DAAC0D7F46A}"/>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3C9D9215-E383-F840-A1B7-17BAF92116B4}"/>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4E2B5A33-C996-A541-A049-47795A620B81}"/>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77720900-0954-FDE3-7D39-11DD5D682708}"/>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7B4685CA-D0E3-0E92-4CDA-6FF59E67514D}"/>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F751C4A9-5CD4-610E-524A-6F5C8BB48B59}"/>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7203294A-E102-6A5A-1C52-C61281DA2771}"/>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D42636AE-EBB0-8D0C-BAFE-C4FA99F00D3F}"/>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BDB10627-FF56-DCBF-C921-5CC171BA37B9}"/>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7D40EE04-CD2E-5D94-564E-5BA081841D2A}"/>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A2273E53-FA36-3EA7-A07E-D04A5021D0F7}"/>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7FA3FCAD-2619-2CFC-11A7-4BB37B43EEC3}"/>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70395541-D00D-5E47-A729-B7EFD1A5A304}"/>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342139E4-9805-FA02-E16C-B1820559927C}"/>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E8EA49F0-B6A7-D483-9A0C-F422DA161F9B}"/>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0DB21A2F-8CC9-289A-8B51-D4F567B2BCB0}"/>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C9E96BEC-5081-BDC6-34CC-7AFC8BA9C156}"/>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A93425BF-CEFD-287A-2C5A-7083315A1D9C}"/>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F5C05052-9B4F-39B6-EDF9-004F1E1CB67E}"/>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88499421-0E66-6D3D-FB2A-AF741356221E}"/>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391F5FA5-CD2E-37B5-FE30-710B292CB10D}"/>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29" name="Rectangle 128">
                <a:extLst>
                  <a:ext uri="{FF2B5EF4-FFF2-40B4-BE49-F238E27FC236}">
                    <a16:creationId xmlns:a16="http://schemas.microsoft.com/office/drawing/2014/main" id="{13B71F07-59AB-B3FA-601D-2DC7C607FF69}"/>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30" name="Rectangle 129">
                <a:extLst>
                  <a:ext uri="{FF2B5EF4-FFF2-40B4-BE49-F238E27FC236}">
                    <a16:creationId xmlns:a16="http://schemas.microsoft.com/office/drawing/2014/main" id="{092DAE67-4EDC-9F66-2BC8-6E7C52CCFFC8}"/>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131" name="Straight Connector 130">
                <a:extLst>
                  <a:ext uri="{FF2B5EF4-FFF2-40B4-BE49-F238E27FC236}">
                    <a16:creationId xmlns:a16="http://schemas.microsoft.com/office/drawing/2014/main" id="{0668308D-6806-3A8C-FA06-1CAF45782036}"/>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AD91AAF1-FDAC-7092-9881-9FD010DB40E1}"/>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15FEE86-3BE5-41FB-A7A7-CF5CCE39B28A}"/>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F22620CE-B53B-8BCA-0187-0EB27B0354BA}"/>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211B0187-A353-BEEF-7E0C-6CB72EA8F9F1}"/>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31DC89E9-99ED-A7F7-9224-0B1F12CE2C7C}"/>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874775DD-B1D1-BC34-7B2B-40481E9FD3F1}"/>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24F8359A-E51D-84A4-7142-2FC2B4D29E0B}"/>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14A33752-5388-DBF3-CC67-2ECCB340B835}"/>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74C03290-862F-6B0B-A36E-E091C84E19B1}"/>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7D37A78D-9584-E2A8-EE2E-20E3937E05DF}"/>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2B5A6C7E-085B-D117-D8B5-E95143330096}"/>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E8F4C1CE-AC7C-CEC6-00FC-262BE33746D9}"/>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FF78C64D-2860-10C9-2A72-4ECFC18DF56C}"/>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D4A4450D-5844-835A-DEEB-05266B84D5F1}"/>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12CC8D53-ABB0-7403-6FF9-9ADDC404539D}"/>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8D693015-A5C8-B8B0-3F29-29D15AF619EF}"/>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BBD797-A70C-8359-BA67-E9A3AA519AF8}"/>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22BB7D57-0798-2007-6E3C-8825BB3BC213}"/>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177AE392-79E6-32CC-1604-A3D477658FA0}"/>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grpSp>
          <p:nvGrpSpPr>
            <p:cNvPr id="153" name="Group 152">
              <a:extLst>
                <a:ext uri="{FF2B5EF4-FFF2-40B4-BE49-F238E27FC236}">
                  <a16:creationId xmlns:a16="http://schemas.microsoft.com/office/drawing/2014/main" id="{7D763151-5C97-B8DA-4F73-ED01D331B676}"/>
                </a:ext>
              </a:extLst>
            </p:cNvPr>
            <p:cNvGrpSpPr/>
            <p:nvPr/>
          </p:nvGrpSpPr>
          <p:grpSpPr>
            <a:xfrm>
              <a:off x="6150662" y="3767621"/>
              <a:ext cx="2699200" cy="987329"/>
              <a:chOff x="5282307" y="3010343"/>
              <a:chExt cx="2789426" cy="1068329"/>
            </a:xfrm>
          </p:grpSpPr>
          <p:cxnSp>
            <p:nvCxnSpPr>
              <p:cNvPr id="154" name="Straight Connector 153">
                <a:extLst>
                  <a:ext uri="{FF2B5EF4-FFF2-40B4-BE49-F238E27FC236}">
                    <a16:creationId xmlns:a16="http://schemas.microsoft.com/office/drawing/2014/main" id="{14DFC33E-0909-C7D3-16D8-0B53855156D8}"/>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6C05322C-3A9A-5CB6-F085-A27C84A4FB05}"/>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F538F6A9-9E85-3B6B-4438-15F41788EE79}"/>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56508D61-FEE0-E7C5-85CC-160C0B11BEA6}"/>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138988CB-B9A2-7F8E-2BB7-2F0E453E1B94}"/>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61DD6E1D-7236-D323-B28E-1C3619F904E3}"/>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963B511E-E02A-62C0-2738-35BA7E408AEC}"/>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562F383D-9F9E-6E0B-00A9-035072564391}"/>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1EA76D95-268E-E3B8-A395-E8AD28A63F67}"/>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0FC4576E-8E24-1AFB-AB92-2E87E6B992DB}"/>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1F8D53BB-EABE-687B-1658-0866EE343FC2}"/>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7B05CB67-C073-0E24-180D-802E4A96557A}"/>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37BDA03B-B716-A8FF-C728-6030AFA7B805}"/>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068D98F6-4ACD-B591-1303-A9B64419CB2A}"/>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BE41DC4D-DD47-1220-7EAC-84271000A89F}"/>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A0A5D163-6F59-35B5-49F4-2F0D69F91D1B}"/>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88988D6A-398F-157F-49F3-98D8599DFC99}"/>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909DA88B-B0B2-45C6-D525-2E8A9E71ED2A}"/>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188BA17F-D247-4239-4B46-21124F08AE7A}"/>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4497A36B-5C88-64CC-90A0-E544177BEF84}"/>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943EADB5-943D-5A48-0FB9-6DD3C483EB2A}"/>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333345B3-FB05-52ED-F3F5-D88FA9C55E50}"/>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782D2AE5-A4CA-0972-16D5-9EDAA46299E7}"/>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96CA1E83-9DFD-2CE4-0825-52849075745A}"/>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B9282B32-9021-D045-26C8-A594E4B067C5}"/>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68E4ECC8-63AD-49E4-0EFB-6B1F3C0FE4FC}"/>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99C5E438-461E-281C-09FA-3175535CEAAA}"/>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C87646F9-B5DB-0CCA-31C6-7CF30D008F2D}"/>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CD9A1E2-67A2-CE60-684C-93568E7ADC21}"/>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80EF4F6F-F42D-B0E1-845D-2BC38EFC5733}"/>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A07DB4B-C2B4-D4AB-69E1-B133B7F8D2A3}"/>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9AC3AACC-D1AF-BF04-5DE8-5967F7141836}"/>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C237096E-B9D2-9545-3F28-2F152CAE3B4D}"/>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5C21DD5C-EDD7-CF52-00D2-821342AE3876}"/>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71CA174C-1601-5C92-4598-DD82B5A10985}"/>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AA7C1B8C-9065-2ACA-F5B6-BCAA19372121}"/>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97FD60CD-C70A-08B1-9745-4B7F93E716B3}"/>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6274C6AA-5922-35FD-8F4B-C8A08CEB36E1}"/>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A0D57E05-C080-EBB0-5FE8-E5B2125D3B1F}"/>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FE80528F-2C55-C936-2CF4-67D1D89CAE02}"/>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CD50F6BE-BF67-4043-8BDD-45D9EA7B46FB}"/>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768939CF-FC99-D0C8-240E-E488EE9E453C}"/>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DB88916B-3396-6238-12E2-61285CB047C2}"/>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8E50A5E0-160D-29AA-1B6F-0CABC762A4C5}"/>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5555B31B-CDF8-65D5-266F-5CAFD824C685}"/>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99" name="Rectangle 198">
                <a:extLst>
                  <a:ext uri="{FF2B5EF4-FFF2-40B4-BE49-F238E27FC236}">
                    <a16:creationId xmlns:a16="http://schemas.microsoft.com/office/drawing/2014/main" id="{A893A963-0DAC-84B0-2F9D-422C2BC96402}"/>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00" name="Rectangle 199">
                <a:extLst>
                  <a:ext uri="{FF2B5EF4-FFF2-40B4-BE49-F238E27FC236}">
                    <a16:creationId xmlns:a16="http://schemas.microsoft.com/office/drawing/2014/main" id="{B84A93CA-7EE5-722F-46AE-AFAD179EB373}"/>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201" name="Straight Connector 200">
                <a:extLst>
                  <a:ext uri="{FF2B5EF4-FFF2-40B4-BE49-F238E27FC236}">
                    <a16:creationId xmlns:a16="http://schemas.microsoft.com/office/drawing/2014/main" id="{0CD85524-E750-FEB5-6873-96890FCBC477}"/>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918FFDA0-E72B-A7BE-C6DB-A7AB0A60485A}"/>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EC8F8760-32D3-B361-245A-5CB457DFFBE8}"/>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8B231488-4B2C-EE34-58CE-34F34E98F22C}"/>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CA293784-990E-9F09-003C-2FE07CB5C622}"/>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B4E8D8C5-005E-B531-9AC2-C4411D0C4E96}"/>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82EBC53B-3AFE-46DC-7D01-AE845BED9BB0}"/>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4728EDBF-4A12-F85B-736B-4178FF955173}"/>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F153283D-A409-0303-9B33-03DED42C0B4E}"/>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B40A1912-39D9-25C9-3FC9-68E183555B54}"/>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ACFFD66B-EF59-343A-1D1B-1DF4989A1EAD}"/>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1244326B-86E2-70F9-E1D2-E78724D275D9}"/>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D3F88FAE-1D6E-F64F-19AE-F249594DFE92}"/>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305A93A7-ECBF-8577-1BB4-23137D53DD45}"/>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4576B7F6-6F3F-EFF7-A4C8-5199F6020482}"/>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4826789F-D0B0-BA80-FFF7-917C2F8CCF3A}"/>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A8557FCD-CB7D-0AC9-6F92-ACD519BE62DB}"/>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744BA99F-1983-970C-4D9A-D4F38E5ACD5D}"/>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41621ECF-24C9-7E67-692D-C1B445B7344F}"/>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5FEDDC03-46A0-F62A-7FCD-E64F7D637DE5}"/>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grpSp>
          <p:nvGrpSpPr>
            <p:cNvPr id="221" name="Group 220">
              <a:extLst>
                <a:ext uri="{FF2B5EF4-FFF2-40B4-BE49-F238E27FC236}">
                  <a16:creationId xmlns:a16="http://schemas.microsoft.com/office/drawing/2014/main" id="{7C4C6A47-87E2-37EE-BA06-E262A7FD7AE0}"/>
                </a:ext>
              </a:extLst>
            </p:cNvPr>
            <p:cNvGrpSpPr/>
            <p:nvPr/>
          </p:nvGrpSpPr>
          <p:grpSpPr>
            <a:xfrm>
              <a:off x="6190218" y="4780321"/>
              <a:ext cx="2699200" cy="987329"/>
              <a:chOff x="5282307" y="3010343"/>
              <a:chExt cx="2789426" cy="1068329"/>
            </a:xfrm>
          </p:grpSpPr>
          <p:cxnSp>
            <p:nvCxnSpPr>
              <p:cNvPr id="222" name="Straight Connector 221">
                <a:extLst>
                  <a:ext uri="{FF2B5EF4-FFF2-40B4-BE49-F238E27FC236}">
                    <a16:creationId xmlns:a16="http://schemas.microsoft.com/office/drawing/2014/main" id="{22E3441B-7512-0B72-A830-BFBC490528B1}"/>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0B041200-FB56-0EDE-C45A-FAD249977E73}"/>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E811AA20-4109-79EA-953C-672497F878CD}"/>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4938BDF2-BB5F-795E-82C0-4CA6EDFC4EC2}"/>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D8F15F31-81AB-F2A6-2562-63107A13B150}"/>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D5CBF8B9-2E83-8419-8822-F6EE44568804}"/>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7334C949-892C-7C77-CEB2-36245154EAFE}"/>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843FE536-7D6F-54A8-5C92-1DE504F6EC4E}"/>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2E6EA2C9-6530-9E42-A226-0C13E9C001BA}"/>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4DF2704C-5F5E-83EC-DDAB-C227A245461E}"/>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F28E018B-B341-1E86-BAEB-AB0B0F71C2E8}"/>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45375961-7A3E-360C-7FE6-A66118514270}"/>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8CDC3332-E18A-5C13-27F3-39CAFE70C6B4}"/>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2064F357-BE21-D206-1F9D-B6ADF7939E09}"/>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F192F1EE-452F-BAAD-100C-DD76EA5F077E}"/>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93B9E8DC-B189-76C8-E246-77303C6462C7}"/>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ACFB8CD2-71C4-0C57-B552-BF7D698D360F}"/>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DD9C6563-1BAC-2C7D-10CD-B9B957F185AF}"/>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F7E272C6-C94C-2AC1-EEFF-21867B98A543}"/>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0A5F292F-BAAD-7158-5426-35498059497E}"/>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6EFB829D-924D-840B-17AB-8CA94577F46E}"/>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50E7159B-A6DD-24DE-29B8-D36558C5D848}"/>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1A531180-0AFC-35E3-1709-84EB0B131706}"/>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C46CF6F5-3379-D4B1-C42C-E15D947CB874}"/>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77033B8C-90AB-0751-41A0-034729250955}"/>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EE21A41B-4D00-7789-EB24-5CDE4F8F8B62}"/>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FDFCF2A9-F862-EC2A-72CC-642926B4BFFC}"/>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49E73A10-21D4-0953-D128-EA0849495C10}"/>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DC73D091-3FAB-B2ED-2E8A-E9EE9FEADD6C}"/>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E85082E3-0C94-4FA4-953F-FFADA2BFC69B}"/>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24AD1DEE-0568-6F33-4718-C60EFE5FC2A0}"/>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607DAAED-5575-00B1-FCCD-9A608C508C18}"/>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4D62B939-8E07-D3C4-0D24-5A38E6092C3F}"/>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AC503463-92B2-7168-E575-360B10D8AA6A}"/>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C434455B-C98F-7BE4-71B4-319256ED2429}"/>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1A7D5F73-976E-FC69-C55C-293FCCBA20C0}"/>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D8EC6BB7-FA1B-B14A-ABA2-7004A0513D34}"/>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B3CEF4FD-747D-63A4-194C-1DF7D1D43FCE}"/>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4C688323-EBFC-39B1-7A26-E64CD03EB238}"/>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643F4FE3-8F33-D28F-61F4-B5C7338DCC5E}"/>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69268B3E-4735-D059-E5B2-1A54381C975E}"/>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FF2B34D4-FC4B-D6FC-3101-03311C60417C}"/>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id="{7B7B1E8C-4B21-3AA4-FEC4-D5E11B23FBAC}"/>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id="{FD9C0C98-4FD5-3E48-CE82-4CDEA77D1BD7}"/>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0A470F06-285F-EA0E-F165-EF6FA01B8EB8}"/>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267" name="Rectangle 266">
                <a:extLst>
                  <a:ext uri="{FF2B5EF4-FFF2-40B4-BE49-F238E27FC236}">
                    <a16:creationId xmlns:a16="http://schemas.microsoft.com/office/drawing/2014/main" id="{B01050E6-2274-3030-71B4-41CBBC6EE9C1}"/>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68" name="Rectangle 267">
                <a:extLst>
                  <a:ext uri="{FF2B5EF4-FFF2-40B4-BE49-F238E27FC236}">
                    <a16:creationId xmlns:a16="http://schemas.microsoft.com/office/drawing/2014/main" id="{E7E01422-9A17-0754-6198-93AD05DFA7F4}"/>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269" name="Straight Connector 268">
                <a:extLst>
                  <a:ext uri="{FF2B5EF4-FFF2-40B4-BE49-F238E27FC236}">
                    <a16:creationId xmlns:a16="http://schemas.microsoft.com/office/drawing/2014/main" id="{55BD3E47-0551-D8B8-2200-4D874F78A29A}"/>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D21A1B6A-01DA-DF6F-60DE-CDF881D50B72}"/>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7C6F2998-1936-8837-5482-28F21C87B5E3}"/>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3F0044E1-6B84-390F-1A90-2E4D5FF03639}"/>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EC055838-AE82-4DD1-BAB8-0463D2E80F21}"/>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id="{962832DF-71BB-1E28-3AE1-EC283908EE7C}"/>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id="{A5714B53-FBC7-BFD8-7C9B-4D0C0146D663}"/>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E9271F61-58F8-1F35-87BC-F88C79988F9C}"/>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BBFCE73C-2296-BB64-AA03-7AA51AAAC658}"/>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8622FC1A-7026-9A87-C87D-F07E989305C6}"/>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id="{97CE49D2-8DC6-064A-DD26-109909F41D29}"/>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FE68EA7F-2029-B1A6-1B64-C353E3832C86}"/>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6C01993E-B98D-0DEE-7D91-DB5902B35A51}"/>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22A51642-EB1C-DF4E-E641-EFA4390E5C79}"/>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83" name="Straight Connector 282">
                <a:extLst>
                  <a:ext uri="{FF2B5EF4-FFF2-40B4-BE49-F238E27FC236}">
                    <a16:creationId xmlns:a16="http://schemas.microsoft.com/office/drawing/2014/main" id="{DD4B31C9-B692-E817-3787-CCC454019C2A}"/>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AFCAF2DC-C81F-9EC3-B2E1-89ED1F19D7BF}"/>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id="{772A073D-6C68-CAC0-E1E6-F4558B9EFF42}"/>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1A65B2F9-5B30-0ACF-AC4F-398AFECABA6E}"/>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68188266-E483-7E00-AA1C-EE1C099DD975}"/>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id="{7C1B22EE-6660-F212-0825-C1F11318A11A}"/>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grpSp>
          <p:nvGrpSpPr>
            <p:cNvPr id="289" name="Group 288">
              <a:extLst>
                <a:ext uri="{FF2B5EF4-FFF2-40B4-BE49-F238E27FC236}">
                  <a16:creationId xmlns:a16="http://schemas.microsoft.com/office/drawing/2014/main" id="{1279B761-9040-AEF1-DB11-B92075816135}"/>
                </a:ext>
              </a:extLst>
            </p:cNvPr>
            <p:cNvGrpSpPr/>
            <p:nvPr/>
          </p:nvGrpSpPr>
          <p:grpSpPr>
            <a:xfrm>
              <a:off x="6216200" y="5718271"/>
              <a:ext cx="2699200" cy="987329"/>
              <a:chOff x="5282307" y="3010343"/>
              <a:chExt cx="2789426" cy="1068329"/>
            </a:xfrm>
          </p:grpSpPr>
          <p:cxnSp>
            <p:nvCxnSpPr>
              <p:cNvPr id="290" name="Straight Connector 289">
                <a:extLst>
                  <a:ext uri="{FF2B5EF4-FFF2-40B4-BE49-F238E27FC236}">
                    <a16:creationId xmlns:a16="http://schemas.microsoft.com/office/drawing/2014/main" id="{FF766FF5-1EE0-E083-14E0-E2DBE5BB8B2B}"/>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id="{63113208-7682-ABAE-BBC1-3662D4DF787C}"/>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62A03222-9C07-2B5F-1ED8-D498C39EBFE5}"/>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B3268AA9-913D-B2F5-6140-77E573597F4B}"/>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273F5F5B-30CF-BADA-A584-DE88BE719A8E}"/>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53EDC10F-32A3-D78D-6471-0F1E4F9B3706}"/>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DF10AD08-EB90-E34D-469D-F5E6C007A896}"/>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297" name="Straight Connector 296">
                <a:extLst>
                  <a:ext uri="{FF2B5EF4-FFF2-40B4-BE49-F238E27FC236}">
                    <a16:creationId xmlns:a16="http://schemas.microsoft.com/office/drawing/2014/main" id="{47639814-1489-94BF-414C-B634FB5E967F}"/>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4FC11F07-0EA6-D61A-FCF8-3620EED847B4}"/>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id="{F69BEB99-33FF-5D42-7007-CB11B6D8DF03}"/>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id="{F2A806F3-9394-CD02-CB50-741BEB73F584}"/>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F59F82F1-21DA-1A19-23F6-AF71F77D51EF}"/>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AE0D384E-70F6-FF02-C47A-497BFAD0279C}"/>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FB01455E-958C-6159-8F0A-2961CB3E4488}"/>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D8663B23-0DDE-2ADC-9001-B313FE99DC82}"/>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FB8E48AA-C9DF-5A26-0599-BC1C3EEF84FE}"/>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306" name="Straight Connector 305">
                <a:extLst>
                  <a:ext uri="{FF2B5EF4-FFF2-40B4-BE49-F238E27FC236}">
                    <a16:creationId xmlns:a16="http://schemas.microsoft.com/office/drawing/2014/main" id="{C15CE8D1-99A8-16ED-E566-D40E1FF4C64B}"/>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307" name="Straight Connector 306">
                <a:extLst>
                  <a:ext uri="{FF2B5EF4-FFF2-40B4-BE49-F238E27FC236}">
                    <a16:creationId xmlns:a16="http://schemas.microsoft.com/office/drawing/2014/main" id="{8F5DED5A-1F99-C8CC-E776-90340AF3E1F1}"/>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44AFB38F-55F5-5099-FD67-1CB0B1D2771E}"/>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id="{208AEE3F-32E7-BC2C-19D4-68A38CB0148B}"/>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718D05E9-A2B7-E9FE-8F84-1CF9DE400A63}"/>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BA77ABDD-2979-0AD8-C5D1-D674C8B9C965}"/>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3321CC6D-B755-8816-343A-82466B92C040}"/>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AF11EFDB-B3D4-C389-F376-A44852EC1CF2}"/>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8158EDEC-CDC7-EB3B-B1D6-553CCCC22C17}"/>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69851D61-0E6F-7C74-89D8-109DD350691C}"/>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4119E2E2-BEB9-F7E9-E39E-A24D5F07453F}"/>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3CFB9E6B-1C96-CA64-01FB-3EAB80260D62}"/>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318" name="Straight Connector 317">
                <a:extLst>
                  <a:ext uri="{FF2B5EF4-FFF2-40B4-BE49-F238E27FC236}">
                    <a16:creationId xmlns:a16="http://schemas.microsoft.com/office/drawing/2014/main" id="{273EA137-2566-8DB7-9E77-B4F7AD5661F9}"/>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6317DE1A-C483-7A09-D6D6-384BA7B05017}"/>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1FCDCAF3-C406-6824-974D-4671CD4BAD42}"/>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id="{E0EA9953-791D-5586-792E-0BE07AB09133}"/>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id="{6670B159-CB31-7BF6-8F8C-3E9CB34A1C9B}"/>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0F05B8B9-DF18-E1A4-ED54-315CB2E971A4}"/>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FDEA3828-0DE1-DAFE-AED8-42BC0108293B}"/>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BF2DB8D8-0284-7974-073E-973358D58617}"/>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016E49FA-B025-BE99-957E-AC1062F14A91}"/>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9BB42ABB-8B57-CCE0-1919-4EC8654E7EF8}"/>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E62927D3-7513-C775-E249-89869BC156A7}"/>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F2803B74-415E-3B7A-E4E3-5B62F46CA6A7}"/>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id="{34FBDEC0-7A4D-61F5-7FD6-8DF120C1D41A}"/>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2D22D206-39BB-D742-9C67-E80CD6B3C604}"/>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1A0E6EF0-5BA1-530D-2996-C9D450F5A971}"/>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F7253958-CECF-CFD9-371E-C5D8FD301333}"/>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0A059643-CD43-D8AE-D778-DAC554E681B8}"/>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335" name="Rectangle 334">
                <a:extLst>
                  <a:ext uri="{FF2B5EF4-FFF2-40B4-BE49-F238E27FC236}">
                    <a16:creationId xmlns:a16="http://schemas.microsoft.com/office/drawing/2014/main" id="{DC39CA4F-F245-D57E-ED03-258EE8DEB3C7}"/>
                  </a:ext>
                </a:extLst>
              </p:cNvPr>
              <p:cNvSpPr/>
              <p:nvPr/>
            </p:nvSpPr>
            <p:spPr>
              <a:xfrm>
                <a:off x="5422868" y="3253046"/>
                <a:ext cx="526069" cy="22462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336" name="Rectangle 335">
                <a:extLst>
                  <a:ext uri="{FF2B5EF4-FFF2-40B4-BE49-F238E27FC236}">
                    <a16:creationId xmlns:a16="http://schemas.microsoft.com/office/drawing/2014/main" id="{69C5376A-5838-C3D9-0257-A73EEA715B88}"/>
                  </a:ext>
                </a:extLst>
              </p:cNvPr>
              <p:cNvSpPr/>
              <p:nvPr/>
            </p:nvSpPr>
            <p:spPr>
              <a:xfrm>
                <a:off x="5406609" y="3215902"/>
                <a:ext cx="537444" cy="281437"/>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k</a:t>
                </a:r>
                <a:endParaRPr lang="en-CA" sz="1200" dirty="0">
                  <a:solidFill>
                    <a:srgbClr val="66FF33"/>
                  </a:solidFill>
                </a:endParaRPr>
              </a:p>
            </p:txBody>
          </p:sp>
          <p:cxnSp>
            <p:nvCxnSpPr>
              <p:cNvPr id="337" name="Straight Connector 336">
                <a:extLst>
                  <a:ext uri="{FF2B5EF4-FFF2-40B4-BE49-F238E27FC236}">
                    <a16:creationId xmlns:a16="http://schemas.microsoft.com/office/drawing/2014/main" id="{3F3D6C6E-F30B-2496-A3B8-ABAA3CFA244C}"/>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3A3B5FC9-BCD2-EA8C-DB99-1E6C9EA256DC}"/>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699E599F-A80B-565D-9D30-C7EE1C3AA0BB}"/>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69333676-AF91-1B43-FE1A-65935772BC62}"/>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833F366E-49B3-FB67-263D-6D9DDA24620E}"/>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B9D00855-E9CE-6B65-B3E8-DE12B21CEDB0}"/>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0C1EADD2-39F5-7202-CAEC-AEF0DCE32895}"/>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B4E852D7-5555-4CD4-CF57-5FE30872669E}"/>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20500F20-F36E-A854-9D6B-EA1718E15141}"/>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7EF9DE52-A58F-2496-3C0A-47587EB7A0FF}"/>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948DF25C-E26B-8478-9E78-0B4CDC1B1BF2}"/>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332B8A97-34E5-54E7-8863-5AEE6BCEB28B}"/>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B58D5C04-F349-9048-C623-54816222BACC}"/>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B8FB2174-0563-1DC9-4E2A-48471466C051}"/>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21DEF181-8E66-C2DA-AE7D-33CC0C4A7880}"/>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75519C96-2028-510E-E509-C80A674ECB74}"/>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38FAAC54-FE92-DE0A-CBA2-3293CEDDE3BA}"/>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15520B4B-83B1-0F9E-ACEB-85B8C29D4730}"/>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4C0F9AE6-DB04-1BD2-1280-75303D07625B}"/>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09634C7F-B01F-EBF5-2250-4E62684C6AAD}"/>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grpSp>
      <p:grpSp>
        <p:nvGrpSpPr>
          <p:cNvPr id="436" name="Group 435">
            <a:extLst>
              <a:ext uri="{FF2B5EF4-FFF2-40B4-BE49-F238E27FC236}">
                <a16:creationId xmlns:a16="http://schemas.microsoft.com/office/drawing/2014/main" id="{918ECAF9-41F3-BB6B-FD2E-066AB31B7CD4}"/>
              </a:ext>
            </a:extLst>
          </p:cNvPr>
          <p:cNvGrpSpPr/>
          <p:nvPr/>
        </p:nvGrpSpPr>
        <p:grpSpPr>
          <a:xfrm>
            <a:off x="-198936" y="567985"/>
            <a:ext cx="7833173" cy="1816318"/>
            <a:chOff x="-318031" y="4759887"/>
            <a:chExt cx="7833173" cy="1816318"/>
          </a:xfrm>
        </p:grpSpPr>
        <p:sp>
          <p:nvSpPr>
            <p:cNvPr id="357" name="Rectangle 356">
              <a:extLst>
                <a:ext uri="{FF2B5EF4-FFF2-40B4-BE49-F238E27FC236}">
                  <a16:creationId xmlns:a16="http://schemas.microsoft.com/office/drawing/2014/main" id="{B40FBCB8-67BE-72D3-4E75-56FF89B36602}"/>
                </a:ext>
              </a:extLst>
            </p:cNvPr>
            <p:cNvSpPr/>
            <p:nvPr/>
          </p:nvSpPr>
          <p:spPr>
            <a:xfrm>
              <a:off x="276142" y="4759887"/>
              <a:ext cx="7239000" cy="523220"/>
            </a:xfrm>
            <a:prstGeom prst="rect">
              <a:avLst/>
            </a:prstGeom>
          </p:spPr>
          <p:txBody>
            <a:bodyPr wrap="square">
              <a:spAutoFit/>
            </a:bodyPr>
            <a:lstStyle/>
            <a:p>
              <a:pPr marL="171450" indent="-342900" defTabSz="685800" eaLnBrk="1" fontAlgn="auto" hangingPunct="1">
                <a:spcBef>
                  <a:spcPts val="0"/>
                </a:spcBef>
                <a:spcAft>
                  <a:spcPts val="0"/>
                </a:spcAft>
              </a:pPr>
              <a:r>
                <a:rPr lang="en-US" altLang="en-US">
                  <a:solidFill>
                    <a:srgbClr val="FFFFFF"/>
                  </a:solidFill>
                </a:rPr>
                <a:t>I want to learn </a:t>
              </a:r>
              <a:r>
                <a:rPr lang="az-Cyrl-AZ" altLang="en-US" i="1">
                  <a:solidFill>
                    <a:srgbClr val="00FFFF"/>
                  </a:solidFill>
                </a:rPr>
                <a:t>ԑ</a:t>
              </a:r>
              <a:r>
                <a:rPr lang="en-CA" altLang="en-US">
                  <a:solidFill>
                    <a:srgbClr val="00FFFF"/>
                  </a:solidFill>
                  <a:latin typeface="Comic Sans MS" pitchFamily="66" charset="0"/>
                  <a:sym typeface="Symbol" panose="05050102010706020507" pitchFamily="18" charset="2"/>
                </a:rPr>
                <a:t></a:t>
              </a:r>
              <a:r>
                <a:rPr lang="en-US" altLang="en-US">
                  <a:solidFill>
                    <a:srgbClr val="FFFFFF"/>
                  </a:solidFill>
                </a:rPr>
                <a:t> for each of coins/machines.</a:t>
              </a:r>
            </a:p>
          </p:txBody>
        </p:sp>
        <p:grpSp>
          <p:nvGrpSpPr>
            <p:cNvPr id="430" name="Group 429">
              <a:extLst>
                <a:ext uri="{FF2B5EF4-FFF2-40B4-BE49-F238E27FC236}">
                  <a16:creationId xmlns:a16="http://schemas.microsoft.com/office/drawing/2014/main" id="{051BB772-D201-7F7D-876B-FA87F4033EF5}"/>
                </a:ext>
              </a:extLst>
            </p:cNvPr>
            <p:cNvGrpSpPr/>
            <p:nvPr/>
          </p:nvGrpSpPr>
          <p:grpSpPr>
            <a:xfrm>
              <a:off x="-318031" y="5146532"/>
              <a:ext cx="6528955" cy="1429673"/>
              <a:chOff x="138545" y="576590"/>
              <a:chExt cx="6528955" cy="1429673"/>
            </a:xfrm>
          </p:grpSpPr>
          <p:sp>
            <p:nvSpPr>
              <p:cNvPr id="431" name="Text Box 33">
                <a:extLst>
                  <a:ext uri="{FF2B5EF4-FFF2-40B4-BE49-F238E27FC236}">
                    <a16:creationId xmlns:a16="http://schemas.microsoft.com/office/drawing/2014/main" id="{84AF6675-AA55-55BD-5807-464AFBB63CB5}"/>
                  </a:ext>
                </a:extLst>
              </p:cNvPr>
              <p:cNvSpPr txBox="1">
                <a:spLocks noChangeArrowheads="1"/>
              </p:cNvSpPr>
              <p:nvPr/>
            </p:nvSpPr>
            <p:spPr bwMode="auto">
              <a:xfrm>
                <a:off x="2324100" y="57659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800" dirty="0">
                    <a:solidFill>
                      <a:srgbClr val="FFFFFF"/>
                    </a:solidFill>
                    <a:latin typeface="Times New Roman" pitchFamily="18" charset="0"/>
                  </a:rPr>
                  <a:t>                     |</a:t>
                </a:r>
                <a:r>
                  <a:rPr lang="az-Cyrl-AZ" altLang="en-US" sz="2800" i="1" dirty="0">
                    <a:solidFill>
                      <a:srgbClr val="FF00FF"/>
                    </a:solidFill>
                    <a:latin typeface="Times New Roman" pitchFamily="18" charset="0"/>
                  </a:rPr>
                  <a:t>ԑ</a:t>
                </a:r>
                <a:r>
                  <a:rPr lang="en-CA" altLang="en-US" sz="2800" dirty="0">
                    <a:solidFill>
                      <a:srgbClr val="FF00FF"/>
                    </a:solidFill>
                    <a:sym typeface="Symbol" panose="05050102010706020507" pitchFamily="18" charset="2"/>
                  </a:rPr>
                  <a:t></a:t>
                </a:r>
                <a:r>
                  <a:rPr lang="en-CA" altLang="en-US" sz="2800" dirty="0">
                    <a:solidFill>
                      <a:srgbClr val="FFFFFF"/>
                    </a:solidFill>
                    <a:sym typeface="Symbol" panose="05050102010706020507" pitchFamily="18" charset="2"/>
                  </a:rPr>
                  <a:t>-</a:t>
                </a:r>
                <a:r>
                  <a:rPr lang="az-Cyrl-AZ" altLang="en-US" sz="2800" i="1" dirty="0">
                    <a:solidFill>
                      <a:srgbClr val="FFFFFF"/>
                    </a:solidFill>
                    <a:latin typeface="Times New Roman" pitchFamily="18" charset="0"/>
                  </a:rPr>
                  <a:t> </a:t>
                </a:r>
                <a:r>
                  <a:rPr lang="az-Cyrl-AZ" altLang="en-US" sz="2800" i="1" dirty="0">
                    <a:solidFill>
                      <a:srgbClr val="00FFFF"/>
                    </a:solidFill>
                    <a:latin typeface="Times New Roman" pitchFamily="18" charset="0"/>
                  </a:rPr>
                  <a:t>ԑ</a:t>
                </a:r>
                <a:r>
                  <a:rPr lang="en-CA" altLang="en-US" sz="2800" dirty="0">
                    <a:solidFill>
                      <a:srgbClr val="00FFFF"/>
                    </a:solidFill>
                    <a:sym typeface="Symbol" panose="05050102010706020507" pitchFamily="18" charset="2"/>
                  </a:rPr>
                  <a:t></a:t>
                </a:r>
                <a:r>
                  <a:rPr lang="en-CA" altLang="en-US" sz="2800" dirty="0">
                    <a:solidFill>
                      <a:srgbClr val="FFFFFF"/>
                    </a:solidFill>
                    <a:latin typeface="Times New Roman" pitchFamily="18" charset="0"/>
                  </a:rPr>
                  <a:t>| </a:t>
                </a:r>
                <a:r>
                  <a:rPr lang="el-GR" altLang="en-US" sz="2800" dirty="0">
                    <a:solidFill>
                      <a:srgbClr val="FFFFFF"/>
                    </a:solidFill>
                    <a:latin typeface="Times New Roman"/>
                    <a:cs typeface="Times New Roman" panose="02020603050405020304" pitchFamily="18" charset="0"/>
                    <a:sym typeface="Symbol" panose="05050102010706020507" pitchFamily="18" charset="2"/>
                  </a:rPr>
                  <a:t>≤</a:t>
                </a:r>
                <a:r>
                  <a:rPr lang="en-CA" altLang="en-US" sz="2800" dirty="0">
                    <a:solidFill>
                      <a:srgbClr val="FFFFFF"/>
                    </a:solidFill>
                    <a:latin typeface="Times New Roman" pitchFamily="18" charset="0"/>
                    <a:sym typeface="Symbol" panose="05050102010706020507" pitchFamily="18" charset="2"/>
                  </a:rPr>
                  <a:t> </a:t>
                </a:r>
                <a:r>
                  <a:rPr lang="az-Cyrl-AZ" altLang="en-US" sz="2800" i="1" dirty="0">
                    <a:solidFill>
                      <a:srgbClr val="FF0000"/>
                    </a:solidFill>
                    <a:latin typeface="Times New Roman" pitchFamily="18" charset="0"/>
                  </a:rPr>
                  <a:t>ԑ</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32" name="TextBox 431">
                <a:extLst>
                  <a:ext uri="{FF2B5EF4-FFF2-40B4-BE49-F238E27FC236}">
                    <a16:creationId xmlns:a16="http://schemas.microsoft.com/office/drawing/2014/main" id="{A18667AB-2328-A624-41E7-2839FEE56C33}"/>
                  </a:ext>
                </a:extLst>
              </p:cNvPr>
              <p:cNvSpPr txBox="1"/>
              <p:nvPr/>
            </p:nvSpPr>
            <p:spPr bwMode="auto">
              <a:xfrm>
                <a:off x="138545" y="99060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r"/>
                <a:r>
                  <a:rPr lang="en-US" altLang="en-US" sz="2000" dirty="0">
                    <a:latin typeface="Times New Roman"/>
                    <a:cs typeface="Times New Roman" panose="02020603050405020304" pitchFamily="18" charset="0"/>
                    <a:sym typeface="Symbol" panose="05050102010706020507" pitchFamily="18" charset="2"/>
                  </a:rPr>
                  <a:t>Fraction of </a:t>
                </a:r>
                <a:r>
                  <a:rPr lang="en-US" altLang="en-US" sz="2000">
                    <a:latin typeface="Times New Roman"/>
                    <a:cs typeface="Times New Roman" panose="02020603050405020304" pitchFamily="18" charset="0"/>
                    <a:sym typeface="Symbol" panose="05050102010706020507" pitchFamily="18" charset="2"/>
                  </a:rPr>
                  <a:t>bad inputs </a:t>
                </a:r>
                <a:r>
                  <a:rPr lang="en-US" altLang="en-US" sz="2000" dirty="0">
                    <a:latin typeface="Times New Roman"/>
                    <a:cs typeface="Times New Roman" panose="02020603050405020304" pitchFamily="18" charset="0"/>
                    <a:sym typeface="Symbol" panose="05050102010706020507" pitchFamily="18" charset="2"/>
                  </a:rPr>
                  <a:t>I tried.</a:t>
                </a:r>
              </a:p>
              <a:p>
                <a:pPr algn="r"/>
                <a:r>
                  <a:rPr lang="en-US" altLang="en-US" sz="2000" dirty="0">
                    <a:latin typeface="Times New Roman"/>
                    <a:cs typeface="Times New Roman" panose="02020603050405020304" pitchFamily="18" charset="0"/>
                    <a:sym typeface="Symbol" panose="05050102010706020507" pitchFamily="18" charset="2"/>
                  </a:rPr>
                  <a:t>Actual prob of </a:t>
                </a:r>
                <a:r>
                  <a:rPr lang="en-US" altLang="en-US" sz="2000">
                    <a:latin typeface="Times New Roman"/>
                    <a:cs typeface="Times New Roman" panose="02020603050405020304" pitchFamily="18" charset="0"/>
                    <a:sym typeface="Symbol" panose="05050102010706020507" pitchFamily="18" charset="2"/>
                  </a:rPr>
                  <a:t>bad input in general.</a:t>
                </a:r>
                <a:endParaRPr lang="en-US" altLang="en-US" sz="2000" dirty="0">
                  <a:latin typeface="Times New Roman"/>
                  <a:cs typeface="Times New Roman" panose="02020603050405020304" pitchFamily="18" charset="0"/>
                  <a:sym typeface="Symbol" panose="05050102010706020507" pitchFamily="18" charset="2"/>
                </a:endParaRPr>
              </a:p>
              <a:p>
                <a:pPr algn="r"/>
                <a:r>
                  <a:rPr lang="en-US" altLang="en-US" sz="2000" dirty="0">
                    <a:latin typeface="Times New Roman"/>
                    <a:cs typeface="Times New Roman" panose="02020603050405020304" pitchFamily="18" charset="0"/>
                    <a:sym typeface="Symbol" panose="05050102010706020507" pitchFamily="18" charset="2"/>
                  </a:rPr>
                  <a:t>Difference.</a:t>
                </a:r>
              </a:p>
            </p:txBody>
          </p:sp>
          <p:cxnSp>
            <p:nvCxnSpPr>
              <p:cNvPr id="433" name="Straight Arrow Connector 432">
                <a:extLst>
                  <a:ext uri="{FF2B5EF4-FFF2-40B4-BE49-F238E27FC236}">
                    <a16:creationId xmlns:a16="http://schemas.microsoft.com/office/drawing/2014/main" id="{2075ED17-A3EB-9AE9-3630-C08AB852BD8D}"/>
                  </a:ext>
                </a:extLst>
              </p:cNvPr>
              <p:cNvCxnSpPr>
                <a:cxnSpLocks/>
              </p:cNvCxnSpPr>
              <p:nvPr/>
            </p:nvCxnSpPr>
            <p:spPr bwMode="auto">
              <a:xfrm flipH="1">
                <a:off x="4622800" y="984250"/>
                <a:ext cx="166255" cy="173893"/>
              </a:xfrm>
              <a:prstGeom prst="straightConnector1">
                <a:avLst/>
              </a:prstGeom>
              <a:noFill/>
              <a:ln w="38100" cap="sq" cmpd="sng" algn="ctr">
                <a:solidFill>
                  <a:schemeClr val="tx1"/>
                </a:solidFill>
                <a:prstDash val="solid"/>
                <a:round/>
                <a:headEnd type="none" w="med" len="med"/>
                <a:tailEnd type="triangle"/>
              </a:ln>
              <a:effectLst/>
            </p:spPr>
          </p:cxnSp>
          <p:cxnSp>
            <p:nvCxnSpPr>
              <p:cNvPr id="434" name="Straight Arrow Connector 433">
                <a:extLst>
                  <a:ext uri="{FF2B5EF4-FFF2-40B4-BE49-F238E27FC236}">
                    <a16:creationId xmlns:a16="http://schemas.microsoft.com/office/drawing/2014/main" id="{CD7818D2-7903-1FBA-DC32-9E7BD5271BF7}"/>
                  </a:ext>
                </a:extLst>
              </p:cNvPr>
              <p:cNvCxnSpPr>
                <a:cxnSpLocks/>
                <a:endCxn id="432" idx="3"/>
              </p:cNvCxnSpPr>
              <p:nvPr/>
            </p:nvCxnSpPr>
            <p:spPr bwMode="auto">
              <a:xfrm flipH="1">
                <a:off x="4710545" y="991455"/>
                <a:ext cx="623455" cy="506977"/>
              </a:xfrm>
              <a:prstGeom prst="straightConnector1">
                <a:avLst/>
              </a:prstGeom>
              <a:noFill/>
              <a:ln w="38100" cap="sq" cmpd="sng" algn="ctr">
                <a:solidFill>
                  <a:schemeClr val="tx1"/>
                </a:solidFill>
                <a:prstDash val="solid"/>
                <a:round/>
                <a:headEnd type="none" w="med" len="med"/>
                <a:tailEnd type="triangle"/>
              </a:ln>
              <a:effectLst/>
            </p:spPr>
          </p:cxnSp>
          <p:cxnSp>
            <p:nvCxnSpPr>
              <p:cNvPr id="435" name="Straight Arrow Connector 434">
                <a:extLst>
                  <a:ext uri="{FF2B5EF4-FFF2-40B4-BE49-F238E27FC236}">
                    <a16:creationId xmlns:a16="http://schemas.microsoft.com/office/drawing/2014/main" id="{0B2288A0-0FCB-78A7-63BE-1E86C49CD903}"/>
                  </a:ext>
                </a:extLst>
              </p:cNvPr>
              <p:cNvCxnSpPr>
                <a:cxnSpLocks/>
              </p:cNvCxnSpPr>
              <p:nvPr/>
            </p:nvCxnSpPr>
            <p:spPr bwMode="auto">
              <a:xfrm flipH="1">
                <a:off x="4622800" y="1001492"/>
                <a:ext cx="1410855" cy="827308"/>
              </a:xfrm>
              <a:prstGeom prst="straightConnector1">
                <a:avLst/>
              </a:prstGeom>
              <a:noFill/>
              <a:ln w="38100" cap="sq" cmpd="sng" algn="ctr">
                <a:solidFill>
                  <a:schemeClr val="tx1"/>
                </a:solidFill>
                <a:prstDash val="solid"/>
                <a:round/>
                <a:headEnd type="none" w="med" len="med"/>
                <a:tailEnd type="triangle"/>
              </a:ln>
              <a:effectLst/>
            </p:spPr>
          </p:cxnSp>
        </p:grpSp>
      </p:grpSp>
    </p:spTree>
    <p:extLst>
      <p:ext uri="{BB962C8B-B14F-4D97-AF65-F5344CB8AC3E}">
        <p14:creationId xmlns:p14="http://schemas.microsoft.com/office/powerpoint/2010/main" val="10383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additive="base">
                                        <p:cTn id="7" dur="500" fill="hold"/>
                                        <p:tgtEl>
                                          <p:spTgt spid="436"/>
                                        </p:tgtEl>
                                        <p:attrNameLst>
                                          <p:attrName>ppt_x</p:attrName>
                                        </p:attrNameLst>
                                      </p:cBhvr>
                                      <p:tavLst>
                                        <p:tav tm="0">
                                          <p:val>
                                            <p:strVal val="#ppt_x"/>
                                          </p:val>
                                        </p:tav>
                                        <p:tav tm="100000">
                                          <p:val>
                                            <p:strVal val="#ppt_x"/>
                                          </p:val>
                                        </p:tav>
                                      </p:tavLst>
                                    </p:anim>
                                    <p:anim calcmode="lin" valueType="num">
                                      <p:cBhvr additive="base">
                                        <p:cTn id="8" dur="500" fill="hold"/>
                                        <p:tgtEl>
                                          <p:spTgt spid="4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ppt_x"/>
                                          </p:val>
                                        </p:tav>
                                        <p:tav tm="100000">
                                          <p:val>
                                            <p:strVal val="#ppt_x"/>
                                          </p:val>
                                        </p:tav>
                                      </p:tavLst>
                                    </p:anim>
                                    <p:anim calcmode="lin" valueType="num">
                                      <p:cBhvr additive="base">
                                        <p:cTn id="12" dur="500" fill="hold"/>
                                        <p:tgtEl>
                                          <p:spTgt spid="7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7"/>
                                        </p:tgtEl>
                                        <p:attrNameLst>
                                          <p:attrName>style.visibility</p:attrName>
                                        </p:attrNameLst>
                                      </p:cBhvr>
                                      <p:to>
                                        <p:strVal val="visible"/>
                                      </p:to>
                                    </p:set>
                                    <p:anim calcmode="lin" valueType="num">
                                      <p:cBhvr additive="base">
                                        <p:cTn id="15" dur="500" fill="hold"/>
                                        <p:tgtEl>
                                          <p:spTgt spid="437"/>
                                        </p:tgtEl>
                                        <p:attrNameLst>
                                          <p:attrName>ppt_x</p:attrName>
                                        </p:attrNameLst>
                                      </p:cBhvr>
                                      <p:tavLst>
                                        <p:tav tm="0">
                                          <p:val>
                                            <p:strVal val="#ppt_x"/>
                                          </p:val>
                                        </p:tav>
                                        <p:tav tm="100000">
                                          <p:val>
                                            <p:strVal val="#ppt_x"/>
                                          </p:val>
                                        </p:tav>
                                      </p:tavLst>
                                    </p:anim>
                                    <p:anim calcmode="lin" valueType="num">
                                      <p:cBhvr additive="base">
                                        <p:cTn id="16"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 calcmode="lin" valueType="num">
                                      <p:cBhvr additive="base">
                                        <p:cTn id="2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xEl>
                                              <p:pRg st="1" end="1"/>
                                            </p:txEl>
                                          </p:spTgt>
                                        </p:tgtEl>
                                        <p:attrNameLst>
                                          <p:attrName>style.visibility</p:attrName>
                                        </p:attrNameLst>
                                      </p:cBhvr>
                                      <p:to>
                                        <p:strVal val="visible"/>
                                      </p:to>
                                    </p:set>
                                    <p:anim calcmode="lin" valueType="num">
                                      <p:cBhvr additive="base">
                                        <p:cTn id="33"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
                                            <p:txEl>
                                              <p:pRg st="2" end="2"/>
                                            </p:txEl>
                                          </p:spTgt>
                                        </p:tgtEl>
                                        <p:attrNameLst>
                                          <p:attrName>style.visibility</p:attrName>
                                        </p:attrNameLst>
                                      </p:cBhvr>
                                      <p:to>
                                        <p:strVal val="visible"/>
                                      </p:to>
                                    </p:set>
                                    <p:anim calcmode="lin" valueType="num">
                                      <p:cBhvr additive="base">
                                        <p:cTn id="39"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33" name="Text Box 33"/>
          <p:cNvSpPr txBox="1">
            <a:spLocks noChangeArrowheads="1"/>
          </p:cNvSpPr>
          <p:nvPr/>
        </p:nvSpPr>
        <p:spPr bwMode="auto">
          <a:xfrm>
            <a:off x="109887" y="452021"/>
            <a:ext cx="90341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Lemma (Union Bound):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there are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M=100</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people,</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each person gets sick with probability </a:t>
            </a:r>
            <a:r>
              <a:rPr kumimoji="0" lang="en-US" altLang="en-US" sz="2800" b="0" i="1" u="none" strike="noStrike" kern="1200" cap="none" spc="0" normalizeH="0" baseline="30000" noProof="0" dirty="0">
                <a:ln>
                  <a:noFill/>
                </a:ln>
                <a:solidFill>
                  <a:srgbClr val="FFFF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1000</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then the probability that at least one gets sick 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100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rPr>
              <a:t>1000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rPr>
              <a:t>10</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16" name="Picture 2" descr="Stock image of 'Business People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32404"/>
            <a:ext cx="8534400" cy="26349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3">
            <a:extLst>
              <a:ext uri="{FF2B5EF4-FFF2-40B4-BE49-F238E27FC236}">
                <a16:creationId xmlns:a16="http://schemas.microsoft.com/office/drawing/2014/main" id="{7A9558D6-FE98-F897-8876-8135CFD6AA13}"/>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Tree>
    <p:extLst>
      <p:ext uri="{BB962C8B-B14F-4D97-AF65-F5344CB8AC3E}">
        <p14:creationId xmlns:p14="http://schemas.microsoft.com/office/powerpoint/2010/main" val="266418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49633">
                                            <p:txEl>
                                              <p:pRg st="0" end="0"/>
                                            </p:txEl>
                                          </p:spTgt>
                                        </p:tgtEl>
                                        <p:attrNameLst>
                                          <p:attrName>style.visibility</p:attrName>
                                        </p:attrNameLst>
                                      </p:cBhvr>
                                      <p:to>
                                        <p:strVal val="visible"/>
                                      </p:to>
                                    </p:set>
                                    <p:anim calcmode="lin" valueType="num">
                                      <p:cBhvr additive="base">
                                        <p:cTn id="7" dur="500" fill="hold"/>
                                        <p:tgtEl>
                                          <p:spTgt spid="10496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963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49633">
                                            <p:txEl>
                                              <p:pRg st="1" end="1"/>
                                            </p:txEl>
                                          </p:spTgt>
                                        </p:tgtEl>
                                        <p:attrNameLst>
                                          <p:attrName>style.visibility</p:attrName>
                                        </p:attrNameLst>
                                      </p:cBhvr>
                                      <p:to>
                                        <p:strVal val="visible"/>
                                      </p:to>
                                    </p:set>
                                    <p:anim calcmode="lin" valueType="num">
                                      <p:cBhvr additive="base">
                                        <p:cTn id="11" dur="500" fill="hold"/>
                                        <p:tgtEl>
                                          <p:spTgt spid="104963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4963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49633">
                                            <p:txEl>
                                              <p:pRg st="2" end="2"/>
                                            </p:txEl>
                                          </p:spTgt>
                                        </p:tgtEl>
                                        <p:attrNameLst>
                                          <p:attrName>style.visibility</p:attrName>
                                        </p:attrNameLst>
                                      </p:cBhvr>
                                      <p:to>
                                        <p:strVal val="visible"/>
                                      </p:to>
                                    </p:set>
                                    <p:anim calcmode="lin" valueType="num">
                                      <p:cBhvr additive="base">
                                        <p:cTn id="21" dur="500" fill="hold"/>
                                        <p:tgtEl>
                                          <p:spTgt spid="104963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4963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33" name="Text Box 33"/>
          <p:cNvSpPr txBox="1">
            <a:spLocks noChangeArrowheads="1"/>
          </p:cNvSpPr>
          <p:nvPr/>
        </p:nvSpPr>
        <p:spPr bwMode="auto">
          <a:xfrm>
            <a:off x="109887" y="452021"/>
            <a:ext cx="90341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Lemma (Union Bound):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there are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M=100</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people,</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each person gets sick with probability </a:t>
            </a:r>
            <a:r>
              <a:rPr kumimoji="0" lang="en-US" altLang="en-US" sz="2800" b="0" i="1" u="none" strike="noStrike" kern="1200" cap="none" spc="0" normalizeH="0" baseline="30000" noProof="0" dirty="0">
                <a:ln>
                  <a:noFill/>
                </a:ln>
                <a:solidFill>
                  <a:srgbClr val="FFFF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1000</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then the probability that at least one gets sick is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100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rPr>
              <a:t>1000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rPr>
              <a:t>10</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4"/>
          <p:cNvSpPr/>
          <p:nvPr/>
        </p:nvSpPr>
        <p:spPr>
          <a:xfrm>
            <a:off x="6934200" y="3276600"/>
            <a:ext cx="1905000" cy="1981200"/>
          </a:xfrm>
          <a:prstGeom prst="rect">
            <a:avLst/>
          </a:prstGeom>
          <a:ln>
            <a:solidFill>
              <a:schemeClr val="tx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Oval 5"/>
          <p:cNvSpPr/>
          <p:nvPr/>
        </p:nvSpPr>
        <p:spPr>
          <a:xfrm>
            <a:off x="7162800" y="3886200"/>
            <a:ext cx="304800" cy="228600"/>
          </a:xfrm>
          <a:prstGeom prst="ellipse">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Text Box 33"/>
          <p:cNvSpPr txBox="1">
            <a:spLocks noChangeArrowheads="1"/>
          </p:cNvSpPr>
          <p:nvPr/>
        </p:nvSpPr>
        <p:spPr bwMode="auto">
          <a:xfrm>
            <a:off x="262287" y="3313093"/>
            <a:ext cx="667191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Set of possible universes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area =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Those on which the first person gets sick.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area = </a:t>
            </a:r>
            <a:r>
              <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rPr>
              <a:t>1000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second person.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Probability somebody is sick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total area covered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100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rPr>
              <a:t>1000 </a:t>
            </a:r>
          </a:p>
        </p:txBody>
      </p:sp>
      <p:sp>
        <p:nvSpPr>
          <p:cNvPr id="8" name="Oval 7"/>
          <p:cNvSpPr/>
          <p:nvPr/>
        </p:nvSpPr>
        <p:spPr>
          <a:xfrm>
            <a:off x="7848600" y="4343400"/>
            <a:ext cx="304800" cy="228600"/>
          </a:xfrm>
          <a:prstGeom prst="ellipse">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 name="Oval 8"/>
          <p:cNvSpPr/>
          <p:nvPr/>
        </p:nvSpPr>
        <p:spPr>
          <a:xfrm>
            <a:off x="8001000" y="4267200"/>
            <a:ext cx="304800" cy="228600"/>
          </a:xfrm>
          <a:prstGeom prst="ellipse">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 name="Oval 9"/>
          <p:cNvSpPr/>
          <p:nvPr/>
        </p:nvSpPr>
        <p:spPr>
          <a:xfrm>
            <a:off x="7924800" y="4495800"/>
            <a:ext cx="304800" cy="228600"/>
          </a:xfrm>
          <a:prstGeom prst="ellipse">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 name="Oval 10"/>
          <p:cNvSpPr/>
          <p:nvPr/>
        </p:nvSpPr>
        <p:spPr>
          <a:xfrm>
            <a:off x="7467600" y="4800600"/>
            <a:ext cx="304800" cy="228600"/>
          </a:xfrm>
          <a:prstGeom prst="ellipse">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 name="Text Box 33">
            <a:extLst>
              <a:ext uri="{FF2B5EF4-FFF2-40B4-BE49-F238E27FC236}">
                <a16:creationId xmlns:a16="http://schemas.microsoft.com/office/drawing/2014/main" id="{DBACE056-3536-CBF9-A3D3-C40281D45763}"/>
              </a:ext>
            </a:extLst>
          </p:cNvPr>
          <p:cNvSpPr txBox="1">
            <a:spLocks noChangeArrowheads="1"/>
          </p:cNvSpPr>
          <p:nvPr/>
        </p:nvSpPr>
        <p:spPr bwMode="auto">
          <a:xfrm>
            <a:off x="5274643" y="5243945"/>
            <a:ext cx="35645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worst case</a:t>
            </a:r>
            <a:r>
              <a:rPr kumimoji="0" lang="en-US" altLang="en-US" sz="2800" b="0" i="0" u="none" strike="noStrike" kern="1200" cap="none" spc="0" normalizeH="0" noProof="0" dirty="0">
                <a:ln>
                  <a:noFill/>
                </a:ln>
                <a:solidFill>
                  <a:srgbClr val="FFFFFF"/>
                </a:solidFill>
                <a:effectLst/>
                <a:uLnTx/>
                <a:uFillTx/>
                <a:latin typeface="Times New Roman" pitchFamily="18" charset="0"/>
                <a:ea typeface="+mn-ea"/>
                <a:cs typeface="Arial" charset="0"/>
              </a:rPr>
              <a:t> is when the circles don’t over lap at all.</a:t>
            </a:r>
            <a:endPar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 name="Rectangle 63">
            <a:extLst>
              <a:ext uri="{FF2B5EF4-FFF2-40B4-BE49-F238E27FC236}">
                <a16:creationId xmlns:a16="http://schemas.microsoft.com/office/drawing/2014/main" id="{393DE845-EABA-69E0-248F-DCB55757B75B}"/>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Tree>
    <p:extLst>
      <p:ext uri="{BB962C8B-B14F-4D97-AF65-F5344CB8AC3E}">
        <p14:creationId xmlns:p14="http://schemas.microsoft.com/office/powerpoint/2010/main" val="310143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additive="base">
                                        <p:cTn id="2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 calcmode="lin" valueType="num">
                                      <p:cBhvr additive="base">
                                        <p:cTn id="33"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 calcmode="lin" valueType="num">
                                      <p:cBhvr additive="base">
                                        <p:cTn id="39"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2">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anim calcmode="lin" valueType="num">
                                      <p:cBhvr additive="base">
                                        <p:cTn id="63"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2">
                                            <p:txEl>
                                              <p:pRg st="6" end="6"/>
                                            </p:txEl>
                                          </p:spTgt>
                                        </p:tgtEl>
                                        <p:attrNameLst>
                                          <p:attrName>style.visibility</p:attrName>
                                        </p:attrNameLst>
                                      </p:cBhvr>
                                      <p:to>
                                        <p:strVal val="visible"/>
                                      </p:to>
                                    </p:set>
                                    <p:anim calcmode="lin" valueType="num">
                                      <p:cBhvr additive="base">
                                        <p:cTn id="69"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3">
                                            <p:txEl>
                                              <p:pRg st="0" end="0"/>
                                            </p:txEl>
                                          </p:spTgt>
                                        </p:tgtEl>
                                        <p:attrNameLst>
                                          <p:attrName>style.visibility</p:attrName>
                                        </p:attrNameLst>
                                      </p:cBhvr>
                                      <p:to>
                                        <p:strVal val="visible"/>
                                      </p:to>
                                    </p:set>
                                    <p:anim calcmode="lin" valueType="num">
                                      <p:cBhvr additive="base">
                                        <p:cTn id="7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
                                            <p:txEl>
                                              <p:pRg st="0" end="0"/>
                                            </p:txEl>
                                          </p:spTgt>
                                        </p:tgtEl>
                                        <p:attrNameLst>
                                          <p:attrName>ppt_y</p:attrName>
                                        </p:attrNameLst>
                                      </p:cBhvr>
                                      <p:tavLst>
                                        <p:tav tm="0">
                                          <p:val>
                                            <p:strVal val="#ppt_y"/>
                                          </p:val>
                                        </p:tav>
                                        <p:tav tm="100000">
                                          <p:val>
                                            <p:strVal val="#ppt_y"/>
                                          </p:val>
                                        </p:tav>
                                      </p:tavLst>
                                    </p:anim>
                                  </p:childTnLst>
                                </p:cTn>
                              </p:par>
                              <p:par>
                                <p:cTn id="77" presetID="42" presetClass="path" presetSubtype="0" accel="50000" decel="50000" fill="hold" grpId="1" nodeType="withEffect">
                                  <p:stCondLst>
                                    <p:cond delay="0"/>
                                  </p:stCondLst>
                                  <p:childTnLst>
                                    <p:animMotion origin="layout" path="M 1.11022E-16 1.11022E-16 L -0.00833 -0.08333 " pathEditMode="relative" rAng="0" ptsTypes="AA">
                                      <p:cBhvr>
                                        <p:cTn id="78" dur="900" fill="hold"/>
                                        <p:tgtEl>
                                          <p:spTgt spid="8"/>
                                        </p:tgtEl>
                                        <p:attrNameLst>
                                          <p:attrName>ppt_x</p:attrName>
                                          <p:attrName>ppt_y</p:attrName>
                                        </p:attrNameLst>
                                      </p:cBhvr>
                                      <p:rCtr x="-417" y="-4167"/>
                                    </p:animMotion>
                                  </p:childTnLst>
                                </p:cTn>
                              </p:par>
                              <p:par>
                                <p:cTn id="79" presetID="42" presetClass="path" presetSubtype="0" accel="50000" decel="50000" fill="hold" grpId="1" nodeType="withEffect">
                                  <p:stCondLst>
                                    <p:cond delay="0"/>
                                  </p:stCondLst>
                                  <p:childTnLst>
                                    <p:animMotion origin="layout" path="M 3.33333E-6 1.11111E-6 L 0.03333 -0.07222 " pathEditMode="relative" rAng="0" ptsTypes="AA">
                                      <p:cBhvr>
                                        <p:cTn id="80" dur="1000" fill="hold"/>
                                        <p:tgtEl>
                                          <p:spTgt spid="9"/>
                                        </p:tgtEl>
                                        <p:attrNameLst>
                                          <p:attrName>ppt_x</p:attrName>
                                          <p:attrName>ppt_y</p:attrName>
                                        </p:attrNameLst>
                                      </p:cBhvr>
                                      <p:rCtr x="1667" y="-3611"/>
                                    </p:animMotion>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2">
                                            <p:txEl>
                                              <p:pRg st="7" end="7"/>
                                            </p:txEl>
                                          </p:spTgt>
                                        </p:tgtEl>
                                        <p:attrNameLst>
                                          <p:attrName>style.visibility</p:attrName>
                                        </p:attrNameLst>
                                      </p:cBhvr>
                                      <p:to>
                                        <p:strVal val="visible"/>
                                      </p:to>
                                    </p:set>
                                    <p:anim calcmode="lin" valueType="num">
                                      <p:cBhvr additive="base">
                                        <p:cTn id="85" dur="500" fill="hold"/>
                                        <p:tgtEl>
                                          <p:spTgt spid="12">
                                            <p:txEl>
                                              <p:pRg st="7" end="7"/>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AAB089F-E85D-4780-92F7-3E825D667BD5}"/>
              </a:ext>
            </a:extLst>
          </p:cNvPr>
          <p:cNvGrpSpPr/>
          <p:nvPr/>
        </p:nvGrpSpPr>
        <p:grpSpPr>
          <a:xfrm>
            <a:off x="-20782" y="195352"/>
            <a:ext cx="7696200" cy="1862048"/>
            <a:chOff x="1447800" y="4208302"/>
            <a:chExt cx="7696200" cy="1862048"/>
          </a:xfrm>
        </p:grpSpPr>
        <mc:AlternateContent xmlns:mc="http://schemas.openxmlformats.org/markup-compatibility/2006" xmlns:a14="http://schemas.microsoft.com/office/drawing/2010/main">
          <mc:Choice Requires="a14">
            <p:sp>
              <p:nvSpPr>
                <p:cNvPr id="10" name="Text Box 33">
                  <a:extLst>
                    <a:ext uri="{FF2B5EF4-FFF2-40B4-BE49-F238E27FC236}">
                      <a16:creationId xmlns:a16="http://schemas.microsoft.com/office/drawing/2014/main" id="{7DD821B4-1A59-4366-A099-12E8D20EA98B}"/>
                    </a:ext>
                  </a:extLst>
                </p:cNvPr>
                <p:cNvSpPr txBox="1">
                  <a:spLocks noChangeArrowheads="1"/>
                </p:cNvSpPr>
                <p:nvPr/>
              </p:nvSpPr>
              <p:spPr bwMode="auto">
                <a:xfrm>
                  <a:off x="2209800" y="4697610"/>
                  <a:ext cx="6248400"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Randomly chosen training data </a:t>
                  </a:r>
                </a:p>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fails to give us an accurate </a:t>
                  </a:r>
                  <a:r>
                    <a:rPr kumimoji="0" lang="en-CA" altLang="en-US" sz="2400" b="0" i="0" u="none" strike="noStrike" kern="1200" cap="none" spc="0" normalizeH="0" baseline="0" noProof="0" dirty="0">
                      <a:ln>
                        <a:noFill/>
                      </a:ln>
                      <a:solidFill>
                        <a:srgbClr val="FFFFFF"/>
                      </a:solidFill>
                      <a:effectLst/>
                      <a:uLnTx/>
                      <a:uFillTx/>
                      <a:latin typeface="Times New Roman" pitchFamily="18" charset="0"/>
                    </a:rPr>
                    <a:t>picture</a:t>
                  </a:r>
                  <a:r>
                    <a:rPr kumimoji="0" lang="en-CA" altLang="en-US" sz="2400" b="0" i="0" u="none" strike="noStrike" kern="1200" cap="none" spc="0" normalizeH="0" noProof="0" dirty="0">
                      <a:ln>
                        <a:noFill/>
                      </a:ln>
                      <a:solidFill>
                        <a:srgbClr val="FFFFFF"/>
                      </a:solidFill>
                      <a:effectLst/>
                      <a:uLnTx/>
                      <a:uFillTx/>
                      <a:latin typeface="Times New Roman" pitchFamily="18" charset="0"/>
                    </a:rPr>
                    <a:t> of how well </a:t>
                  </a:r>
                  <a:r>
                    <a:rPr lang="en-CA" altLang="en-US" sz="2400" dirty="0">
                      <a:solidFill>
                        <a:srgbClr val="66FF33"/>
                      </a:solidFill>
                      <a:latin typeface="Times New Roman" pitchFamily="18" charset="0"/>
                    </a:rPr>
                    <a:t>each</a:t>
                  </a:r>
                  <a:r>
                    <a:rPr kumimoji="0" lang="en-CA" altLang="en-US" sz="2400" b="0" i="0" u="none" strike="noStrike" kern="1200" cap="none" spc="0" normalizeH="0" noProof="0" dirty="0">
                      <a:ln>
                        <a:noFill/>
                      </a:ln>
                      <a:solidFill>
                        <a:srgbClr val="FFFFFF"/>
                      </a:solidFill>
                      <a:effectLst/>
                      <a:uLnTx/>
                      <a:uFillTx/>
                      <a:latin typeface="Times New Roman" pitchFamily="18" charset="0"/>
                    </a:rPr>
                    <a:t> machine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 </m:t>
                      </m:r>
                    </m:oMath>
                  </a14:m>
                  <a:r>
                    <a:rPr kumimoji="0" lang="en-CA" altLang="en-US" sz="2400" b="0" i="0" u="none" strike="noStrike" kern="1200" cap="none" spc="0" normalizeH="0" noProof="0" dirty="0">
                      <a:ln>
                        <a:noFill/>
                      </a:ln>
                      <a:solidFill>
                        <a:srgbClr val="FFFFFF"/>
                      </a:solidFill>
                      <a:effectLst/>
                      <a:uLnTx/>
                      <a:uFillTx/>
                      <a:latin typeface="Times New Roman" pitchFamily="18" charset="0"/>
                    </a:rPr>
                    <a:t>does </a:t>
                  </a:r>
                  <a:r>
                    <a:rPr lang="en-CA" altLang="en-US" sz="2400" dirty="0">
                      <a:solidFill>
                        <a:srgbClr val="FFFFFF"/>
                      </a:solidFill>
                      <a:latin typeface="Times New Roman" pitchFamily="18" charset="0"/>
                    </a:rPr>
                    <a:t> on general inputs.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10" name="Text Box 33">
                  <a:extLst>
                    <a:ext uri="{FF2B5EF4-FFF2-40B4-BE49-F238E27FC236}">
                      <a16:creationId xmlns:a16="http://schemas.microsoft.com/office/drawing/2014/main" id="{7DD821B4-1A59-4366-A099-12E8D20EA98B}"/>
                    </a:ext>
                  </a:extLst>
                </p:cNvPr>
                <p:cNvSpPr txBox="1">
                  <a:spLocks noRot="1" noChangeAspect="1" noMove="1" noResize="1" noEditPoints="1" noAdjustHandles="1" noChangeArrowheads="1" noChangeShapeType="1" noTextEdit="1"/>
                </p:cNvSpPr>
                <p:nvPr/>
              </p:nvSpPr>
              <p:spPr bwMode="auto">
                <a:xfrm>
                  <a:off x="2209800" y="4697610"/>
                  <a:ext cx="6248400" cy="1200329"/>
                </a:xfrm>
                <a:prstGeom prst="rect">
                  <a:avLst/>
                </a:prstGeom>
                <a:blipFill>
                  <a:blip r:embed="rId4"/>
                  <a:stretch>
                    <a:fillRect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11" name="Text Box 33">
              <a:extLst>
                <a:ext uri="{FF2B5EF4-FFF2-40B4-BE49-F238E27FC236}">
                  <a16:creationId xmlns:a16="http://schemas.microsoft.com/office/drawing/2014/main" id="{61D3494A-2A40-461C-9A28-8E4B6F8D5B47}"/>
                </a:ext>
              </a:extLst>
            </p:cNvPr>
            <p:cNvSpPr txBox="1">
              <a:spLocks noChangeArrowheads="1"/>
            </p:cNvSpPr>
            <p:nvPr/>
          </p:nvSpPr>
          <p:spPr bwMode="auto">
            <a:xfrm>
              <a:off x="1905000" y="4208302"/>
              <a:ext cx="72390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CA" altLang="en-US" sz="11500" dirty="0">
                  <a:solidFill>
                    <a:srgbClr val="FFFFFF"/>
                  </a:solidFill>
                  <a:latin typeface="Times New Roman" pitchFamily="18" charset="0"/>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Text Box 33">
              <a:extLst>
                <a:ext uri="{FF2B5EF4-FFF2-40B4-BE49-F238E27FC236}">
                  <a16:creationId xmlns:a16="http://schemas.microsoft.com/office/drawing/2014/main" id="{41BC1BCA-E997-488C-BE3C-7D469BCACB53}"/>
                </a:ext>
              </a:extLst>
            </p:cNvPr>
            <p:cNvSpPr txBox="1">
              <a:spLocks noChangeArrowheads="1"/>
            </p:cNvSpPr>
            <p:nvPr/>
          </p:nvSpPr>
          <p:spPr bwMode="auto">
            <a:xfrm>
              <a:off x="1447800" y="4966819"/>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3600" dirty="0" err="1">
                  <a:solidFill>
                    <a:srgbClr val="FFFFFF"/>
                  </a:solidFill>
                  <a:latin typeface="Times New Roman" pitchFamily="18" charset="0"/>
                </a:rPr>
                <a:t>Pr</a:t>
              </a:r>
              <a:endParaRPr kumimoji="0" lang="en-US" altLang="en-US" sz="3600" b="0" i="0" u="none" strike="noStrike" kern="1200" cap="none" spc="0" normalizeH="0" baseline="0" noProof="0" dirty="0">
                <a:ln>
                  <a:noFill/>
                </a:ln>
                <a:solidFill>
                  <a:srgbClr val="FFFFFF"/>
                </a:solidFill>
                <a:effectLst/>
                <a:uLnTx/>
                <a:uFillTx/>
                <a:latin typeface="Times New Roman" pitchFamily="18" charset="0"/>
              </a:endParaRPr>
            </a:p>
          </p:txBody>
        </p:sp>
      </p:grpSp>
      <p:sp>
        <p:nvSpPr>
          <p:cNvPr id="3" name="Rectangle 63">
            <a:extLst>
              <a:ext uri="{FF2B5EF4-FFF2-40B4-BE49-F238E27FC236}">
                <a16:creationId xmlns:a16="http://schemas.microsoft.com/office/drawing/2014/main" id="{13E9BF44-8902-AC8C-871E-9AF468D2C2D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grpSp>
        <p:nvGrpSpPr>
          <p:cNvPr id="41" name="Group 40">
            <a:extLst>
              <a:ext uri="{FF2B5EF4-FFF2-40B4-BE49-F238E27FC236}">
                <a16:creationId xmlns:a16="http://schemas.microsoft.com/office/drawing/2014/main" id="{F7DCAF87-84F6-B019-2F66-A59F709A3D05}"/>
              </a:ext>
            </a:extLst>
          </p:cNvPr>
          <p:cNvGrpSpPr/>
          <p:nvPr/>
        </p:nvGrpSpPr>
        <p:grpSpPr>
          <a:xfrm>
            <a:off x="69273" y="1634840"/>
            <a:ext cx="8291945" cy="2352020"/>
            <a:chOff x="69273" y="1634840"/>
            <a:chExt cx="8291945" cy="2352020"/>
          </a:xfrm>
        </p:grpSpPr>
        <p:grpSp>
          <p:nvGrpSpPr>
            <p:cNvPr id="4" name="Group 3">
              <a:extLst>
                <a:ext uri="{FF2B5EF4-FFF2-40B4-BE49-F238E27FC236}">
                  <a16:creationId xmlns:a16="http://schemas.microsoft.com/office/drawing/2014/main" id="{36E50E96-9157-419E-85DF-ABC48F432437}"/>
                </a:ext>
              </a:extLst>
            </p:cNvPr>
            <p:cNvGrpSpPr/>
            <p:nvPr/>
          </p:nvGrpSpPr>
          <p:grpSpPr>
            <a:xfrm>
              <a:off x="1046018" y="1634840"/>
              <a:ext cx="7315200" cy="1862048"/>
              <a:chOff x="1524000" y="4253805"/>
              <a:chExt cx="7315200" cy="1862048"/>
            </a:xfrm>
          </p:grpSpPr>
          <mc:AlternateContent xmlns:mc="http://schemas.openxmlformats.org/markup-compatibility/2006" xmlns:a14="http://schemas.microsoft.com/office/drawing/2010/main">
            <mc:Choice Requires="a14">
              <p:sp>
                <p:nvSpPr>
                  <p:cNvPr id="7" name="Text Box 33"/>
                  <p:cNvSpPr txBox="1">
                    <a:spLocks noChangeArrowheads="1"/>
                  </p:cNvSpPr>
                  <p:nvPr/>
                </p:nvSpPr>
                <p:spPr bwMode="auto">
                  <a:xfrm>
                    <a:off x="2286000" y="4697610"/>
                    <a:ext cx="6172200"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Randomly chosen training data </a:t>
                    </a:r>
                  </a:p>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fails to give us an accurate </a:t>
                    </a:r>
                    <a:r>
                      <a:rPr kumimoji="0" lang="en-CA" altLang="en-US" sz="2400" b="0" i="0" u="none" strike="noStrike" kern="1200" cap="none" spc="0" normalizeH="0" baseline="0" noProof="0" dirty="0">
                        <a:ln>
                          <a:noFill/>
                        </a:ln>
                        <a:solidFill>
                          <a:srgbClr val="FFFFFF"/>
                        </a:solidFill>
                        <a:effectLst/>
                        <a:uLnTx/>
                        <a:uFillTx/>
                        <a:latin typeface="Times New Roman" pitchFamily="18" charset="0"/>
                      </a:rPr>
                      <a:t>picture</a:t>
                    </a:r>
                    <a:r>
                      <a:rPr kumimoji="0" lang="en-CA" altLang="en-US" sz="2400" b="0" i="0" u="none" strike="noStrike" kern="1200" cap="none" spc="0" normalizeH="0" noProof="0" dirty="0">
                        <a:ln>
                          <a:noFill/>
                        </a:ln>
                        <a:solidFill>
                          <a:srgbClr val="FFFFFF"/>
                        </a:solidFill>
                        <a:effectLst/>
                        <a:uLnTx/>
                        <a:uFillTx/>
                        <a:latin typeface="Times New Roman" pitchFamily="18" charset="0"/>
                      </a:rPr>
                      <a:t> of how </a:t>
                    </a:r>
                    <a:r>
                      <a:rPr kumimoji="0" lang="en-CA" altLang="en-US" sz="2400" b="0" i="0" u="none" strike="noStrike" kern="1200" cap="none" spc="0" normalizeH="0" noProof="0">
                        <a:ln>
                          <a:noFill/>
                        </a:ln>
                        <a:solidFill>
                          <a:srgbClr val="FFFFFF"/>
                        </a:solidFill>
                        <a:effectLst/>
                        <a:uLnTx/>
                        <a:uFillTx/>
                        <a:latin typeface="Times New Roman" pitchFamily="18" charset="0"/>
                      </a:rPr>
                      <a:t>well</a:t>
                    </a:r>
                    <a:r>
                      <a:rPr kumimoji="0" lang="en-CA" altLang="en-US" sz="2400" b="0" i="0" u="none" strike="noStrike" kern="1200" cap="none" spc="0" normalizeH="0" noProof="0">
                        <a:ln>
                          <a:noFill/>
                        </a:ln>
                        <a:solidFill>
                          <a:srgbClr val="66FF33"/>
                        </a:solidFill>
                        <a:effectLst/>
                        <a:uLnTx/>
                        <a:uFillTx/>
                        <a:latin typeface="Times New Roman" pitchFamily="18" charset="0"/>
                      </a:rPr>
                      <a:t> </a:t>
                    </a:r>
                    <a:r>
                      <a:rPr lang="en-CA" altLang="en-US" sz="2400">
                        <a:solidFill>
                          <a:srgbClr val="66FF33"/>
                        </a:solidFill>
                        <a:latin typeface="Times New Roman" pitchFamily="18" charset="0"/>
                      </a:rPr>
                      <a:t>one</a:t>
                    </a:r>
                    <a:r>
                      <a:rPr kumimoji="0" lang="en-CA" altLang="en-US" sz="2400" b="0" i="0" u="none" strike="noStrike" kern="1200" cap="none" spc="0" normalizeH="0" noProof="0">
                        <a:ln>
                          <a:noFill/>
                        </a:ln>
                        <a:solidFill>
                          <a:srgbClr val="FFFFFF"/>
                        </a:solidFill>
                        <a:effectLst/>
                        <a:uLnTx/>
                        <a:uFillTx/>
                        <a:latin typeface="Times New Roman" pitchFamily="18" charset="0"/>
                      </a:rPr>
                      <a:t> </a:t>
                    </a:r>
                    <a:r>
                      <a:rPr kumimoji="0" lang="en-CA" altLang="en-US" sz="2400" b="0" i="0" u="none" strike="noStrike" kern="1200" cap="none" spc="0" normalizeH="0" noProof="0" dirty="0">
                        <a:ln>
                          <a:noFill/>
                        </a:ln>
                        <a:solidFill>
                          <a:srgbClr val="FFFFFF"/>
                        </a:solidFill>
                        <a:effectLst/>
                        <a:uLnTx/>
                        <a:uFillTx/>
                        <a:latin typeface="Times New Roman" pitchFamily="18" charset="0"/>
                      </a:rPr>
                      <a:t>machine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 </m:t>
                        </m:r>
                      </m:oMath>
                    </a14:m>
                    <a:r>
                      <a:rPr kumimoji="0" lang="en-CA" altLang="en-US" sz="2400" b="0" i="0" u="none" strike="noStrike" kern="1200" cap="none" spc="0" normalizeH="0" noProof="0" dirty="0">
                        <a:ln>
                          <a:noFill/>
                        </a:ln>
                        <a:solidFill>
                          <a:srgbClr val="FFFFFF"/>
                        </a:solidFill>
                        <a:effectLst/>
                        <a:uLnTx/>
                        <a:uFillTx/>
                        <a:latin typeface="Times New Roman" pitchFamily="18" charset="0"/>
                      </a:rPr>
                      <a:t>does</a:t>
                    </a:r>
                    <a:r>
                      <a:rPr lang="en-CA" altLang="en-US" sz="2400" dirty="0">
                        <a:solidFill>
                          <a:srgbClr val="FFFFFF"/>
                        </a:solidFill>
                        <a:latin typeface="Times New Roman" pitchFamily="18" charset="0"/>
                      </a:rPr>
                      <a:t> on general inputs.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7" name="Text Box 33"/>
                  <p:cNvSpPr txBox="1">
                    <a:spLocks noRot="1" noChangeAspect="1" noMove="1" noResize="1" noEditPoints="1" noAdjustHandles="1" noChangeArrowheads="1" noChangeShapeType="1" noTextEdit="1"/>
                  </p:cNvSpPr>
                  <p:nvPr/>
                </p:nvSpPr>
                <p:spPr bwMode="auto">
                  <a:xfrm>
                    <a:off x="2286000" y="4697610"/>
                    <a:ext cx="6172200" cy="1200329"/>
                  </a:xfrm>
                  <a:prstGeom prst="rect">
                    <a:avLst/>
                  </a:prstGeom>
                  <a:blipFill>
                    <a:blip r:embed="rId5"/>
                    <a:stretch>
                      <a:fillRect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14" name="Text Box 33">
                <a:extLst>
                  <a:ext uri="{FF2B5EF4-FFF2-40B4-BE49-F238E27FC236}">
                    <a16:creationId xmlns:a16="http://schemas.microsoft.com/office/drawing/2014/main" id="{6E6C60BE-D940-4383-862E-4922610658C5}"/>
                  </a:ext>
                </a:extLst>
              </p:cNvPr>
              <p:cNvSpPr txBox="1">
                <a:spLocks noChangeArrowheads="1"/>
              </p:cNvSpPr>
              <p:nvPr/>
            </p:nvSpPr>
            <p:spPr bwMode="auto">
              <a:xfrm>
                <a:off x="2057400" y="4253805"/>
                <a:ext cx="67818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CA" altLang="en-US" sz="11500" dirty="0">
                    <a:solidFill>
                      <a:srgbClr val="FFFFFF"/>
                    </a:solidFill>
                    <a:latin typeface="Times New Roman" pitchFamily="18" charset="0"/>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 name="Text Box 33">
                <a:extLst>
                  <a:ext uri="{FF2B5EF4-FFF2-40B4-BE49-F238E27FC236}">
                    <a16:creationId xmlns:a16="http://schemas.microsoft.com/office/drawing/2014/main" id="{252EAC68-42B3-478A-A7D8-E079084CC18D}"/>
                  </a:ext>
                </a:extLst>
              </p:cNvPr>
              <p:cNvSpPr txBox="1">
                <a:spLocks noChangeArrowheads="1"/>
              </p:cNvSpPr>
              <p:nvPr/>
            </p:nvSpPr>
            <p:spPr bwMode="auto">
              <a:xfrm>
                <a:off x="1524000" y="49530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3600" dirty="0" err="1">
                    <a:solidFill>
                      <a:srgbClr val="FFFFFF"/>
                    </a:solidFill>
                    <a:latin typeface="Times New Roman" pitchFamily="18" charset="0"/>
                  </a:rPr>
                  <a:t>Pr</a:t>
                </a:r>
                <a:endParaRPr kumimoji="0" lang="en-US" altLang="en-US" sz="3600" b="0" i="0" u="none" strike="noStrike" kern="1200" cap="none" spc="0" normalizeH="0" baseline="0" noProof="0" dirty="0">
                  <a:ln>
                    <a:noFill/>
                  </a:ln>
                  <a:solidFill>
                    <a:srgbClr val="FFFFFF"/>
                  </a:solidFill>
                  <a:effectLst/>
                  <a:uLnTx/>
                  <a:uFillTx/>
                  <a:latin typeface="Times New Roman" pitchFamily="18" charset="0"/>
                </a:endParaRPr>
              </a:p>
            </p:txBody>
          </p:sp>
        </p:grpSp>
        <p:sp>
          <p:nvSpPr>
            <p:cNvPr id="27" name="Text Box 33">
              <a:extLst>
                <a:ext uri="{FF2B5EF4-FFF2-40B4-BE49-F238E27FC236}">
                  <a16:creationId xmlns:a16="http://schemas.microsoft.com/office/drawing/2014/main" id="{9210B3F7-EAAF-727F-938A-B812F625B915}"/>
                </a:ext>
              </a:extLst>
            </p:cNvPr>
            <p:cNvSpPr txBox="1">
              <a:spLocks noChangeArrowheads="1"/>
            </p:cNvSpPr>
            <p:nvPr/>
          </p:nvSpPr>
          <p:spPr bwMode="auto">
            <a:xfrm>
              <a:off x="69273" y="233403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l-GR" altLang="en-US" sz="4000" dirty="0">
                  <a:latin typeface="Times New Roman"/>
                  <a:cs typeface="Times New Roman" panose="02020603050405020304" pitchFamily="18" charset="0"/>
                  <a:sym typeface="Symbol" panose="05050102010706020507" pitchFamily="18" charset="2"/>
                </a:rPr>
                <a:t>≤</a:t>
              </a:r>
              <a:endParaRPr kumimoji="0" lang="en-US" altLang="en-US" sz="4000" b="0" i="0" u="none" strike="noStrike" kern="1200" cap="none" spc="0" normalizeH="0" baseline="0" noProof="0" dirty="0">
                <a:ln>
                  <a:noFill/>
                </a:ln>
                <a:effectLst/>
                <a:uLnTx/>
                <a:uFillTx/>
                <a:latin typeface="Times New Roman" pitchFamily="18" charset="0"/>
              </a:endParaRPr>
            </a:p>
          </p:txBody>
        </p:sp>
        <p:sp>
          <p:nvSpPr>
            <p:cNvPr id="46" name="Rectangle 45">
              <a:extLst>
                <a:ext uri="{FF2B5EF4-FFF2-40B4-BE49-F238E27FC236}">
                  <a16:creationId xmlns:a16="http://schemas.microsoft.com/office/drawing/2014/main" id="{9590EF49-8F8C-4821-8E96-7D97C1DE8F89}"/>
                </a:ext>
              </a:extLst>
            </p:cNvPr>
            <p:cNvSpPr/>
            <p:nvPr/>
          </p:nvSpPr>
          <p:spPr>
            <a:xfrm>
              <a:off x="1808018" y="3278974"/>
              <a:ext cx="3221182" cy="707886"/>
            </a:xfrm>
            <a:prstGeom prst="rect">
              <a:avLst/>
            </a:prstGeom>
          </p:spPr>
          <p:txBody>
            <a:bodyPr wrap="square">
              <a:spAutoFit/>
            </a:bodyPr>
            <a:lstStyle/>
            <a:p>
              <a:pPr marL="285750" lvl="0">
                <a:defRPr/>
              </a:pPr>
              <a:r>
                <a:rPr lang="en-US" altLang="en-US" sz="4000">
                  <a:solidFill>
                    <a:srgbClr val="FFC000"/>
                  </a:solidFill>
                  <a:sym typeface="Symbol" pitchFamily="18" charset="2"/>
                </a:rPr>
                <a:t> </a:t>
              </a:r>
              <a:r>
                <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|{machines</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p:grpSp>
      <p:sp>
        <p:nvSpPr>
          <p:cNvPr id="34" name="Rectangle 33">
            <a:extLst>
              <a:ext uri="{FF2B5EF4-FFF2-40B4-BE49-F238E27FC236}">
                <a16:creationId xmlns:a16="http://schemas.microsoft.com/office/drawing/2014/main" id="{846EB873-30E1-DDF3-D6BF-E8C222C9F502}"/>
              </a:ext>
            </a:extLst>
          </p:cNvPr>
          <p:cNvSpPr/>
          <p:nvPr/>
        </p:nvSpPr>
        <p:spPr>
          <a:xfrm>
            <a:off x="4648200" y="4126051"/>
            <a:ext cx="2685351" cy="523220"/>
          </a:xfrm>
          <a:prstGeom prst="rect">
            <a:avLst/>
          </a:prstGeom>
        </p:spPr>
        <p:txBody>
          <a:bodyPr wrap="none">
            <a:spAutoFit/>
          </a:bodyPr>
          <a:lstStyle/>
          <a:p>
            <a:pPr lvl="0" algn="ctr">
              <a:defRPr/>
            </a:pPr>
            <a:r>
              <a:rPr lang="en-US" altLang="en-US" noProof="0"/>
              <a:t>Recall</a:t>
            </a:r>
            <a:r>
              <a:rPr kumimoji="0" lang="en-US" altLang="en-US" sz="2800" b="0" u="none" strike="noStrike" kern="1200" cap="none" spc="0" normalizeH="0" noProof="0">
                <a:ln>
                  <a:noFill/>
                </a:ln>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m</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&lt;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30000" noProof="0" dirty="0" err="1">
                <a:ln>
                  <a:noFill/>
                </a:ln>
                <a:solidFill>
                  <a:srgbClr val="FF0000"/>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D</a:t>
            </a:r>
            <a:r>
              <a:rPr lang="en-US" altLang="en-US" dirty="0"/>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40" name="Group 39">
            <a:extLst>
              <a:ext uri="{FF2B5EF4-FFF2-40B4-BE49-F238E27FC236}">
                <a16:creationId xmlns:a16="http://schemas.microsoft.com/office/drawing/2014/main" id="{EA2742AD-1AE5-6C36-772E-9DECBB7244A1}"/>
              </a:ext>
            </a:extLst>
          </p:cNvPr>
          <p:cNvGrpSpPr/>
          <p:nvPr/>
        </p:nvGrpSpPr>
        <p:grpSpPr>
          <a:xfrm>
            <a:off x="76200" y="4014570"/>
            <a:ext cx="4419600" cy="786030"/>
            <a:chOff x="76200" y="4014570"/>
            <a:chExt cx="4419600" cy="786030"/>
          </a:xfrm>
        </p:grpSpPr>
        <p:sp>
          <p:nvSpPr>
            <p:cNvPr id="35" name="Rectangle 34">
              <a:extLst>
                <a:ext uri="{FF2B5EF4-FFF2-40B4-BE49-F238E27FC236}">
                  <a16:creationId xmlns:a16="http://schemas.microsoft.com/office/drawing/2014/main" id="{D77CFB8F-56D9-7BF2-72CB-AEABEA2B0484}"/>
                </a:ext>
              </a:extLst>
            </p:cNvPr>
            <p:cNvSpPr/>
            <p:nvPr/>
          </p:nvSpPr>
          <p:spPr>
            <a:xfrm>
              <a:off x="2590800" y="4014570"/>
              <a:ext cx="1905000" cy="707886"/>
            </a:xfrm>
            <a:prstGeom prst="rect">
              <a:avLst/>
            </a:prstGeom>
          </p:spPr>
          <p:txBody>
            <a:bodyPr wrap="square">
              <a:spAutoFit/>
            </a:bodyPr>
            <a:lstStyle/>
            <a:p>
              <a:pPr marL="285750" lvl="0">
                <a:defRPr/>
              </a:pPr>
              <a:r>
                <a:rPr lang="en-US" altLang="en-US" sz="4000" dirty="0">
                  <a:solidFill>
                    <a:srgbClr val="FFC000"/>
                  </a:solidFill>
                  <a:sym typeface="Symbol" pitchFamily="18" charset="2"/>
                </a:rPr>
                <a:t></a:t>
              </a:r>
              <a:r>
                <a:rPr kumimoji="0" lang="en-CA"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2</a:t>
              </a:r>
              <a:r>
                <a:rPr kumimoji="0" lang="en-CA" altLang="en-US" sz="2800" b="0" i="1" u="none" strike="noStrike" kern="1200" cap="none" spc="0" normalizeH="0" baseline="30000" noProof="0" dirty="0">
                  <a:ln>
                    <a:noFill/>
                  </a:ln>
                  <a:solidFill>
                    <a:srgbClr val="66FF33"/>
                  </a:solidFill>
                  <a:effectLst/>
                  <a:uLnTx/>
                  <a:uFillTx/>
                  <a:latin typeface="Times New Roman" pitchFamily="18" charset="0"/>
                  <a:ea typeface="+mn-ea"/>
                  <a:cs typeface="Arial" charset="0"/>
                </a:rPr>
                <a:t>m</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5AA05573-0650-2467-748F-AA10A02388DB}"/>
                    </a:ext>
                  </a:extLst>
                </p:cNvPr>
                <p:cNvSpPr/>
                <p:nvPr/>
              </p:nvSpPr>
              <p:spPr>
                <a:xfrm>
                  <a:off x="1302070" y="4092714"/>
                  <a:ext cx="1637371" cy="582211"/>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sSup>
                          <m:sSupPr>
                            <m:ctrlP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sSupPr>
                          <m:e>
                            <m:r>
                              <a:rPr kumimoji="0" lang="en-US"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t>2 </m:t>
                            </m:r>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m:t>
                            </m:r>
                            <m:sSup>
                              <m:sSupPr>
                                <m:ctrlPr>
                                  <a:rPr kumimoji="0" lang="en-CA" alt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rPr>
                                </m:ctrlPr>
                              </m:sSupPr>
                              <m:e>
                                <m:r>
                                  <a:rPr lang="en-US" altLang="en-US" i="1" dirty="0"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r>
                                  <a:rPr lang="en-US" altLang="en-US" b="0" i="1" dirty="0" smtClean="0">
                                    <a:solidFill>
                                      <a:srgbClr val="FF00FF"/>
                                    </a:solidFill>
                                    <a:latin typeface="Cambria Math" panose="02040503050406030204" pitchFamily="18" charset="0"/>
                                    <a:cs typeface="Times New Roman" panose="02020603050405020304" pitchFamily="18" charset="0"/>
                                    <a:sym typeface="Symbol" panose="05050102010706020507" pitchFamily="18" charset="2"/>
                                  </a:rPr>
                                  <m:t> </m:t>
                                </m:r>
                                <m:r>
                                  <a:rPr kumimoji="0" lang="en-CA" alt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0000"/>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𝐷</m:t>
                            </m:r>
                          </m:sup>
                        </m:sSup>
                      </m:oMath>
                    </m:oMathPara>
                  </a14:m>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p:sp>
              <p:nvSpPr>
                <p:cNvPr id="36" name="Rectangle 35">
                  <a:extLst>
                    <a:ext uri="{FF2B5EF4-FFF2-40B4-BE49-F238E27FC236}">
                      <a16:creationId xmlns:a16="http://schemas.microsoft.com/office/drawing/2014/main" id="{5AA05573-0650-2467-748F-AA10A02388DB}"/>
                    </a:ext>
                  </a:extLst>
                </p:cNvPr>
                <p:cNvSpPr>
                  <a:spLocks noRot="1" noChangeAspect="1" noMove="1" noResize="1" noEditPoints="1" noAdjustHandles="1" noChangeArrowheads="1" noChangeShapeType="1" noTextEdit="1"/>
                </p:cNvSpPr>
                <p:nvPr/>
              </p:nvSpPr>
              <p:spPr>
                <a:xfrm>
                  <a:off x="1302070" y="4092714"/>
                  <a:ext cx="1637371" cy="582211"/>
                </a:xfrm>
                <a:prstGeom prst="rect">
                  <a:avLst/>
                </a:prstGeom>
                <a:blipFill>
                  <a:blip r:embed="rId6"/>
                  <a:stretch>
                    <a:fillRect/>
                  </a:stretch>
                </a:blipFill>
              </p:spPr>
              <p:txBody>
                <a:bodyPr/>
                <a:lstStyle/>
                <a:p>
                  <a:r>
                    <a:rPr lang="en-GB">
                      <a:noFill/>
                    </a:rPr>
                    <a:t> </a:t>
                  </a:r>
                </a:p>
              </p:txBody>
            </p:sp>
          </mc:Fallback>
        </mc:AlternateContent>
        <p:sp>
          <p:nvSpPr>
            <p:cNvPr id="39" name="Text Box 33">
              <a:extLst>
                <a:ext uri="{FF2B5EF4-FFF2-40B4-BE49-F238E27FC236}">
                  <a16:creationId xmlns:a16="http://schemas.microsoft.com/office/drawing/2014/main" id="{41FCF562-16F8-5AA9-ED2E-14277FC20F13}"/>
                </a:ext>
              </a:extLst>
            </p:cNvPr>
            <p:cNvSpPr txBox="1">
              <a:spLocks noChangeArrowheads="1"/>
            </p:cNvSpPr>
            <p:nvPr/>
          </p:nvSpPr>
          <p:spPr bwMode="auto">
            <a:xfrm>
              <a:off x="76200" y="4092714"/>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l-GR" altLang="en-US" sz="4000" dirty="0">
                  <a:latin typeface="Times New Roman"/>
                  <a:cs typeface="Times New Roman" panose="02020603050405020304" pitchFamily="18" charset="0"/>
                  <a:sym typeface="Symbol" panose="05050102010706020507" pitchFamily="18" charset="2"/>
                </a:rPr>
                <a:t>≤</a:t>
              </a:r>
              <a:endParaRPr kumimoji="0" lang="en-US" altLang="en-US" sz="4000" b="0" i="0" u="none" strike="noStrike" kern="1200" cap="none" spc="0" normalizeH="0" baseline="0" noProof="0" dirty="0">
                <a:ln>
                  <a:noFill/>
                </a:ln>
                <a:effectLst/>
                <a:uLnTx/>
                <a:uFillTx/>
                <a:latin typeface="Times New Roman" pitchFamily="18" charset="0"/>
              </a:endParaRPr>
            </a:p>
          </p:txBody>
        </p:sp>
      </p:grpSp>
      <p:grpSp>
        <p:nvGrpSpPr>
          <p:cNvPr id="42" name="Group 41">
            <a:extLst>
              <a:ext uri="{FF2B5EF4-FFF2-40B4-BE49-F238E27FC236}">
                <a16:creationId xmlns:a16="http://schemas.microsoft.com/office/drawing/2014/main" id="{518D8AC7-5891-BD02-CAAF-BCFF8D4B7BCB}"/>
              </a:ext>
            </a:extLst>
          </p:cNvPr>
          <p:cNvGrpSpPr/>
          <p:nvPr/>
        </p:nvGrpSpPr>
        <p:grpSpPr>
          <a:xfrm>
            <a:off x="114300" y="4833937"/>
            <a:ext cx="2653248" cy="707886"/>
            <a:chOff x="76200" y="4092714"/>
            <a:chExt cx="2653248" cy="707886"/>
          </a:xfrm>
        </p:grpSpPr>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1EE72C74-2079-A93B-ED7E-D0F776FDD332}"/>
                    </a:ext>
                  </a:extLst>
                </p:cNvPr>
                <p:cNvSpPr/>
                <p:nvPr/>
              </p:nvSpPr>
              <p:spPr>
                <a:xfrm>
                  <a:off x="1302070" y="4092714"/>
                  <a:ext cx="1427378" cy="582211"/>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sSup>
                          <m:sSupPr>
                            <m:ctrlP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sSupPr>
                          <m:e>
                            <m:r>
                              <a:rPr kumimoji="0" lang="en-US"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t>2 </m:t>
                            </m:r>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m:t>
                            </m:r>
                            <m:sSup>
                              <m:sSupPr>
                                <m:ctrlPr>
                                  <a:rPr kumimoji="0" lang="en-CA" alt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0000"/>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𝐷</m:t>
                            </m:r>
                          </m:sup>
                        </m:sSup>
                      </m:oMath>
                    </m:oMathPara>
                  </a14:m>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p:sp>
              <p:nvSpPr>
                <p:cNvPr id="44" name="Rectangle 43">
                  <a:extLst>
                    <a:ext uri="{FF2B5EF4-FFF2-40B4-BE49-F238E27FC236}">
                      <a16:creationId xmlns:a16="http://schemas.microsoft.com/office/drawing/2014/main" id="{1EE72C74-2079-A93B-ED7E-D0F776FDD332}"/>
                    </a:ext>
                  </a:extLst>
                </p:cNvPr>
                <p:cNvSpPr>
                  <a:spLocks noRot="1" noChangeAspect="1" noMove="1" noResize="1" noEditPoints="1" noAdjustHandles="1" noChangeArrowheads="1" noChangeShapeType="1" noTextEdit="1"/>
                </p:cNvSpPr>
                <p:nvPr/>
              </p:nvSpPr>
              <p:spPr>
                <a:xfrm>
                  <a:off x="1302070" y="4092714"/>
                  <a:ext cx="1427378" cy="582211"/>
                </a:xfrm>
                <a:prstGeom prst="rect">
                  <a:avLst/>
                </a:prstGeom>
                <a:blipFill>
                  <a:blip r:embed="rId7"/>
                  <a:stretch>
                    <a:fillRect/>
                  </a:stretch>
                </a:blipFill>
              </p:spPr>
              <p:txBody>
                <a:bodyPr/>
                <a:lstStyle/>
                <a:p>
                  <a:r>
                    <a:rPr lang="en-GB">
                      <a:noFill/>
                    </a:rPr>
                    <a:t> </a:t>
                  </a:r>
                </a:p>
              </p:txBody>
            </p:sp>
          </mc:Fallback>
        </mc:AlternateContent>
        <p:sp>
          <p:nvSpPr>
            <p:cNvPr id="45" name="Text Box 33">
              <a:extLst>
                <a:ext uri="{FF2B5EF4-FFF2-40B4-BE49-F238E27FC236}">
                  <a16:creationId xmlns:a16="http://schemas.microsoft.com/office/drawing/2014/main" id="{3BBE3361-A3AD-1110-F3EE-D4EE706F52C9}"/>
                </a:ext>
              </a:extLst>
            </p:cNvPr>
            <p:cNvSpPr txBox="1">
              <a:spLocks noChangeArrowheads="1"/>
            </p:cNvSpPr>
            <p:nvPr/>
          </p:nvSpPr>
          <p:spPr bwMode="auto">
            <a:xfrm>
              <a:off x="76200" y="4092714"/>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l-GR" altLang="en-US" sz="4000" dirty="0">
                  <a:latin typeface="Times New Roman"/>
                  <a:cs typeface="Times New Roman" panose="02020603050405020304" pitchFamily="18" charset="0"/>
                  <a:sym typeface="Symbol" panose="05050102010706020507" pitchFamily="18" charset="2"/>
                </a:rPr>
                <a:t>≤</a:t>
              </a:r>
              <a:endParaRPr kumimoji="0" lang="en-US" altLang="en-US" sz="4000" b="0" i="0" u="none" strike="noStrike" kern="1200" cap="none" spc="0" normalizeH="0" baseline="0" noProof="0" dirty="0">
                <a:ln>
                  <a:noFill/>
                </a:ln>
                <a:effectLst/>
                <a:uLnTx/>
                <a:uFillTx/>
                <a:latin typeface="Times New Roman" pitchFamily="18" charset="0"/>
              </a:endParaRPr>
            </a:p>
          </p:txBody>
        </p:sp>
      </p:grpSp>
      <p:sp>
        <p:nvSpPr>
          <p:cNvPr id="47" name="Rectangle 46">
            <a:extLst>
              <a:ext uri="{FF2B5EF4-FFF2-40B4-BE49-F238E27FC236}">
                <a16:creationId xmlns:a16="http://schemas.microsoft.com/office/drawing/2014/main" id="{2C2CA00C-930B-2A57-AB9F-D8F8D611CE75}"/>
              </a:ext>
            </a:extLst>
          </p:cNvPr>
          <p:cNvSpPr/>
          <p:nvPr/>
        </p:nvSpPr>
        <p:spPr>
          <a:xfrm>
            <a:off x="4738509" y="4833937"/>
            <a:ext cx="1928991" cy="523220"/>
          </a:xfrm>
          <a:prstGeom prst="rect">
            <a:avLst/>
          </a:prstGeom>
        </p:spPr>
        <p:txBody>
          <a:bodyPr wrap="none">
            <a:spAutoFit/>
          </a:bodyPr>
          <a:lstStyle/>
          <a:p>
            <a:pPr lvl="0" algn="ctr">
              <a:defRPr/>
            </a:pPr>
            <a:r>
              <a:rPr lang="en-US" altLang="en-US" noProof="0"/>
              <a:t>Very unikey</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2489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 Box 33">
                <a:extLst>
                  <a:ext uri="{FF2B5EF4-FFF2-40B4-BE49-F238E27FC236}">
                    <a16:creationId xmlns:a16="http://schemas.microsoft.com/office/drawing/2014/main" id="{7DD821B4-1A59-4366-A099-12E8D20EA98B}"/>
                  </a:ext>
                </a:extLst>
              </p:cNvPr>
              <p:cNvSpPr txBox="1">
                <a:spLocks noChangeArrowheads="1"/>
              </p:cNvSpPr>
              <p:nvPr/>
            </p:nvSpPr>
            <p:spPr bwMode="auto">
              <a:xfrm>
                <a:off x="741218" y="684660"/>
                <a:ext cx="6248400"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Randomly chosen training data </a:t>
                </a:r>
              </a:p>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a:solidFill>
                      <a:srgbClr val="FFFFFF"/>
                    </a:solidFill>
                    <a:latin typeface="Times New Roman" pitchFamily="18" charset="0"/>
                  </a:rPr>
                  <a:t>fails </a:t>
                </a:r>
                <a:r>
                  <a:rPr lang="en-CA" altLang="en-US" sz="2400" dirty="0">
                    <a:solidFill>
                      <a:srgbClr val="FFFFFF"/>
                    </a:solidFill>
                    <a:latin typeface="Times New Roman" pitchFamily="18" charset="0"/>
                  </a:rPr>
                  <a:t>to give us an accurate </a:t>
                </a:r>
                <a:r>
                  <a:rPr kumimoji="0" lang="en-CA" altLang="en-US" sz="2400" b="0" i="0" u="none" strike="noStrike" kern="1200" cap="none" spc="0" normalizeH="0" baseline="0" noProof="0" dirty="0">
                    <a:ln>
                      <a:noFill/>
                    </a:ln>
                    <a:solidFill>
                      <a:srgbClr val="FFFFFF"/>
                    </a:solidFill>
                    <a:effectLst/>
                    <a:uLnTx/>
                    <a:uFillTx/>
                    <a:latin typeface="Times New Roman" pitchFamily="18" charset="0"/>
                  </a:rPr>
                  <a:t>picture</a:t>
                </a:r>
                <a:r>
                  <a:rPr kumimoji="0" lang="en-CA" altLang="en-US" sz="2400" b="0" i="0" u="none" strike="noStrike" kern="1200" cap="none" spc="0" normalizeH="0" noProof="0" dirty="0">
                    <a:ln>
                      <a:noFill/>
                    </a:ln>
                    <a:solidFill>
                      <a:srgbClr val="FFFFFF"/>
                    </a:solidFill>
                    <a:effectLst/>
                    <a:uLnTx/>
                    <a:uFillTx/>
                    <a:latin typeface="Times New Roman" pitchFamily="18" charset="0"/>
                  </a:rPr>
                  <a:t> of how well </a:t>
                </a:r>
                <a:r>
                  <a:rPr lang="en-CA" altLang="en-US" sz="2400" dirty="0">
                    <a:solidFill>
                      <a:srgbClr val="66FF33"/>
                    </a:solidFill>
                    <a:latin typeface="Times New Roman" pitchFamily="18" charset="0"/>
                  </a:rPr>
                  <a:t>each</a:t>
                </a:r>
                <a:r>
                  <a:rPr kumimoji="0" lang="en-CA" altLang="en-US" sz="2400" b="0" i="0" u="none" strike="noStrike" kern="1200" cap="none" spc="0" normalizeH="0" noProof="0" dirty="0">
                    <a:ln>
                      <a:noFill/>
                    </a:ln>
                    <a:solidFill>
                      <a:srgbClr val="FFFFFF"/>
                    </a:solidFill>
                    <a:effectLst/>
                    <a:uLnTx/>
                    <a:uFillTx/>
                    <a:latin typeface="Times New Roman" pitchFamily="18" charset="0"/>
                  </a:rPr>
                  <a:t> machine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 </m:t>
                    </m:r>
                  </m:oMath>
                </a14:m>
                <a:r>
                  <a:rPr kumimoji="0" lang="en-CA" altLang="en-US" sz="2400" b="0" i="0" u="none" strike="noStrike" kern="1200" cap="none" spc="0" normalizeH="0" noProof="0" dirty="0">
                    <a:ln>
                      <a:noFill/>
                    </a:ln>
                    <a:solidFill>
                      <a:srgbClr val="FFFFFF"/>
                    </a:solidFill>
                    <a:effectLst/>
                    <a:uLnTx/>
                    <a:uFillTx/>
                    <a:latin typeface="Times New Roman" pitchFamily="18" charset="0"/>
                  </a:rPr>
                  <a:t>does </a:t>
                </a:r>
                <a:r>
                  <a:rPr lang="en-CA" altLang="en-US" sz="2400" dirty="0">
                    <a:solidFill>
                      <a:srgbClr val="FFFFFF"/>
                    </a:solidFill>
                    <a:latin typeface="Times New Roman" pitchFamily="18" charset="0"/>
                  </a:rPr>
                  <a:t> on general inputs.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10" name="Text Box 33">
                <a:extLst>
                  <a:ext uri="{FF2B5EF4-FFF2-40B4-BE49-F238E27FC236}">
                    <a16:creationId xmlns:a16="http://schemas.microsoft.com/office/drawing/2014/main" id="{7DD821B4-1A59-4366-A099-12E8D20EA98B}"/>
                  </a:ext>
                </a:extLst>
              </p:cNvPr>
              <p:cNvSpPr txBox="1">
                <a:spLocks noRot="1" noChangeAspect="1" noMove="1" noResize="1" noEditPoints="1" noAdjustHandles="1" noChangeArrowheads="1" noChangeShapeType="1" noTextEdit="1"/>
              </p:cNvSpPr>
              <p:nvPr/>
            </p:nvSpPr>
            <p:spPr bwMode="auto">
              <a:xfrm>
                <a:off x="741218" y="684660"/>
                <a:ext cx="6248400" cy="1200329"/>
              </a:xfrm>
              <a:prstGeom prst="rect">
                <a:avLst/>
              </a:prstGeom>
              <a:blipFill>
                <a:blip r:embed="rId3"/>
                <a:stretch>
                  <a:fillRect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19" name="Text Box 33">
            <a:extLst>
              <a:ext uri="{FF2B5EF4-FFF2-40B4-BE49-F238E27FC236}">
                <a16:creationId xmlns:a16="http://schemas.microsoft.com/office/drawing/2014/main" id="{8C202EC3-503E-43EA-9E48-16D14376960F}"/>
              </a:ext>
            </a:extLst>
          </p:cNvPr>
          <p:cNvSpPr txBox="1">
            <a:spLocks noChangeArrowheads="1"/>
          </p:cNvSpPr>
          <p:nvPr/>
        </p:nvSpPr>
        <p:spPr bwMode="auto">
          <a:xfrm>
            <a:off x="1371600" y="3332946"/>
            <a:ext cx="101009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R="0" lvl="0" algn="l" defTabSz="914400" rtl="0" eaLnBrk="0" fontAlgn="base" latinLnBrk="0" hangingPunct="0">
              <a:lnSpc>
                <a:spcPct val="100000"/>
              </a:lnSpc>
              <a:spcBef>
                <a:spcPct val="0"/>
              </a:spcBef>
              <a:spcAft>
                <a:spcPct val="0"/>
              </a:spcAft>
              <a:buClrTx/>
              <a:buSzTx/>
              <a:tabLst/>
              <a:defRPr/>
            </a:pPr>
            <a:r>
              <a:rPr lang="en-US" altLang="en-US" sz="2800" dirty="0">
                <a:solidFill>
                  <a:srgbClr val="FFFFFF"/>
                </a:solidFill>
                <a:latin typeface="Times New Roman" pitchFamily="18" charset="0"/>
              </a:rPr>
              <a:t>Hence, the training data accurately points us </a:t>
            </a:r>
            <a:br>
              <a:rPr lang="en-US" altLang="en-US" sz="2800" dirty="0">
                <a:solidFill>
                  <a:srgbClr val="FFFFFF"/>
                </a:solidFill>
                <a:latin typeface="Times New Roman" pitchFamily="18" charset="0"/>
              </a:rPr>
            </a:br>
            <a:r>
              <a:rPr lang="en-US" altLang="en-US" sz="2800" dirty="0">
                <a:solidFill>
                  <a:srgbClr val="FFFFFF"/>
                </a:solidFill>
                <a:latin typeface="Times New Roman" pitchFamily="18" charset="0"/>
              </a:rPr>
              <a:t>       to the best machine</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Rectangle 19">
            <a:extLst>
              <a:ext uri="{FF2B5EF4-FFF2-40B4-BE49-F238E27FC236}">
                <a16:creationId xmlns:a16="http://schemas.microsoft.com/office/drawing/2014/main" id="{C6AE9B5E-0F40-41B6-9D98-713D53D34DFA}"/>
              </a:ext>
            </a:extLst>
          </p:cNvPr>
          <p:cNvSpPr/>
          <p:nvPr/>
        </p:nvSpPr>
        <p:spPr>
          <a:xfrm>
            <a:off x="759119" y="2623482"/>
            <a:ext cx="4350807"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Called</a:t>
            </a:r>
            <a:r>
              <a:rPr kumimoji="0" lang="en-CA" altLang="en-US"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uniform convergence.</a:t>
            </a:r>
          </a:p>
        </p:txBody>
      </p:sp>
      <p:sp>
        <p:nvSpPr>
          <p:cNvPr id="3" name="Rectangle 63">
            <a:extLst>
              <a:ext uri="{FF2B5EF4-FFF2-40B4-BE49-F238E27FC236}">
                <a16:creationId xmlns:a16="http://schemas.microsoft.com/office/drawing/2014/main" id="{13E9BF44-8902-AC8C-871E-9AF468D2C2D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
        <p:nvSpPr>
          <p:cNvPr id="2" name="Text Box 33">
            <a:extLst>
              <a:ext uri="{FF2B5EF4-FFF2-40B4-BE49-F238E27FC236}">
                <a16:creationId xmlns:a16="http://schemas.microsoft.com/office/drawing/2014/main" id="{DA49AAD5-5D30-A66E-F042-7F93E2BAF469}"/>
              </a:ext>
            </a:extLst>
          </p:cNvPr>
          <p:cNvSpPr txBox="1">
            <a:spLocks noChangeArrowheads="1"/>
          </p:cNvSpPr>
          <p:nvPr/>
        </p:nvSpPr>
        <p:spPr bwMode="auto">
          <a:xfrm>
            <a:off x="710911" y="1066800"/>
            <a:ext cx="1166813" cy="461665"/>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a:solidFill>
                  <a:srgbClr val="66FF33"/>
                </a:solidFill>
                <a:latin typeface="Times New Roman" pitchFamily="18" charset="0"/>
              </a:rPr>
              <a:t>does</a:t>
            </a:r>
            <a:endParaRPr kumimoji="0" lang="en-US" altLang="en-US" sz="2400" b="0" i="0" u="none" strike="noStrike" kern="1200" cap="none" spc="0" normalizeH="0" baseline="0" noProof="0" dirty="0">
              <a:ln>
                <a:noFill/>
              </a:ln>
              <a:solidFill>
                <a:srgbClr val="66FF33"/>
              </a:solidFill>
              <a:effectLst/>
              <a:uLnTx/>
              <a:uFillTx/>
              <a:latin typeface="Times New Roman" pitchFamily="18" charset="0"/>
            </a:endParaRPr>
          </a:p>
        </p:txBody>
      </p:sp>
      <p:grpSp>
        <p:nvGrpSpPr>
          <p:cNvPr id="13" name="Group 12">
            <a:extLst>
              <a:ext uri="{FF2B5EF4-FFF2-40B4-BE49-F238E27FC236}">
                <a16:creationId xmlns:a16="http://schemas.microsoft.com/office/drawing/2014/main" id="{FA5392E8-E3BC-6124-9112-3CC414CF80DA}"/>
              </a:ext>
            </a:extLst>
          </p:cNvPr>
          <p:cNvGrpSpPr/>
          <p:nvPr/>
        </p:nvGrpSpPr>
        <p:grpSpPr>
          <a:xfrm>
            <a:off x="681037" y="2009015"/>
            <a:ext cx="6532418" cy="584805"/>
            <a:chOff x="457200" y="2024390"/>
            <a:chExt cx="6532418" cy="584805"/>
          </a:xfrm>
        </p:grpSpPr>
        <mc:AlternateContent xmlns:mc="http://schemas.openxmlformats.org/markup-compatibility/2006" xmlns:a14="http://schemas.microsoft.com/office/drawing/2010/main">
          <mc:Choice Requires="a14">
            <p:sp>
              <p:nvSpPr>
                <p:cNvPr id="38" name="Text Box 33">
                  <a:extLst>
                    <a:ext uri="{FF2B5EF4-FFF2-40B4-BE49-F238E27FC236}">
                      <a16:creationId xmlns:a16="http://schemas.microsoft.com/office/drawing/2014/main" id="{C0423BF8-A7DB-1B2D-20BE-507251A83ABD}"/>
                    </a:ext>
                  </a:extLst>
                </p:cNvPr>
                <p:cNvSpPr txBox="1">
                  <a:spLocks noChangeArrowheads="1"/>
                </p:cNvSpPr>
                <p:nvPr/>
              </p:nvSpPr>
              <p:spPr bwMode="auto">
                <a:xfrm>
                  <a:off x="457200" y="2024390"/>
                  <a:ext cx="6532418"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spcBef>
                      <a:spcPct val="0"/>
                    </a:spcBef>
                    <a:defRPr/>
                  </a:pPr>
                  <a:r>
                    <a:rPr lang="en-CA" altLang="en-US" sz="2800">
                      <a:solidFill>
                        <a:srgbClr val="FFFFFF"/>
                      </a:solidFill>
                      <a:latin typeface="Times New Roman" pitchFamily="18" charset="0"/>
                    </a:rPr>
                    <a:t>i.e. f</a:t>
                  </a:r>
                  <a:r>
                    <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rPr>
                    <a:t>or all </a:t>
                  </a:r>
                  <a:r>
                    <a:rPr lang="en-CA" altLang="en-US" sz="2800">
                      <a:solidFill>
                        <a:srgbClr val="FFFFFF"/>
                      </a:solidFill>
                      <a:latin typeface="Times New Roman" pitchFamily="18" charset="0"/>
                    </a:rPr>
                    <a:t>machines </a:t>
                  </a:r>
                  <a14:m>
                    <m:oMath xmlns:m="http://schemas.openxmlformats.org/officeDocument/2006/math">
                      <m:sSub>
                        <m:sSubPr>
                          <m:ctrlPr>
                            <a:rPr lang="en-US" altLang="en-US" sz="2800" i="1" dirty="0">
                              <a:solidFill>
                                <a:srgbClr val="66FF33"/>
                              </a:solidFill>
                              <a:latin typeface="Cambria Math" panose="02040503050406030204" pitchFamily="18" charset="0"/>
                              <a:sym typeface="Symbol" panose="05050102010706020507" pitchFamily="18" charset="2"/>
                            </a:rPr>
                          </m:ctrlPr>
                        </m:sSubPr>
                        <m:e>
                          <m:r>
                            <a:rPr lang="en-CA" altLang="en-US" sz="28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800" i="1" dirty="0">
                                  <a:solidFill>
                                    <a:srgbClr val="66FF33"/>
                                  </a:solidFill>
                                  <a:latin typeface="Cambria Math" panose="02040503050406030204" pitchFamily="18" charset="0"/>
                                  <a:sym typeface="Symbol" panose="05050102010706020507" pitchFamily="18" charset="2"/>
                                </a:rPr>
                              </m:ctrlPr>
                            </m:accPr>
                            <m:e>
                              <m:r>
                                <a:rPr lang="en-CA" altLang="en-US" sz="2800" i="1" dirty="0">
                                  <a:solidFill>
                                    <a:srgbClr val="66FF33"/>
                                  </a:solidFill>
                                  <a:latin typeface="Cambria Math" panose="02040503050406030204" pitchFamily="18" charset="0"/>
                                  <a:sym typeface="Symbol" panose="05050102010706020507" pitchFamily="18" charset="2"/>
                                </a:rPr>
                                <m:t>𝑤</m:t>
                              </m:r>
                            </m:e>
                          </m:acc>
                        </m:sub>
                      </m:sSub>
                    </m:oMath>
                  </a14:m>
                  <a:r>
                    <a:rPr lang="en-CA" altLang="en-US" sz="2800">
                      <a:solidFill>
                        <a:srgbClr val="FFFFFF"/>
                      </a:solidFill>
                      <a:latin typeface="Times New Roman" pitchFamily="18" charset="0"/>
                    </a:rPr>
                    <a:t>,  </a:t>
                  </a:r>
                  <a:r>
                    <a:rPr lang="en-CA" altLang="en-US" sz="2800" dirty="0">
                      <a:solidFill>
                        <a:srgbClr val="FFFFFF"/>
                      </a:solidFill>
                      <a:latin typeface="Times New Roman" pitchFamily="18" charset="0"/>
                    </a:rPr>
                    <a:t>|</a:t>
                  </a:r>
                  <a:r>
                    <a:rPr lang="az-Cyrl-AZ" altLang="en-US" sz="2800" i="1">
                      <a:solidFill>
                        <a:srgbClr val="FF00FF"/>
                      </a:solidFill>
                      <a:latin typeface="Times New Roman" pitchFamily="18" charset="0"/>
                    </a:rPr>
                    <a:t>ԑ</a:t>
                  </a:r>
                  <a:r>
                    <a:rPr lang="en-CA" altLang="en-US" sz="2800">
                      <a:solidFill>
                        <a:srgbClr val="FF00FF"/>
                      </a:solidFill>
                      <a:sym typeface="Symbol" panose="05050102010706020507" pitchFamily="18" charset="2"/>
                    </a:rPr>
                    <a:t>  </a:t>
                  </a:r>
                  <a:r>
                    <a:rPr lang="en-CA" altLang="en-US" sz="2800">
                      <a:solidFill>
                        <a:srgbClr val="FFFFFF"/>
                      </a:solidFill>
                      <a:sym typeface="Symbol" panose="05050102010706020507" pitchFamily="18" charset="2"/>
                    </a:rPr>
                    <a:t>-</a:t>
                  </a:r>
                  <a:r>
                    <a:rPr lang="az-Cyrl-AZ" altLang="en-US" sz="2800" i="1">
                      <a:solidFill>
                        <a:srgbClr val="FFFFFF"/>
                      </a:solidFill>
                      <a:latin typeface="Times New Roman" pitchFamily="18" charset="0"/>
                    </a:rPr>
                    <a:t> </a:t>
                  </a:r>
                  <a:r>
                    <a:rPr lang="az-Cyrl-AZ" altLang="en-US" sz="2800" i="1">
                      <a:solidFill>
                        <a:srgbClr val="00FFFF"/>
                      </a:solidFill>
                      <a:latin typeface="Times New Roman" pitchFamily="18" charset="0"/>
                    </a:rPr>
                    <a:t>ԑ</a:t>
                  </a:r>
                  <a:r>
                    <a:rPr lang="en-CA" altLang="en-US" sz="2800">
                      <a:solidFill>
                        <a:srgbClr val="00FFFF"/>
                      </a:solidFill>
                      <a:sym typeface="Symbol" panose="05050102010706020507" pitchFamily="18" charset="2"/>
                    </a:rPr>
                    <a:t>  </a:t>
                  </a:r>
                  <a:r>
                    <a:rPr lang="en-CA" altLang="en-US" sz="2800">
                      <a:solidFill>
                        <a:srgbClr val="FFFFFF"/>
                      </a:solidFill>
                      <a:latin typeface="Times New Roman" pitchFamily="18" charset="0"/>
                    </a:rPr>
                    <a:t>| </a:t>
                  </a:r>
                  <a:r>
                    <a:rPr lang="el-GR" altLang="en-US" sz="2800" dirty="0">
                      <a:solidFill>
                        <a:srgbClr val="FFFFFF"/>
                      </a:solidFill>
                      <a:latin typeface="Times New Roman"/>
                      <a:cs typeface="Times New Roman" panose="02020603050405020304" pitchFamily="18" charset="0"/>
                      <a:sym typeface="Symbol" panose="05050102010706020507" pitchFamily="18" charset="2"/>
                    </a:rPr>
                    <a:t>≤</a:t>
                  </a:r>
                  <a:r>
                    <a:rPr lang="en-CA" altLang="en-US" sz="2800" dirty="0">
                      <a:solidFill>
                        <a:srgbClr val="FFFFFF"/>
                      </a:solidFill>
                      <a:latin typeface="Times New Roman" pitchFamily="18" charset="0"/>
                      <a:sym typeface="Symbol" panose="05050102010706020507" pitchFamily="18" charset="2"/>
                    </a:rPr>
                    <a:t> </a:t>
                  </a:r>
                  <a:r>
                    <a:rPr lang="az-Cyrl-AZ" altLang="en-US" sz="2800" i="1" dirty="0">
                      <a:solidFill>
                        <a:srgbClr val="FF0000"/>
                      </a:solidFill>
                      <a:latin typeface="Times New Roman" pitchFamily="18" charset="0"/>
                    </a:rPr>
                    <a:t>ԑ</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8" name="Text Box 33">
                  <a:extLst>
                    <a:ext uri="{FF2B5EF4-FFF2-40B4-BE49-F238E27FC236}">
                      <a16:creationId xmlns:a16="http://schemas.microsoft.com/office/drawing/2014/main" id="{C0423BF8-A7DB-1B2D-20BE-507251A83ABD}"/>
                    </a:ext>
                  </a:extLst>
                </p:cNvPr>
                <p:cNvSpPr txBox="1">
                  <a:spLocks noRot="1" noChangeAspect="1" noMove="1" noResize="1" noEditPoints="1" noAdjustHandles="1" noChangeArrowheads="1" noChangeShapeType="1" noTextEdit="1"/>
                </p:cNvSpPr>
                <p:nvPr/>
              </p:nvSpPr>
              <p:spPr bwMode="auto">
                <a:xfrm>
                  <a:off x="457200" y="2024390"/>
                  <a:ext cx="6532418" cy="523220"/>
                </a:xfrm>
                <a:prstGeom prst="rect">
                  <a:avLst/>
                </a:prstGeom>
                <a:blipFill>
                  <a:blip r:embed="rId4"/>
                  <a:stretch>
                    <a:fillRect t="-14118" b="-3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33">
                  <a:extLst>
                    <a:ext uri="{FF2B5EF4-FFF2-40B4-BE49-F238E27FC236}">
                      <a16:creationId xmlns:a16="http://schemas.microsoft.com/office/drawing/2014/main" id="{DC47955B-FF0A-6446-D867-FC41B60349F8}"/>
                    </a:ext>
                  </a:extLst>
                </p:cNvPr>
                <p:cNvSpPr txBox="1">
                  <a:spLocks noChangeArrowheads="1"/>
                </p:cNvSpPr>
                <p:nvPr/>
              </p:nvSpPr>
              <p:spPr bwMode="auto">
                <a:xfrm>
                  <a:off x="4619624" y="2301418"/>
                  <a:ext cx="609600" cy="30777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oMath>
                    </m:oMathPara>
                  </a14:m>
                  <a:endParaRPr kumimoji="0" lang="en-US" altLang="en-US" sz="1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5" name="Text Box 33">
                  <a:extLst>
                    <a:ext uri="{FF2B5EF4-FFF2-40B4-BE49-F238E27FC236}">
                      <a16:creationId xmlns:a16="http://schemas.microsoft.com/office/drawing/2014/main" id="{DC47955B-FF0A-6446-D867-FC41B60349F8}"/>
                    </a:ext>
                  </a:extLst>
                </p:cNvPr>
                <p:cNvSpPr txBox="1">
                  <a:spLocks noRot="1" noChangeAspect="1" noMove="1" noResize="1" noEditPoints="1" noAdjustHandles="1" noChangeArrowheads="1" noChangeShapeType="1" noTextEdit="1"/>
                </p:cNvSpPr>
                <p:nvPr/>
              </p:nvSpPr>
              <p:spPr bwMode="auto">
                <a:xfrm>
                  <a:off x="4619624" y="2301418"/>
                  <a:ext cx="609600" cy="307777"/>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 Box 33">
                  <a:extLst>
                    <a:ext uri="{FF2B5EF4-FFF2-40B4-BE49-F238E27FC236}">
                      <a16:creationId xmlns:a16="http://schemas.microsoft.com/office/drawing/2014/main" id="{051984E2-EF98-86C0-AF38-64B6F4B4C8C6}"/>
                    </a:ext>
                  </a:extLst>
                </p:cNvPr>
                <p:cNvSpPr txBox="1">
                  <a:spLocks noChangeArrowheads="1"/>
                </p:cNvSpPr>
                <p:nvPr/>
              </p:nvSpPr>
              <p:spPr bwMode="auto">
                <a:xfrm>
                  <a:off x="5334000" y="2300288"/>
                  <a:ext cx="609600" cy="30777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oMath>
                    </m:oMathPara>
                  </a14:m>
                  <a:endParaRPr kumimoji="0" lang="en-US" altLang="en-US" sz="1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8" name="Text Box 33">
                  <a:extLst>
                    <a:ext uri="{FF2B5EF4-FFF2-40B4-BE49-F238E27FC236}">
                      <a16:creationId xmlns:a16="http://schemas.microsoft.com/office/drawing/2014/main" id="{051984E2-EF98-86C0-AF38-64B6F4B4C8C6}"/>
                    </a:ext>
                  </a:extLst>
                </p:cNvPr>
                <p:cNvSpPr txBox="1">
                  <a:spLocks noRot="1" noChangeAspect="1" noMove="1" noResize="1" noEditPoints="1" noAdjustHandles="1" noChangeArrowheads="1" noChangeShapeType="1" noTextEdit="1"/>
                </p:cNvSpPr>
                <p:nvPr/>
              </p:nvSpPr>
              <p:spPr bwMode="auto">
                <a:xfrm>
                  <a:off x="5334000" y="2300288"/>
                  <a:ext cx="609600" cy="307777"/>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spTree>
    <p:extLst>
      <p:ext uri="{BB962C8B-B14F-4D97-AF65-F5344CB8AC3E}">
        <p14:creationId xmlns:p14="http://schemas.microsoft.com/office/powerpoint/2010/main" val="28624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3EBC05BC-BDD9-47FB-BB8C-4E0BAF6DCE5A}"/>
              </a:ext>
            </a:extLst>
          </p:cNvPr>
          <p:cNvSpPr/>
          <p:nvPr/>
        </p:nvSpPr>
        <p:spPr>
          <a:xfrm>
            <a:off x="6868771" y="1018301"/>
            <a:ext cx="2331087" cy="83099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of training </a:t>
            </a:r>
            <a:b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data</a:t>
            </a:r>
            <a:endPar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150" name="Rectangle 149">
            <a:extLst>
              <a:ext uri="{FF2B5EF4-FFF2-40B4-BE49-F238E27FC236}">
                <a16:creationId xmlns:a16="http://schemas.microsoft.com/office/drawing/2014/main" id="{CDC8E4C7-DFC9-4DEF-8021-6B2A8F4634F2}"/>
              </a:ext>
            </a:extLst>
          </p:cNvPr>
          <p:cNvSpPr/>
          <p:nvPr/>
        </p:nvSpPr>
        <p:spPr>
          <a:xfrm>
            <a:off x="3276600" y="1094637"/>
            <a:ext cx="559769"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a:t>
            </a:r>
            <a:r>
              <a:rPr kumimoji="0" lang="en-US" altLang="en-US" sz="32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altLang="en-US" sz="32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1" name="Rectangle 150">
            <a:extLst>
              <a:ext uri="{FF2B5EF4-FFF2-40B4-BE49-F238E27FC236}">
                <a16:creationId xmlns:a16="http://schemas.microsoft.com/office/drawing/2014/main" id="{8BB92F93-D5EB-4FAB-9575-42C374BF9A9B}"/>
              </a:ext>
            </a:extLst>
          </p:cNvPr>
          <p:cNvSpPr/>
          <p:nvPr/>
        </p:nvSpPr>
        <p:spPr>
          <a:xfrm>
            <a:off x="6172200" y="1009650"/>
            <a:ext cx="601447"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&lt; </a:t>
            </a:r>
            <a:endParaRPr kumimoji="0" lang="en-US" altLang="en-US" sz="4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52" name="Rectangle 151">
                <a:extLst>
                  <a:ext uri="{FF2B5EF4-FFF2-40B4-BE49-F238E27FC236}">
                    <a16:creationId xmlns:a16="http://schemas.microsoft.com/office/drawing/2014/main" id="{655BB6D7-DE0A-466F-9A3E-95FFC4B252C6}"/>
                  </a:ext>
                </a:extLst>
              </p:cNvPr>
              <p:cNvSpPr/>
              <p:nvPr/>
            </p:nvSpPr>
            <p:spPr>
              <a:xfrm>
                <a:off x="3548574" y="1036772"/>
                <a:ext cx="3666608" cy="83099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 of bits </a:t>
                </a:r>
                <a14:m>
                  <m:oMath xmlns:m="http://schemas.openxmlformats.org/officeDocument/2006/math">
                    <m: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oMath>
                </a14:m>
                <a:r>
                  <a:rPr kumimoji="0" lang="en-CA"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a:t>
                </a:r>
                <a:br>
                  <a:rPr kumimoji="0" lang="en-CA" altLang="en-US" sz="2400" b="0" i="1" u="none" strike="noStrike" kern="1200" cap="none" spc="0" normalizeH="0" baseline="0" noProof="0" dirty="0">
                    <a:ln>
                      <a:noFill/>
                    </a:ln>
                    <a:solidFill>
                      <a:srgbClr val="92D050"/>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describing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152" name="Rectangle 151">
                <a:extLst>
                  <a:ext uri="{FF2B5EF4-FFF2-40B4-BE49-F238E27FC236}">
                    <a16:creationId xmlns:a16="http://schemas.microsoft.com/office/drawing/2014/main" id="{655BB6D7-DE0A-466F-9A3E-95FFC4B252C6}"/>
                  </a:ext>
                </a:extLst>
              </p:cNvPr>
              <p:cNvSpPr>
                <a:spLocks noRot="1" noChangeAspect="1" noMove="1" noResize="1" noEditPoints="1" noAdjustHandles="1" noChangeArrowheads="1" noChangeShapeType="1" noTextEdit="1"/>
              </p:cNvSpPr>
              <p:nvPr/>
            </p:nvSpPr>
            <p:spPr>
              <a:xfrm>
                <a:off x="3548574" y="1036772"/>
                <a:ext cx="3666608" cy="830997"/>
              </a:xfrm>
              <a:prstGeom prst="rect">
                <a:avLst/>
              </a:prstGeom>
              <a:blipFill>
                <a:blip r:embed="rId4"/>
                <a:stretch>
                  <a:fillRect t="-5882" b="-16176"/>
                </a:stretch>
              </a:blipFill>
            </p:spPr>
            <p:txBody>
              <a:bodyPr/>
              <a:lstStyle/>
              <a:p>
                <a:r>
                  <a:rPr lang="en-US">
                    <a:noFill/>
                  </a:rPr>
                  <a:t> </a:t>
                </a:r>
              </a:p>
            </p:txBody>
          </p:sp>
        </mc:Fallback>
      </mc:AlternateContent>
      <p:sp>
        <p:nvSpPr>
          <p:cNvPr id="153" name="Rectangle 152">
            <a:extLst>
              <a:ext uri="{FF2B5EF4-FFF2-40B4-BE49-F238E27FC236}">
                <a16:creationId xmlns:a16="http://schemas.microsoft.com/office/drawing/2014/main" id="{FFB0C427-C5C4-4B3C-B466-B27241E1748A}"/>
              </a:ext>
            </a:extLst>
          </p:cNvPr>
          <p:cNvSpPr/>
          <p:nvPr/>
        </p:nvSpPr>
        <p:spPr>
          <a:xfrm>
            <a:off x="528125" y="533400"/>
            <a:ext cx="4909239"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Without simply memorizing </a:t>
            </a:r>
          </a:p>
        </p:txBody>
      </p:sp>
      <p:grpSp>
        <p:nvGrpSpPr>
          <p:cNvPr id="3" name="Group 2">
            <a:extLst>
              <a:ext uri="{FF2B5EF4-FFF2-40B4-BE49-F238E27FC236}">
                <a16:creationId xmlns:a16="http://schemas.microsoft.com/office/drawing/2014/main" id="{70F46B7E-33CF-42BC-923A-077B85CA8694}"/>
              </a:ext>
            </a:extLst>
          </p:cNvPr>
          <p:cNvGrpSpPr/>
          <p:nvPr/>
        </p:nvGrpSpPr>
        <p:grpSpPr>
          <a:xfrm>
            <a:off x="-76200" y="228600"/>
            <a:ext cx="9651473" cy="4506882"/>
            <a:chOff x="-76200" y="228600"/>
            <a:chExt cx="9651473" cy="4506882"/>
          </a:xfrm>
        </p:grpSpPr>
        <p:grpSp>
          <p:nvGrpSpPr>
            <p:cNvPr id="2" name="Group 1">
              <a:extLst>
                <a:ext uri="{FF2B5EF4-FFF2-40B4-BE49-F238E27FC236}">
                  <a16:creationId xmlns:a16="http://schemas.microsoft.com/office/drawing/2014/main" id="{EE3E36F9-D071-4D3B-B455-AA154D598C30}"/>
                </a:ext>
              </a:extLst>
            </p:cNvPr>
            <p:cNvGrpSpPr/>
            <p:nvPr/>
          </p:nvGrpSpPr>
          <p:grpSpPr>
            <a:xfrm>
              <a:off x="-76200" y="228600"/>
              <a:ext cx="8991600" cy="4506882"/>
              <a:chOff x="-76200" y="228600"/>
              <a:chExt cx="8991600" cy="4506882"/>
            </a:xfrm>
          </p:grpSpPr>
          <p:grpSp>
            <p:nvGrpSpPr>
              <p:cNvPr id="113" name="Group 112">
                <a:extLst>
                  <a:ext uri="{FF2B5EF4-FFF2-40B4-BE49-F238E27FC236}">
                    <a16:creationId xmlns:a16="http://schemas.microsoft.com/office/drawing/2014/main" id="{DD28063C-BD6E-4C50-858A-3D7E99D43530}"/>
                  </a:ext>
                </a:extLst>
              </p:cNvPr>
              <p:cNvGrpSpPr/>
              <p:nvPr/>
            </p:nvGrpSpPr>
            <p:grpSpPr>
              <a:xfrm>
                <a:off x="-76200" y="228600"/>
                <a:ext cx="8610600" cy="4002107"/>
                <a:chOff x="-76200" y="228600"/>
                <a:chExt cx="8610600" cy="4002107"/>
              </a:xfrm>
            </p:grpSpPr>
            <p:cxnSp>
              <p:nvCxnSpPr>
                <p:cNvPr id="129" name="Straight Connector 128">
                  <a:extLst>
                    <a:ext uri="{FF2B5EF4-FFF2-40B4-BE49-F238E27FC236}">
                      <a16:creationId xmlns:a16="http://schemas.microsoft.com/office/drawing/2014/main" id="{029BDBCC-671C-4095-A19C-C5EE2EAD8612}"/>
                    </a:ext>
                  </a:extLst>
                </p:cNvPr>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130" name="Rectangle 129">
                  <a:extLst>
                    <a:ext uri="{FF2B5EF4-FFF2-40B4-BE49-F238E27FC236}">
                      <a16:creationId xmlns:a16="http://schemas.microsoft.com/office/drawing/2014/main" id="{FF32E8C5-E334-4985-973C-024050FDAC4A}"/>
                    </a:ext>
                  </a:extLst>
                </p:cNvPr>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131" name="Straight Connector 130">
                  <a:extLst>
                    <a:ext uri="{FF2B5EF4-FFF2-40B4-BE49-F238E27FC236}">
                      <a16:creationId xmlns:a16="http://schemas.microsoft.com/office/drawing/2014/main" id="{AC4C422C-F4B6-4BC1-AC94-17795EEBEFAA}"/>
                    </a:ext>
                  </a:extLst>
                </p:cNvPr>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133" name="Freeform 33">
                  <a:extLst>
                    <a:ext uri="{FF2B5EF4-FFF2-40B4-BE49-F238E27FC236}">
                      <a16:creationId xmlns:a16="http://schemas.microsoft.com/office/drawing/2014/main" id="{D3CBE46F-7D00-482E-BEC6-6EF59F3735EE}"/>
                    </a:ext>
                  </a:extLst>
                </p:cNvPr>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34" name="Freeform 152">
                  <a:extLst>
                    <a:ext uri="{FF2B5EF4-FFF2-40B4-BE49-F238E27FC236}">
                      <a16:creationId xmlns:a16="http://schemas.microsoft.com/office/drawing/2014/main" id="{F5CCD3C2-E9B0-4721-93DC-09571C65A20C}"/>
                    </a:ext>
                  </a:extLst>
                </p:cNvPr>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3E9795DB-48D2-403C-B6C2-060B05485716}"/>
                      </a:ext>
                    </a:extLst>
                  </p:cNvPr>
                  <p:cNvSpPr/>
                  <p:nvPr/>
                </p:nvSpPr>
                <p:spPr>
                  <a:xfrm>
                    <a:off x="787400" y="4212262"/>
                    <a:ext cx="8128000"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155" name="Rectangle 154">
                    <a:extLst>
                      <a:ext uri="{FF2B5EF4-FFF2-40B4-BE49-F238E27FC236}">
                        <a16:creationId xmlns:a16="http://schemas.microsoft.com/office/drawing/2014/main" id="{3E9795DB-48D2-403C-B6C2-060B05485716}"/>
                      </a:ext>
                    </a:extLst>
                  </p:cNvPr>
                  <p:cNvSpPr>
                    <a:spLocks noRot="1" noChangeAspect="1" noMove="1" noResize="1" noEditPoints="1" noAdjustHandles="1" noChangeArrowheads="1" noChangeShapeType="1" noTextEdit="1"/>
                  </p:cNvSpPr>
                  <p:nvPr/>
                </p:nvSpPr>
                <p:spPr>
                  <a:xfrm>
                    <a:off x="787400" y="4212262"/>
                    <a:ext cx="8128000" cy="523220"/>
                  </a:xfrm>
                  <a:prstGeom prst="rect">
                    <a:avLst/>
                  </a:prstGeom>
                  <a:blipFill>
                    <a:blip r:embed="rId5"/>
                    <a:stretch>
                      <a:fillRect t="-12791" b="-31395"/>
                    </a:stretch>
                  </a:blipFill>
                </p:spPr>
                <p:txBody>
                  <a:bodyPr/>
                  <a:lstStyle/>
                  <a:p>
                    <a:r>
                      <a:rPr lang="en-US">
                        <a:noFill/>
                      </a:rPr>
                      <a:t> </a:t>
                    </a:r>
                  </a:p>
                </p:txBody>
              </p:sp>
            </mc:Fallback>
          </mc:AlternateContent>
        </p:grpSp>
        <p:sp>
          <p:nvSpPr>
            <p:cNvPr id="156" name="Rectangle 155">
              <a:extLst>
                <a:ext uri="{FF2B5EF4-FFF2-40B4-BE49-F238E27FC236}">
                  <a16:creationId xmlns:a16="http://schemas.microsoft.com/office/drawing/2014/main" id="{C448286F-259C-419A-8E66-17389D55D3FF}"/>
                </a:ext>
              </a:extLst>
            </p:cNvPr>
            <p:cNvSpPr/>
            <p:nvPr/>
          </p:nvSpPr>
          <p:spPr>
            <a:xfrm>
              <a:off x="6553200" y="2738735"/>
              <a:ext cx="3022073"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General Inputs</a:t>
              </a:r>
            </a:p>
          </p:txBody>
        </p:sp>
      </p:grpSp>
      <p:sp>
        <p:nvSpPr>
          <p:cNvPr id="46" name="Text Box 33">
            <a:extLst>
              <a:ext uri="{FF2B5EF4-FFF2-40B4-BE49-F238E27FC236}">
                <a16:creationId xmlns:a16="http://schemas.microsoft.com/office/drawing/2014/main" id="{C1B76B8B-4860-4189-9A04-74A2263F1BCC}"/>
              </a:ext>
            </a:extLst>
          </p:cNvPr>
          <p:cNvSpPr txBox="1">
            <a:spLocks noChangeArrowheads="1"/>
          </p:cNvSpPr>
          <p:nvPr/>
        </p:nvSpPr>
        <p:spPr bwMode="auto">
          <a:xfrm>
            <a:off x="4131886" y="4913293"/>
            <a:ext cx="392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fraction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of </a:t>
            </a:r>
            <a:b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wrong </a:t>
            </a: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general inputs</a:t>
            </a:r>
          </a:p>
        </p:txBody>
      </p:sp>
      <p:sp>
        <p:nvSpPr>
          <p:cNvPr id="47" name="Text Box 33">
            <a:extLst>
              <a:ext uri="{FF2B5EF4-FFF2-40B4-BE49-F238E27FC236}">
                <a16:creationId xmlns:a16="http://schemas.microsoft.com/office/drawing/2014/main" id="{A130AAA2-27A4-48CC-BD0F-DCF4F6288296}"/>
              </a:ext>
            </a:extLst>
          </p:cNvPr>
          <p:cNvSpPr txBox="1">
            <a:spLocks noChangeArrowheads="1"/>
          </p:cNvSpPr>
          <p:nvPr/>
        </p:nvSpPr>
        <p:spPr bwMode="auto">
          <a:xfrm>
            <a:off x="855286" y="4913293"/>
            <a:ext cx="378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fraction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wrong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inputs</a:t>
            </a:r>
          </a:p>
        </p:txBody>
      </p:sp>
      <p:sp>
        <p:nvSpPr>
          <p:cNvPr id="58" name="Rectangle 57">
            <a:extLst>
              <a:ext uri="{FF2B5EF4-FFF2-40B4-BE49-F238E27FC236}">
                <a16:creationId xmlns:a16="http://schemas.microsoft.com/office/drawing/2014/main" id="{BCD72E63-F83B-4BEF-ABF5-959828484C6A}"/>
              </a:ext>
            </a:extLst>
          </p:cNvPr>
          <p:cNvSpPr/>
          <p:nvPr/>
        </p:nvSpPr>
        <p:spPr>
          <a:xfrm>
            <a:off x="6298842" y="3805535"/>
            <a:ext cx="3505200"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Training Inputs</a:t>
            </a:r>
          </a:p>
        </p:txBody>
      </p:sp>
      <p:grpSp>
        <p:nvGrpSpPr>
          <p:cNvPr id="5" name="Group 4">
            <a:extLst>
              <a:ext uri="{FF2B5EF4-FFF2-40B4-BE49-F238E27FC236}">
                <a16:creationId xmlns:a16="http://schemas.microsoft.com/office/drawing/2014/main" id="{01EA121F-6924-4821-9964-78B8BD498AD7}"/>
              </a:ext>
            </a:extLst>
          </p:cNvPr>
          <p:cNvGrpSpPr/>
          <p:nvPr/>
        </p:nvGrpSpPr>
        <p:grpSpPr>
          <a:xfrm>
            <a:off x="3886200" y="2981980"/>
            <a:ext cx="3022073" cy="1285220"/>
            <a:chOff x="3886200" y="2981980"/>
            <a:chExt cx="3022073" cy="1285220"/>
          </a:xfrm>
        </p:grpSpPr>
        <p:sp>
          <p:nvSpPr>
            <p:cNvPr id="43" name="Rectangle 42">
              <a:extLst>
                <a:ext uri="{FF2B5EF4-FFF2-40B4-BE49-F238E27FC236}">
                  <a16:creationId xmlns:a16="http://schemas.microsoft.com/office/drawing/2014/main" id="{C1109F4F-4622-4895-85C1-8D3E4BE744A5}"/>
                </a:ext>
              </a:extLst>
            </p:cNvPr>
            <p:cNvSpPr/>
            <p:nvPr/>
          </p:nvSpPr>
          <p:spPr>
            <a:xfrm>
              <a:off x="4560941" y="3738814"/>
              <a:ext cx="849259"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endPar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8039A91E-A5EC-44B0-9FFD-D249FC3C4626}"/>
                </a:ext>
              </a:extLst>
            </p:cNvPr>
            <p:cNvSpPr/>
            <p:nvPr/>
          </p:nvSpPr>
          <p:spPr>
            <a:xfrm>
              <a:off x="5334000" y="3743980"/>
              <a:ext cx="849259"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az-Cyrl-AZ"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endPar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59" name="Group 58">
              <a:extLst>
                <a:ext uri="{FF2B5EF4-FFF2-40B4-BE49-F238E27FC236}">
                  <a16:creationId xmlns:a16="http://schemas.microsoft.com/office/drawing/2014/main" id="{AF4ABB4E-9572-49D6-A9E9-F7E6CCC3C984}"/>
                </a:ext>
              </a:extLst>
            </p:cNvPr>
            <p:cNvGrpSpPr/>
            <p:nvPr/>
          </p:nvGrpSpPr>
          <p:grpSpPr>
            <a:xfrm>
              <a:off x="3886200" y="2981980"/>
              <a:ext cx="3022073" cy="1226166"/>
              <a:chOff x="3886200" y="2981980"/>
              <a:chExt cx="3022073" cy="1226166"/>
            </a:xfrm>
          </p:grpSpPr>
          <p:sp>
            <p:nvSpPr>
              <p:cNvPr id="60" name="Up-Down Arrow 69">
                <a:extLst>
                  <a:ext uri="{FF2B5EF4-FFF2-40B4-BE49-F238E27FC236}">
                    <a16:creationId xmlns:a16="http://schemas.microsoft.com/office/drawing/2014/main" id="{47CFE56C-FE3B-422A-BB5A-8C0FA92FAA98}"/>
                  </a:ext>
                </a:extLst>
              </p:cNvPr>
              <p:cNvSpPr/>
              <p:nvPr/>
            </p:nvSpPr>
            <p:spPr>
              <a:xfrm>
                <a:off x="5244450" y="3810000"/>
                <a:ext cx="165062" cy="398145"/>
              </a:xfrm>
              <a:prstGeom prst="upDownArrow">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Up-Down Arrow 73">
                <a:extLst>
                  <a:ext uri="{FF2B5EF4-FFF2-40B4-BE49-F238E27FC236}">
                    <a16:creationId xmlns:a16="http://schemas.microsoft.com/office/drawing/2014/main" id="{AA98FF4F-2D0B-432B-948D-CFBAAD21112E}"/>
                  </a:ext>
                </a:extLst>
              </p:cNvPr>
              <p:cNvSpPr/>
              <p:nvPr/>
            </p:nvSpPr>
            <p:spPr>
              <a:xfrm>
                <a:off x="5473738" y="3436636"/>
                <a:ext cx="174680" cy="771510"/>
              </a:xfrm>
              <a:prstGeom prst="upDownArrow">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Rectangle 61">
                <a:extLst>
                  <a:ext uri="{FF2B5EF4-FFF2-40B4-BE49-F238E27FC236}">
                    <a16:creationId xmlns:a16="http://schemas.microsoft.com/office/drawing/2014/main" id="{39DF1629-8111-43B0-BDFE-6007C25C5782}"/>
                  </a:ext>
                </a:extLst>
              </p:cNvPr>
              <p:cNvSpPr/>
              <p:nvPr/>
            </p:nvSpPr>
            <p:spPr>
              <a:xfrm>
                <a:off x="3886200" y="2981980"/>
                <a:ext cx="3022073"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if and only if</a:t>
                </a:r>
              </a:p>
            </p:txBody>
          </p:sp>
        </p:grpSp>
      </p:grpSp>
      <p:sp>
        <p:nvSpPr>
          <p:cNvPr id="36" name="Rectangle 35">
            <a:extLst>
              <a:ext uri="{FF2B5EF4-FFF2-40B4-BE49-F238E27FC236}">
                <a16:creationId xmlns:a16="http://schemas.microsoft.com/office/drawing/2014/main" id="{00A5DABE-8DFF-4726-A708-94F47CB805F0}"/>
              </a:ext>
            </a:extLst>
          </p:cNvPr>
          <p:cNvSpPr/>
          <p:nvPr/>
        </p:nvSpPr>
        <p:spPr>
          <a:xfrm>
            <a:off x="7726165" y="5026501"/>
            <a:ext cx="808235"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4" name="Group 3">
            <a:extLst>
              <a:ext uri="{FF2B5EF4-FFF2-40B4-BE49-F238E27FC236}">
                <a16:creationId xmlns:a16="http://schemas.microsoft.com/office/drawing/2014/main" id="{C6CF2C5C-06BD-4A18-9A4F-34A1D0D9BA57}"/>
              </a:ext>
            </a:extLst>
          </p:cNvPr>
          <p:cNvGrpSpPr/>
          <p:nvPr/>
        </p:nvGrpSpPr>
        <p:grpSpPr>
          <a:xfrm>
            <a:off x="1083886" y="4687523"/>
            <a:ext cx="6660003" cy="1107996"/>
            <a:chOff x="762000" y="4687523"/>
            <a:chExt cx="6660003" cy="1107996"/>
          </a:xfrm>
        </p:grpSpPr>
        <p:sp>
          <p:nvSpPr>
            <p:cNvPr id="33" name="Rectangle 32">
              <a:extLst>
                <a:ext uri="{FF2B5EF4-FFF2-40B4-BE49-F238E27FC236}">
                  <a16:creationId xmlns:a16="http://schemas.microsoft.com/office/drawing/2014/main" id="{F5EA684E-DF7B-415E-9D69-6D678AB79249}"/>
                </a:ext>
              </a:extLst>
            </p:cNvPr>
            <p:cNvSpPr/>
            <p:nvPr/>
          </p:nvSpPr>
          <p:spPr>
            <a:xfrm>
              <a:off x="3886200" y="4687523"/>
              <a:ext cx="678391" cy="110799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66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66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Rectangle 33">
              <a:extLst>
                <a:ext uri="{FF2B5EF4-FFF2-40B4-BE49-F238E27FC236}">
                  <a16:creationId xmlns:a16="http://schemas.microsoft.com/office/drawing/2014/main" id="{C4D7F76E-D0DF-4E9A-9DFB-841FD3AC3788}"/>
                </a:ext>
              </a:extLst>
            </p:cNvPr>
            <p:cNvSpPr/>
            <p:nvPr/>
          </p:nvSpPr>
          <p:spPr>
            <a:xfrm>
              <a:off x="762000" y="4788795"/>
              <a:ext cx="322524" cy="92333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5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sz="5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Rectangle 36">
              <a:extLst>
                <a:ext uri="{FF2B5EF4-FFF2-40B4-BE49-F238E27FC236}">
                  <a16:creationId xmlns:a16="http://schemas.microsoft.com/office/drawing/2014/main" id="{73160593-1071-46C7-929B-C6FD095B2966}"/>
                </a:ext>
              </a:extLst>
            </p:cNvPr>
            <p:cNvSpPr/>
            <p:nvPr/>
          </p:nvSpPr>
          <p:spPr>
            <a:xfrm>
              <a:off x="7099479" y="4778791"/>
              <a:ext cx="322524" cy="92333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5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sz="5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39" name="Rectangle 38">
            <a:extLst>
              <a:ext uri="{FF2B5EF4-FFF2-40B4-BE49-F238E27FC236}">
                <a16:creationId xmlns:a16="http://schemas.microsoft.com/office/drawing/2014/main" id="{F60CF031-BCE5-4F70-A4AD-42AB1567541B}"/>
              </a:ext>
            </a:extLst>
          </p:cNvPr>
          <p:cNvSpPr/>
          <p:nvPr/>
        </p:nvSpPr>
        <p:spPr>
          <a:xfrm>
            <a:off x="1196147" y="5802446"/>
            <a:ext cx="7162800"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accurately represents the </a:t>
            </a: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general data</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p:txBody>
      </p:sp>
      <p:sp>
        <p:nvSpPr>
          <p:cNvPr id="6" name="Rectangle 63">
            <a:extLst>
              <a:ext uri="{FF2B5EF4-FFF2-40B4-BE49-F238E27FC236}">
                <a16:creationId xmlns:a16="http://schemas.microsoft.com/office/drawing/2014/main" id="{8AC03A1D-D093-A3E9-A962-263073928F6C}"/>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Tree>
    <p:extLst>
      <p:ext uri="{BB962C8B-B14F-4D97-AF65-F5344CB8AC3E}">
        <p14:creationId xmlns:p14="http://schemas.microsoft.com/office/powerpoint/2010/main" val="124926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fill="hold"/>
                                        <p:tgtEl>
                                          <p:spTgt spid="149"/>
                                        </p:tgtEl>
                                        <p:attrNameLst>
                                          <p:attrName>ppt_x</p:attrName>
                                        </p:attrNameLst>
                                      </p:cBhvr>
                                      <p:tavLst>
                                        <p:tav tm="0">
                                          <p:val>
                                            <p:strVal val="#ppt_x"/>
                                          </p:val>
                                        </p:tav>
                                        <p:tav tm="100000">
                                          <p:val>
                                            <p:strVal val="#ppt_x"/>
                                          </p:val>
                                        </p:tav>
                                      </p:tavLst>
                                    </p:anim>
                                    <p:anim calcmode="lin" valueType="num">
                                      <p:cBhvr additive="base">
                                        <p:cTn id="8" dur="500" fill="hold"/>
                                        <p:tgtEl>
                                          <p:spTgt spid="1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ppt_x"/>
                                          </p:val>
                                        </p:tav>
                                        <p:tav tm="100000">
                                          <p:val>
                                            <p:strVal val="#ppt_x"/>
                                          </p:val>
                                        </p:tav>
                                      </p:tavLst>
                                    </p:anim>
                                    <p:anim calcmode="lin" valueType="num">
                                      <p:cBhvr additive="base">
                                        <p:cTn id="12" dur="500" fill="hold"/>
                                        <p:tgtEl>
                                          <p:spTgt spid="1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fill="hold"/>
                                        <p:tgtEl>
                                          <p:spTgt spid="151"/>
                                        </p:tgtEl>
                                        <p:attrNameLst>
                                          <p:attrName>ppt_x</p:attrName>
                                        </p:attrNameLst>
                                      </p:cBhvr>
                                      <p:tavLst>
                                        <p:tav tm="0">
                                          <p:val>
                                            <p:strVal val="#ppt_x"/>
                                          </p:val>
                                        </p:tav>
                                        <p:tav tm="100000">
                                          <p:val>
                                            <p:strVal val="#ppt_x"/>
                                          </p:val>
                                        </p:tav>
                                      </p:tavLst>
                                    </p:anim>
                                    <p:anim calcmode="lin" valueType="num">
                                      <p:cBhvr additive="base">
                                        <p:cTn id="16" dur="500" fill="hold"/>
                                        <p:tgtEl>
                                          <p:spTgt spid="1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500" fill="hold"/>
                                        <p:tgtEl>
                                          <p:spTgt spid="153"/>
                                        </p:tgtEl>
                                        <p:attrNameLst>
                                          <p:attrName>ppt_x</p:attrName>
                                        </p:attrNameLst>
                                      </p:cBhvr>
                                      <p:tavLst>
                                        <p:tav tm="0">
                                          <p:val>
                                            <p:strVal val="#ppt_x"/>
                                          </p:val>
                                        </p:tav>
                                        <p:tav tm="100000">
                                          <p:val>
                                            <p:strVal val="#ppt_x"/>
                                          </p:val>
                                        </p:tav>
                                      </p:tavLst>
                                    </p:anim>
                                    <p:anim calcmode="lin" valueType="num">
                                      <p:cBhvr additive="base">
                                        <p:cTn id="24" dur="500" fill="hold"/>
                                        <p:tgtEl>
                                          <p:spTgt spid="15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151" grpId="0"/>
      <p:bldP spid="152" grpId="0"/>
      <p:bldP spid="153" grpId="0"/>
      <p:bldP spid="46" grpId="0"/>
      <p:bldP spid="47" grpId="0"/>
      <p:bldP spid="58" grpId="0"/>
      <p:bldP spid="36" grpId="0"/>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D340D7A-AE78-4F7E-ABCF-DF738CA61A67}"/>
              </a:ext>
            </a:extLst>
          </p:cNvPr>
          <p:cNvSpPr/>
          <p:nvPr/>
        </p:nvSpPr>
        <p:spPr>
          <a:xfrm>
            <a:off x="228600" y="1219200"/>
            <a:ext cx="4267200"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Design your machine to be described by some </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bits.</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Rectangle 50">
            <a:extLst>
              <a:ext uri="{FF2B5EF4-FFF2-40B4-BE49-F238E27FC236}">
                <a16:creationId xmlns:a16="http://schemas.microsoft.com/office/drawing/2014/main" id="{80E38E6D-23A8-4984-B973-6521A0F3D408}"/>
              </a:ext>
            </a:extLst>
          </p:cNvPr>
          <p:cNvSpPr/>
          <p:nvPr/>
        </p:nvSpPr>
        <p:spPr>
          <a:xfrm>
            <a:off x="5257800" y="1244600"/>
            <a:ext cx="365760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Choose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Wingdings" panose="05000000000000000000" pitchFamily="2" charset="2"/>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 training samples from universe.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We need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Wingdings" panose="05000000000000000000" pitchFamily="2" charset="2"/>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sym typeface="Symbol" panose="05050102010706020507" pitchFamily="18" charset="2"/>
              </a:rPr>
              <a:t>1/</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endParaRPr>
          </a:p>
        </p:txBody>
      </p:sp>
      <p:sp>
        <p:nvSpPr>
          <p:cNvPr id="2" name="Rectangle 63">
            <a:extLst>
              <a:ext uri="{FF2B5EF4-FFF2-40B4-BE49-F238E27FC236}">
                <a16:creationId xmlns:a16="http://schemas.microsoft.com/office/drawing/2014/main" id="{3EB97D02-74B4-51B2-667B-C08B342C0575}"/>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grpSp>
        <p:nvGrpSpPr>
          <p:cNvPr id="3" name="Group 2">
            <a:extLst>
              <a:ext uri="{FF2B5EF4-FFF2-40B4-BE49-F238E27FC236}">
                <a16:creationId xmlns:a16="http://schemas.microsoft.com/office/drawing/2014/main" id="{D4C3D6CA-980C-EB7A-269D-DD96C695EA78}"/>
              </a:ext>
            </a:extLst>
          </p:cNvPr>
          <p:cNvGrpSpPr/>
          <p:nvPr/>
        </p:nvGrpSpPr>
        <p:grpSpPr>
          <a:xfrm>
            <a:off x="1220215" y="2514600"/>
            <a:ext cx="6969364" cy="584805"/>
            <a:chOff x="457200" y="2024390"/>
            <a:chExt cx="6969364" cy="584805"/>
          </a:xfrm>
        </p:grpSpPr>
        <mc:AlternateContent xmlns:mc="http://schemas.openxmlformats.org/markup-compatibility/2006" xmlns:a14="http://schemas.microsoft.com/office/drawing/2010/main">
          <mc:Choice Requires="a14">
            <p:sp>
              <p:nvSpPr>
                <p:cNvPr id="4" name="Text Box 33">
                  <a:extLst>
                    <a:ext uri="{FF2B5EF4-FFF2-40B4-BE49-F238E27FC236}">
                      <a16:creationId xmlns:a16="http://schemas.microsoft.com/office/drawing/2014/main" id="{6479D3C2-C866-B8B4-0809-5891FD07C5E3}"/>
                    </a:ext>
                  </a:extLst>
                </p:cNvPr>
                <p:cNvSpPr txBox="1">
                  <a:spLocks noChangeArrowheads="1"/>
                </p:cNvSpPr>
                <p:nvPr/>
              </p:nvSpPr>
              <p:spPr bwMode="auto">
                <a:xfrm>
                  <a:off x="457200" y="2024390"/>
                  <a:ext cx="6969364"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spcBef>
                      <a:spcPct val="0"/>
                    </a:spcBef>
                    <a:defRPr/>
                  </a:pPr>
                  <a:r>
                    <a:rPr lang="en-CA" altLang="en-US" sz="2800">
                      <a:solidFill>
                        <a:srgbClr val="FFFFFF"/>
                      </a:solidFill>
                      <a:latin typeface="Times New Roman" pitchFamily="18" charset="0"/>
                    </a:rPr>
                    <a:t>Likely f</a:t>
                  </a:r>
                  <a:r>
                    <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rPr>
                    <a:t>or all </a:t>
                  </a:r>
                  <a:r>
                    <a:rPr lang="en-CA" altLang="en-US" sz="2800">
                      <a:solidFill>
                        <a:srgbClr val="FFFFFF"/>
                      </a:solidFill>
                      <a:latin typeface="Times New Roman" pitchFamily="18" charset="0"/>
                    </a:rPr>
                    <a:t>machines </a:t>
                  </a:r>
                  <a14:m>
                    <m:oMath xmlns:m="http://schemas.openxmlformats.org/officeDocument/2006/math">
                      <m:sSub>
                        <m:sSubPr>
                          <m:ctrlPr>
                            <a:rPr lang="en-US" altLang="en-US" sz="2800" i="1" dirty="0">
                              <a:solidFill>
                                <a:srgbClr val="66FF33"/>
                              </a:solidFill>
                              <a:latin typeface="Cambria Math" panose="02040503050406030204" pitchFamily="18" charset="0"/>
                              <a:sym typeface="Symbol" panose="05050102010706020507" pitchFamily="18" charset="2"/>
                            </a:rPr>
                          </m:ctrlPr>
                        </m:sSubPr>
                        <m:e>
                          <m:r>
                            <a:rPr lang="en-CA" altLang="en-US" sz="28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800" i="1" dirty="0">
                                  <a:solidFill>
                                    <a:srgbClr val="66FF33"/>
                                  </a:solidFill>
                                  <a:latin typeface="Cambria Math" panose="02040503050406030204" pitchFamily="18" charset="0"/>
                                  <a:sym typeface="Symbol" panose="05050102010706020507" pitchFamily="18" charset="2"/>
                                </a:rPr>
                              </m:ctrlPr>
                            </m:accPr>
                            <m:e>
                              <m:r>
                                <a:rPr lang="en-CA" altLang="en-US" sz="2800" i="1" dirty="0">
                                  <a:solidFill>
                                    <a:srgbClr val="66FF33"/>
                                  </a:solidFill>
                                  <a:latin typeface="Cambria Math" panose="02040503050406030204" pitchFamily="18" charset="0"/>
                                  <a:sym typeface="Symbol" panose="05050102010706020507" pitchFamily="18" charset="2"/>
                                </a:rPr>
                                <m:t>𝑤</m:t>
                              </m:r>
                            </m:e>
                          </m:acc>
                        </m:sub>
                      </m:sSub>
                    </m:oMath>
                  </a14:m>
                  <a:r>
                    <a:rPr lang="en-CA" altLang="en-US" sz="2800">
                      <a:solidFill>
                        <a:srgbClr val="FFFFFF"/>
                      </a:solidFill>
                      <a:latin typeface="Times New Roman" pitchFamily="18" charset="0"/>
                    </a:rPr>
                    <a:t>,  </a:t>
                  </a:r>
                  <a:r>
                    <a:rPr lang="en-CA" altLang="en-US" sz="2800" dirty="0">
                      <a:solidFill>
                        <a:srgbClr val="FFFFFF"/>
                      </a:solidFill>
                      <a:latin typeface="Times New Roman" pitchFamily="18" charset="0"/>
                    </a:rPr>
                    <a:t>|</a:t>
                  </a:r>
                  <a:r>
                    <a:rPr lang="az-Cyrl-AZ" altLang="en-US" sz="2800" i="1">
                      <a:solidFill>
                        <a:srgbClr val="FF00FF"/>
                      </a:solidFill>
                      <a:latin typeface="Times New Roman" pitchFamily="18" charset="0"/>
                    </a:rPr>
                    <a:t>ԑ</a:t>
                  </a:r>
                  <a:r>
                    <a:rPr lang="en-CA" altLang="en-US" sz="2800">
                      <a:solidFill>
                        <a:srgbClr val="FF00FF"/>
                      </a:solidFill>
                      <a:sym typeface="Symbol" panose="05050102010706020507" pitchFamily="18" charset="2"/>
                    </a:rPr>
                    <a:t>  </a:t>
                  </a:r>
                  <a:r>
                    <a:rPr lang="en-CA" altLang="en-US" sz="2800">
                      <a:solidFill>
                        <a:srgbClr val="FFFFFF"/>
                      </a:solidFill>
                      <a:sym typeface="Symbol" panose="05050102010706020507" pitchFamily="18" charset="2"/>
                    </a:rPr>
                    <a:t>-</a:t>
                  </a:r>
                  <a:r>
                    <a:rPr lang="az-Cyrl-AZ" altLang="en-US" sz="2800" i="1">
                      <a:solidFill>
                        <a:srgbClr val="FFFFFF"/>
                      </a:solidFill>
                      <a:latin typeface="Times New Roman" pitchFamily="18" charset="0"/>
                    </a:rPr>
                    <a:t> </a:t>
                  </a:r>
                  <a:r>
                    <a:rPr lang="az-Cyrl-AZ" altLang="en-US" sz="2800" i="1">
                      <a:solidFill>
                        <a:srgbClr val="00FFFF"/>
                      </a:solidFill>
                      <a:latin typeface="Times New Roman" pitchFamily="18" charset="0"/>
                    </a:rPr>
                    <a:t>ԑ</a:t>
                  </a:r>
                  <a:r>
                    <a:rPr lang="en-CA" altLang="en-US" sz="2800">
                      <a:solidFill>
                        <a:srgbClr val="00FFFF"/>
                      </a:solidFill>
                      <a:sym typeface="Symbol" panose="05050102010706020507" pitchFamily="18" charset="2"/>
                    </a:rPr>
                    <a:t>  </a:t>
                  </a:r>
                  <a:r>
                    <a:rPr lang="en-CA" altLang="en-US" sz="2800">
                      <a:solidFill>
                        <a:srgbClr val="FFFFFF"/>
                      </a:solidFill>
                      <a:latin typeface="Times New Roman" pitchFamily="18" charset="0"/>
                    </a:rPr>
                    <a:t>| </a:t>
                  </a:r>
                  <a:r>
                    <a:rPr lang="el-GR" altLang="en-US" sz="2800" dirty="0">
                      <a:solidFill>
                        <a:srgbClr val="FFFFFF"/>
                      </a:solidFill>
                      <a:latin typeface="Times New Roman"/>
                      <a:cs typeface="Times New Roman" panose="02020603050405020304" pitchFamily="18" charset="0"/>
                      <a:sym typeface="Symbol" panose="05050102010706020507" pitchFamily="18" charset="2"/>
                    </a:rPr>
                    <a:t>≤</a:t>
                  </a:r>
                  <a:r>
                    <a:rPr lang="en-CA" altLang="en-US" sz="2800" dirty="0">
                      <a:solidFill>
                        <a:srgbClr val="FFFFFF"/>
                      </a:solidFill>
                      <a:latin typeface="Times New Roman" pitchFamily="18" charset="0"/>
                      <a:sym typeface="Symbol" panose="05050102010706020507" pitchFamily="18" charset="2"/>
                    </a:rPr>
                    <a:t> </a:t>
                  </a:r>
                  <a:r>
                    <a:rPr lang="az-Cyrl-AZ" altLang="en-US" sz="2800" i="1" dirty="0">
                      <a:solidFill>
                        <a:srgbClr val="FF0000"/>
                      </a:solidFill>
                      <a:latin typeface="Times New Roman" pitchFamily="18" charset="0"/>
                    </a:rPr>
                    <a:t>ԑ</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 name="Text Box 33">
                  <a:extLst>
                    <a:ext uri="{FF2B5EF4-FFF2-40B4-BE49-F238E27FC236}">
                      <a16:creationId xmlns:a16="http://schemas.microsoft.com/office/drawing/2014/main" id="{6479D3C2-C866-B8B4-0809-5891FD07C5E3}"/>
                    </a:ext>
                  </a:extLst>
                </p:cNvPr>
                <p:cNvSpPr txBox="1">
                  <a:spLocks noRot="1" noChangeAspect="1" noMove="1" noResize="1" noEditPoints="1" noAdjustHandles="1" noChangeArrowheads="1" noChangeShapeType="1" noTextEdit="1"/>
                </p:cNvSpPr>
                <p:nvPr/>
              </p:nvSpPr>
              <p:spPr bwMode="auto">
                <a:xfrm>
                  <a:off x="457200" y="2024390"/>
                  <a:ext cx="6969364" cy="523220"/>
                </a:xfrm>
                <a:prstGeom prst="rect">
                  <a:avLst/>
                </a:prstGeom>
                <a:blipFill>
                  <a:blip r:embed="rId3"/>
                  <a:stretch>
                    <a:fillRect t="-14118" b="-329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33">
                  <a:extLst>
                    <a:ext uri="{FF2B5EF4-FFF2-40B4-BE49-F238E27FC236}">
                      <a16:creationId xmlns:a16="http://schemas.microsoft.com/office/drawing/2014/main" id="{3003F981-F951-DFE6-F631-A49FF28EB83E}"/>
                    </a:ext>
                  </a:extLst>
                </p:cNvPr>
                <p:cNvSpPr txBox="1">
                  <a:spLocks noChangeArrowheads="1"/>
                </p:cNvSpPr>
                <p:nvPr/>
              </p:nvSpPr>
              <p:spPr bwMode="auto">
                <a:xfrm>
                  <a:off x="5077352" y="2301418"/>
                  <a:ext cx="609600" cy="30777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oMath>
                    </m:oMathPara>
                  </a14:m>
                  <a:endParaRPr kumimoji="0" lang="en-US" altLang="en-US" sz="1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5" name="Text Box 33">
                  <a:extLst>
                    <a:ext uri="{FF2B5EF4-FFF2-40B4-BE49-F238E27FC236}">
                      <a16:creationId xmlns:a16="http://schemas.microsoft.com/office/drawing/2014/main" id="{3003F981-F951-DFE6-F631-A49FF28EB83E}"/>
                    </a:ext>
                  </a:extLst>
                </p:cNvPr>
                <p:cNvSpPr txBox="1">
                  <a:spLocks noRot="1" noChangeAspect="1" noMove="1" noResize="1" noEditPoints="1" noAdjustHandles="1" noChangeArrowheads="1" noChangeShapeType="1" noTextEdit="1"/>
                </p:cNvSpPr>
                <p:nvPr/>
              </p:nvSpPr>
              <p:spPr bwMode="auto">
                <a:xfrm>
                  <a:off x="5077352" y="2301418"/>
                  <a:ext cx="609600" cy="30777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 Box 33">
                  <a:extLst>
                    <a:ext uri="{FF2B5EF4-FFF2-40B4-BE49-F238E27FC236}">
                      <a16:creationId xmlns:a16="http://schemas.microsoft.com/office/drawing/2014/main" id="{ED8F8FD9-D7B8-F2F7-26CA-CB7F5D7DA298}"/>
                    </a:ext>
                  </a:extLst>
                </p:cNvPr>
                <p:cNvSpPr txBox="1">
                  <a:spLocks noChangeArrowheads="1"/>
                </p:cNvSpPr>
                <p:nvPr/>
              </p:nvSpPr>
              <p:spPr bwMode="auto">
                <a:xfrm>
                  <a:off x="5791728" y="2300288"/>
                  <a:ext cx="609600" cy="30777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oMath>
                    </m:oMathPara>
                  </a14:m>
                  <a:endParaRPr kumimoji="0" lang="en-US" altLang="en-US" sz="1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6" name="Text Box 33">
                  <a:extLst>
                    <a:ext uri="{FF2B5EF4-FFF2-40B4-BE49-F238E27FC236}">
                      <a16:creationId xmlns:a16="http://schemas.microsoft.com/office/drawing/2014/main" id="{ED8F8FD9-D7B8-F2F7-26CA-CB7F5D7DA298}"/>
                    </a:ext>
                  </a:extLst>
                </p:cNvPr>
                <p:cNvSpPr txBox="1">
                  <a:spLocks noRot="1" noChangeAspect="1" noMove="1" noResize="1" noEditPoints="1" noAdjustHandles="1" noChangeArrowheads="1" noChangeShapeType="1" noTextEdit="1"/>
                </p:cNvSpPr>
                <p:nvPr/>
              </p:nvSpPr>
              <p:spPr bwMode="auto">
                <a:xfrm>
                  <a:off x="5791728" y="2300288"/>
                  <a:ext cx="609600" cy="307777"/>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spTree>
    <p:extLst>
      <p:ext uri="{BB962C8B-B14F-4D97-AF65-F5344CB8AC3E}">
        <p14:creationId xmlns:p14="http://schemas.microsoft.com/office/powerpoint/2010/main" val="52979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0" end="0"/>
                                            </p:txEl>
                                          </p:spTgt>
                                        </p:tgtEl>
                                        <p:attrNameLst>
                                          <p:attrName>style.visibility</p:attrName>
                                        </p:attrNameLst>
                                      </p:cBhvr>
                                      <p:to>
                                        <p:strVal val="visible"/>
                                      </p:to>
                                    </p:set>
                                    <p:anim calcmode="lin" valueType="num">
                                      <p:cBhvr additive="base">
                                        <p:cTn id="13"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xEl>
                                              <p:pRg st="1" end="1"/>
                                            </p:txEl>
                                          </p:spTgt>
                                        </p:tgtEl>
                                        <p:attrNameLst>
                                          <p:attrName>style.visibility</p:attrName>
                                        </p:attrNameLst>
                                      </p:cBhvr>
                                      <p:to>
                                        <p:strVal val="visible"/>
                                      </p:to>
                                    </p:set>
                                    <p:anim calcmode="lin" valueType="num">
                                      <p:cBhvr additive="base">
                                        <p:cTn id="19"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D340D7A-AE78-4F7E-ABCF-DF738CA61A67}"/>
              </a:ext>
            </a:extLst>
          </p:cNvPr>
          <p:cNvSpPr/>
          <p:nvPr/>
        </p:nvSpPr>
        <p:spPr>
          <a:xfrm>
            <a:off x="228600" y="1173540"/>
            <a:ext cx="42672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We find a good machine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the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51" name="Rectangle 50">
            <a:extLst>
              <a:ext uri="{FF2B5EF4-FFF2-40B4-BE49-F238E27FC236}">
                <a16:creationId xmlns:a16="http://schemas.microsoft.com/office/drawing/2014/main" id="{80E38E6D-23A8-4984-B973-6521A0F3D408}"/>
              </a:ext>
            </a:extLst>
          </p:cNvPr>
          <p:cNvSpPr/>
          <p:nvPr/>
        </p:nvSpPr>
        <p:spPr>
          <a:xfrm>
            <a:off x="5257800" y="1173540"/>
            <a:ext cx="36576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I</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 will be good</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general inputs</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a:t>
            </a:r>
            <a:b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55" name="Right Arrow 1">
            <a:extLst>
              <a:ext uri="{FF2B5EF4-FFF2-40B4-BE49-F238E27FC236}">
                <a16:creationId xmlns:a16="http://schemas.microsoft.com/office/drawing/2014/main" id="{E491956E-96D0-464C-9EC4-3E73180AE94D}"/>
              </a:ext>
            </a:extLst>
          </p:cNvPr>
          <p:cNvSpPr/>
          <p:nvPr/>
        </p:nvSpPr>
        <p:spPr>
          <a:xfrm>
            <a:off x="4572000" y="1447800"/>
            <a:ext cx="533400" cy="228600"/>
          </a:xfrm>
          <a:prstGeom prst="rightArrow">
            <a:avLst/>
          </a:prstGeom>
          <a:ln w="25400">
            <a:solidFill>
              <a:srgbClr val="FFFF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 name="Rectangle 63">
            <a:extLst>
              <a:ext uri="{FF2B5EF4-FFF2-40B4-BE49-F238E27FC236}">
                <a16:creationId xmlns:a16="http://schemas.microsoft.com/office/drawing/2014/main" id="{430EF29D-A640-FD49-FCDA-4D77134C3931}"/>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grpSp>
        <p:nvGrpSpPr>
          <p:cNvPr id="5" name="Group 4">
            <a:extLst>
              <a:ext uri="{FF2B5EF4-FFF2-40B4-BE49-F238E27FC236}">
                <a16:creationId xmlns:a16="http://schemas.microsoft.com/office/drawing/2014/main" id="{64037C66-5FA0-952C-354A-EC69F8932B45}"/>
              </a:ext>
            </a:extLst>
          </p:cNvPr>
          <p:cNvGrpSpPr/>
          <p:nvPr/>
        </p:nvGrpSpPr>
        <p:grpSpPr>
          <a:xfrm>
            <a:off x="4297064" y="4270362"/>
            <a:ext cx="3885588" cy="1673238"/>
            <a:chOff x="1073177" y="5172379"/>
            <a:chExt cx="3885588" cy="1673238"/>
          </a:xfrm>
        </p:grpSpPr>
        <p:pic>
          <p:nvPicPr>
            <p:cNvPr id="6" name="Picture 2" descr="Related image">
              <a:extLst>
                <a:ext uri="{FF2B5EF4-FFF2-40B4-BE49-F238E27FC236}">
                  <a16:creationId xmlns:a16="http://schemas.microsoft.com/office/drawing/2014/main" id="{29C566C7-4400-381B-214B-670F3377BE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177" y="5172379"/>
              <a:ext cx="1416408" cy="79703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8CCCA6F-3EC3-29B4-04D1-5FD10921637E}"/>
                </a:ext>
              </a:extLst>
            </p:cNvPr>
            <p:cNvGrpSpPr/>
            <p:nvPr/>
          </p:nvGrpSpPr>
          <p:grpSpPr>
            <a:xfrm>
              <a:off x="1149479" y="6057423"/>
              <a:ext cx="1295400" cy="788194"/>
              <a:chOff x="990600" y="1116892"/>
              <a:chExt cx="3124200" cy="2278380"/>
            </a:xfrm>
          </p:grpSpPr>
          <p:sp>
            <p:nvSpPr>
              <p:cNvPr id="21" name="Rectangle 20">
                <a:extLst>
                  <a:ext uri="{FF2B5EF4-FFF2-40B4-BE49-F238E27FC236}">
                    <a16:creationId xmlns:a16="http://schemas.microsoft.com/office/drawing/2014/main" id="{D44D4F1D-A4F7-66FA-7F47-CD67D480DE74}"/>
                  </a:ext>
                </a:extLst>
              </p:cNvPr>
              <p:cNvSpPr/>
              <p:nvPr/>
            </p:nvSpPr>
            <p:spPr>
              <a:xfrm>
                <a:off x="990600" y="1116892"/>
                <a:ext cx="3124200" cy="227838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22" name="Picture 2" descr="https://cdn-images-1.medium.com/max/1600/1*Uo_ATzM9NWueKalZ5OJQJA.png">
                <a:extLst>
                  <a:ext uri="{FF2B5EF4-FFF2-40B4-BE49-F238E27FC236}">
                    <a16:creationId xmlns:a16="http://schemas.microsoft.com/office/drawing/2014/main" id="{5286E0E8-92C4-52B9-E051-ED405BF4EF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116892"/>
                <a:ext cx="3048000" cy="2278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106F5786-72CA-7960-F8F5-8ED875908D36}"/>
                </a:ext>
              </a:extLst>
            </p:cNvPr>
            <p:cNvGrpSpPr/>
            <p:nvPr/>
          </p:nvGrpSpPr>
          <p:grpSpPr>
            <a:xfrm>
              <a:off x="3051636" y="5215166"/>
              <a:ext cx="1766513" cy="711455"/>
              <a:chOff x="1128333" y="4220667"/>
              <a:chExt cx="7589191" cy="2301246"/>
            </a:xfrm>
          </p:grpSpPr>
          <p:pic>
            <p:nvPicPr>
              <p:cNvPr id="13" name="Picture 2" descr="image20">
                <a:extLst>
                  <a:ext uri="{FF2B5EF4-FFF2-40B4-BE49-F238E27FC236}">
                    <a16:creationId xmlns:a16="http://schemas.microsoft.com/office/drawing/2014/main" id="{4E8C9BF6-D43E-727A-344D-8FEB8E8C020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3" t="22222" r="12500" b="44444"/>
              <a:stretch/>
            </p:blipFill>
            <p:spPr bwMode="auto">
              <a:xfrm>
                <a:off x="1128333" y="4220667"/>
                <a:ext cx="7589191" cy="230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7AEE3B00-A5F0-63B7-B761-0A263D3BF5AC}"/>
                  </a:ext>
                </a:extLst>
              </p:cNvPr>
              <p:cNvGrpSpPr/>
              <p:nvPr/>
            </p:nvGrpSpPr>
            <p:grpSpPr>
              <a:xfrm>
                <a:off x="3951302" y="5213371"/>
                <a:ext cx="4537068" cy="1124907"/>
                <a:chOff x="3951302" y="5213371"/>
                <a:chExt cx="4537068" cy="1124907"/>
              </a:xfrm>
            </p:grpSpPr>
            <p:sp>
              <p:nvSpPr>
                <p:cNvPr id="15" name="Rectangle 14">
                  <a:extLst>
                    <a:ext uri="{FF2B5EF4-FFF2-40B4-BE49-F238E27FC236}">
                      <a16:creationId xmlns:a16="http://schemas.microsoft.com/office/drawing/2014/main" id="{CE177C66-C4CD-7875-AD41-8FC8C494FFBC}"/>
                    </a:ext>
                  </a:extLst>
                </p:cNvPr>
                <p:cNvSpPr/>
                <p:nvPr/>
              </p:nvSpPr>
              <p:spPr>
                <a:xfrm>
                  <a:off x="4200440" y="5440080"/>
                  <a:ext cx="1175367" cy="546569"/>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7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F466EC7-E71F-7F71-8EB1-A1A58BE3E9E8}"/>
                        </a:ext>
                      </a:extLst>
                    </p:cNvPr>
                    <p:cNvSpPr txBox="1"/>
                    <p:nvPr/>
                  </p:nvSpPr>
                  <p:spPr>
                    <a:xfrm>
                      <a:off x="3951302" y="5725663"/>
                      <a:ext cx="2004766" cy="6126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5" name="TextBox 24">
                      <a:extLst>
                        <a:ext uri="{FF2B5EF4-FFF2-40B4-BE49-F238E27FC236}">
                          <a16:creationId xmlns:a16="http://schemas.microsoft.com/office/drawing/2014/main" id="{C5021268-B1DC-4400-A309-B333F1D9D4ED}"/>
                        </a:ext>
                      </a:extLst>
                    </p:cNvPr>
                    <p:cNvSpPr txBox="1">
                      <a:spLocks noRot="1" noChangeAspect="1" noMove="1" noResize="1" noEditPoints="1" noAdjustHandles="1" noChangeArrowheads="1" noChangeShapeType="1" noTextEdit="1"/>
                    </p:cNvSpPr>
                    <p:nvPr/>
                  </p:nvSpPr>
                  <p:spPr>
                    <a:xfrm>
                      <a:off x="3951302" y="5725663"/>
                      <a:ext cx="2004766" cy="612615"/>
                    </a:xfrm>
                    <a:prstGeom prst="rect">
                      <a:avLst/>
                    </a:prstGeom>
                    <a:blipFill>
                      <a:blip r:embed="rId9"/>
                      <a:stretch>
                        <a:fillRect l="-27273" t="-187097" r="-92208" b="-280645"/>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8F3182A8-2B74-360A-3EE7-EA0508FD801F}"/>
                    </a:ext>
                  </a:extLst>
                </p:cNvPr>
                <p:cNvGrpSpPr/>
                <p:nvPr/>
              </p:nvGrpSpPr>
              <p:grpSpPr>
                <a:xfrm>
                  <a:off x="5999354" y="5213371"/>
                  <a:ext cx="2489016" cy="948009"/>
                  <a:chOff x="5999354" y="5213371"/>
                  <a:chExt cx="2489016" cy="948009"/>
                </a:xfrm>
              </p:grpSpPr>
              <p:sp>
                <p:nvSpPr>
                  <p:cNvPr id="18" name="Rectangle 17">
                    <a:extLst>
                      <a:ext uri="{FF2B5EF4-FFF2-40B4-BE49-F238E27FC236}">
                        <a16:creationId xmlns:a16="http://schemas.microsoft.com/office/drawing/2014/main" id="{C8278F5C-F155-EBE1-834D-3335678CEFC3}"/>
                      </a:ext>
                    </a:extLst>
                  </p:cNvPr>
                  <p:cNvSpPr/>
                  <p:nvPr/>
                </p:nvSpPr>
                <p:spPr>
                  <a:xfrm>
                    <a:off x="6345051" y="5564472"/>
                    <a:ext cx="2143319" cy="546569"/>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7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E4D15C7-4CF7-E34A-6D5E-D268FDB3EF35}"/>
                          </a:ext>
                        </a:extLst>
                      </p:cNvPr>
                      <p:cNvSpPr txBox="1"/>
                      <p:nvPr/>
                    </p:nvSpPr>
                    <p:spPr>
                      <a:xfrm>
                        <a:off x="5999354" y="5803831"/>
                        <a:ext cx="2202000" cy="35754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8" name="TextBox 27">
                        <a:extLst>
                          <a:ext uri="{FF2B5EF4-FFF2-40B4-BE49-F238E27FC236}">
                            <a16:creationId xmlns:a16="http://schemas.microsoft.com/office/drawing/2014/main" id="{13574486-D0EE-47D2-BF0C-D46B08DF757E}"/>
                          </a:ext>
                        </a:extLst>
                      </p:cNvPr>
                      <p:cNvSpPr txBox="1">
                        <a:spLocks noRot="1" noChangeAspect="1" noMove="1" noResize="1" noEditPoints="1" noAdjustHandles="1" noChangeArrowheads="1" noChangeShapeType="1" noTextEdit="1"/>
                      </p:cNvSpPr>
                      <p:nvPr/>
                    </p:nvSpPr>
                    <p:spPr>
                      <a:xfrm>
                        <a:off x="5999354" y="5803831"/>
                        <a:ext cx="2202000" cy="357549"/>
                      </a:xfrm>
                      <a:prstGeom prst="rect">
                        <a:avLst/>
                      </a:prstGeom>
                      <a:blipFill>
                        <a:blip r:embed="rId10"/>
                        <a:stretch>
                          <a:fillRect l="-9524" t="-11111" r="-14286"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DBB9A07-55A0-E9F8-9284-E17745534422}"/>
                          </a:ext>
                        </a:extLst>
                      </p:cNvPr>
                      <p:cNvSpPr txBox="1"/>
                      <p:nvPr/>
                    </p:nvSpPr>
                    <p:spPr>
                      <a:xfrm>
                        <a:off x="8073535" y="5213371"/>
                        <a:ext cx="248353" cy="25226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6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9" name="TextBox 28">
                        <a:extLst>
                          <a:ext uri="{FF2B5EF4-FFF2-40B4-BE49-F238E27FC236}">
                            <a16:creationId xmlns:a16="http://schemas.microsoft.com/office/drawing/2014/main" id="{2218E743-8CFE-4D4F-8BB7-71168BE3F9E1}"/>
                          </a:ext>
                        </a:extLst>
                      </p:cNvPr>
                      <p:cNvSpPr txBox="1">
                        <a:spLocks noRot="1" noChangeAspect="1" noMove="1" noResize="1" noEditPoints="1" noAdjustHandles="1" noChangeArrowheads="1" noChangeShapeType="1" noTextEdit="1"/>
                      </p:cNvSpPr>
                      <p:nvPr/>
                    </p:nvSpPr>
                    <p:spPr>
                      <a:xfrm>
                        <a:off x="8073535" y="5213371"/>
                        <a:ext cx="248353" cy="252262"/>
                      </a:xfrm>
                      <a:prstGeom prst="rect">
                        <a:avLst/>
                      </a:prstGeom>
                      <a:blipFill>
                        <a:blip r:embed="rId11"/>
                        <a:stretch>
                          <a:fillRect l="-44444" r="-44444" b="-53846"/>
                        </a:stretch>
                      </a:blipFill>
                    </p:spPr>
                    <p:txBody>
                      <a:bodyPr/>
                      <a:lstStyle/>
                      <a:p>
                        <a:r>
                          <a:rPr lang="en-US">
                            <a:noFill/>
                          </a:rPr>
                          <a:t> </a:t>
                        </a:r>
                      </a:p>
                    </p:txBody>
                  </p:sp>
                </mc:Fallback>
              </mc:AlternateContent>
            </p:grpSp>
          </p:grpSp>
        </p:grpSp>
        <p:grpSp>
          <p:nvGrpSpPr>
            <p:cNvPr id="9" name="Group 8">
              <a:extLst>
                <a:ext uri="{FF2B5EF4-FFF2-40B4-BE49-F238E27FC236}">
                  <a16:creationId xmlns:a16="http://schemas.microsoft.com/office/drawing/2014/main" id="{1525CF3A-6C4D-4981-81F3-97F10935DAB3}"/>
                </a:ext>
              </a:extLst>
            </p:cNvPr>
            <p:cNvGrpSpPr/>
            <p:nvPr/>
          </p:nvGrpSpPr>
          <p:grpSpPr>
            <a:xfrm>
              <a:off x="3026127" y="6024265"/>
              <a:ext cx="1932638" cy="773151"/>
              <a:chOff x="5029200" y="2819400"/>
              <a:chExt cx="3410537" cy="1295400"/>
            </a:xfrm>
          </p:grpSpPr>
          <p:sp>
            <p:nvSpPr>
              <p:cNvPr id="11" name="Rectangle 10">
                <a:extLst>
                  <a:ext uri="{FF2B5EF4-FFF2-40B4-BE49-F238E27FC236}">
                    <a16:creationId xmlns:a16="http://schemas.microsoft.com/office/drawing/2014/main" id="{5A52183F-C6F3-0281-0A38-1BDE5C03CA6C}"/>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12" name="Picture 6" descr="Image result for convolutional neural network">
                <a:extLst>
                  <a:ext uri="{FF2B5EF4-FFF2-40B4-BE49-F238E27FC236}">
                    <a16:creationId xmlns:a16="http://schemas.microsoft.com/office/drawing/2014/main" id="{FDFD470E-2B9C-1CB5-8BD8-350F012B418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55794F02-1567-2ADD-0592-B18F4B420CD6}"/>
                </a:ext>
              </a:extLst>
            </p:cNvPr>
            <p:cNvSpPr/>
            <p:nvPr/>
          </p:nvSpPr>
          <p:spPr>
            <a:xfrm>
              <a:off x="2335874" y="5753229"/>
              <a:ext cx="860787"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32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endParaRPr kumimoji="0" lang="en-CA" altLang="en-US" sz="32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0" name="Group 29">
            <a:extLst>
              <a:ext uri="{FF2B5EF4-FFF2-40B4-BE49-F238E27FC236}">
                <a16:creationId xmlns:a16="http://schemas.microsoft.com/office/drawing/2014/main" id="{F00F8046-EF23-D64F-29C7-5D839BB03124}"/>
              </a:ext>
            </a:extLst>
          </p:cNvPr>
          <p:cNvGrpSpPr/>
          <p:nvPr/>
        </p:nvGrpSpPr>
        <p:grpSpPr>
          <a:xfrm>
            <a:off x="1724340" y="2859993"/>
            <a:ext cx="6708102" cy="1200329"/>
            <a:chOff x="1724340" y="2399631"/>
            <a:chExt cx="6708102" cy="1200329"/>
          </a:xfrm>
        </p:grpSpPr>
        <p:sp>
          <p:nvSpPr>
            <p:cNvPr id="4" name="Rectangle 3">
              <a:extLst>
                <a:ext uri="{FF2B5EF4-FFF2-40B4-BE49-F238E27FC236}">
                  <a16:creationId xmlns:a16="http://schemas.microsoft.com/office/drawing/2014/main" id="{D7ADF76C-A2F9-A7C8-6921-A05A2C037874}"/>
                </a:ext>
              </a:extLst>
            </p:cNvPr>
            <p:cNvSpPr/>
            <p:nvPr/>
          </p:nvSpPr>
          <p:spPr>
            <a:xfrm>
              <a:off x="3365143" y="2399631"/>
              <a:ext cx="5067299"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human brain can distinguish between faces and bicycles.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with some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fraction of general inputs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p:txBody>
        </p:sp>
        <p:grpSp>
          <p:nvGrpSpPr>
            <p:cNvPr id="26" name="Group 25">
              <a:extLst>
                <a:ext uri="{FF2B5EF4-FFF2-40B4-BE49-F238E27FC236}">
                  <a16:creationId xmlns:a16="http://schemas.microsoft.com/office/drawing/2014/main" id="{311D290B-73A5-A61B-168A-D5FB5BB4D7B3}"/>
                </a:ext>
              </a:extLst>
            </p:cNvPr>
            <p:cNvGrpSpPr/>
            <p:nvPr/>
          </p:nvGrpSpPr>
          <p:grpSpPr>
            <a:xfrm>
              <a:off x="1724340" y="2515379"/>
              <a:ext cx="1640803" cy="1082348"/>
              <a:chOff x="1028701" y="1211729"/>
              <a:chExt cx="2286000" cy="1547019"/>
            </a:xfrm>
          </p:grpSpPr>
          <p:pic>
            <p:nvPicPr>
              <p:cNvPr id="27" name="Picture 2" descr="Thinking about thoughts: Considerations for working therapeutically with  children">
                <a:extLst>
                  <a:ext uri="{FF2B5EF4-FFF2-40B4-BE49-F238E27FC236}">
                    <a16:creationId xmlns:a16="http://schemas.microsoft.com/office/drawing/2014/main" id="{D1E3FA12-7344-4289-8383-B8537340D3E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8701" y="1211729"/>
                <a:ext cx="2286000" cy="15470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s://scontent-mrs1-1.xx.fbcdn.net/hphotos-xfp1/t31.0-8/10575340_10153802014361141_2581281123763146573_o.jpg">
                <a:extLst>
                  <a:ext uri="{FF2B5EF4-FFF2-40B4-BE49-F238E27FC236}">
                    <a16:creationId xmlns:a16="http://schemas.microsoft.com/office/drawing/2014/main" id="{1466D035-551C-6B7D-3581-F8B2B29932C1}"/>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1303" t="13188" r="53606" b="53100"/>
              <a:stretch/>
            </p:blipFill>
            <p:spPr bwMode="auto">
              <a:xfrm>
                <a:off x="1028701" y="1356054"/>
                <a:ext cx="645197" cy="81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s://encrypted-tbn2.gstatic.com/images?q=tbn:ANd9GcQxi0BXRGGWwpZlLt6x5i_eKwXhaJLwx7Ku7fvdkqS2tzyVEg1gRg">
                <a:extLst>
                  <a:ext uri="{FF2B5EF4-FFF2-40B4-BE49-F238E27FC236}">
                    <a16:creationId xmlns:a16="http://schemas.microsoft.com/office/drawing/2014/main" id="{33532EEB-C5A6-FA94-CAC9-373CDB00F0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67657" y="1519654"/>
                <a:ext cx="808088" cy="53774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3" name="Group 42">
            <a:extLst>
              <a:ext uri="{FF2B5EF4-FFF2-40B4-BE49-F238E27FC236}">
                <a16:creationId xmlns:a16="http://schemas.microsoft.com/office/drawing/2014/main" id="{D50ABDA7-E51E-7667-AAD4-3B93C3B2EC52}"/>
              </a:ext>
            </a:extLst>
          </p:cNvPr>
          <p:cNvGrpSpPr/>
          <p:nvPr/>
        </p:nvGrpSpPr>
        <p:grpSpPr>
          <a:xfrm>
            <a:off x="1220215" y="512867"/>
            <a:ext cx="6969364" cy="584805"/>
            <a:chOff x="457200" y="2024390"/>
            <a:chExt cx="6969364" cy="584805"/>
          </a:xfrm>
        </p:grpSpPr>
        <mc:AlternateContent xmlns:mc="http://schemas.openxmlformats.org/markup-compatibility/2006" xmlns:a14="http://schemas.microsoft.com/office/drawing/2010/main">
          <mc:Choice Requires="a14">
            <p:sp>
              <p:nvSpPr>
                <p:cNvPr id="44" name="Text Box 33">
                  <a:extLst>
                    <a:ext uri="{FF2B5EF4-FFF2-40B4-BE49-F238E27FC236}">
                      <a16:creationId xmlns:a16="http://schemas.microsoft.com/office/drawing/2014/main" id="{73A1F2B6-DA14-F911-3A72-1EA99A8F56A5}"/>
                    </a:ext>
                  </a:extLst>
                </p:cNvPr>
                <p:cNvSpPr txBox="1">
                  <a:spLocks noChangeArrowheads="1"/>
                </p:cNvSpPr>
                <p:nvPr/>
              </p:nvSpPr>
              <p:spPr bwMode="auto">
                <a:xfrm>
                  <a:off x="457200" y="2024390"/>
                  <a:ext cx="6969364"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spcBef>
                      <a:spcPct val="0"/>
                    </a:spcBef>
                    <a:defRPr/>
                  </a:pPr>
                  <a:r>
                    <a:rPr lang="en-CA" altLang="en-US" sz="2800">
                      <a:solidFill>
                        <a:srgbClr val="FFFFFF"/>
                      </a:solidFill>
                      <a:latin typeface="Times New Roman" pitchFamily="18" charset="0"/>
                    </a:rPr>
                    <a:t>Likely f</a:t>
                  </a:r>
                  <a:r>
                    <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rPr>
                    <a:t>or all </a:t>
                  </a:r>
                  <a:r>
                    <a:rPr lang="en-CA" altLang="en-US" sz="2800">
                      <a:solidFill>
                        <a:srgbClr val="FFFFFF"/>
                      </a:solidFill>
                      <a:latin typeface="Times New Roman" pitchFamily="18" charset="0"/>
                    </a:rPr>
                    <a:t>machines </a:t>
                  </a:r>
                  <a14:m>
                    <m:oMath xmlns:m="http://schemas.openxmlformats.org/officeDocument/2006/math">
                      <m:sSub>
                        <m:sSubPr>
                          <m:ctrlPr>
                            <a:rPr lang="en-US" altLang="en-US" sz="2800" i="1" dirty="0">
                              <a:solidFill>
                                <a:srgbClr val="66FF33"/>
                              </a:solidFill>
                              <a:latin typeface="Cambria Math" panose="02040503050406030204" pitchFamily="18" charset="0"/>
                              <a:sym typeface="Symbol" panose="05050102010706020507" pitchFamily="18" charset="2"/>
                            </a:rPr>
                          </m:ctrlPr>
                        </m:sSubPr>
                        <m:e>
                          <m:r>
                            <a:rPr lang="en-CA" altLang="en-US" sz="28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800" i="1" dirty="0">
                                  <a:solidFill>
                                    <a:srgbClr val="66FF33"/>
                                  </a:solidFill>
                                  <a:latin typeface="Cambria Math" panose="02040503050406030204" pitchFamily="18" charset="0"/>
                                  <a:sym typeface="Symbol" panose="05050102010706020507" pitchFamily="18" charset="2"/>
                                </a:rPr>
                              </m:ctrlPr>
                            </m:accPr>
                            <m:e>
                              <m:r>
                                <a:rPr lang="en-CA" altLang="en-US" sz="2800" i="1" dirty="0">
                                  <a:solidFill>
                                    <a:srgbClr val="66FF33"/>
                                  </a:solidFill>
                                  <a:latin typeface="Cambria Math" panose="02040503050406030204" pitchFamily="18" charset="0"/>
                                  <a:sym typeface="Symbol" panose="05050102010706020507" pitchFamily="18" charset="2"/>
                                </a:rPr>
                                <m:t>𝑤</m:t>
                              </m:r>
                            </m:e>
                          </m:acc>
                        </m:sub>
                      </m:sSub>
                    </m:oMath>
                  </a14:m>
                  <a:r>
                    <a:rPr lang="en-CA" altLang="en-US" sz="2800">
                      <a:solidFill>
                        <a:srgbClr val="FFFFFF"/>
                      </a:solidFill>
                      <a:latin typeface="Times New Roman" pitchFamily="18" charset="0"/>
                    </a:rPr>
                    <a:t>,  </a:t>
                  </a:r>
                  <a:r>
                    <a:rPr lang="en-CA" altLang="en-US" sz="2800" dirty="0">
                      <a:solidFill>
                        <a:srgbClr val="FFFFFF"/>
                      </a:solidFill>
                      <a:latin typeface="Times New Roman" pitchFamily="18" charset="0"/>
                    </a:rPr>
                    <a:t>|</a:t>
                  </a:r>
                  <a:r>
                    <a:rPr lang="az-Cyrl-AZ" altLang="en-US" sz="2800" i="1">
                      <a:solidFill>
                        <a:srgbClr val="FF00FF"/>
                      </a:solidFill>
                      <a:latin typeface="Times New Roman" pitchFamily="18" charset="0"/>
                    </a:rPr>
                    <a:t>ԑ</a:t>
                  </a:r>
                  <a:r>
                    <a:rPr lang="en-CA" altLang="en-US" sz="2800">
                      <a:solidFill>
                        <a:srgbClr val="FF00FF"/>
                      </a:solidFill>
                      <a:sym typeface="Symbol" panose="05050102010706020507" pitchFamily="18" charset="2"/>
                    </a:rPr>
                    <a:t>  </a:t>
                  </a:r>
                  <a:r>
                    <a:rPr lang="en-CA" altLang="en-US" sz="2800">
                      <a:solidFill>
                        <a:srgbClr val="FFFFFF"/>
                      </a:solidFill>
                      <a:sym typeface="Symbol" panose="05050102010706020507" pitchFamily="18" charset="2"/>
                    </a:rPr>
                    <a:t>-</a:t>
                  </a:r>
                  <a:r>
                    <a:rPr lang="az-Cyrl-AZ" altLang="en-US" sz="2800" i="1">
                      <a:solidFill>
                        <a:srgbClr val="FFFFFF"/>
                      </a:solidFill>
                      <a:latin typeface="Times New Roman" pitchFamily="18" charset="0"/>
                    </a:rPr>
                    <a:t> </a:t>
                  </a:r>
                  <a:r>
                    <a:rPr lang="az-Cyrl-AZ" altLang="en-US" sz="2800" i="1">
                      <a:solidFill>
                        <a:srgbClr val="00FFFF"/>
                      </a:solidFill>
                      <a:latin typeface="Times New Roman" pitchFamily="18" charset="0"/>
                    </a:rPr>
                    <a:t>ԑ</a:t>
                  </a:r>
                  <a:r>
                    <a:rPr lang="en-CA" altLang="en-US" sz="2800">
                      <a:solidFill>
                        <a:srgbClr val="00FFFF"/>
                      </a:solidFill>
                      <a:sym typeface="Symbol" panose="05050102010706020507" pitchFamily="18" charset="2"/>
                    </a:rPr>
                    <a:t>  </a:t>
                  </a:r>
                  <a:r>
                    <a:rPr lang="en-CA" altLang="en-US" sz="2800">
                      <a:solidFill>
                        <a:srgbClr val="FFFFFF"/>
                      </a:solidFill>
                      <a:latin typeface="Times New Roman" pitchFamily="18" charset="0"/>
                    </a:rPr>
                    <a:t>| </a:t>
                  </a:r>
                  <a:r>
                    <a:rPr lang="el-GR" altLang="en-US" sz="2800" dirty="0">
                      <a:solidFill>
                        <a:srgbClr val="FFFFFF"/>
                      </a:solidFill>
                      <a:latin typeface="Times New Roman"/>
                      <a:cs typeface="Times New Roman" panose="02020603050405020304" pitchFamily="18" charset="0"/>
                      <a:sym typeface="Symbol" panose="05050102010706020507" pitchFamily="18" charset="2"/>
                    </a:rPr>
                    <a:t>≤</a:t>
                  </a:r>
                  <a:r>
                    <a:rPr lang="en-CA" altLang="en-US" sz="2800" dirty="0">
                      <a:solidFill>
                        <a:srgbClr val="FFFFFF"/>
                      </a:solidFill>
                      <a:latin typeface="Times New Roman" pitchFamily="18" charset="0"/>
                      <a:sym typeface="Symbol" panose="05050102010706020507" pitchFamily="18" charset="2"/>
                    </a:rPr>
                    <a:t> </a:t>
                  </a:r>
                  <a:r>
                    <a:rPr lang="az-Cyrl-AZ" altLang="en-US" sz="2800" i="1" dirty="0">
                      <a:solidFill>
                        <a:srgbClr val="FF0000"/>
                      </a:solidFill>
                      <a:latin typeface="Times New Roman" pitchFamily="18" charset="0"/>
                    </a:rPr>
                    <a:t>ԑ</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4" name="Text Box 33">
                  <a:extLst>
                    <a:ext uri="{FF2B5EF4-FFF2-40B4-BE49-F238E27FC236}">
                      <a16:creationId xmlns:a16="http://schemas.microsoft.com/office/drawing/2014/main" id="{73A1F2B6-DA14-F911-3A72-1EA99A8F56A5}"/>
                    </a:ext>
                  </a:extLst>
                </p:cNvPr>
                <p:cNvSpPr txBox="1">
                  <a:spLocks noRot="1" noChangeAspect="1" noMove="1" noResize="1" noEditPoints="1" noAdjustHandles="1" noChangeArrowheads="1" noChangeShapeType="1" noTextEdit="1"/>
                </p:cNvSpPr>
                <p:nvPr/>
              </p:nvSpPr>
              <p:spPr bwMode="auto">
                <a:xfrm>
                  <a:off x="457200" y="2024390"/>
                  <a:ext cx="6969364" cy="523220"/>
                </a:xfrm>
                <a:prstGeom prst="rect">
                  <a:avLst/>
                </a:prstGeom>
                <a:blipFill>
                  <a:blip r:embed="rId16"/>
                  <a:stretch>
                    <a:fillRect t="-12791" b="-325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 Box 33">
                  <a:extLst>
                    <a:ext uri="{FF2B5EF4-FFF2-40B4-BE49-F238E27FC236}">
                      <a16:creationId xmlns:a16="http://schemas.microsoft.com/office/drawing/2014/main" id="{9EC5BC7C-44F6-C17F-DFB4-F0A9DDEFD327}"/>
                    </a:ext>
                  </a:extLst>
                </p:cNvPr>
                <p:cNvSpPr txBox="1">
                  <a:spLocks noChangeArrowheads="1"/>
                </p:cNvSpPr>
                <p:nvPr/>
              </p:nvSpPr>
              <p:spPr bwMode="auto">
                <a:xfrm>
                  <a:off x="5077352" y="2301418"/>
                  <a:ext cx="609600" cy="30777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oMath>
                    </m:oMathPara>
                  </a14:m>
                  <a:endParaRPr kumimoji="0" lang="en-US" altLang="en-US" sz="1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46" name="Text Box 33">
                  <a:extLst>
                    <a:ext uri="{FF2B5EF4-FFF2-40B4-BE49-F238E27FC236}">
                      <a16:creationId xmlns:a16="http://schemas.microsoft.com/office/drawing/2014/main" id="{9EC5BC7C-44F6-C17F-DFB4-F0A9DDEFD327}"/>
                    </a:ext>
                  </a:extLst>
                </p:cNvPr>
                <p:cNvSpPr txBox="1">
                  <a:spLocks noRot="1" noChangeAspect="1" noMove="1" noResize="1" noEditPoints="1" noAdjustHandles="1" noChangeArrowheads="1" noChangeShapeType="1" noTextEdit="1"/>
                </p:cNvSpPr>
                <p:nvPr/>
              </p:nvSpPr>
              <p:spPr bwMode="auto">
                <a:xfrm>
                  <a:off x="5077352" y="2301418"/>
                  <a:ext cx="609600" cy="307777"/>
                </a:xfrm>
                <a:prstGeom prst="rect">
                  <a:avLst/>
                </a:prstGeom>
                <a:blipFill>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 Box 33">
                  <a:extLst>
                    <a:ext uri="{FF2B5EF4-FFF2-40B4-BE49-F238E27FC236}">
                      <a16:creationId xmlns:a16="http://schemas.microsoft.com/office/drawing/2014/main" id="{AA355A75-FFD6-D301-6427-7A6BEE652CC7}"/>
                    </a:ext>
                  </a:extLst>
                </p:cNvPr>
                <p:cNvSpPr txBox="1">
                  <a:spLocks noChangeArrowheads="1"/>
                </p:cNvSpPr>
                <p:nvPr/>
              </p:nvSpPr>
              <p:spPr bwMode="auto">
                <a:xfrm>
                  <a:off x="5791728" y="2300288"/>
                  <a:ext cx="609600" cy="30777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oMath>
                    </m:oMathPara>
                  </a14:m>
                  <a:endParaRPr kumimoji="0" lang="en-US" altLang="en-US" sz="1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58" name="Text Box 33">
                  <a:extLst>
                    <a:ext uri="{FF2B5EF4-FFF2-40B4-BE49-F238E27FC236}">
                      <a16:creationId xmlns:a16="http://schemas.microsoft.com/office/drawing/2014/main" id="{AA355A75-FFD6-D301-6427-7A6BEE652CC7}"/>
                    </a:ext>
                  </a:extLst>
                </p:cNvPr>
                <p:cNvSpPr txBox="1">
                  <a:spLocks noRot="1" noChangeAspect="1" noMove="1" noResize="1" noEditPoints="1" noAdjustHandles="1" noChangeArrowheads="1" noChangeShapeType="1" noTextEdit="1"/>
                </p:cNvSpPr>
                <p:nvPr/>
              </p:nvSpPr>
              <p:spPr bwMode="auto">
                <a:xfrm>
                  <a:off x="5791728" y="2300288"/>
                  <a:ext cx="609600" cy="307777"/>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spTree>
    <p:extLst>
      <p:ext uri="{BB962C8B-B14F-4D97-AF65-F5344CB8AC3E}">
        <p14:creationId xmlns:p14="http://schemas.microsoft.com/office/powerpoint/2010/main" val="6320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
                                            <p:txEl>
                                              <p:pRg st="1" end="1"/>
                                            </p:txEl>
                                          </p:spTgt>
                                        </p:tgtEl>
                                        <p:attrNameLst>
                                          <p:attrName>style.visibility</p:attrName>
                                        </p:attrNameLst>
                                      </p:cBhvr>
                                      <p:to>
                                        <p:strVal val="visible"/>
                                      </p:to>
                                    </p:set>
                                    <p:anim calcmode="lin" valueType="num">
                                      <p:cBhvr additive="base">
                                        <p:cTn id="13" dur="500" fill="hold"/>
                                        <p:tgtEl>
                                          <p:spTgt spid="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 calcmode="lin" valueType="num">
                                      <p:cBhvr additive="base">
                                        <p:cTn id="19"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1">
                                            <p:txEl>
                                              <p:pRg st="1" end="1"/>
                                            </p:txEl>
                                          </p:spTgt>
                                        </p:tgtEl>
                                        <p:attrNameLst>
                                          <p:attrName>style.visibility</p:attrName>
                                        </p:attrNameLst>
                                      </p:cBhvr>
                                      <p:to>
                                        <p:strVal val="visible"/>
                                      </p:to>
                                    </p:set>
                                    <p:anim calcmode="lin" valueType="num">
                                      <p:cBhvr additive="base">
                                        <p:cTn id="29" dur="500" fill="hold"/>
                                        <p:tgtEl>
                                          <p:spTgt spid="51">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p:grpSp>
        <p:nvGrpSpPr>
          <p:cNvPr id="65" name="Group 64"/>
          <p:cNvGrpSpPr/>
          <p:nvPr/>
        </p:nvGrpSpPr>
        <p:grpSpPr>
          <a:xfrm>
            <a:off x="76200" y="3962400"/>
            <a:ext cx="3766810" cy="2590800"/>
            <a:chOff x="76200" y="3962400"/>
            <a:chExt cx="3766810" cy="2590800"/>
          </a:xfrm>
        </p:grpSpPr>
        <p:grpSp>
          <p:nvGrpSpPr>
            <p:cNvPr id="66" name="Group 65"/>
            <p:cNvGrpSpPr/>
            <p:nvPr/>
          </p:nvGrpSpPr>
          <p:grpSpPr>
            <a:xfrm>
              <a:off x="76200" y="3962400"/>
              <a:ext cx="3766810" cy="2590800"/>
              <a:chOff x="76200" y="3962400"/>
              <a:chExt cx="3766810" cy="2590800"/>
            </a:xfrm>
          </p:grpSpPr>
          <p:cxnSp>
            <p:nvCxnSpPr>
              <p:cNvPr id="102" name="Straight Connector 101"/>
              <p:cNvCxnSpPr/>
              <p:nvPr/>
            </p:nvCxnSpPr>
            <p:spPr bwMode="auto">
              <a:xfrm>
                <a:off x="566410" y="4724400"/>
                <a:ext cx="0" cy="1828800"/>
              </a:xfrm>
              <a:prstGeom prst="line">
                <a:avLst/>
              </a:prstGeom>
              <a:noFill/>
              <a:ln w="12700" cap="sq" cmpd="sng" algn="ctr">
                <a:solidFill>
                  <a:schemeClr val="tx1"/>
                </a:solidFill>
                <a:prstDash val="solid"/>
                <a:round/>
                <a:headEnd type="none" w="med" len="med"/>
                <a:tailEnd type="none" w="med" len="med"/>
              </a:ln>
              <a:effectLst/>
            </p:spPr>
          </p:cxnSp>
          <p:cxnSp>
            <p:nvCxnSpPr>
              <p:cNvPr id="103" name="Straight Connector 102"/>
              <p:cNvCxnSpPr/>
              <p:nvPr/>
            </p:nvCxnSpPr>
            <p:spPr bwMode="auto">
              <a:xfrm flipH="1">
                <a:off x="414010" y="6400800"/>
                <a:ext cx="3429000" cy="0"/>
              </a:xfrm>
              <a:prstGeom prst="line">
                <a:avLst/>
              </a:prstGeom>
              <a:noFill/>
              <a:ln w="12700" cap="sq" cmpd="sng" algn="ctr">
                <a:solidFill>
                  <a:schemeClr val="tx1"/>
                </a:solidFill>
                <a:prstDash val="solid"/>
                <a:round/>
                <a:headEnd type="none" w="med" len="med"/>
                <a:tailEnd type="none" w="med" len="med"/>
              </a:ln>
              <a:effectLst/>
            </p:spPr>
          </p:cxnSp>
          <p:sp>
            <p:nvSpPr>
              <p:cNvPr id="105" name="Text Box 33"/>
              <p:cNvSpPr txBox="1">
                <a:spLocks noChangeArrowheads="1"/>
              </p:cNvSpPr>
              <p:nvPr/>
            </p:nvSpPr>
            <p:spPr bwMode="auto">
              <a:xfrm rot="16200000">
                <a:off x="-957590" y="499619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a:latin typeface="Times New Roman" pitchFamily="18" charset="0"/>
                  </a:rPr>
                  <a:t>Output </a:t>
                </a:r>
                <a:r>
                  <a:rPr lang="en-US" altLang="en-US" sz="2800" i="1">
                    <a:solidFill>
                      <a:srgbClr val="FF00FF"/>
                    </a:solidFill>
                    <a:latin typeface="Times New Roman" pitchFamily="18" charset="0"/>
                  </a:rPr>
                  <a:t>y</a:t>
                </a:r>
                <a:endParaRPr lang="en-CA" altLang="en-US" sz="2800">
                  <a:latin typeface="Times New Roman" pitchFamily="18" charset="0"/>
                </a:endParaRPr>
              </a:p>
            </p:txBody>
          </p:sp>
        </p:grpSp>
        <p:grpSp>
          <p:nvGrpSpPr>
            <p:cNvPr id="67" name="Group 66"/>
            <p:cNvGrpSpPr/>
            <p:nvPr/>
          </p:nvGrpSpPr>
          <p:grpSpPr>
            <a:xfrm>
              <a:off x="876128" y="4942080"/>
              <a:ext cx="2353800" cy="860040"/>
              <a:chOff x="875410" y="4942080"/>
              <a:chExt cx="2353800" cy="860040"/>
            </a:xfrm>
          </p:grpSpPr>
          <p:sp>
            <p:nvSpPr>
              <p:cNvPr id="68" name="Oval 67"/>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9" name="Oval 68"/>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0" name="Oval 69"/>
              <p:cNvSpPr/>
              <p:nvPr/>
            </p:nvSpPr>
            <p:spPr>
              <a:xfrm>
                <a:off x="1332610" y="5105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1" name="Oval 70"/>
              <p:cNvSpPr/>
              <p:nvPr/>
            </p:nvSpPr>
            <p:spPr>
              <a:xfrm>
                <a:off x="1713610"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2" name="Oval 71"/>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3" name="Oval 72"/>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4" name="Oval 73"/>
              <p:cNvSpPr/>
              <p:nvPr/>
            </p:nvSpPr>
            <p:spPr>
              <a:xfrm>
                <a:off x="26238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7" name="Oval 76"/>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8" name="Oval 97"/>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9" name="Oval 98"/>
              <p:cNvSpPr/>
              <p:nvPr/>
            </p:nvSpPr>
            <p:spPr>
              <a:xfrm>
                <a:off x="2856610"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0" name="Oval 99"/>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1" name="Oval 100"/>
              <p:cNvSpPr/>
              <p:nvPr/>
            </p:nvSpPr>
            <p:spPr>
              <a:xfrm>
                <a:off x="3004810" y="5105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106" name="Freeform 105"/>
          <p:cNvSpPr/>
          <p:nvPr/>
        </p:nvSpPr>
        <p:spPr>
          <a:xfrm>
            <a:off x="705475" y="5086226"/>
            <a:ext cx="2594610" cy="823084"/>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4" name="Text Box 33"/>
          <p:cNvSpPr txBox="1">
            <a:spLocks noChangeArrowheads="1"/>
          </p:cNvSpPr>
          <p:nvPr/>
        </p:nvSpPr>
        <p:spPr bwMode="auto">
          <a:xfrm>
            <a:off x="1295400" y="632460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a:latin typeface="Times New Roman" panose="02020603050405020304" pitchFamily="18" charset="0"/>
              </a:rPr>
              <a:t>Input</a:t>
            </a:r>
          </a:p>
        </p:txBody>
      </p:sp>
      <p:sp>
        <p:nvSpPr>
          <p:cNvPr id="35" name="Text Box 33"/>
          <p:cNvSpPr txBox="1">
            <a:spLocks noChangeArrowheads="1"/>
          </p:cNvSpPr>
          <p:nvPr/>
        </p:nvSpPr>
        <p:spPr bwMode="auto">
          <a:xfrm>
            <a:off x="-97457" y="622523"/>
            <a:ext cx="933891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indent="-457200">
              <a:spcBef>
                <a:spcPct val="0"/>
              </a:spcBef>
              <a:buFont typeface="Arial" panose="020B0604020202020204" pitchFamily="34" charset="0"/>
              <a:buChar char="•"/>
            </a:pPr>
            <a:r>
              <a:rPr lang="en-US" altLang="en-US" sz="2800">
                <a:solidFill>
                  <a:srgbClr val="FF00FF"/>
                </a:solidFill>
                <a:latin typeface="Times New Roman" pitchFamily="18" charset="0"/>
              </a:rPr>
              <a:t>Training data:</a:t>
            </a:r>
            <a:endParaRPr lang="en-US" altLang="en-US" sz="4000">
              <a:solidFill>
                <a:srgbClr val="FF00FF"/>
              </a:solidFill>
              <a:latin typeface="Times New Roman" pitchFamily="18" charset="0"/>
              <a:sym typeface="Symbol" panose="05050102010706020507" pitchFamily="18" charset="2"/>
            </a:endParaRPr>
          </a:p>
          <a:p>
            <a:pPr marL="457200" indent="-457200">
              <a:spcBef>
                <a:spcPct val="0"/>
              </a:spcBef>
              <a:buFont typeface="Arial" panose="020B0604020202020204" pitchFamily="34" charset="0"/>
              <a:buChar char="•"/>
            </a:pPr>
            <a:r>
              <a:rPr lang="en-CA" altLang="en-US" sz="2800">
                <a:solidFill>
                  <a:schemeClr val="tx2"/>
                </a:solidFill>
                <a:latin typeface="Times New Roman" panose="02020603050405020304" pitchFamily="18" charset="0"/>
                <a:cs typeface="Times New Roman" panose="02020603050405020304" pitchFamily="18" charset="0"/>
                <a:sym typeface="Symbol" panose="05050102010706020507" pitchFamily="18" charset="2"/>
              </a:rPr>
              <a:t>Machine Learning: </a:t>
            </a:r>
          </a:p>
          <a:p>
            <a:pPr marL="457200" indent="-457200">
              <a:spcBef>
                <a:spcPct val="0"/>
              </a:spcBef>
              <a:buFont typeface="Arial" panose="020B0604020202020204" pitchFamily="34" charset="0"/>
              <a:buChar char="•"/>
            </a:pPr>
            <a:r>
              <a:rPr lang="en-CA" altLang="en-US" sz="2800">
                <a:latin typeface="Times New Roman" panose="02020603050405020304" pitchFamily="18" charset="0"/>
                <a:cs typeface="Times New Roman" panose="02020603050405020304" pitchFamily="18" charset="0"/>
                <a:sym typeface="Symbol" panose="05050102010706020507" pitchFamily="18" charset="2"/>
              </a:rPr>
              <a:t>This machine is optimized for the training data.</a:t>
            </a:r>
          </a:p>
          <a:p>
            <a:pPr>
              <a:spcBef>
                <a:spcPct val="0"/>
              </a:spcBef>
            </a:pPr>
            <a:r>
              <a:rPr lang="en-CA" altLang="en-US" sz="2800">
                <a:latin typeface="Times New Roman" panose="02020603050405020304" pitchFamily="18" charset="0"/>
                <a:cs typeface="Times New Roman" panose="02020603050405020304" pitchFamily="18" charset="0"/>
                <a:sym typeface="Symbol" panose="05050102010706020507" pitchFamily="18" charset="2"/>
              </a:rPr>
              <a:t>      But how well does it generalize to other inputs?</a:t>
            </a:r>
          </a:p>
        </p:txBody>
      </p:sp>
      <mc:AlternateContent xmlns:mc="http://schemas.openxmlformats.org/markup-compatibility/2006" xmlns:a14="http://schemas.microsoft.com/office/drawing/2010/main">
        <mc:Choice Requires="a14">
          <p:sp>
            <p:nvSpPr>
              <p:cNvPr id="36" name="Rectangle 35"/>
              <p:cNvSpPr/>
              <p:nvPr/>
            </p:nvSpPr>
            <p:spPr>
              <a:xfrm>
                <a:off x="2701201" y="589128"/>
                <a:ext cx="4918799" cy="523220"/>
              </a:xfrm>
              <a:prstGeom prst="rect">
                <a:avLst/>
              </a:prstGeom>
            </p:spPr>
            <p:txBody>
              <a:bodyPr wrap="square">
                <a:spAutoFit/>
              </a:bodyPr>
              <a:lstStyle/>
              <a:p>
                <a:r>
                  <a:rPr lang="en-US" altLang="en-US">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i="1">
                            <a:solidFill>
                              <a:srgbClr val="FF00FF"/>
                            </a:solidFill>
                            <a:latin typeface="Cambria Math" panose="02040503050406030204" pitchFamily="18" charset="0"/>
                            <a:sym typeface="Symbol" panose="05050102010706020507" pitchFamily="18" charset="2"/>
                          </a:rPr>
                          <m:t>1</m:t>
                        </m:r>
                      </m:sub>
                    </m:sSub>
                    <m:r>
                      <a:rPr lang="en-CA" altLang="en-US">
                        <a:solidFill>
                          <a:srgbClr val="FF00FF"/>
                        </a:solidFill>
                        <a:latin typeface="Cambria Math" panose="02040503050406030204" pitchFamily="18" charset="0"/>
                        <a:sym typeface="Symbol" panose="05050102010706020507" pitchFamily="18" charset="2"/>
                      </a:rPr>
                      <m:t>,</m:t>
                    </m:r>
                    <m:sSub>
                      <m:sSubPr>
                        <m:ctrlPr>
                          <a:rPr lang="en-CA" altLang="en-US" i="1">
                            <a:solidFill>
                              <a:srgbClr val="FF00FF"/>
                            </a:solidFill>
                            <a:latin typeface="Cambria Math" panose="02040503050406030204" pitchFamily="18" charset="0"/>
                            <a:sym typeface="Symbol" panose="05050102010706020507" pitchFamily="18" charset="2"/>
                          </a:rPr>
                        </m:ctrlPr>
                      </m:sSubPr>
                      <m:e>
                        <m:r>
                          <a:rPr lang="en-CA" altLang="en-US" i="1">
                            <a:solidFill>
                              <a:srgbClr val="FF00FF"/>
                            </a:solidFill>
                            <a:latin typeface="Cambria Math" panose="02040503050406030204" pitchFamily="18" charset="0"/>
                            <a:sym typeface="Symbol" panose="05050102010706020507" pitchFamily="18" charset="2"/>
                          </a:rPr>
                          <m:t>𝑦</m:t>
                        </m:r>
                      </m:e>
                      <m:sub>
                        <m:r>
                          <a:rPr lang="en-CA" altLang="en-US" i="1">
                            <a:solidFill>
                              <a:srgbClr val="FF00FF"/>
                            </a:solidFill>
                            <a:latin typeface="Cambria Math" panose="02040503050406030204" pitchFamily="18" charset="0"/>
                            <a:sym typeface="Symbol" panose="05050102010706020507" pitchFamily="18" charset="2"/>
                          </a:rPr>
                          <m:t>1</m:t>
                        </m:r>
                      </m:sub>
                    </m:sSub>
                  </m:oMath>
                </a14:m>
                <a:r>
                  <a:rPr lang="en-US" altLang="en-US">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b="0" i="1" smtClean="0">
                            <a:solidFill>
                              <a:srgbClr val="FF00FF"/>
                            </a:solidFill>
                            <a:latin typeface="Cambria Math" panose="02040503050406030204" pitchFamily="18" charset="0"/>
                            <a:sym typeface="Symbol" panose="05050102010706020507" pitchFamily="18" charset="2"/>
                          </a:rPr>
                          <m:t>2</m:t>
                        </m:r>
                      </m:sub>
                    </m:sSub>
                    <m:r>
                      <a:rPr lang="en-CA" altLang="en-US">
                        <a:solidFill>
                          <a:srgbClr val="FF00FF"/>
                        </a:solidFill>
                        <a:latin typeface="Cambria Math" panose="02040503050406030204" pitchFamily="18" charset="0"/>
                        <a:sym typeface="Symbol" panose="05050102010706020507" pitchFamily="18" charset="2"/>
                      </a:rPr>
                      <m:t>,</m:t>
                    </m:r>
                    <m:sSub>
                      <m:sSubPr>
                        <m:ctrlPr>
                          <a:rPr lang="en-CA" altLang="en-US" i="1">
                            <a:solidFill>
                              <a:srgbClr val="FF00FF"/>
                            </a:solidFill>
                            <a:latin typeface="Cambria Math" panose="02040503050406030204" pitchFamily="18" charset="0"/>
                            <a:sym typeface="Symbol" panose="05050102010706020507" pitchFamily="18" charset="2"/>
                          </a:rPr>
                        </m:ctrlPr>
                      </m:sSubPr>
                      <m:e>
                        <m:r>
                          <a:rPr lang="en-CA" altLang="en-US" i="1">
                            <a:solidFill>
                              <a:srgbClr val="FF00FF"/>
                            </a:solidFill>
                            <a:latin typeface="Cambria Math" panose="02040503050406030204" pitchFamily="18" charset="0"/>
                            <a:sym typeface="Symbol" panose="05050102010706020507" pitchFamily="18" charset="2"/>
                          </a:rPr>
                          <m:t>𝑦</m:t>
                        </m:r>
                      </m:e>
                      <m:sub>
                        <m:r>
                          <a:rPr lang="en-CA" altLang="en-US" b="0" i="1" smtClean="0">
                            <a:solidFill>
                              <a:srgbClr val="FF00FF"/>
                            </a:solidFill>
                            <a:latin typeface="Cambria Math" panose="02040503050406030204" pitchFamily="18" charset="0"/>
                            <a:sym typeface="Symbol" panose="05050102010706020507" pitchFamily="18" charset="2"/>
                          </a:rPr>
                          <m:t>2</m:t>
                        </m:r>
                      </m:sub>
                    </m:sSub>
                  </m:oMath>
                </a14:m>
                <a:r>
                  <a:rPr lang="en-US" altLang="en-US">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i="1" smtClean="0">
                        <a:solidFill>
                          <a:srgbClr val="FF00FF"/>
                        </a:solidFill>
                        <a:latin typeface="Cambria Math" panose="02040503050406030204" pitchFamily="18" charset="0"/>
                        <a:sym typeface="Symbol" panose="05050102010706020507" pitchFamily="18" charset="2"/>
                      </a:rPr>
                      <m:t> </m:t>
                    </m:r>
                  </m:oMath>
                </a14:m>
                <a:r>
                  <a:rPr lang="en-US" altLang="en-US">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b="0" i="1" smtClean="0">
                            <a:solidFill>
                              <a:srgbClr val="FF00FF"/>
                            </a:solidFill>
                            <a:latin typeface="Cambria Math" panose="02040503050406030204" pitchFamily="18" charset="0"/>
                            <a:sym typeface="Symbol" panose="05050102010706020507" pitchFamily="18" charset="2"/>
                          </a:rPr>
                          <m:t>𝐷</m:t>
                        </m:r>
                      </m:sub>
                    </m:sSub>
                    <m:r>
                      <a:rPr lang="en-CA" altLang="en-US">
                        <a:solidFill>
                          <a:srgbClr val="FF00FF"/>
                        </a:solidFill>
                        <a:latin typeface="Cambria Math" panose="02040503050406030204" pitchFamily="18" charset="0"/>
                        <a:sym typeface="Symbol" panose="05050102010706020507" pitchFamily="18" charset="2"/>
                      </a:rPr>
                      <m:t>,</m:t>
                    </m:r>
                    <m:sSub>
                      <m:sSubPr>
                        <m:ctrlPr>
                          <a:rPr lang="en-CA" altLang="en-US" i="1">
                            <a:solidFill>
                              <a:srgbClr val="FF00FF"/>
                            </a:solidFill>
                            <a:latin typeface="Cambria Math" panose="02040503050406030204" pitchFamily="18" charset="0"/>
                            <a:sym typeface="Symbol" panose="05050102010706020507" pitchFamily="18" charset="2"/>
                          </a:rPr>
                        </m:ctrlPr>
                      </m:sSubPr>
                      <m:e>
                        <m:r>
                          <a:rPr lang="en-CA" altLang="en-US" i="1">
                            <a:solidFill>
                              <a:srgbClr val="FF00FF"/>
                            </a:solidFill>
                            <a:latin typeface="Cambria Math" panose="02040503050406030204" pitchFamily="18" charset="0"/>
                            <a:sym typeface="Symbol" panose="05050102010706020507" pitchFamily="18" charset="2"/>
                          </a:rPr>
                          <m:t>𝑦</m:t>
                        </m:r>
                      </m:e>
                      <m:sub>
                        <m:r>
                          <a:rPr lang="en-CA" altLang="en-US" b="0" i="1" smtClean="0">
                            <a:solidFill>
                              <a:srgbClr val="FF00FF"/>
                            </a:solidFill>
                            <a:latin typeface="Cambria Math" panose="02040503050406030204" pitchFamily="18" charset="0"/>
                            <a:sym typeface="Symbol" panose="05050102010706020507" pitchFamily="18" charset="2"/>
                          </a:rPr>
                          <m:t>𝐷</m:t>
                        </m:r>
                      </m:sub>
                    </m:sSub>
                  </m:oMath>
                </a14:m>
                <a:r>
                  <a:rPr lang="en-US" altLang="en-US">
                    <a:solidFill>
                      <a:srgbClr val="FF00FF"/>
                    </a:solidFill>
                    <a:cs typeface="Times New Roman" panose="02020603050405020304" pitchFamily="18" charset="0"/>
                    <a:sym typeface="Symbol" panose="05050102010706020507" pitchFamily="18" charset="2"/>
                  </a:rPr>
                  <a:t> }</a:t>
                </a:r>
              </a:p>
            </p:txBody>
          </p:sp>
        </mc:Choice>
        <mc:Fallback xmlns="">
          <p:sp>
            <p:nvSpPr>
              <p:cNvPr id="36" name="Rectangle 35"/>
              <p:cNvSpPr>
                <a:spLocks noRot="1" noChangeAspect="1" noMove="1" noResize="1" noEditPoints="1" noAdjustHandles="1" noChangeArrowheads="1" noChangeShapeType="1" noTextEdit="1"/>
              </p:cNvSpPr>
              <p:nvPr/>
            </p:nvSpPr>
            <p:spPr>
              <a:xfrm>
                <a:off x="2701201" y="589128"/>
                <a:ext cx="4918799" cy="523220"/>
              </a:xfrm>
              <a:prstGeom prst="rect">
                <a:avLst/>
              </a:prstGeom>
              <a:blipFill>
                <a:blip r:embed="rId3"/>
                <a:stretch>
                  <a:fillRect l="-2478" t="-12941" r="-1487"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446398" y="1091024"/>
                <a:ext cx="3716402" cy="464101"/>
              </a:xfrm>
              <a:prstGeom prst="rect">
                <a:avLst/>
              </a:prstGeom>
              <a:noFill/>
            </p:spPr>
            <p:txBody>
              <a:bodyPr wrap="none" lIns="0" tIns="0" rIns="0" bIns="0" rtlCol="0">
                <a:spAutoFit/>
              </a:bodyPr>
              <a:lstStyle/>
              <a:p>
                <a14:m>
                  <m:oMath xmlns:m="http://schemas.openxmlformats.org/officeDocument/2006/math">
                    <m:sSub>
                      <m:sSubPr>
                        <m:ctrlPr>
                          <a:rPr lang="en-US" altLang="en-US" i="1" smtClean="0">
                            <a:solidFill>
                              <a:srgbClr val="66FF33"/>
                            </a:solidFill>
                            <a:latin typeface="Cambria Math" panose="02040503050406030204" pitchFamily="18" charset="0"/>
                            <a:sym typeface="Symbol" panose="05050102010706020507" pitchFamily="18" charset="2"/>
                          </a:rPr>
                        </m:ctrlPr>
                      </m:sSubPr>
                      <m:e>
                        <m:acc>
                          <m:accPr>
                            <m:chr m:val="⃗"/>
                            <m:ctrlPr>
                              <a:rPr lang="en-US" altLang="en-US" i="1" smtClean="0">
                                <a:solidFill>
                                  <a:srgbClr val="66FF33"/>
                                </a:solidFill>
                                <a:latin typeface="Cambria Math" panose="02040503050406030204" pitchFamily="18" charset="0"/>
                                <a:sym typeface="Symbol" panose="05050102010706020507" pitchFamily="18" charset="2"/>
                              </a:rPr>
                            </m:ctrlPr>
                          </m:accPr>
                          <m:e>
                            <m:r>
                              <a:rPr lang="en-CA" altLang="en-US" b="0" i="1" smtClean="0">
                                <a:solidFill>
                                  <a:srgbClr val="66FF33"/>
                                </a:solidFill>
                                <a:latin typeface="Cambria Math" panose="02040503050406030204" pitchFamily="18" charset="0"/>
                                <a:sym typeface="Symbol" panose="05050102010706020507" pitchFamily="18" charset="2"/>
                              </a:rPr>
                              <m:t>𝑤</m:t>
                            </m:r>
                          </m:e>
                        </m:acc>
                      </m:e>
                      <m:sub>
                        <m:r>
                          <a:rPr lang="en-CA" altLang="en-US" b="0" i="1" smtClean="0">
                            <a:solidFill>
                              <a:srgbClr val="66FF33"/>
                            </a:solidFill>
                            <a:latin typeface="Cambria Math" panose="02040503050406030204" pitchFamily="18" charset="0"/>
                            <a:sym typeface="Symbol" panose="05050102010706020507" pitchFamily="18" charset="2"/>
                          </a:rPr>
                          <m:t>𝑜𝑝𝑡</m:t>
                        </m:r>
                      </m:sub>
                    </m:sSub>
                    <m:r>
                      <a:rPr lang="en-CA" altLang="en-US" b="0" i="1" smtClean="0">
                        <a:solidFill>
                          <a:schemeClr val="tx1"/>
                        </a:solidFill>
                        <a:latin typeface="Cambria Math" panose="02040503050406030204" pitchFamily="18" charset="0"/>
                      </a:rPr>
                      <m:t>= </m:t>
                    </m:r>
                    <m:sSub>
                      <m:sSubPr>
                        <m:ctrlPr>
                          <a:rPr lang="en-CA" altLang="en-US" b="0" i="1" smtClean="0">
                            <a:solidFill>
                              <a:schemeClr val="tx1"/>
                            </a:solidFill>
                            <a:latin typeface="Cambria Math" panose="02040503050406030204" pitchFamily="18" charset="0"/>
                          </a:rPr>
                        </m:ctrlPr>
                      </m:sSubPr>
                      <m:e>
                        <m:r>
                          <a:rPr lang="en-CA" altLang="en-US" b="0" i="1" smtClean="0">
                            <a:solidFill>
                              <a:schemeClr val="tx1"/>
                            </a:solidFill>
                            <a:latin typeface="Cambria Math" panose="02040503050406030204" pitchFamily="18" charset="0"/>
                          </a:rPr>
                          <m:t>𝐴𝑟𝑔𝑀𝑖𝑛</m:t>
                        </m:r>
                      </m:e>
                      <m:sub>
                        <m:acc>
                          <m:accPr>
                            <m:chr m:val="⃗"/>
                            <m:ctrlPr>
                              <a:rPr lang="en-CA" altLang="en-US" b="0" i="1" smtClean="0">
                                <a:solidFill>
                                  <a:srgbClr val="66FF33"/>
                                </a:solidFill>
                                <a:latin typeface="Cambria Math" panose="02040503050406030204" pitchFamily="18" charset="0"/>
                              </a:rPr>
                            </m:ctrlPr>
                          </m:accPr>
                          <m:e>
                            <m:r>
                              <a:rPr lang="en-CA" altLang="en-US" b="0" i="1" smtClean="0">
                                <a:solidFill>
                                  <a:srgbClr val="66FF33"/>
                                </a:solidFill>
                                <a:latin typeface="Cambria Math" panose="02040503050406030204" pitchFamily="18" charset="0"/>
                              </a:rPr>
                              <m:t>𝑤</m:t>
                            </m:r>
                          </m:e>
                        </m:acc>
                      </m:sub>
                    </m:sSub>
                    <m:r>
                      <a:rPr lang="en-CA" altLang="en-US" b="0" i="1" smtClean="0">
                        <a:solidFill>
                          <a:srgbClr val="66FF33"/>
                        </a:solidFill>
                        <a:latin typeface="Cambria Math" panose="02040503050406030204" pitchFamily="18" charset="0"/>
                      </a:rPr>
                      <m:t> </m:t>
                    </m:r>
                    <m:r>
                      <a:rPr lang="en-CA" altLang="en-US" b="0" i="1" smtClean="0">
                        <a:solidFill>
                          <a:schemeClr val="accent1"/>
                        </a:solidFill>
                        <a:latin typeface="Cambria Math" panose="02040503050406030204" pitchFamily="18" charset="0"/>
                      </a:rPr>
                      <m:t>𝐸</m:t>
                    </m:r>
                    <m:d>
                      <m:dPr>
                        <m:ctrlPr>
                          <a:rPr lang="en-CA" altLang="en-US" b="0" i="1" smtClean="0">
                            <a:solidFill>
                              <a:schemeClr val="accent1"/>
                            </a:solidFill>
                            <a:latin typeface="Cambria Math" panose="02040503050406030204" pitchFamily="18" charset="0"/>
                          </a:rPr>
                        </m:ctrlPr>
                      </m:dPr>
                      <m:e>
                        <m:acc>
                          <m:accPr>
                            <m:chr m:val="⃗"/>
                            <m:ctrlPr>
                              <a:rPr lang="en-CA" altLang="en-US" b="0" i="1" smtClean="0">
                                <a:solidFill>
                                  <a:srgbClr val="66FF33"/>
                                </a:solidFill>
                                <a:latin typeface="Cambria Math" panose="02040503050406030204" pitchFamily="18" charset="0"/>
                              </a:rPr>
                            </m:ctrlPr>
                          </m:accPr>
                          <m:e>
                            <m:r>
                              <a:rPr lang="en-CA" altLang="en-US" b="0" i="1" smtClean="0">
                                <a:solidFill>
                                  <a:srgbClr val="66FF33"/>
                                </a:solidFill>
                                <a:latin typeface="Cambria Math" panose="02040503050406030204" pitchFamily="18" charset="0"/>
                              </a:rPr>
                              <m:t>𝑤</m:t>
                            </m:r>
                          </m:e>
                        </m:acc>
                      </m:e>
                    </m:d>
                  </m:oMath>
                </a14:m>
                <a:r>
                  <a:rPr lang="en-US" altLang="en-US" i="1">
                    <a:sym typeface="Symbol" panose="05050102010706020507" pitchFamily="18" charset="2"/>
                  </a:rPr>
                  <a:t> </a:t>
                </a:r>
                <a:endParaRPr lang="en-CA">
                  <a:solidFill>
                    <a:schemeClr val="tx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446398" y="1091024"/>
                <a:ext cx="3716402" cy="464101"/>
              </a:xfrm>
              <a:prstGeom prst="rect">
                <a:avLst/>
              </a:prstGeom>
              <a:blipFill>
                <a:blip r:embed="rId4"/>
                <a:stretch>
                  <a:fillRect/>
                </a:stretch>
              </a:blipFill>
            </p:spPr>
            <p:txBody>
              <a:bodyPr/>
              <a:lstStyle/>
              <a:p>
                <a:r>
                  <a:rPr lang="en-US">
                    <a:noFill/>
                  </a:rPr>
                  <a:t> </a:t>
                </a:r>
              </a:p>
            </p:txBody>
          </p:sp>
        </mc:Fallback>
      </mc:AlternateContent>
      <p:grpSp>
        <p:nvGrpSpPr>
          <p:cNvPr id="38" name="Group 37"/>
          <p:cNvGrpSpPr/>
          <p:nvPr/>
        </p:nvGrpSpPr>
        <p:grpSpPr>
          <a:xfrm>
            <a:off x="2803498" y="5113351"/>
            <a:ext cx="6236873" cy="523220"/>
            <a:chOff x="2795547" y="5368033"/>
            <a:chExt cx="6236873" cy="523220"/>
          </a:xfrm>
        </p:grpSpPr>
        <p:cxnSp>
          <p:nvCxnSpPr>
            <p:cNvPr id="39" name="Straight Connector 38"/>
            <p:cNvCxnSpPr/>
            <p:nvPr/>
          </p:nvCxnSpPr>
          <p:spPr bwMode="auto">
            <a:xfrm>
              <a:off x="2795547" y="5646751"/>
              <a:ext cx="609600" cy="0"/>
            </a:xfrm>
            <a:prstGeom prst="line">
              <a:avLst/>
            </a:prstGeom>
            <a:noFill/>
            <a:ln w="12700" cap="sq" cmpd="sng" algn="ctr">
              <a:solidFill>
                <a:srgbClr val="66FF33"/>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1" name="TextBox 40"/>
                <p:cNvSpPr txBox="1"/>
                <p:nvPr/>
              </p:nvSpPr>
              <p:spPr>
                <a:xfrm>
                  <a:off x="3733800" y="5374957"/>
                  <a:ext cx="125733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en-US" i="1">
                                <a:solidFill>
                                  <a:srgbClr val="66FF33"/>
                                </a:solidFill>
                                <a:latin typeface="Cambria Math" panose="02040503050406030204" pitchFamily="18" charset="0"/>
                                <a:sym typeface="Symbol" panose="05050102010706020507" pitchFamily="18" charset="2"/>
                              </a:rPr>
                            </m:ctrlPr>
                          </m:sSubPr>
                          <m:e>
                            <m:r>
                              <a:rPr lang="en-CA" altLang="en-US" i="1">
                                <a:solidFill>
                                  <a:srgbClr val="66FF33"/>
                                </a:solidFill>
                                <a:latin typeface="Cambria Math" panose="02040503050406030204" pitchFamily="18" charset="0"/>
                                <a:sym typeface="Symbol" panose="05050102010706020507" pitchFamily="18" charset="2"/>
                              </a:rPr>
                              <m:t>𝑀</m:t>
                            </m:r>
                          </m:e>
                          <m:sub>
                            <m:acc>
                              <m:accPr>
                                <m:chr m:val="⃗"/>
                                <m:ctrlPr>
                                  <a:rPr lang="en-US" altLang="en-US" i="1">
                                    <a:solidFill>
                                      <a:srgbClr val="66FF33"/>
                                    </a:solidFill>
                                    <a:latin typeface="Cambria Math" panose="02040503050406030204" pitchFamily="18" charset="0"/>
                                    <a:sym typeface="Symbol" panose="05050102010706020507" pitchFamily="18" charset="2"/>
                                  </a:rPr>
                                </m:ctrlPr>
                              </m:accPr>
                              <m:e>
                                <m:r>
                                  <a:rPr lang="en-CA" altLang="en-US" i="1">
                                    <a:solidFill>
                                      <a:srgbClr val="66FF33"/>
                                    </a:solidFill>
                                    <a:latin typeface="Cambria Math" panose="02040503050406030204" pitchFamily="18" charset="0"/>
                                    <a:sym typeface="Symbol" panose="05050102010706020507" pitchFamily="18" charset="2"/>
                                  </a:rPr>
                                  <m:t>𝑤</m:t>
                                </m:r>
                              </m:e>
                            </m:acc>
                          </m:sub>
                        </m:sSub>
                        <m:d>
                          <m:dPr>
                            <m:ctrlPr>
                              <a:rPr lang="en-US" altLang="en-US" i="1">
                                <a:latin typeface="Cambria Math" panose="02040503050406030204" pitchFamily="18" charset="0"/>
                                <a:sym typeface="Symbol" panose="05050102010706020507" pitchFamily="18" charset="2"/>
                              </a:rPr>
                            </m:ctrlPr>
                          </m:dPr>
                          <m:e>
                            <m:acc>
                              <m:accPr>
                                <m:chr m:val="⃗"/>
                                <m:ctrlPr>
                                  <a:rPr lang="en-US" altLang="en-US" b="1" i="1" smtClean="0">
                                    <a:solidFill>
                                      <a:srgbClr val="00FFFF"/>
                                    </a:solidFill>
                                    <a:latin typeface="Cambria Math" panose="02040503050406030204" pitchFamily="18" charset="0"/>
                                    <a:sym typeface="Symbol" panose="05050102010706020507" pitchFamily="18" charset="2"/>
                                  </a:rPr>
                                </m:ctrlPr>
                              </m:accPr>
                              <m:e>
                                <m:r>
                                  <a:rPr lang="en-CA" altLang="en-US" b="1" i="1">
                                    <a:solidFill>
                                      <a:srgbClr val="00FFFF"/>
                                    </a:solidFill>
                                    <a:latin typeface="Cambria Math" panose="02040503050406030204" pitchFamily="18" charset="0"/>
                                    <a:sym typeface="Symbol" panose="05050102010706020507" pitchFamily="18" charset="2"/>
                                  </a:rPr>
                                  <m:t>𝒙</m:t>
                                </m:r>
                              </m:e>
                            </m:acc>
                            <m:r>
                              <m:rPr>
                                <m:nor/>
                              </m:rPr>
                              <a:rPr lang="en-US" altLang="en-US" smtClean="0">
                                <a:solidFill>
                                  <a:srgbClr val="00FFFF"/>
                                </a:solidFill>
                                <a:sym typeface="Symbol" panose="05050102010706020507" pitchFamily="18" charset="2"/>
                              </a:rPr>
                              <m:t>´</m:t>
                            </m:r>
                          </m:e>
                        </m:d>
                      </m:oMath>
                    </m:oMathPara>
                  </a14:m>
                  <a:endParaRPr lang="en-CA" sz="2000"/>
                </a:p>
              </p:txBody>
            </p:sp>
          </mc:Choice>
          <mc:Fallback xmlns="">
            <p:sp>
              <p:nvSpPr>
                <p:cNvPr id="41" name="TextBox 40"/>
                <p:cNvSpPr txBox="1">
                  <a:spLocks noRot="1" noChangeAspect="1" noMove="1" noResize="1" noEditPoints="1" noAdjustHandles="1" noChangeArrowheads="1" noChangeShapeType="1" noTextEdit="1"/>
                </p:cNvSpPr>
                <p:nvPr/>
              </p:nvSpPr>
              <p:spPr>
                <a:xfrm>
                  <a:off x="3733800" y="5374957"/>
                  <a:ext cx="1257331"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5178480" y="5368033"/>
                  <a:ext cx="3853940" cy="523220"/>
                </a:xfrm>
                <a:prstGeom prst="rect">
                  <a:avLst/>
                </a:prstGeom>
              </p:spPr>
              <p:txBody>
                <a:bodyPr wrap="none">
                  <a:spAutoFit/>
                </a:bodyPr>
                <a:lstStyle/>
                <a:p>
                  <a:r>
                    <a:rPr lang="en-CA" altLang="en-US">
                      <a:cs typeface="Times New Roman" panose="02020603050405020304" pitchFamily="18" charset="0"/>
                      <a:sym typeface="Symbol" panose="05050102010706020507" pitchFamily="18" charset="2"/>
                    </a:rPr>
                    <a:t>Machine's answer for</a:t>
                  </a:r>
                  <a:r>
                    <a:rPr lang="en-US" altLang="en-US" b="1" i="1">
                      <a:solidFill>
                        <a:srgbClr val="FF00FF"/>
                      </a:solidFill>
                      <a:sym typeface="Symbol" panose="05050102010706020507" pitchFamily="18" charset="2"/>
                    </a:rPr>
                    <a:t> </a:t>
                  </a:r>
                  <a:r>
                    <a:rPr lang="en-US" altLang="en-US">
                      <a:solidFill>
                        <a:srgbClr val="FF00FF"/>
                      </a:solidFill>
                      <a:sym typeface="Symbol" panose="05050102010706020507" pitchFamily="18" charset="2"/>
                    </a:rPr>
                    <a:t> </a:t>
                  </a:r>
                  <a14:m>
                    <m:oMath xmlns:m="http://schemas.openxmlformats.org/officeDocument/2006/math">
                      <m:acc>
                        <m:accPr>
                          <m:chr m:val="⃗"/>
                          <m:ctrlPr>
                            <a:rPr lang="en-US" altLang="en-US" b="1" i="1" smtClean="0">
                              <a:solidFill>
                                <a:srgbClr val="00FFFF"/>
                              </a:solidFill>
                              <a:latin typeface="Cambria Math" panose="02040503050406030204" pitchFamily="18" charset="0"/>
                              <a:sym typeface="Symbol" panose="05050102010706020507" pitchFamily="18" charset="2"/>
                            </a:rPr>
                          </m:ctrlPr>
                        </m:accPr>
                        <m:e>
                          <m:r>
                            <a:rPr lang="en-CA" altLang="en-US" b="1" i="1">
                              <a:solidFill>
                                <a:srgbClr val="00FFFF"/>
                              </a:solidFill>
                              <a:latin typeface="Cambria Math" panose="02040503050406030204" pitchFamily="18" charset="0"/>
                              <a:sym typeface="Symbol" panose="05050102010706020507" pitchFamily="18" charset="2"/>
                            </a:rPr>
                            <m:t>𝒙</m:t>
                          </m:r>
                        </m:e>
                      </m:acc>
                    </m:oMath>
                  </a14:m>
                  <a:r>
                    <a:rPr lang="en-US" altLang="en-US">
                      <a:solidFill>
                        <a:srgbClr val="00FFFF"/>
                      </a:solidFill>
                      <a:sym typeface="Symbol" panose="05050102010706020507" pitchFamily="18" charset="2"/>
                    </a:rPr>
                    <a:t>´</a:t>
                  </a:r>
                  <a:r>
                    <a:rPr lang="en-CA" altLang="en-US">
                      <a:cs typeface="Times New Roman" panose="02020603050405020304" pitchFamily="18" charset="0"/>
                      <a:sym typeface="Symbol" panose="05050102010706020507" pitchFamily="18" charset="2"/>
                    </a:rPr>
                    <a:t>.</a:t>
                  </a:r>
                  <a:endParaRPr lang="en-CA"/>
                </a:p>
              </p:txBody>
            </p:sp>
          </mc:Choice>
          <mc:Fallback xmlns="">
            <p:sp>
              <p:nvSpPr>
                <p:cNvPr id="42" name="Rectangle 41"/>
                <p:cNvSpPr>
                  <a:spLocks noRot="1" noChangeAspect="1" noMove="1" noResize="1" noEditPoints="1" noAdjustHandles="1" noChangeArrowheads="1" noChangeShapeType="1" noTextEdit="1"/>
                </p:cNvSpPr>
                <p:nvPr/>
              </p:nvSpPr>
              <p:spPr>
                <a:xfrm>
                  <a:off x="5178480" y="5368033"/>
                  <a:ext cx="3853940" cy="523220"/>
                </a:xfrm>
                <a:prstGeom prst="rect">
                  <a:avLst/>
                </a:prstGeom>
                <a:blipFill>
                  <a:blip r:embed="rId6"/>
                  <a:stretch>
                    <a:fillRect l="-3323" t="-13953" r="-2215" b="-31395"/>
                  </a:stretch>
                </a:blipFill>
              </p:spPr>
              <p:txBody>
                <a:bodyPr/>
                <a:lstStyle/>
                <a:p>
                  <a:r>
                    <a:rPr lang="en-US">
                      <a:noFill/>
                    </a:rPr>
                    <a:t> </a:t>
                  </a:r>
                </a:p>
              </p:txBody>
            </p:sp>
          </mc:Fallback>
        </mc:AlternateContent>
      </p:grpSp>
      <p:grpSp>
        <p:nvGrpSpPr>
          <p:cNvPr id="43" name="Group 42"/>
          <p:cNvGrpSpPr/>
          <p:nvPr/>
        </p:nvGrpSpPr>
        <p:grpSpPr>
          <a:xfrm>
            <a:off x="2775004" y="4179739"/>
            <a:ext cx="6826198" cy="2221061"/>
            <a:chOff x="2775004" y="4179739"/>
            <a:chExt cx="6826198" cy="2221061"/>
          </a:xfrm>
        </p:grpSpPr>
        <p:grpSp>
          <p:nvGrpSpPr>
            <p:cNvPr id="44" name="Group 43"/>
            <p:cNvGrpSpPr/>
            <p:nvPr/>
          </p:nvGrpSpPr>
          <p:grpSpPr>
            <a:xfrm>
              <a:off x="2780659" y="4179739"/>
              <a:ext cx="6820543" cy="576465"/>
              <a:chOff x="3084153" y="4876800"/>
              <a:chExt cx="6312385" cy="576465"/>
            </a:xfrm>
          </p:grpSpPr>
          <p:cxnSp>
            <p:nvCxnSpPr>
              <p:cNvPr id="46" name="Straight Connector 45"/>
              <p:cNvCxnSpPr/>
              <p:nvPr/>
            </p:nvCxnSpPr>
            <p:spPr bwMode="auto">
              <a:xfrm>
                <a:off x="3084153" y="5128038"/>
                <a:ext cx="670560" cy="0"/>
              </a:xfrm>
              <a:prstGeom prst="line">
                <a:avLst/>
              </a:prstGeom>
              <a:noFill/>
              <a:ln w="12700" cap="sq" cmpd="sng" algn="ctr">
                <a:solidFill>
                  <a:srgbClr val="00FF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7" name="TextBox 46"/>
                  <p:cNvSpPr txBox="1"/>
                  <p:nvPr/>
                </p:nvSpPr>
                <p:spPr>
                  <a:xfrm>
                    <a:off x="4320442" y="4876800"/>
                    <a:ext cx="22995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altLang="en-US" i="1" smtClean="0">
                              <a:solidFill>
                                <a:srgbClr val="00FFFF"/>
                              </a:solidFill>
                              <a:sym typeface="Symbol" panose="05050102010706020507" pitchFamily="18" charset="2"/>
                            </a:rPr>
                            <m:t>y</m:t>
                          </m:r>
                        </m:oMath>
                      </m:oMathPara>
                    </a14:m>
                    <a:endParaRPr lang="en-CA" sz="2000">
                      <a:solidFill>
                        <a:srgbClr val="00FFFF"/>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320442" y="4876800"/>
                    <a:ext cx="229954"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4892702" y="4930045"/>
                    <a:ext cx="4503836" cy="523220"/>
                  </a:xfrm>
                  <a:prstGeom prst="rect">
                    <a:avLst/>
                  </a:prstGeom>
                </p:spPr>
                <p:txBody>
                  <a:bodyPr wrap="square">
                    <a:spAutoFit/>
                  </a:bodyPr>
                  <a:lstStyle/>
                  <a:p>
                    <a:r>
                      <a:rPr lang="en-CA" altLang="en-US">
                        <a:cs typeface="Times New Roman" panose="02020603050405020304" pitchFamily="18" charset="0"/>
                        <a:sym typeface="Symbol" panose="05050102010706020507" pitchFamily="18" charset="2"/>
                      </a:rPr>
                      <a:t>No supervisor's answer for</a:t>
                    </a:r>
                    <a:r>
                      <a:rPr lang="en-US" altLang="en-US" b="1" i="1">
                        <a:solidFill>
                          <a:srgbClr val="FF00FF"/>
                        </a:solidFill>
                        <a:sym typeface="Symbol" panose="05050102010706020507" pitchFamily="18" charset="2"/>
                      </a:rPr>
                      <a:t> </a:t>
                    </a:r>
                    <a:r>
                      <a:rPr lang="en-US" altLang="en-US">
                        <a:solidFill>
                          <a:srgbClr val="FF00FF"/>
                        </a:solidFill>
                        <a:sym typeface="Symbol" panose="05050102010706020507" pitchFamily="18" charset="2"/>
                      </a:rPr>
                      <a:t> </a:t>
                    </a:r>
                    <a14:m>
                      <m:oMath xmlns:m="http://schemas.openxmlformats.org/officeDocument/2006/math">
                        <m:acc>
                          <m:accPr>
                            <m:chr m:val="⃗"/>
                            <m:ctrlPr>
                              <a:rPr lang="en-US" altLang="en-US" b="1" i="1" smtClean="0">
                                <a:solidFill>
                                  <a:srgbClr val="00FFFF"/>
                                </a:solidFill>
                                <a:latin typeface="Cambria Math" panose="02040503050406030204" pitchFamily="18" charset="0"/>
                                <a:sym typeface="Symbol" panose="05050102010706020507" pitchFamily="18" charset="2"/>
                              </a:rPr>
                            </m:ctrlPr>
                          </m:accPr>
                          <m:e>
                            <m:r>
                              <a:rPr lang="en-CA" altLang="en-US" b="1" i="1">
                                <a:solidFill>
                                  <a:srgbClr val="00FFFF"/>
                                </a:solidFill>
                                <a:latin typeface="Cambria Math" panose="02040503050406030204" pitchFamily="18" charset="0"/>
                                <a:sym typeface="Symbol" panose="05050102010706020507" pitchFamily="18" charset="2"/>
                              </a:rPr>
                              <m:t>𝒙</m:t>
                            </m:r>
                          </m:e>
                        </m:acc>
                      </m:oMath>
                    </a14:m>
                    <a:r>
                      <a:rPr lang="en-US" altLang="en-US">
                        <a:solidFill>
                          <a:srgbClr val="00FFFF"/>
                        </a:solidFill>
                        <a:sym typeface="Symbol" panose="05050102010706020507" pitchFamily="18" charset="2"/>
                      </a:rPr>
                      <a:t>´</a:t>
                    </a:r>
                    <a:r>
                      <a:rPr lang="en-CA" altLang="en-US">
                        <a:cs typeface="Times New Roman" panose="02020603050405020304" pitchFamily="18" charset="0"/>
                        <a:sym typeface="Symbol" panose="05050102010706020507" pitchFamily="18" charset="2"/>
                      </a:rPr>
                      <a:t>.</a:t>
                    </a:r>
                    <a:endParaRPr lang="en-CA"/>
                  </a:p>
                </p:txBody>
              </p:sp>
            </mc:Choice>
            <mc:Fallback xmlns="">
              <p:sp>
                <p:nvSpPr>
                  <p:cNvPr id="48" name="Rectangle 47"/>
                  <p:cNvSpPr>
                    <a:spLocks noRot="1" noChangeAspect="1" noMove="1" noResize="1" noEditPoints="1" noAdjustHandles="1" noChangeArrowheads="1" noChangeShapeType="1" noTextEdit="1"/>
                  </p:cNvSpPr>
                  <p:nvPr/>
                </p:nvSpPr>
                <p:spPr>
                  <a:xfrm>
                    <a:off x="4892702" y="4930045"/>
                    <a:ext cx="4503836" cy="523220"/>
                  </a:xfrm>
                  <a:prstGeom prst="rect">
                    <a:avLst/>
                  </a:prstGeom>
                  <a:blipFill>
                    <a:blip r:embed="rId8"/>
                    <a:stretch>
                      <a:fillRect l="-2632" t="-12791" b="-31395"/>
                    </a:stretch>
                  </a:blipFill>
                </p:spPr>
                <p:txBody>
                  <a:bodyPr/>
                  <a:lstStyle/>
                  <a:p>
                    <a:r>
                      <a:rPr lang="en-US">
                        <a:noFill/>
                      </a:rPr>
                      <a:t> </a:t>
                    </a:r>
                  </a:p>
                </p:txBody>
              </p:sp>
            </mc:Fallback>
          </mc:AlternateContent>
        </p:grpSp>
        <p:cxnSp>
          <p:nvCxnSpPr>
            <p:cNvPr id="45" name="Straight Connector 44"/>
            <p:cNvCxnSpPr/>
            <p:nvPr/>
          </p:nvCxnSpPr>
          <p:spPr bwMode="auto">
            <a:xfrm flipV="1">
              <a:off x="2775004" y="4435205"/>
              <a:ext cx="0" cy="1965595"/>
            </a:xfrm>
            <a:prstGeom prst="line">
              <a:avLst/>
            </a:prstGeom>
            <a:noFill/>
            <a:ln w="12700" cap="sq" cmpd="sng" algn="ctr">
              <a:solidFill>
                <a:srgbClr val="00FFFF"/>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49" name="Text Box 33"/>
              <p:cNvSpPr txBox="1">
                <a:spLocks noChangeArrowheads="1"/>
              </p:cNvSpPr>
              <p:nvPr/>
            </p:nvSpPr>
            <p:spPr bwMode="auto">
              <a:xfrm>
                <a:off x="2286000" y="6324600"/>
                <a:ext cx="11430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a:solidFill>
                      <a:srgbClr val="00FFFF"/>
                    </a:solidFill>
                    <a:latin typeface="Times New Roman" pitchFamily="18" charset="0"/>
                    <a:sym typeface="Symbol" panose="05050102010706020507" pitchFamily="18" charset="2"/>
                  </a:rPr>
                  <a:t> </a:t>
                </a:r>
                <a14:m>
                  <m:oMath xmlns:m="http://schemas.openxmlformats.org/officeDocument/2006/math">
                    <m:acc>
                      <m:accPr>
                        <m:chr m:val="⃗"/>
                        <m:ctrlPr>
                          <a:rPr lang="en-US" altLang="en-US" sz="2800" b="1" i="1">
                            <a:solidFill>
                              <a:srgbClr val="00FFFF"/>
                            </a:solidFill>
                            <a:latin typeface="Cambria Math" panose="02040503050406030204" pitchFamily="18" charset="0"/>
                            <a:sym typeface="Symbol" panose="05050102010706020507" pitchFamily="18" charset="2"/>
                          </a:rPr>
                        </m:ctrlPr>
                      </m:accPr>
                      <m:e>
                        <m:r>
                          <a:rPr lang="en-CA" altLang="en-US" sz="2800" b="1" i="1" smtClean="0">
                            <a:solidFill>
                              <a:srgbClr val="00FFFF"/>
                            </a:solidFill>
                            <a:latin typeface="Cambria Math" panose="02040503050406030204" pitchFamily="18" charset="0"/>
                            <a:sym typeface="Symbol" panose="05050102010706020507" pitchFamily="18" charset="2"/>
                          </a:rPr>
                          <m:t>𝒙</m:t>
                        </m:r>
                      </m:e>
                    </m:acc>
                  </m:oMath>
                </a14:m>
                <a:r>
                  <a:rPr lang="en-US" altLang="en-US" sz="2800">
                    <a:solidFill>
                      <a:srgbClr val="00FFFF"/>
                    </a:solidFill>
                    <a:latin typeface="Times New Roman" pitchFamily="18" charset="0"/>
                    <a:sym typeface="Symbol" panose="05050102010706020507" pitchFamily="18" charset="2"/>
                  </a:rPr>
                  <a:t>´</a:t>
                </a:r>
              </a:p>
            </p:txBody>
          </p:sp>
        </mc:Choice>
        <mc:Fallback xmlns="">
          <p:sp>
            <p:nvSpPr>
              <p:cNvPr id="49" name="Text Box 33"/>
              <p:cNvSpPr txBox="1">
                <a:spLocks noRot="1" noChangeAspect="1" noMove="1" noResize="1" noEditPoints="1" noAdjustHandles="1" noChangeArrowheads="1" noChangeShapeType="1" noTextEdit="1"/>
              </p:cNvSpPr>
              <p:nvPr/>
            </p:nvSpPr>
            <p:spPr bwMode="auto">
              <a:xfrm>
                <a:off x="2286000" y="6324600"/>
                <a:ext cx="1143000" cy="523220"/>
              </a:xfrm>
              <a:prstGeom prst="rect">
                <a:avLst/>
              </a:prstGeom>
              <a:blipFill>
                <a:blip r:embed="rId9"/>
                <a:stretch>
                  <a:fillRect t="-14118" b="-305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86787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0-#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B9F694E-3667-4201-B746-2DB08963342B}"/>
              </a:ext>
            </a:extLst>
          </p:cNvPr>
          <p:cNvSpPr/>
          <p:nvPr/>
        </p:nvSpPr>
        <p:spPr>
          <a:xfrm>
            <a:off x="5029200" y="4648200"/>
            <a:ext cx="42672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There is a good machine</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general inputs</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53" name="Rectangle 52">
            <a:extLst>
              <a:ext uri="{FF2B5EF4-FFF2-40B4-BE49-F238E27FC236}">
                <a16:creationId xmlns:a16="http://schemas.microsoft.com/office/drawing/2014/main" id="{B99299C3-95D1-4E20-A25D-463E5E485203}"/>
              </a:ext>
            </a:extLst>
          </p:cNvPr>
          <p:cNvSpPr/>
          <p:nvPr/>
        </p:nvSpPr>
        <p:spPr>
          <a:xfrm>
            <a:off x="304800" y="4648200"/>
            <a:ext cx="41910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It will be good</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the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az-Cyrl-AZ"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54" name="Rectangle 53">
            <a:extLst>
              <a:ext uri="{FF2B5EF4-FFF2-40B4-BE49-F238E27FC236}">
                <a16:creationId xmlns:a16="http://schemas.microsoft.com/office/drawing/2014/main" id="{33B5C6A6-BD23-45C4-A31F-0AE4D43CA736}"/>
              </a:ext>
            </a:extLst>
          </p:cNvPr>
          <p:cNvSpPr/>
          <p:nvPr/>
        </p:nvSpPr>
        <p:spPr>
          <a:xfrm>
            <a:off x="228600" y="6073914"/>
            <a:ext cx="4648200"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Hopefully gradient decent finds 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or a sufficiently good one.</a:t>
            </a:r>
          </a:p>
        </p:txBody>
      </p:sp>
      <p:sp>
        <p:nvSpPr>
          <p:cNvPr id="56" name="Right Arrow 12">
            <a:extLst>
              <a:ext uri="{FF2B5EF4-FFF2-40B4-BE49-F238E27FC236}">
                <a16:creationId xmlns:a16="http://schemas.microsoft.com/office/drawing/2014/main" id="{A8CE6206-D946-4361-8436-2B3BA1661E38}"/>
              </a:ext>
            </a:extLst>
          </p:cNvPr>
          <p:cNvSpPr/>
          <p:nvPr/>
        </p:nvSpPr>
        <p:spPr>
          <a:xfrm flipH="1">
            <a:off x="4572000" y="4922460"/>
            <a:ext cx="533400" cy="228600"/>
          </a:xfrm>
          <a:prstGeom prst="rightArrow">
            <a:avLst/>
          </a:prstGeom>
          <a:ln w="25400">
            <a:solidFill>
              <a:srgbClr val="FFFF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 name="Rectangle 63">
            <a:extLst>
              <a:ext uri="{FF2B5EF4-FFF2-40B4-BE49-F238E27FC236}">
                <a16:creationId xmlns:a16="http://schemas.microsoft.com/office/drawing/2014/main" id="{430EF29D-A640-FD49-FCDA-4D77134C3931}"/>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rgbClr val="FFFF00"/>
                </a:solidFill>
                <a:effectLst>
                  <a:outerShdw blurRad="38100" dist="38100" dir="2700000" algn="tl">
                    <a:srgbClr val="000000"/>
                  </a:outerShdw>
                </a:effectLst>
                <a:latin typeface="Arial Rounded MT Bold" pitchFamily="34" charset="0"/>
              </a:rPr>
              <a:t>Proof </a:t>
            </a:r>
            <a:r>
              <a:rPr lang="en-US" sz="1800" b="1">
                <a:solidFill>
                  <a:srgbClr val="FFFF00"/>
                </a:solidFill>
                <a:effectLst>
                  <a:outerShdw blurRad="38100" dist="38100" dir="2700000" algn="tl">
                    <a:srgbClr val="000000"/>
                  </a:outerShdw>
                </a:effectLst>
                <a:latin typeface="Arial Rounded MT Bold" pitchFamily="34" charset="0"/>
              </a:rPr>
              <a:t>Generalizing from Training Data</a:t>
            </a:r>
            <a:endParaRPr lang="en-US" sz="3600" b="1">
              <a:solidFill>
                <a:srgbClr val="FFFF00"/>
              </a:solidFill>
              <a:effectLst>
                <a:outerShdw blurRad="38100" dist="38100" dir="2700000" algn="tl">
                  <a:srgbClr val="000000"/>
                </a:outerShdw>
              </a:effectLst>
              <a:latin typeface="Arial Rounded MT Bold" pitchFamily="34" charset="0"/>
            </a:endParaRPr>
          </a:p>
        </p:txBody>
      </p:sp>
      <p:sp>
        <p:nvSpPr>
          <p:cNvPr id="3" name="Right Arrow 12">
            <a:extLst>
              <a:ext uri="{FF2B5EF4-FFF2-40B4-BE49-F238E27FC236}">
                <a16:creationId xmlns:a16="http://schemas.microsoft.com/office/drawing/2014/main" id="{019795D0-C0F7-8E5F-3FCD-DE032E9859D6}"/>
              </a:ext>
            </a:extLst>
          </p:cNvPr>
          <p:cNvSpPr/>
          <p:nvPr/>
        </p:nvSpPr>
        <p:spPr>
          <a:xfrm rot="16200000" flipH="1">
            <a:off x="6858000" y="4250947"/>
            <a:ext cx="533400" cy="228600"/>
          </a:xfrm>
          <a:prstGeom prst="rightArrow">
            <a:avLst/>
          </a:prstGeom>
          <a:ln w="25400">
            <a:solidFill>
              <a:srgbClr val="FFFF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1" name="Rectangle 30">
            <a:extLst>
              <a:ext uri="{FF2B5EF4-FFF2-40B4-BE49-F238E27FC236}">
                <a16:creationId xmlns:a16="http://schemas.microsoft.com/office/drawing/2014/main" id="{CA286410-1DB8-4441-AC61-7D0E4995A1AF}"/>
              </a:ext>
            </a:extLst>
          </p:cNvPr>
          <p:cNvSpPr/>
          <p:nvPr/>
        </p:nvSpPr>
        <p:spPr>
          <a:xfrm>
            <a:off x="228600" y="1173540"/>
            <a:ext cx="42672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We find a good machine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the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32" name="Rectangle 31">
            <a:extLst>
              <a:ext uri="{FF2B5EF4-FFF2-40B4-BE49-F238E27FC236}">
                <a16:creationId xmlns:a16="http://schemas.microsoft.com/office/drawing/2014/main" id="{09437D54-21CF-81A1-8CC6-706BE190323D}"/>
              </a:ext>
            </a:extLst>
          </p:cNvPr>
          <p:cNvSpPr/>
          <p:nvPr/>
        </p:nvSpPr>
        <p:spPr>
          <a:xfrm>
            <a:off x="5257800" y="1173540"/>
            <a:ext cx="36576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I</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 will be good</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general inputs</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a:t>
            </a:r>
            <a:b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33" name="Right Arrow 1">
            <a:extLst>
              <a:ext uri="{FF2B5EF4-FFF2-40B4-BE49-F238E27FC236}">
                <a16:creationId xmlns:a16="http://schemas.microsoft.com/office/drawing/2014/main" id="{AA4A40DB-6CC3-F530-CD1B-48AFCF417462}"/>
              </a:ext>
            </a:extLst>
          </p:cNvPr>
          <p:cNvSpPr/>
          <p:nvPr/>
        </p:nvSpPr>
        <p:spPr>
          <a:xfrm>
            <a:off x="4572000" y="1447800"/>
            <a:ext cx="533400" cy="228600"/>
          </a:xfrm>
          <a:prstGeom prst="rightArrow">
            <a:avLst/>
          </a:prstGeom>
          <a:ln w="25400">
            <a:solidFill>
              <a:srgbClr val="FFFF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4" name="Group 33">
            <a:extLst>
              <a:ext uri="{FF2B5EF4-FFF2-40B4-BE49-F238E27FC236}">
                <a16:creationId xmlns:a16="http://schemas.microsoft.com/office/drawing/2014/main" id="{80491718-7F5B-A283-818E-F6D8395D0EFD}"/>
              </a:ext>
            </a:extLst>
          </p:cNvPr>
          <p:cNvGrpSpPr/>
          <p:nvPr/>
        </p:nvGrpSpPr>
        <p:grpSpPr>
          <a:xfrm>
            <a:off x="1724340" y="2859993"/>
            <a:ext cx="6708102" cy="1200329"/>
            <a:chOff x="1724340" y="2399631"/>
            <a:chExt cx="6708102" cy="1200329"/>
          </a:xfrm>
        </p:grpSpPr>
        <p:sp>
          <p:nvSpPr>
            <p:cNvPr id="35" name="Rectangle 34">
              <a:extLst>
                <a:ext uri="{FF2B5EF4-FFF2-40B4-BE49-F238E27FC236}">
                  <a16:creationId xmlns:a16="http://schemas.microsoft.com/office/drawing/2014/main" id="{2857E724-ACAF-16F6-1ECE-318E4FC566B0}"/>
                </a:ext>
              </a:extLst>
            </p:cNvPr>
            <p:cNvSpPr/>
            <p:nvPr/>
          </p:nvSpPr>
          <p:spPr>
            <a:xfrm>
              <a:off x="3365143" y="2399631"/>
              <a:ext cx="5067299"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human brain can distinguish between faces and bicycles.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with some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fraction of general inputs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p:txBody>
        </p:sp>
        <p:grpSp>
          <p:nvGrpSpPr>
            <p:cNvPr id="36" name="Group 35">
              <a:extLst>
                <a:ext uri="{FF2B5EF4-FFF2-40B4-BE49-F238E27FC236}">
                  <a16:creationId xmlns:a16="http://schemas.microsoft.com/office/drawing/2014/main" id="{D62D3AA8-1D4C-B530-2DA8-4245656A10C4}"/>
                </a:ext>
              </a:extLst>
            </p:cNvPr>
            <p:cNvGrpSpPr/>
            <p:nvPr/>
          </p:nvGrpSpPr>
          <p:grpSpPr>
            <a:xfrm>
              <a:off x="1724340" y="2515379"/>
              <a:ext cx="1640803" cy="1082348"/>
              <a:chOff x="1028701" y="1211729"/>
              <a:chExt cx="2286000" cy="1547019"/>
            </a:xfrm>
          </p:grpSpPr>
          <p:pic>
            <p:nvPicPr>
              <p:cNvPr id="37" name="Picture 2" descr="Thinking about thoughts: Considerations for working therapeutically with  children">
                <a:extLst>
                  <a:ext uri="{FF2B5EF4-FFF2-40B4-BE49-F238E27FC236}">
                    <a16:creationId xmlns:a16="http://schemas.microsoft.com/office/drawing/2014/main" id="{35D96063-6358-E784-9BFE-F26AD4F648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1" y="1211729"/>
                <a:ext cx="2286000" cy="15470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s://scontent-mrs1-1.xx.fbcdn.net/hphotos-xfp1/t31.0-8/10575340_10153802014361141_2581281123763146573_o.jpg">
                <a:extLst>
                  <a:ext uri="{FF2B5EF4-FFF2-40B4-BE49-F238E27FC236}">
                    <a16:creationId xmlns:a16="http://schemas.microsoft.com/office/drawing/2014/main" id="{8D3A7B58-49DA-861E-E662-003F8C63D37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1028701" y="1356054"/>
                <a:ext cx="645197" cy="81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encrypted-tbn2.gstatic.com/images?q=tbn:ANd9GcQxi0BXRGGWwpZlLt6x5i_eKwXhaJLwx7Ku7fvdkqS2tzyVEg1gRg">
                <a:extLst>
                  <a:ext uri="{FF2B5EF4-FFF2-40B4-BE49-F238E27FC236}">
                    <a16:creationId xmlns:a16="http://schemas.microsoft.com/office/drawing/2014/main" id="{5ADD00B9-118E-0BF7-141F-9E7D2C3A9A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7657" y="1519654"/>
                <a:ext cx="808088" cy="53774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 name="Group 39">
            <a:extLst>
              <a:ext uri="{FF2B5EF4-FFF2-40B4-BE49-F238E27FC236}">
                <a16:creationId xmlns:a16="http://schemas.microsoft.com/office/drawing/2014/main" id="{FB4726F7-CF00-9BB9-687C-E23072938867}"/>
              </a:ext>
            </a:extLst>
          </p:cNvPr>
          <p:cNvGrpSpPr/>
          <p:nvPr/>
        </p:nvGrpSpPr>
        <p:grpSpPr>
          <a:xfrm>
            <a:off x="1220215" y="512867"/>
            <a:ext cx="6969364" cy="584805"/>
            <a:chOff x="457200" y="2024390"/>
            <a:chExt cx="6969364" cy="584805"/>
          </a:xfrm>
        </p:grpSpPr>
        <mc:AlternateContent xmlns:mc="http://schemas.openxmlformats.org/markup-compatibility/2006" xmlns:a14="http://schemas.microsoft.com/office/drawing/2010/main">
          <mc:Choice Requires="a14">
            <p:sp>
              <p:nvSpPr>
                <p:cNvPr id="41" name="Text Box 33">
                  <a:extLst>
                    <a:ext uri="{FF2B5EF4-FFF2-40B4-BE49-F238E27FC236}">
                      <a16:creationId xmlns:a16="http://schemas.microsoft.com/office/drawing/2014/main" id="{A6955A26-C653-A8F4-296A-B85EAEE18C6E}"/>
                    </a:ext>
                  </a:extLst>
                </p:cNvPr>
                <p:cNvSpPr txBox="1">
                  <a:spLocks noChangeArrowheads="1"/>
                </p:cNvSpPr>
                <p:nvPr/>
              </p:nvSpPr>
              <p:spPr bwMode="auto">
                <a:xfrm>
                  <a:off x="457200" y="2024390"/>
                  <a:ext cx="6969364"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spcBef>
                      <a:spcPct val="0"/>
                    </a:spcBef>
                    <a:defRPr/>
                  </a:pPr>
                  <a:r>
                    <a:rPr lang="en-CA" altLang="en-US" sz="2800">
                      <a:solidFill>
                        <a:srgbClr val="FFFFFF"/>
                      </a:solidFill>
                      <a:latin typeface="Times New Roman" pitchFamily="18" charset="0"/>
                    </a:rPr>
                    <a:t>Likely f</a:t>
                  </a:r>
                  <a:r>
                    <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rPr>
                    <a:t>or all </a:t>
                  </a:r>
                  <a:r>
                    <a:rPr lang="en-CA" altLang="en-US" sz="2800">
                      <a:solidFill>
                        <a:srgbClr val="FFFFFF"/>
                      </a:solidFill>
                      <a:latin typeface="Times New Roman" pitchFamily="18" charset="0"/>
                    </a:rPr>
                    <a:t>machines </a:t>
                  </a:r>
                  <a14:m>
                    <m:oMath xmlns:m="http://schemas.openxmlformats.org/officeDocument/2006/math">
                      <m:sSub>
                        <m:sSubPr>
                          <m:ctrlPr>
                            <a:rPr lang="en-US" altLang="en-US" sz="2800" i="1" dirty="0">
                              <a:solidFill>
                                <a:srgbClr val="66FF33"/>
                              </a:solidFill>
                              <a:latin typeface="Cambria Math" panose="02040503050406030204" pitchFamily="18" charset="0"/>
                              <a:sym typeface="Symbol" panose="05050102010706020507" pitchFamily="18" charset="2"/>
                            </a:rPr>
                          </m:ctrlPr>
                        </m:sSubPr>
                        <m:e>
                          <m:r>
                            <a:rPr lang="en-CA" altLang="en-US" sz="28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800" i="1" dirty="0">
                                  <a:solidFill>
                                    <a:srgbClr val="66FF33"/>
                                  </a:solidFill>
                                  <a:latin typeface="Cambria Math" panose="02040503050406030204" pitchFamily="18" charset="0"/>
                                  <a:sym typeface="Symbol" panose="05050102010706020507" pitchFamily="18" charset="2"/>
                                </a:rPr>
                              </m:ctrlPr>
                            </m:accPr>
                            <m:e>
                              <m:r>
                                <a:rPr lang="en-CA" altLang="en-US" sz="2800" i="1" dirty="0">
                                  <a:solidFill>
                                    <a:srgbClr val="66FF33"/>
                                  </a:solidFill>
                                  <a:latin typeface="Cambria Math" panose="02040503050406030204" pitchFamily="18" charset="0"/>
                                  <a:sym typeface="Symbol" panose="05050102010706020507" pitchFamily="18" charset="2"/>
                                </a:rPr>
                                <m:t>𝑤</m:t>
                              </m:r>
                            </m:e>
                          </m:acc>
                        </m:sub>
                      </m:sSub>
                    </m:oMath>
                  </a14:m>
                  <a:r>
                    <a:rPr lang="en-CA" altLang="en-US" sz="2800">
                      <a:solidFill>
                        <a:srgbClr val="FFFFFF"/>
                      </a:solidFill>
                      <a:latin typeface="Times New Roman" pitchFamily="18" charset="0"/>
                    </a:rPr>
                    <a:t>,  </a:t>
                  </a:r>
                  <a:r>
                    <a:rPr lang="en-CA" altLang="en-US" sz="2800" dirty="0">
                      <a:solidFill>
                        <a:srgbClr val="FFFFFF"/>
                      </a:solidFill>
                      <a:latin typeface="Times New Roman" pitchFamily="18" charset="0"/>
                    </a:rPr>
                    <a:t>|</a:t>
                  </a:r>
                  <a:r>
                    <a:rPr lang="az-Cyrl-AZ" altLang="en-US" sz="2800" i="1">
                      <a:solidFill>
                        <a:srgbClr val="FF00FF"/>
                      </a:solidFill>
                      <a:latin typeface="Times New Roman" pitchFamily="18" charset="0"/>
                    </a:rPr>
                    <a:t>ԑ</a:t>
                  </a:r>
                  <a:r>
                    <a:rPr lang="en-CA" altLang="en-US" sz="2800">
                      <a:solidFill>
                        <a:srgbClr val="FF00FF"/>
                      </a:solidFill>
                      <a:sym typeface="Symbol" panose="05050102010706020507" pitchFamily="18" charset="2"/>
                    </a:rPr>
                    <a:t>  </a:t>
                  </a:r>
                  <a:r>
                    <a:rPr lang="en-CA" altLang="en-US" sz="2800">
                      <a:solidFill>
                        <a:srgbClr val="FFFFFF"/>
                      </a:solidFill>
                      <a:sym typeface="Symbol" panose="05050102010706020507" pitchFamily="18" charset="2"/>
                    </a:rPr>
                    <a:t>-</a:t>
                  </a:r>
                  <a:r>
                    <a:rPr lang="az-Cyrl-AZ" altLang="en-US" sz="2800" i="1">
                      <a:solidFill>
                        <a:srgbClr val="FFFFFF"/>
                      </a:solidFill>
                      <a:latin typeface="Times New Roman" pitchFamily="18" charset="0"/>
                    </a:rPr>
                    <a:t> </a:t>
                  </a:r>
                  <a:r>
                    <a:rPr lang="az-Cyrl-AZ" altLang="en-US" sz="2800" i="1">
                      <a:solidFill>
                        <a:srgbClr val="00FFFF"/>
                      </a:solidFill>
                      <a:latin typeface="Times New Roman" pitchFamily="18" charset="0"/>
                    </a:rPr>
                    <a:t>ԑ</a:t>
                  </a:r>
                  <a:r>
                    <a:rPr lang="en-CA" altLang="en-US" sz="2800">
                      <a:solidFill>
                        <a:srgbClr val="00FFFF"/>
                      </a:solidFill>
                      <a:sym typeface="Symbol" panose="05050102010706020507" pitchFamily="18" charset="2"/>
                    </a:rPr>
                    <a:t>  </a:t>
                  </a:r>
                  <a:r>
                    <a:rPr lang="en-CA" altLang="en-US" sz="2800">
                      <a:solidFill>
                        <a:srgbClr val="FFFFFF"/>
                      </a:solidFill>
                      <a:latin typeface="Times New Roman" pitchFamily="18" charset="0"/>
                    </a:rPr>
                    <a:t>| </a:t>
                  </a:r>
                  <a:r>
                    <a:rPr lang="el-GR" altLang="en-US" sz="2800" dirty="0">
                      <a:solidFill>
                        <a:srgbClr val="FFFFFF"/>
                      </a:solidFill>
                      <a:latin typeface="Times New Roman"/>
                      <a:cs typeface="Times New Roman" panose="02020603050405020304" pitchFamily="18" charset="0"/>
                      <a:sym typeface="Symbol" panose="05050102010706020507" pitchFamily="18" charset="2"/>
                    </a:rPr>
                    <a:t>≤</a:t>
                  </a:r>
                  <a:r>
                    <a:rPr lang="en-CA" altLang="en-US" sz="2800" dirty="0">
                      <a:solidFill>
                        <a:srgbClr val="FFFFFF"/>
                      </a:solidFill>
                      <a:latin typeface="Times New Roman" pitchFamily="18" charset="0"/>
                      <a:sym typeface="Symbol" panose="05050102010706020507" pitchFamily="18" charset="2"/>
                    </a:rPr>
                    <a:t> </a:t>
                  </a:r>
                  <a:r>
                    <a:rPr lang="az-Cyrl-AZ" altLang="en-US" sz="2800" i="1" dirty="0">
                      <a:solidFill>
                        <a:srgbClr val="FF0000"/>
                      </a:solidFill>
                      <a:latin typeface="Times New Roman" pitchFamily="18" charset="0"/>
                    </a:rPr>
                    <a:t>ԑ</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1" name="Text Box 33">
                  <a:extLst>
                    <a:ext uri="{FF2B5EF4-FFF2-40B4-BE49-F238E27FC236}">
                      <a16:creationId xmlns:a16="http://schemas.microsoft.com/office/drawing/2014/main" id="{A6955A26-C653-A8F4-296A-B85EAEE18C6E}"/>
                    </a:ext>
                  </a:extLst>
                </p:cNvPr>
                <p:cNvSpPr txBox="1">
                  <a:spLocks noRot="1" noChangeAspect="1" noMove="1" noResize="1" noEditPoints="1" noAdjustHandles="1" noChangeArrowheads="1" noChangeShapeType="1" noTextEdit="1"/>
                </p:cNvSpPr>
                <p:nvPr/>
              </p:nvSpPr>
              <p:spPr bwMode="auto">
                <a:xfrm>
                  <a:off x="457200" y="2024390"/>
                  <a:ext cx="6969364" cy="523220"/>
                </a:xfrm>
                <a:prstGeom prst="rect">
                  <a:avLst/>
                </a:prstGeom>
                <a:blipFill>
                  <a:blip r:embed="rId6"/>
                  <a:stretch>
                    <a:fillRect t="-12791" b="-325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 Box 33">
                  <a:extLst>
                    <a:ext uri="{FF2B5EF4-FFF2-40B4-BE49-F238E27FC236}">
                      <a16:creationId xmlns:a16="http://schemas.microsoft.com/office/drawing/2014/main" id="{15AE574C-B4BA-C8B4-7B0A-FA31581A5E85}"/>
                    </a:ext>
                  </a:extLst>
                </p:cNvPr>
                <p:cNvSpPr txBox="1">
                  <a:spLocks noChangeArrowheads="1"/>
                </p:cNvSpPr>
                <p:nvPr/>
              </p:nvSpPr>
              <p:spPr bwMode="auto">
                <a:xfrm>
                  <a:off x="5077352" y="2301418"/>
                  <a:ext cx="609600" cy="30777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oMath>
                    </m:oMathPara>
                  </a14:m>
                  <a:endParaRPr kumimoji="0" lang="en-US" altLang="en-US" sz="1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42" name="Text Box 33">
                  <a:extLst>
                    <a:ext uri="{FF2B5EF4-FFF2-40B4-BE49-F238E27FC236}">
                      <a16:creationId xmlns:a16="http://schemas.microsoft.com/office/drawing/2014/main" id="{15AE574C-B4BA-C8B4-7B0A-FA31581A5E85}"/>
                    </a:ext>
                  </a:extLst>
                </p:cNvPr>
                <p:cNvSpPr txBox="1">
                  <a:spLocks noRot="1" noChangeAspect="1" noMove="1" noResize="1" noEditPoints="1" noAdjustHandles="1" noChangeArrowheads="1" noChangeShapeType="1" noTextEdit="1"/>
                </p:cNvSpPr>
                <p:nvPr/>
              </p:nvSpPr>
              <p:spPr bwMode="auto">
                <a:xfrm>
                  <a:off x="5077352" y="2301418"/>
                  <a:ext cx="609600" cy="30777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 Box 33">
                  <a:extLst>
                    <a:ext uri="{FF2B5EF4-FFF2-40B4-BE49-F238E27FC236}">
                      <a16:creationId xmlns:a16="http://schemas.microsoft.com/office/drawing/2014/main" id="{53486028-0C71-83C3-49C1-DAD4031981AD}"/>
                    </a:ext>
                  </a:extLst>
                </p:cNvPr>
                <p:cNvSpPr txBox="1">
                  <a:spLocks noChangeArrowheads="1"/>
                </p:cNvSpPr>
                <p:nvPr/>
              </p:nvSpPr>
              <p:spPr bwMode="auto">
                <a:xfrm>
                  <a:off x="5791728" y="2300288"/>
                  <a:ext cx="609600" cy="30777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1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oMath>
                    </m:oMathPara>
                  </a14:m>
                  <a:endParaRPr kumimoji="0" lang="en-US" altLang="en-US" sz="1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43" name="Text Box 33">
                  <a:extLst>
                    <a:ext uri="{FF2B5EF4-FFF2-40B4-BE49-F238E27FC236}">
                      <a16:creationId xmlns:a16="http://schemas.microsoft.com/office/drawing/2014/main" id="{53486028-0C71-83C3-49C1-DAD4031981AD}"/>
                    </a:ext>
                  </a:extLst>
                </p:cNvPr>
                <p:cNvSpPr txBox="1">
                  <a:spLocks noRot="1" noChangeAspect="1" noMove="1" noResize="1" noEditPoints="1" noAdjustHandles="1" noChangeArrowheads="1" noChangeShapeType="1" noTextEdit="1"/>
                </p:cNvSpPr>
                <p:nvPr/>
              </p:nvSpPr>
              <p:spPr bwMode="auto">
                <a:xfrm>
                  <a:off x="5791728" y="2300288"/>
                  <a:ext cx="609600" cy="307777"/>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spTree>
    <p:extLst>
      <p:ext uri="{BB962C8B-B14F-4D97-AF65-F5344CB8AC3E}">
        <p14:creationId xmlns:p14="http://schemas.microsoft.com/office/powerpoint/2010/main" val="284183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 calcmode="lin" valueType="num">
                                      <p:cBhvr additive="base">
                                        <p:cTn id="11"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 calcmode="lin" valueType="num">
                                      <p:cBhvr additive="base">
                                        <p:cTn id="17" dur="500" fill="hold"/>
                                        <p:tgtEl>
                                          <p:spTgt spid="5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 calcmode="lin" valueType="num">
                                      <p:cBhvr additive="base">
                                        <p:cTn id="23"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53">
                                            <p:txEl>
                                              <p:pRg st="1" end="1"/>
                                            </p:txEl>
                                          </p:spTgt>
                                        </p:tgtEl>
                                        <p:attrNameLst>
                                          <p:attrName>style.visibility</p:attrName>
                                        </p:attrNameLst>
                                      </p:cBhvr>
                                      <p:to>
                                        <p:strVal val="visible"/>
                                      </p:to>
                                    </p:set>
                                    <p:anim calcmode="lin" valueType="num">
                                      <p:cBhvr additive="base">
                                        <p:cTn id="33" dur="500" fill="hold"/>
                                        <p:tgtEl>
                                          <p:spTgt spid="53">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54">
                                            <p:txEl>
                                              <p:pRg st="0" end="0"/>
                                            </p:txEl>
                                          </p:spTgt>
                                        </p:tgtEl>
                                        <p:attrNameLst>
                                          <p:attrName>style.visibility</p:attrName>
                                        </p:attrNameLst>
                                      </p:cBhvr>
                                      <p:to>
                                        <p:strVal val="visible"/>
                                      </p:to>
                                    </p:set>
                                    <p:anim calcmode="lin" valueType="num">
                                      <p:cBhvr additive="base">
                                        <p:cTn id="39"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54">
                                            <p:txEl>
                                              <p:pRg st="1" end="1"/>
                                            </p:txEl>
                                          </p:spTgt>
                                        </p:tgtEl>
                                        <p:attrNameLst>
                                          <p:attrName>style.visibility</p:attrName>
                                        </p:attrNameLst>
                                      </p:cBhvr>
                                      <p:to>
                                        <p:strVal val="visible"/>
                                      </p:to>
                                    </p:set>
                                    <p:anim calcmode="lin" valueType="num">
                                      <p:cBhvr additive="base">
                                        <p:cTn id="45" dur="500" fill="hold"/>
                                        <p:tgtEl>
                                          <p:spTgt spid="54">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14755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7" name="Rectangle 76"/>
              <p:cNvSpPr/>
              <p:nvPr/>
            </p:nvSpPr>
            <p:spPr>
              <a:xfrm>
                <a:off x="829192" y="420118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77" name="Rectangle 76"/>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3"/>
                <a:stretch>
                  <a:fillRect t="-11628" b="-3139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Rectangle 97"/>
              <p:cNvSpPr/>
              <p:nvPr/>
            </p:nvSpPr>
            <p:spPr>
              <a:xfrm>
                <a:off x="-237608" y="4663857"/>
                <a:ext cx="8086208" cy="144655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sz="20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Vapnik</a:t>
                </a: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CA" sz="20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Chervonenkis</a:t>
                </a: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of degrees of freedom like dimension.)</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98" name="Rectangle 97"/>
              <p:cNvSpPr>
                <a:spLocks noRot="1" noChangeAspect="1" noMove="1" noResize="1" noEditPoints="1" noAdjustHandles="1" noChangeArrowheads="1" noChangeShapeType="1" noTextEdit="1"/>
              </p:cNvSpPr>
              <p:nvPr/>
            </p:nvSpPr>
            <p:spPr>
              <a:xfrm>
                <a:off x="-237608" y="4663857"/>
                <a:ext cx="8086208" cy="1446550"/>
              </a:xfrm>
              <a:prstGeom prst="rect">
                <a:avLst/>
              </a:prstGeom>
              <a:blipFill>
                <a:blip r:embed="rId4"/>
                <a:stretch>
                  <a:fillRect t="-3376"/>
                </a:stretch>
              </a:blipFill>
            </p:spPr>
            <p:txBody>
              <a:bodyPr/>
              <a:lstStyle/>
              <a:p>
                <a:r>
                  <a:rPr lang="en-CA">
                    <a:noFill/>
                  </a:rPr>
                  <a:t> </a:t>
                </a:r>
              </a:p>
            </p:txBody>
          </p:sp>
        </mc:Fallback>
      </mc:AlternateContent>
      <p:sp>
        <p:nvSpPr>
          <p:cNvPr id="63" name="Rectangle 62"/>
          <p:cNvSpPr/>
          <p:nvPr/>
        </p:nvSpPr>
        <p:spPr>
          <a:xfrm>
            <a:off x="6096000" y="3805535"/>
            <a:ext cx="3505200"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Training Inputs</a:t>
            </a:r>
          </a:p>
        </p:txBody>
      </p:sp>
      <p:grpSp>
        <p:nvGrpSpPr>
          <p:cNvPr id="64" name="Group 63"/>
          <p:cNvGrpSpPr/>
          <p:nvPr/>
        </p:nvGrpSpPr>
        <p:grpSpPr>
          <a:xfrm>
            <a:off x="6603434" y="5333308"/>
            <a:ext cx="2388166" cy="1442431"/>
            <a:chOff x="6483672" y="5173013"/>
            <a:chExt cx="2388166" cy="1442431"/>
          </a:xfrm>
        </p:grpSpPr>
        <p:grpSp>
          <p:nvGrpSpPr>
            <p:cNvPr id="65" name="Group 64"/>
            <p:cNvGrpSpPr/>
            <p:nvPr/>
          </p:nvGrpSpPr>
          <p:grpSpPr>
            <a:xfrm>
              <a:off x="6483672" y="5173013"/>
              <a:ext cx="2388166" cy="1442431"/>
              <a:chOff x="6483672" y="5173013"/>
              <a:chExt cx="2388166" cy="1442431"/>
            </a:xfrm>
          </p:grpSpPr>
          <p:grpSp>
            <p:nvGrpSpPr>
              <p:cNvPr id="67" name="Group 66"/>
              <p:cNvGrpSpPr/>
              <p:nvPr/>
            </p:nvGrpSpPr>
            <p:grpSpPr>
              <a:xfrm>
                <a:off x="6483672" y="5173013"/>
                <a:ext cx="2388166" cy="1442431"/>
                <a:chOff x="6483672" y="5173013"/>
                <a:chExt cx="2388166" cy="1442431"/>
              </a:xfrm>
            </p:grpSpPr>
            <p:cxnSp>
              <p:nvCxnSpPr>
                <p:cNvPr id="88" name="Straight Connector 87"/>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9" name="Straight Connector 88"/>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68" name="Group 67"/>
              <p:cNvGrpSpPr/>
              <p:nvPr/>
            </p:nvGrpSpPr>
            <p:grpSpPr>
              <a:xfrm>
                <a:off x="6805519" y="5344704"/>
                <a:ext cx="1639329" cy="678340"/>
                <a:chOff x="6805519" y="5344704"/>
                <a:chExt cx="1639329" cy="678340"/>
              </a:xfrm>
            </p:grpSpPr>
            <p:sp>
              <p:nvSpPr>
                <p:cNvPr id="69" name="Oval 68"/>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0" name="Oval 69"/>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1" name="Oval 70"/>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3" name="Oval 72"/>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5" name="Oval 74"/>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1" name="Oval 80"/>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2" name="Oval 81"/>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3" name="Oval 82"/>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4" name="Oval 83"/>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5" name="Oval 84"/>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6" name="Oval 85"/>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7" name="Oval 86"/>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66" name="Freeform 65"/>
            <p:cNvSpPr/>
            <p:nvPr/>
          </p:nvSpPr>
          <p:spPr>
            <a:xfrm>
              <a:off x="6746370" y="5386365"/>
              <a:ext cx="1894611" cy="775315"/>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0340" h="982990">
                  <a:moveTo>
                    <a:pt x="0" y="925840"/>
                  </a:moveTo>
                  <a:cubicBezTo>
                    <a:pt x="37147" y="881548"/>
                    <a:pt x="74295" y="837257"/>
                    <a:pt x="137160" y="771535"/>
                  </a:cubicBezTo>
                  <a:cubicBezTo>
                    <a:pt x="200025" y="705813"/>
                    <a:pt x="301943" y="638185"/>
                    <a:pt x="377190" y="531505"/>
                  </a:cubicBezTo>
                  <a:cubicBezTo>
                    <a:pt x="452437" y="424825"/>
                    <a:pt x="499110" y="170507"/>
                    <a:pt x="588645" y="131455"/>
                  </a:cubicBezTo>
                  <a:cubicBezTo>
                    <a:pt x="678180" y="92402"/>
                    <a:pt x="787718" y="314335"/>
                    <a:pt x="914400" y="297190"/>
                  </a:cubicBezTo>
                  <a:cubicBezTo>
                    <a:pt x="1041082" y="280045"/>
                    <a:pt x="1254443" y="36205"/>
                    <a:pt x="1348740" y="28585"/>
                  </a:cubicBezTo>
                  <a:cubicBezTo>
                    <a:pt x="1443037" y="20965"/>
                    <a:pt x="1419225" y="256233"/>
                    <a:pt x="1480185" y="251470"/>
                  </a:cubicBezTo>
                  <a:cubicBezTo>
                    <a:pt x="1541145" y="246708"/>
                    <a:pt x="1664018" y="-1895"/>
                    <a:pt x="1714500" y="10"/>
                  </a:cubicBezTo>
                  <a:cubicBezTo>
                    <a:pt x="1764982" y="1915"/>
                    <a:pt x="1760220" y="182890"/>
                    <a:pt x="1783080" y="262900"/>
                  </a:cubicBezTo>
                  <a:cubicBezTo>
                    <a:pt x="1805940" y="342910"/>
                    <a:pt x="1801178" y="422920"/>
                    <a:pt x="1851660" y="480070"/>
                  </a:cubicBezTo>
                  <a:cubicBezTo>
                    <a:pt x="1902143" y="537220"/>
                    <a:pt x="2012632" y="663903"/>
                    <a:pt x="2085975" y="605800"/>
                  </a:cubicBezTo>
                  <a:cubicBezTo>
                    <a:pt x="2159318" y="547697"/>
                    <a:pt x="2239328" y="157173"/>
                    <a:pt x="2291715" y="131455"/>
                  </a:cubicBezTo>
                  <a:cubicBezTo>
                    <a:pt x="2344103" y="105738"/>
                    <a:pt x="2360295" y="343863"/>
                    <a:pt x="2400300" y="451495"/>
                  </a:cubicBezTo>
                  <a:cubicBezTo>
                    <a:pt x="2440305" y="559127"/>
                    <a:pt x="2478405" y="688668"/>
                    <a:pt x="2531745" y="777250"/>
                  </a:cubicBezTo>
                  <a:cubicBezTo>
                    <a:pt x="2585085" y="865832"/>
                    <a:pt x="2652712" y="924411"/>
                    <a:pt x="2720340" y="982990"/>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sp>
        <p:nvSpPr>
          <p:cNvPr id="90" name="Rectangle 89"/>
          <p:cNvSpPr/>
          <p:nvPr/>
        </p:nvSpPr>
        <p:spPr>
          <a:xfrm>
            <a:off x="6477000" y="5105400"/>
            <a:ext cx="2743200" cy="1676400"/>
          </a:xfrm>
          <a:prstGeom prst="rect">
            <a:avLst/>
          </a:prstGeom>
          <a:ln w="25400">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Rectangle 63">
            <a:extLst>
              <a:ext uri="{FF2B5EF4-FFF2-40B4-BE49-F238E27FC236}">
                <a16:creationId xmlns:a16="http://schemas.microsoft.com/office/drawing/2014/main" id="{BEF376DC-7C7E-48D5-9E8D-EFCE345BA294}"/>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347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
                                            <p:txEl>
                                              <p:pRg st="1" end="1"/>
                                            </p:txEl>
                                          </p:spTgt>
                                        </p:tgtEl>
                                        <p:attrNameLst>
                                          <p:attrName>style.visibility</p:attrName>
                                        </p:attrNameLst>
                                      </p:cBhvr>
                                      <p:to>
                                        <p:strVal val="visible"/>
                                      </p:to>
                                    </p:set>
                                    <p:anim calcmode="lin" valueType="num">
                                      <p:cBhvr additive="base">
                                        <p:cTn id="13"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 calcmode="lin" valueType="num">
                                      <p:cBhvr additive="base">
                                        <p:cTn id="19"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p:cNvGrpSpPr/>
          <p:nvPr/>
        </p:nvGrpSpPr>
        <p:grpSpPr>
          <a:xfrm>
            <a:off x="6603434" y="5333308"/>
            <a:ext cx="2388166" cy="1442431"/>
            <a:chOff x="6483672" y="5173013"/>
            <a:chExt cx="2388166" cy="1442431"/>
          </a:xfrm>
        </p:grpSpPr>
        <p:cxnSp>
          <p:nvCxnSpPr>
            <p:cNvPr id="151" name="Straight Connector 150"/>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52" name="Straight Connector 151"/>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3" name="Group 2"/>
          <p:cNvGrpSpPr/>
          <p:nvPr/>
        </p:nvGrpSpPr>
        <p:grpSpPr>
          <a:xfrm>
            <a:off x="6925281" y="6617293"/>
            <a:ext cx="1639329" cy="68714"/>
            <a:chOff x="6925281" y="5809812"/>
            <a:chExt cx="1639329" cy="68714"/>
          </a:xfrm>
        </p:grpSpPr>
        <p:sp>
          <p:nvSpPr>
            <p:cNvPr id="139" name="Oval 138"/>
            <p:cNvSpPr/>
            <p:nvPr/>
          </p:nvSpPr>
          <p:spPr>
            <a:xfrm>
              <a:off x="6925281"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0" name="Oval 139"/>
            <p:cNvSpPr/>
            <p:nvPr/>
          </p:nvSpPr>
          <p:spPr>
            <a:xfrm>
              <a:off x="7084491"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1" name="Oval 140"/>
            <p:cNvSpPr/>
            <p:nvPr/>
          </p:nvSpPr>
          <p:spPr>
            <a:xfrm>
              <a:off x="7243702"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2" name="Oval 141"/>
            <p:cNvSpPr/>
            <p:nvPr/>
          </p:nvSpPr>
          <p:spPr>
            <a:xfrm>
              <a:off x="7509055"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3" name="Oval 142"/>
            <p:cNvSpPr/>
            <p:nvPr/>
          </p:nvSpPr>
          <p:spPr>
            <a:xfrm>
              <a:off x="7774405"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4" name="Oval 143"/>
            <p:cNvSpPr/>
            <p:nvPr/>
          </p:nvSpPr>
          <p:spPr>
            <a:xfrm>
              <a:off x="8039758"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5" name="Oval 144"/>
            <p:cNvSpPr/>
            <p:nvPr/>
          </p:nvSpPr>
          <p:spPr>
            <a:xfrm>
              <a:off x="8142972"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6" name="Oval 145"/>
            <p:cNvSpPr/>
            <p:nvPr/>
          </p:nvSpPr>
          <p:spPr>
            <a:xfrm>
              <a:off x="8089902"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7" name="Oval 146"/>
            <p:cNvSpPr/>
            <p:nvPr/>
          </p:nvSpPr>
          <p:spPr>
            <a:xfrm>
              <a:off x="7877621"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8" name="Oval 147"/>
            <p:cNvSpPr/>
            <p:nvPr/>
          </p:nvSpPr>
          <p:spPr>
            <a:xfrm>
              <a:off x="8305109"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9" name="Oval 148"/>
            <p:cNvSpPr/>
            <p:nvPr/>
          </p:nvSpPr>
          <p:spPr>
            <a:xfrm>
              <a:off x="8514465"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0" name="Oval 149"/>
            <p:cNvSpPr/>
            <p:nvPr/>
          </p:nvSpPr>
          <p:spPr>
            <a:xfrm>
              <a:off x="8408324"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56" name="Rectangle 155"/>
              <p:cNvSpPr/>
              <p:nvPr/>
            </p:nvSpPr>
            <p:spPr>
              <a:xfrm>
                <a:off x="2362200" y="550545"/>
                <a:ext cx="6862701"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Generally, the VC-Dimension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is much smaller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than the number of bits to specify a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the same results go through.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ie need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 </a:t>
                </a:r>
                <a:r>
                  <a:rPr kumimoji="0" lang="en-US" altLang="en-US" sz="2400" b="0" i="1" u="none" strike="noStrike" kern="1200" cap="none" spc="0" normalizeH="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u="none" strike="noStrike" kern="1200" cap="none" spc="0" normalizeH="0" noProof="0" dirty="0">
                    <a:ln>
                      <a:noFill/>
                    </a:ln>
                    <a:solidFill>
                      <a:srgbClr val="FF00FF"/>
                    </a:solidFill>
                    <a:effectLst/>
                    <a:uLnTx/>
                    <a:uFillTx/>
                    <a:latin typeface="Times New Roman" pitchFamily="18" charset="0"/>
                    <a:ea typeface="+mn-ea"/>
                    <a:cs typeface="Arial" charset="0"/>
                    <a:sym typeface="Symbol" panose="05050102010706020507" pitchFamily="18" charset="2"/>
                  </a:rPr>
                  <a:t>= amount </a:t>
                </a:r>
                <a:r>
                  <a:rPr kumimoji="0" lang="en-US" altLang="en-US" sz="2400" b="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of training data.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 have the proof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hlinkClick r:id="rId3" action="ppaction://hlinksldjump"/>
                  </a:rPr>
                  <a:t>here</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but read it at your own risk.</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56" name="Rectangle 155"/>
              <p:cNvSpPr>
                <a:spLocks noRot="1" noChangeAspect="1" noMove="1" noResize="1" noEditPoints="1" noAdjustHandles="1" noChangeArrowheads="1" noChangeShapeType="1" noTextEdit="1"/>
              </p:cNvSpPr>
              <p:nvPr/>
            </p:nvSpPr>
            <p:spPr>
              <a:xfrm>
                <a:off x="2362200" y="550545"/>
                <a:ext cx="6862701" cy="2308324"/>
              </a:xfrm>
              <a:prstGeom prst="rect">
                <a:avLst/>
              </a:prstGeom>
              <a:blipFill>
                <a:blip r:embed="rId4"/>
                <a:stretch>
                  <a:fillRect l="-1422" t="-2111"/>
                </a:stretch>
              </a:blipFill>
            </p:spPr>
            <p:txBody>
              <a:bodyPr/>
              <a:lstStyle/>
              <a:p>
                <a:r>
                  <a:rPr lang="en-GB">
                    <a:noFill/>
                  </a:rPr>
                  <a:t> </a:t>
                </a:r>
              </a:p>
            </p:txBody>
          </p:sp>
        </mc:Fallback>
      </mc:AlternateContent>
      <p:sp>
        <p:nvSpPr>
          <p:cNvPr id="74" name="Rectangle 73"/>
          <p:cNvSpPr/>
          <p:nvPr/>
        </p:nvSpPr>
        <p:spPr>
          <a:xfrm>
            <a:off x="6477000" y="5105400"/>
            <a:ext cx="2743200" cy="1676400"/>
          </a:xfrm>
          <a:prstGeom prst="rect">
            <a:avLst/>
          </a:prstGeom>
          <a:ln w="25400">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7" name="Rectangle 76"/>
              <p:cNvSpPr/>
              <p:nvPr/>
            </p:nvSpPr>
            <p:spPr>
              <a:xfrm>
                <a:off x="829192" y="420118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77" name="Rectangle 76"/>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5"/>
                <a:stretch>
                  <a:fillRect t="-11628" b="-3139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Rectangle 97"/>
              <p:cNvSpPr/>
              <p:nvPr/>
            </p:nvSpPr>
            <p:spPr>
              <a:xfrm>
                <a:off x="-237608" y="4663857"/>
                <a:ext cx="8086208" cy="1938992"/>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maximum size </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m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of a set of training data</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of the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CA"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answers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 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producing them.</a:t>
                </a:r>
              </a:p>
            </p:txBody>
          </p:sp>
        </mc:Choice>
        <mc:Fallback xmlns="">
          <p:sp>
            <p:nvSpPr>
              <p:cNvPr id="98" name="Rectangle 97"/>
              <p:cNvSpPr>
                <a:spLocks noRot="1" noChangeAspect="1" noMove="1" noResize="1" noEditPoints="1" noAdjustHandles="1" noChangeArrowheads="1" noChangeShapeType="1" noTextEdit="1"/>
              </p:cNvSpPr>
              <p:nvPr/>
            </p:nvSpPr>
            <p:spPr>
              <a:xfrm>
                <a:off x="-237608" y="4663857"/>
                <a:ext cx="8086208" cy="1938992"/>
              </a:xfrm>
              <a:prstGeom prst="rect">
                <a:avLst/>
              </a:prstGeom>
              <a:blipFill>
                <a:blip r:embed="rId6"/>
                <a:stretch>
                  <a:fillRect t="-2516" b="-6289"/>
                </a:stretch>
              </a:blipFill>
            </p:spPr>
            <p:txBody>
              <a:bodyPr/>
              <a:lstStyle/>
              <a:p>
                <a:r>
                  <a:rPr lang="en-CA">
                    <a:noFill/>
                  </a:rPr>
                  <a:t> </a:t>
                </a:r>
              </a:p>
            </p:txBody>
          </p:sp>
        </mc:Fallback>
      </mc:AlternateContent>
      <p:grpSp>
        <p:nvGrpSpPr>
          <p:cNvPr id="50" name="Group 49"/>
          <p:cNvGrpSpPr/>
          <p:nvPr/>
        </p:nvGrpSpPr>
        <p:grpSpPr>
          <a:xfrm>
            <a:off x="6925281" y="5504999"/>
            <a:ext cx="1639329" cy="678340"/>
            <a:chOff x="6805519" y="5344704"/>
            <a:chExt cx="1639329" cy="678340"/>
          </a:xfrm>
        </p:grpSpPr>
        <p:sp>
          <p:nvSpPr>
            <p:cNvPr id="51" name="Oval 50"/>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63" name="Rectangle 62"/>
          <p:cNvSpPr/>
          <p:nvPr/>
        </p:nvSpPr>
        <p:spPr>
          <a:xfrm>
            <a:off x="6096000" y="3805535"/>
            <a:ext cx="3505200"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Training Inputs</a:t>
            </a:r>
          </a:p>
        </p:txBody>
      </p:sp>
      <p:sp>
        <p:nvSpPr>
          <p:cNvPr id="43" name="Rectangle 63">
            <a:extLst>
              <a:ext uri="{FF2B5EF4-FFF2-40B4-BE49-F238E27FC236}">
                <a16:creationId xmlns:a16="http://schemas.microsoft.com/office/drawing/2014/main" id="{66D66810-65A3-4BA0-B75B-3DA77D56EA7A}"/>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
        <p:nvSpPr>
          <p:cNvPr id="44" name="Freeform 111">
            <a:extLst>
              <a:ext uri="{FF2B5EF4-FFF2-40B4-BE49-F238E27FC236}">
                <a16:creationId xmlns:a16="http://schemas.microsoft.com/office/drawing/2014/main" id="{C0861FBE-48BB-47F5-81A5-26AE2C91E8E1}"/>
              </a:ext>
            </a:extLst>
          </p:cNvPr>
          <p:cNvSpPr/>
          <p:nvPr/>
        </p:nvSpPr>
        <p:spPr>
          <a:xfrm>
            <a:off x="6923538"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18857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 calcmode="lin" valueType="num">
                                      <p:cBhvr additive="base">
                                        <p:cTn id="7"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
                                            <p:txEl>
                                              <p:pRg st="2" end="2"/>
                                            </p:txEl>
                                          </p:spTgt>
                                        </p:tgtEl>
                                        <p:attrNameLst>
                                          <p:attrName>style.visibility</p:attrName>
                                        </p:attrNameLst>
                                      </p:cBhvr>
                                      <p:to>
                                        <p:strVal val="visible"/>
                                      </p:to>
                                    </p:set>
                                    <p:anim calcmode="lin" valueType="num">
                                      <p:cBhvr additive="base">
                                        <p:cTn id="13"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8">
                                            <p:txEl>
                                              <p:pRg st="3" end="3"/>
                                            </p:txEl>
                                          </p:spTgt>
                                        </p:tgtEl>
                                        <p:attrNameLst>
                                          <p:attrName>style.visibility</p:attrName>
                                        </p:attrNameLst>
                                      </p:cBhvr>
                                      <p:to>
                                        <p:strVal val="visible"/>
                                      </p:to>
                                    </p:set>
                                    <p:anim calcmode="lin" valueType="num">
                                      <p:cBhvr additive="base">
                                        <p:cTn id="23"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8">
                                            <p:txEl>
                                              <p:pRg st="3" end="3"/>
                                            </p:txEl>
                                          </p:spTgt>
                                        </p:tgtEl>
                                        <p:attrNameLst>
                                          <p:attrName>ppt_y</p:attrName>
                                        </p:attrNameLst>
                                      </p:cBhvr>
                                      <p:tavLst>
                                        <p:tav tm="0">
                                          <p:val>
                                            <p:strVal val="1+#ppt_h/2"/>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2" presetClass="entr" presetSubtype="4"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ppt_x"/>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8">
                                            <p:txEl>
                                              <p:pRg st="4" end="4"/>
                                            </p:txEl>
                                          </p:spTgt>
                                        </p:tgtEl>
                                        <p:attrNameLst>
                                          <p:attrName>style.visibility</p:attrName>
                                        </p:attrNameLst>
                                      </p:cBhvr>
                                      <p:to>
                                        <p:strVal val="visible"/>
                                      </p:to>
                                    </p:set>
                                    <p:anim calcmode="lin" valueType="num">
                                      <p:cBhvr additive="base">
                                        <p:cTn id="35"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8">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6">
                                            <p:txEl>
                                              <p:pRg st="0" end="0"/>
                                            </p:txEl>
                                          </p:spTgt>
                                        </p:tgtEl>
                                        <p:attrNameLst>
                                          <p:attrName>style.visibility</p:attrName>
                                        </p:attrNameLst>
                                      </p:cBhvr>
                                      <p:to>
                                        <p:strVal val="visible"/>
                                      </p:to>
                                    </p:set>
                                    <p:anim calcmode="lin" valueType="num">
                                      <p:cBhvr additive="base">
                                        <p:cTn id="45" dur="500" fill="hold"/>
                                        <p:tgtEl>
                                          <p:spTgt spid="15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6">
                                            <p:txEl>
                                              <p:pRg st="1" end="1"/>
                                            </p:txEl>
                                          </p:spTgt>
                                        </p:tgtEl>
                                        <p:attrNameLst>
                                          <p:attrName>style.visibility</p:attrName>
                                        </p:attrNameLst>
                                      </p:cBhvr>
                                      <p:to>
                                        <p:strVal val="visible"/>
                                      </p:to>
                                    </p:set>
                                    <p:anim calcmode="lin" valueType="num">
                                      <p:cBhvr additive="base">
                                        <p:cTn id="49" dur="500" fill="hold"/>
                                        <p:tgtEl>
                                          <p:spTgt spid="15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6">
                                            <p:txEl>
                                              <p:pRg st="2" end="2"/>
                                            </p:txEl>
                                          </p:spTgt>
                                        </p:tgtEl>
                                        <p:attrNameLst>
                                          <p:attrName>style.visibility</p:attrName>
                                        </p:attrNameLst>
                                      </p:cBhvr>
                                      <p:to>
                                        <p:strVal val="visible"/>
                                      </p:to>
                                    </p:set>
                                    <p:anim calcmode="lin" valueType="num">
                                      <p:cBhvr additive="base">
                                        <p:cTn id="55" dur="500" fill="hold"/>
                                        <p:tgtEl>
                                          <p:spTgt spid="15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6">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6">
                                            <p:txEl>
                                              <p:pRg st="3" end="3"/>
                                            </p:txEl>
                                          </p:spTgt>
                                        </p:tgtEl>
                                        <p:attrNameLst>
                                          <p:attrName>style.visibility</p:attrName>
                                        </p:attrNameLst>
                                      </p:cBhvr>
                                      <p:to>
                                        <p:strVal val="visible"/>
                                      </p:to>
                                    </p:set>
                                    <p:anim calcmode="lin" valueType="num">
                                      <p:cBhvr additive="base">
                                        <p:cTn id="59" dur="500" fill="hold"/>
                                        <p:tgtEl>
                                          <p:spTgt spid="156">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56">
                                            <p:txEl>
                                              <p:pRg st="4" end="4"/>
                                            </p:txEl>
                                          </p:spTgt>
                                        </p:tgtEl>
                                        <p:attrNameLst>
                                          <p:attrName>style.visibility</p:attrName>
                                        </p:attrNameLst>
                                      </p:cBhvr>
                                      <p:to>
                                        <p:strVal val="visible"/>
                                      </p:to>
                                    </p:set>
                                    <p:anim calcmode="lin" valueType="num">
                                      <p:cBhvr additive="base">
                                        <p:cTn id="65" dur="500" fill="hold"/>
                                        <p:tgtEl>
                                          <p:spTgt spid="156">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AutoShape 8">
                <a:extLst>
                  <a:ext uri="{FF2B5EF4-FFF2-40B4-BE49-F238E27FC236}">
                    <a16:creationId xmlns:a16="http://schemas.microsoft.com/office/drawing/2014/main" id="{DB10AB0B-632C-478C-BBB6-5DCF1E6016F4}"/>
                  </a:ext>
                </a:extLst>
              </p:cNvPr>
              <p:cNvSpPr>
                <a:spLocks noChangeArrowheads="1"/>
              </p:cNvSpPr>
              <p:nvPr/>
            </p:nvSpPr>
            <p:spPr bwMode="auto">
              <a:xfrm>
                <a:off x="2211285" y="461831"/>
                <a:ext cx="4712655" cy="1181436"/>
              </a:xfrm>
              <a:prstGeom prst="wedgeRectCallout">
                <a:avLst>
                  <a:gd name="adj1" fmla="val -62930"/>
                  <a:gd name="adj2" fmla="val -33086"/>
                </a:avLst>
              </a:prstGeom>
              <a:noFill/>
              <a:ln w="12700">
                <a:solidFill>
                  <a:srgbClr val="CC00FF"/>
                </a:solidFill>
                <a:miter lim="800000"/>
                <a:headEnd/>
                <a:tailEnd/>
              </a:ln>
              <a:extLst>
                <a:ext uri="{909E8E84-426E-40DD-AFC4-6F175D3DCCD1}">
                  <a14:hiddenFill>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Given training data</a:t>
                </a:r>
              </a:p>
              <a:p>
                <a:pPr indent="-171450" algn="ctr" defTabSz="685800" eaLnBrk="1" fontAlgn="auto" hangingPunct="1">
                  <a:spcBef>
                    <a:spcPts val="0"/>
                  </a:spcBef>
                  <a:spcAft>
                    <a:spcPts val="0"/>
                  </a:spcAft>
                  <a:buNone/>
                </a:pP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endParaRPr lang="en-US" altLang="en-US" sz="2400" dirty="0">
                  <a:solidFill>
                    <a:srgbClr val="FFFFFF"/>
                  </a:solidFill>
                </a:endParaRPr>
              </a:p>
              <a:p>
                <a:pPr indent="-171450" algn="ctr" defTabSz="685800" eaLnBrk="1" fontAlgn="auto" hangingPunct="1">
                  <a:spcBef>
                    <a:spcPts val="0"/>
                  </a:spcBef>
                  <a:spcAft>
                    <a:spcPts val="0"/>
                  </a:spcAft>
                  <a:buNone/>
                </a:pPr>
                <a:r>
                  <a:rPr lang="en-US" altLang="en-US" sz="2400" dirty="0">
                    <a:solidFill>
                      <a:srgbClr val="FFFFFF"/>
                    </a:solidFill>
                  </a:rPr>
                  <a:t>I only want two things.</a:t>
                </a:r>
              </a:p>
            </p:txBody>
          </p:sp>
        </mc:Choice>
        <mc:Fallback xmlns="">
          <p:sp>
            <p:nvSpPr>
              <p:cNvPr id="8" name="AutoShape 8">
                <a:extLst>
                  <a:ext uri="{FF2B5EF4-FFF2-40B4-BE49-F238E27FC236}">
                    <a16:creationId xmlns:a16="http://schemas.microsoft.com/office/drawing/2014/main" id="{DB10AB0B-632C-478C-BBB6-5DCF1E6016F4}"/>
                  </a:ext>
                </a:extLst>
              </p:cNvPr>
              <p:cNvSpPr>
                <a:spLocks noRot="1" noChangeAspect="1" noMove="1" noResize="1" noEditPoints="1" noAdjustHandles="1" noChangeArrowheads="1" noChangeShapeType="1" noTextEdit="1"/>
              </p:cNvSpPr>
              <p:nvPr/>
            </p:nvSpPr>
            <p:spPr bwMode="auto">
              <a:xfrm>
                <a:off x="2211285" y="461831"/>
                <a:ext cx="4712655" cy="1181436"/>
              </a:xfrm>
              <a:prstGeom prst="wedgeRectCallout">
                <a:avLst>
                  <a:gd name="adj1" fmla="val -62930"/>
                  <a:gd name="adj2" fmla="val -33086"/>
                </a:avLst>
              </a:prstGeom>
              <a:blipFill>
                <a:blip r:embed="rId4"/>
                <a:stretch>
                  <a:fillRect t="-3571" b="-11735"/>
                </a:stretch>
              </a:blip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1" name="AutoShape 8">
            <a:extLst>
              <a:ext uri="{FF2B5EF4-FFF2-40B4-BE49-F238E27FC236}">
                <a16:creationId xmlns:a16="http://schemas.microsoft.com/office/drawing/2014/main" id="{71135730-B887-4DDB-8050-C4565B06D53B}"/>
              </a:ext>
            </a:extLst>
          </p:cNvPr>
          <p:cNvSpPr>
            <a:spLocks noChangeArrowheads="1"/>
          </p:cNvSpPr>
          <p:nvPr/>
        </p:nvSpPr>
        <p:spPr bwMode="auto">
          <a:xfrm>
            <a:off x="1066410" y="1702759"/>
            <a:ext cx="3202229" cy="1181436"/>
          </a:xfrm>
          <a:prstGeom prst="wedgeRectCallout">
            <a:avLst>
              <a:gd name="adj1" fmla="val -19477"/>
              <a:gd name="adj2" fmla="val -6561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to learn weights </a:t>
            </a:r>
            <a:br>
              <a:rPr lang="en-US" altLang="en-US" sz="2400" dirty="0">
                <a:solidFill>
                  <a:srgbClr val="FFFFFF"/>
                </a:solidFill>
              </a:rPr>
            </a:br>
            <a:r>
              <a:rPr lang="en-US" altLang="en-US" sz="2400" dirty="0">
                <a:solidFill>
                  <a:srgbClr val="FFFFFF"/>
                </a:solidFill>
              </a:rPr>
              <a:t>so the training data </a:t>
            </a:r>
            <a:br>
              <a:rPr lang="en-US" altLang="en-US" sz="2400" dirty="0">
                <a:solidFill>
                  <a:srgbClr val="FFFFFF"/>
                </a:solidFill>
              </a:rPr>
            </a:br>
            <a:r>
              <a:rPr lang="en-US" altLang="en-US" sz="2400" dirty="0">
                <a:solidFill>
                  <a:srgbClr val="FFFFFF"/>
                </a:solidFill>
              </a:rPr>
              <a:t>is computed perfectly.</a:t>
            </a:r>
          </a:p>
        </p:txBody>
      </p:sp>
      <p:sp>
        <p:nvSpPr>
          <p:cNvPr id="31" name="AutoShape 8">
            <a:extLst>
              <a:ext uri="{FF2B5EF4-FFF2-40B4-BE49-F238E27FC236}">
                <a16:creationId xmlns:a16="http://schemas.microsoft.com/office/drawing/2014/main" id="{6C6E7545-0270-4DCB-9518-7426A9760148}"/>
              </a:ext>
            </a:extLst>
          </p:cNvPr>
          <p:cNvSpPr>
            <a:spLocks noChangeArrowheads="1"/>
          </p:cNvSpPr>
          <p:nvPr/>
        </p:nvSpPr>
        <p:spPr bwMode="auto">
          <a:xfrm>
            <a:off x="4742454" y="1694287"/>
            <a:ext cx="3202229" cy="1181436"/>
          </a:xfrm>
          <a:prstGeom prst="wedgeRectCallout">
            <a:avLst>
              <a:gd name="adj1" fmla="val -51343"/>
              <a:gd name="adj2" fmla="val -5888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my machine to generalize </a:t>
            </a:r>
            <a:br>
              <a:rPr lang="en-US" altLang="en-US" sz="2400" dirty="0">
                <a:solidFill>
                  <a:srgbClr val="FFFFFF"/>
                </a:solidFill>
              </a:rPr>
            </a:br>
            <a:r>
              <a:rPr lang="en-US" altLang="en-US" sz="2400" dirty="0">
                <a:solidFill>
                  <a:srgbClr val="FFFFFF"/>
                </a:solidFill>
              </a:rPr>
              <a:t>to new random data.</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4742454" y="4593324"/>
            <a:ext cx="3936281" cy="956742"/>
          </a:xfrm>
          <a:prstGeom prst="wedgeRoundRectCallout">
            <a:avLst>
              <a:gd name="adj1" fmla="val 17577"/>
              <a:gd name="adj2" fmla="val 61467"/>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p:sp>
        <p:nvSpPr>
          <p:cNvPr id="2" name="AutoShape 35">
            <a:extLst>
              <a:ext uri="{FF2B5EF4-FFF2-40B4-BE49-F238E27FC236}">
                <a16:creationId xmlns:a16="http://schemas.microsoft.com/office/drawing/2014/main" id="{44B43E94-6CED-B27F-4BFF-12ED21594A8B}"/>
              </a:ext>
            </a:extLst>
          </p:cNvPr>
          <p:cNvSpPr>
            <a:spLocks noChangeArrowheads="1"/>
          </p:cNvSpPr>
          <p:nvPr/>
        </p:nvSpPr>
        <p:spPr bwMode="auto">
          <a:xfrm>
            <a:off x="562830" y="4622515"/>
            <a:ext cx="3936281" cy="956742"/>
          </a:xfrm>
          <a:prstGeom prst="wedgeRoundRectCallout">
            <a:avLst>
              <a:gd name="adj1" fmla="val 50357"/>
              <a:gd name="adj2" fmla="val 64653"/>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Poly time if</a:t>
            </a:r>
          </a:p>
          <a:p>
            <a:pPr algn="ctr" defTabSz="685800" eaLnBrk="1" fontAlgn="auto" hangingPunct="1">
              <a:spcBef>
                <a:spcPct val="0"/>
              </a:spcBef>
              <a:spcAft>
                <a:spcPts val="0"/>
              </a:spcAft>
              <a:buNone/>
            </a:pPr>
            <a:r>
              <a:rPr lang="en-US" altLang="en-US" sz="2400" dirty="0">
                <a:solidFill>
                  <a:srgbClr val="FFFFFF"/>
                </a:solidFill>
              </a:rPr>
              <a:t># weights &gt;&gt; # training data</a:t>
            </a:r>
          </a:p>
        </p:txBody>
      </p:sp>
      <p:pic>
        <p:nvPicPr>
          <p:cNvPr id="4" name="Picture 2" descr="Image Result">
            <a:extLst>
              <a:ext uri="{FF2B5EF4-FFF2-40B4-BE49-F238E27FC236}">
                <a16:creationId xmlns:a16="http://schemas.microsoft.com/office/drawing/2014/main" id="{09CCFAAD-5E9D-6F7C-AB1F-00E6A3690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387915" y="5390471"/>
            <a:ext cx="1502388" cy="1502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ector Institute is just the latest in Canada's AI expansion - BBC News">
            <a:extLst>
              <a:ext uri="{FF2B5EF4-FFF2-40B4-BE49-F238E27FC236}">
                <a16:creationId xmlns:a16="http://schemas.microsoft.com/office/drawing/2014/main" id="{46D80B57-497D-A61B-F618-1B7BA3FEA37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888" r="26966" b="30974"/>
          <a:stretch/>
        </p:blipFill>
        <p:spPr bwMode="auto">
          <a:xfrm flipH="1">
            <a:off x="451025" y="2963823"/>
            <a:ext cx="1164708" cy="1364337"/>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97">
            <a:extLst>
              <a:ext uri="{FF2B5EF4-FFF2-40B4-BE49-F238E27FC236}">
                <a16:creationId xmlns:a16="http://schemas.microsoft.com/office/drawing/2014/main" id="{558F41E1-58BB-FAFF-524B-E7BA8F5A0456}"/>
              </a:ext>
            </a:extLst>
          </p:cNvPr>
          <p:cNvSpPr/>
          <p:nvPr/>
        </p:nvSpPr>
        <p:spPr>
          <a:xfrm>
            <a:off x="2579436" y="3316584"/>
            <a:ext cx="3839350" cy="408623"/>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solidFill>
                  <a:srgbClr val="FFFFFF"/>
                </a:solidFill>
              </a:rPr>
              <a:t>In practice you can get both.</a:t>
            </a:r>
          </a:p>
        </p:txBody>
      </p:sp>
    </p:spTree>
    <p:extLst>
      <p:ext uri="{BB962C8B-B14F-4D97-AF65-F5344CB8AC3E}">
        <p14:creationId xmlns:p14="http://schemas.microsoft.com/office/powerpoint/2010/main" val="35661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31" grpId="0" animBg="1"/>
      <p:bldP spid="32" grpId="0" animBg="1"/>
      <p:bldP spid="2"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AutoShape 8">
                <a:extLst>
                  <a:ext uri="{FF2B5EF4-FFF2-40B4-BE49-F238E27FC236}">
                    <a16:creationId xmlns:a16="http://schemas.microsoft.com/office/drawing/2014/main" id="{DB10AB0B-632C-478C-BBB6-5DCF1E6016F4}"/>
                  </a:ext>
                </a:extLst>
              </p:cNvPr>
              <p:cNvSpPr>
                <a:spLocks noChangeArrowheads="1"/>
              </p:cNvSpPr>
              <p:nvPr/>
            </p:nvSpPr>
            <p:spPr bwMode="auto">
              <a:xfrm>
                <a:off x="2211285" y="461831"/>
                <a:ext cx="4712655" cy="1181436"/>
              </a:xfrm>
              <a:prstGeom prst="wedgeRectCallout">
                <a:avLst>
                  <a:gd name="adj1" fmla="val -62930"/>
                  <a:gd name="adj2" fmla="val -33086"/>
                </a:avLst>
              </a:prstGeom>
              <a:noFill/>
              <a:ln w="12700">
                <a:solidFill>
                  <a:srgbClr val="CC00FF"/>
                </a:solidFill>
                <a:miter lim="800000"/>
                <a:headEnd/>
                <a:tailEnd/>
              </a:ln>
              <a:extLst>
                <a:ext uri="{909E8E84-426E-40DD-AFC4-6F175D3DCCD1}">
                  <a14:hiddenFill>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Given training data</a:t>
                </a:r>
              </a:p>
              <a:p>
                <a:pPr indent="-171450" algn="ctr" defTabSz="685800" eaLnBrk="1" fontAlgn="auto" hangingPunct="1">
                  <a:spcBef>
                    <a:spcPts val="0"/>
                  </a:spcBef>
                  <a:spcAft>
                    <a:spcPts val="0"/>
                  </a:spcAft>
                  <a:buNone/>
                </a:pP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endParaRPr lang="en-US" altLang="en-US" sz="2400" dirty="0">
                  <a:solidFill>
                    <a:srgbClr val="FFFFFF"/>
                  </a:solidFill>
                </a:endParaRPr>
              </a:p>
              <a:p>
                <a:pPr indent="-171450" algn="ctr" defTabSz="685800" eaLnBrk="1" fontAlgn="auto" hangingPunct="1">
                  <a:spcBef>
                    <a:spcPts val="0"/>
                  </a:spcBef>
                  <a:spcAft>
                    <a:spcPts val="0"/>
                  </a:spcAft>
                  <a:buNone/>
                </a:pPr>
                <a:r>
                  <a:rPr lang="en-US" altLang="en-US" sz="2400" dirty="0">
                    <a:solidFill>
                      <a:srgbClr val="FFFFFF"/>
                    </a:solidFill>
                  </a:rPr>
                  <a:t>I only want two things.</a:t>
                </a:r>
              </a:p>
            </p:txBody>
          </p:sp>
        </mc:Choice>
        <mc:Fallback xmlns="">
          <p:sp>
            <p:nvSpPr>
              <p:cNvPr id="8" name="AutoShape 8">
                <a:extLst>
                  <a:ext uri="{FF2B5EF4-FFF2-40B4-BE49-F238E27FC236}">
                    <a16:creationId xmlns:a16="http://schemas.microsoft.com/office/drawing/2014/main" id="{DB10AB0B-632C-478C-BBB6-5DCF1E6016F4}"/>
                  </a:ext>
                </a:extLst>
              </p:cNvPr>
              <p:cNvSpPr>
                <a:spLocks noRot="1" noChangeAspect="1" noMove="1" noResize="1" noEditPoints="1" noAdjustHandles="1" noChangeArrowheads="1" noChangeShapeType="1" noTextEdit="1"/>
              </p:cNvSpPr>
              <p:nvPr/>
            </p:nvSpPr>
            <p:spPr bwMode="auto">
              <a:xfrm>
                <a:off x="2211285" y="461831"/>
                <a:ext cx="4712655" cy="1181436"/>
              </a:xfrm>
              <a:prstGeom prst="wedgeRectCallout">
                <a:avLst>
                  <a:gd name="adj1" fmla="val -62930"/>
                  <a:gd name="adj2" fmla="val -33086"/>
                </a:avLst>
              </a:prstGeom>
              <a:blipFill>
                <a:blip r:embed="rId3"/>
                <a:stretch>
                  <a:fillRect t="-3571" b="-11735"/>
                </a:stretch>
              </a:blip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1" name="AutoShape 8">
            <a:extLst>
              <a:ext uri="{FF2B5EF4-FFF2-40B4-BE49-F238E27FC236}">
                <a16:creationId xmlns:a16="http://schemas.microsoft.com/office/drawing/2014/main" id="{71135730-B887-4DDB-8050-C4565B06D53B}"/>
              </a:ext>
            </a:extLst>
          </p:cNvPr>
          <p:cNvSpPr>
            <a:spLocks noChangeArrowheads="1"/>
          </p:cNvSpPr>
          <p:nvPr/>
        </p:nvSpPr>
        <p:spPr bwMode="auto">
          <a:xfrm>
            <a:off x="1066410" y="1702759"/>
            <a:ext cx="3202229" cy="1181436"/>
          </a:xfrm>
          <a:prstGeom prst="wedgeRectCallout">
            <a:avLst>
              <a:gd name="adj1" fmla="val -19477"/>
              <a:gd name="adj2" fmla="val -6561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to learn weights </a:t>
            </a:r>
            <a:br>
              <a:rPr lang="en-US" altLang="en-US" sz="2400" dirty="0">
                <a:solidFill>
                  <a:srgbClr val="FFFFFF"/>
                </a:solidFill>
              </a:rPr>
            </a:br>
            <a:r>
              <a:rPr lang="en-US" altLang="en-US" sz="2400" dirty="0">
                <a:solidFill>
                  <a:srgbClr val="FFFFFF"/>
                </a:solidFill>
              </a:rPr>
              <a:t>so the training data </a:t>
            </a:r>
            <a:br>
              <a:rPr lang="en-US" altLang="en-US" sz="2400" dirty="0">
                <a:solidFill>
                  <a:srgbClr val="FFFFFF"/>
                </a:solidFill>
              </a:rPr>
            </a:br>
            <a:r>
              <a:rPr lang="en-US" altLang="en-US" sz="2400" dirty="0">
                <a:solidFill>
                  <a:srgbClr val="FFFFFF"/>
                </a:solidFill>
              </a:rPr>
              <a:t>is computed perfectly.</a:t>
            </a:r>
          </a:p>
        </p:txBody>
      </p:sp>
      <p:grpSp>
        <p:nvGrpSpPr>
          <p:cNvPr id="12" name="Group 29">
            <a:extLst>
              <a:ext uri="{FF2B5EF4-FFF2-40B4-BE49-F238E27FC236}">
                <a16:creationId xmlns:a16="http://schemas.microsoft.com/office/drawing/2014/main" id="{BF0ADA7E-0ED2-4D38-B410-95CE1611CB30}"/>
              </a:ext>
            </a:extLst>
          </p:cNvPr>
          <p:cNvGrpSpPr>
            <a:grpSpLocks/>
          </p:cNvGrpSpPr>
          <p:nvPr/>
        </p:nvGrpSpPr>
        <p:grpSpPr bwMode="auto">
          <a:xfrm>
            <a:off x="-150775" y="3123645"/>
            <a:ext cx="917591" cy="929993"/>
            <a:chOff x="2065" y="1551"/>
            <a:chExt cx="1628" cy="1988"/>
          </a:xfrm>
        </p:grpSpPr>
        <p:sp>
          <p:nvSpPr>
            <p:cNvPr id="13" name="Freeform 30">
              <a:extLst>
                <a:ext uri="{FF2B5EF4-FFF2-40B4-BE49-F238E27FC236}">
                  <a16:creationId xmlns:a16="http://schemas.microsoft.com/office/drawing/2014/main" id="{9C4240E0-D925-419E-8828-ED2C5D098EA8}"/>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1">
              <a:extLst>
                <a:ext uri="{FF2B5EF4-FFF2-40B4-BE49-F238E27FC236}">
                  <a16:creationId xmlns:a16="http://schemas.microsoft.com/office/drawing/2014/main" id="{CD0B7B20-0A91-47B2-9764-B9755750D1E3}"/>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2">
              <a:extLst>
                <a:ext uri="{FF2B5EF4-FFF2-40B4-BE49-F238E27FC236}">
                  <a16:creationId xmlns:a16="http://schemas.microsoft.com/office/drawing/2014/main" id="{097847EE-2A7F-4D98-B85A-5AD4AA9540AE}"/>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33">
              <a:extLst>
                <a:ext uri="{FF2B5EF4-FFF2-40B4-BE49-F238E27FC236}">
                  <a16:creationId xmlns:a16="http://schemas.microsoft.com/office/drawing/2014/main" id="{F92EB80B-6B19-45C5-B857-EA214BFFB2A2}"/>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4">
              <a:extLst>
                <a:ext uri="{FF2B5EF4-FFF2-40B4-BE49-F238E27FC236}">
                  <a16:creationId xmlns:a16="http://schemas.microsoft.com/office/drawing/2014/main" id="{3C031806-7D80-44DA-8F38-5FEA972FE28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35">
              <a:extLst>
                <a:ext uri="{FF2B5EF4-FFF2-40B4-BE49-F238E27FC236}">
                  <a16:creationId xmlns:a16="http://schemas.microsoft.com/office/drawing/2014/main" id="{629ABB7C-31D7-4478-8D66-D3F707E4A24D}"/>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36">
              <a:extLst>
                <a:ext uri="{FF2B5EF4-FFF2-40B4-BE49-F238E27FC236}">
                  <a16:creationId xmlns:a16="http://schemas.microsoft.com/office/drawing/2014/main" id="{DB776BA9-13B8-438A-B4FD-AC8D203C020E}"/>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37">
              <a:extLst>
                <a:ext uri="{FF2B5EF4-FFF2-40B4-BE49-F238E27FC236}">
                  <a16:creationId xmlns:a16="http://schemas.microsoft.com/office/drawing/2014/main" id="{3976AB4B-15DA-4D54-BB4C-BE22F4B1E8F6}"/>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38">
              <a:extLst>
                <a:ext uri="{FF2B5EF4-FFF2-40B4-BE49-F238E27FC236}">
                  <a16:creationId xmlns:a16="http://schemas.microsoft.com/office/drawing/2014/main" id="{60A03202-4321-46C9-BBF5-F5997326732C}"/>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39">
              <a:extLst>
                <a:ext uri="{FF2B5EF4-FFF2-40B4-BE49-F238E27FC236}">
                  <a16:creationId xmlns:a16="http://schemas.microsoft.com/office/drawing/2014/main" id="{82C2CF19-0454-4E49-ADC8-F847022F5E16}"/>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40">
              <a:extLst>
                <a:ext uri="{FF2B5EF4-FFF2-40B4-BE49-F238E27FC236}">
                  <a16:creationId xmlns:a16="http://schemas.microsoft.com/office/drawing/2014/main" id="{254477E2-2B08-4376-9742-3D89E40DBDD3}"/>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41">
              <a:extLst>
                <a:ext uri="{FF2B5EF4-FFF2-40B4-BE49-F238E27FC236}">
                  <a16:creationId xmlns:a16="http://schemas.microsoft.com/office/drawing/2014/main" id="{90417E50-0EB9-4221-A16D-0819F7540194}"/>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42">
              <a:extLst>
                <a:ext uri="{FF2B5EF4-FFF2-40B4-BE49-F238E27FC236}">
                  <a16:creationId xmlns:a16="http://schemas.microsoft.com/office/drawing/2014/main" id="{E20ED2B9-9484-463B-9158-9014E856E5A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3">
              <a:extLst>
                <a:ext uri="{FF2B5EF4-FFF2-40B4-BE49-F238E27FC236}">
                  <a16:creationId xmlns:a16="http://schemas.microsoft.com/office/drawing/2014/main" id="{723C84F5-5246-4C95-9473-276B1732145E}"/>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4">
              <a:extLst>
                <a:ext uri="{FF2B5EF4-FFF2-40B4-BE49-F238E27FC236}">
                  <a16:creationId xmlns:a16="http://schemas.microsoft.com/office/drawing/2014/main" id="{6943AB39-AC86-4757-9348-FF7C74C97F1C}"/>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5">
              <a:extLst>
                <a:ext uri="{FF2B5EF4-FFF2-40B4-BE49-F238E27FC236}">
                  <a16:creationId xmlns:a16="http://schemas.microsoft.com/office/drawing/2014/main" id="{9DD95CEF-2B3B-41D5-B2D7-B1C3617A5A7F}"/>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46">
              <a:extLst>
                <a:ext uri="{FF2B5EF4-FFF2-40B4-BE49-F238E27FC236}">
                  <a16:creationId xmlns:a16="http://schemas.microsoft.com/office/drawing/2014/main" id="{84D98E0A-60AB-4B26-9888-2BCFBA67E096}"/>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31" name="AutoShape 8">
            <a:extLst>
              <a:ext uri="{FF2B5EF4-FFF2-40B4-BE49-F238E27FC236}">
                <a16:creationId xmlns:a16="http://schemas.microsoft.com/office/drawing/2014/main" id="{6C6E7545-0270-4DCB-9518-7426A9760148}"/>
              </a:ext>
            </a:extLst>
          </p:cNvPr>
          <p:cNvSpPr>
            <a:spLocks noChangeArrowheads="1"/>
          </p:cNvSpPr>
          <p:nvPr/>
        </p:nvSpPr>
        <p:spPr bwMode="auto">
          <a:xfrm>
            <a:off x="4742454" y="1694287"/>
            <a:ext cx="3202229" cy="1181436"/>
          </a:xfrm>
          <a:prstGeom prst="wedgeRectCallout">
            <a:avLst>
              <a:gd name="adj1" fmla="val -51343"/>
              <a:gd name="adj2" fmla="val -5888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my machine to generalize </a:t>
            </a:r>
            <a:br>
              <a:rPr lang="en-US" altLang="en-US" sz="2400" dirty="0">
                <a:solidFill>
                  <a:srgbClr val="FFFFFF"/>
                </a:solidFill>
              </a:rPr>
            </a:br>
            <a:r>
              <a:rPr lang="en-US" altLang="en-US" sz="2400" dirty="0">
                <a:solidFill>
                  <a:srgbClr val="FFFFFF"/>
                </a:solidFill>
              </a:rPr>
              <a:t>to new random data.</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4624626" y="2916422"/>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p:sp>
        <p:nvSpPr>
          <p:cNvPr id="33" name="AutoShape 8">
            <a:extLst>
              <a:ext uri="{FF2B5EF4-FFF2-40B4-BE49-F238E27FC236}">
                <a16:creationId xmlns:a16="http://schemas.microsoft.com/office/drawing/2014/main" id="{A243EEC6-6215-4F8D-BE57-CBFEEDD26335}"/>
              </a:ext>
            </a:extLst>
          </p:cNvPr>
          <p:cNvSpPr>
            <a:spLocks noChangeArrowheads="1"/>
          </p:cNvSpPr>
          <p:nvPr/>
        </p:nvSpPr>
        <p:spPr bwMode="auto">
          <a:xfrm>
            <a:off x="3584870" y="3942846"/>
            <a:ext cx="1828481" cy="472446"/>
          </a:xfrm>
          <a:prstGeom prst="wedgeRectCallout">
            <a:avLst>
              <a:gd name="adj1" fmla="val -55682"/>
              <a:gd name="adj2" fmla="val -47111"/>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both!</a:t>
            </a:r>
          </a:p>
        </p:txBody>
      </p:sp>
      <p:sp>
        <p:nvSpPr>
          <p:cNvPr id="34" name="AutoShape 35">
            <a:extLst>
              <a:ext uri="{FF2B5EF4-FFF2-40B4-BE49-F238E27FC236}">
                <a16:creationId xmlns:a16="http://schemas.microsoft.com/office/drawing/2014/main" id="{9F20199D-43C7-4E1F-9AE1-0BC802345BB6}"/>
              </a:ext>
            </a:extLst>
          </p:cNvPr>
          <p:cNvSpPr>
            <a:spLocks noChangeArrowheads="1"/>
          </p:cNvSpPr>
          <p:nvPr/>
        </p:nvSpPr>
        <p:spPr bwMode="auto">
          <a:xfrm>
            <a:off x="2100272" y="4467175"/>
            <a:ext cx="4843867" cy="462635"/>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Sorry. If the data </a:t>
            </a:r>
            <a:r>
              <a:rPr lang="en-US" altLang="en-US" sz="2400" i="1" dirty="0">
                <a:solidFill>
                  <a:srgbClr val="FFFFFF"/>
                </a:solidFill>
              </a:rPr>
              <a:t>y</a:t>
            </a:r>
            <a:r>
              <a:rPr lang="en-US" altLang="en-US" sz="2400" dirty="0">
                <a:solidFill>
                  <a:srgbClr val="FFFFFF"/>
                </a:solidFill>
              </a:rPr>
              <a:t> labels are random,</a:t>
            </a:r>
          </a:p>
        </p:txBody>
      </p:sp>
      <p:sp>
        <p:nvSpPr>
          <p:cNvPr id="35" name="AutoShape 35">
            <a:extLst>
              <a:ext uri="{FF2B5EF4-FFF2-40B4-BE49-F238E27FC236}">
                <a16:creationId xmlns:a16="http://schemas.microsoft.com/office/drawing/2014/main" id="{DA6234BD-DD1B-44AC-B10E-41CFB1E91B79}"/>
              </a:ext>
            </a:extLst>
          </p:cNvPr>
          <p:cNvSpPr>
            <a:spLocks noChangeArrowheads="1"/>
          </p:cNvSpPr>
          <p:nvPr/>
        </p:nvSpPr>
        <p:spPr bwMode="auto">
          <a:xfrm>
            <a:off x="21816" y="6334540"/>
            <a:ext cx="9002919" cy="470452"/>
          </a:xfrm>
          <a:prstGeom prst="wedgeRoundRectCallout">
            <a:avLst>
              <a:gd name="adj1" fmla="val -25988"/>
              <a:gd name="adj2" fmla="val -60981"/>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proves that your approach cannot work for such a hard function.</a:t>
            </a:r>
            <a:endParaRPr lang="en-US" altLang="en-US" sz="2000" dirty="0">
              <a:solidFill>
                <a:srgbClr val="FFFFFF"/>
              </a:solidFill>
            </a:endParaRPr>
          </a:p>
        </p:txBody>
      </p:sp>
      <p:sp>
        <p:nvSpPr>
          <p:cNvPr id="36" name="AutoShape 35">
            <a:extLst>
              <a:ext uri="{FF2B5EF4-FFF2-40B4-BE49-F238E27FC236}">
                <a16:creationId xmlns:a16="http://schemas.microsoft.com/office/drawing/2014/main" id="{3A20DAC7-C6CE-43E0-9A74-E5A7420C890C}"/>
              </a:ext>
            </a:extLst>
          </p:cNvPr>
          <p:cNvSpPr>
            <a:spLocks noChangeArrowheads="1"/>
          </p:cNvSpPr>
          <p:nvPr/>
        </p:nvSpPr>
        <p:spPr bwMode="auto">
          <a:xfrm>
            <a:off x="133084" y="4985206"/>
            <a:ext cx="4366027" cy="1269822"/>
          </a:xfrm>
          <a:prstGeom prst="wedgeRoundRectCallout">
            <a:avLst>
              <a:gd name="adj1" fmla="val -51720"/>
              <a:gd name="adj2" fmla="val -48255"/>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Then the smallest machine to compute the training data is </a:t>
            </a:r>
          </a:p>
          <a:p>
            <a:pPr algn="ctr" defTabSz="685800" eaLnBrk="1" fontAlgn="auto" hangingPunct="1">
              <a:spcBef>
                <a:spcPct val="0"/>
              </a:spcBef>
              <a:spcAft>
                <a:spcPts val="0"/>
              </a:spcAft>
              <a:buNone/>
            </a:pPr>
            <a:r>
              <a:rPr lang="en-US" altLang="en-US" sz="2400" dirty="0">
                <a:solidFill>
                  <a:srgbClr val="FFFFFF"/>
                </a:solidFill>
              </a:rPr>
              <a:t>&gt; # training data</a:t>
            </a:r>
            <a:endParaRPr lang="en-US" altLang="en-US" sz="2000" dirty="0">
              <a:solidFill>
                <a:srgbClr val="FFFFFF"/>
              </a:solidFill>
            </a:endParaRPr>
          </a:p>
        </p:txBody>
      </p:sp>
      <p:sp>
        <p:nvSpPr>
          <p:cNvPr id="37" name="AutoShape 35">
            <a:extLst>
              <a:ext uri="{FF2B5EF4-FFF2-40B4-BE49-F238E27FC236}">
                <a16:creationId xmlns:a16="http://schemas.microsoft.com/office/drawing/2014/main" id="{90E3D424-23F4-4DD1-99AA-3EFFD64C936E}"/>
              </a:ext>
            </a:extLst>
          </p:cNvPr>
          <p:cNvSpPr>
            <a:spLocks noChangeArrowheads="1"/>
          </p:cNvSpPr>
          <p:nvPr/>
        </p:nvSpPr>
        <p:spPr bwMode="auto">
          <a:xfrm>
            <a:off x="4624626" y="4952074"/>
            <a:ext cx="4400109" cy="1302954"/>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 labels of the new data are also random and hence your machine can't know them.</a:t>
            </a:r>
            <a:endParaRPr lang="en-US" altLang="en-US" sz="2000" dirty="0">
              <a:solidFill>
                <a:srgbClr val="FFFFFF"/>
              </a:solidFill>
            </a:endParaRPr>
          </a:p>
        </p:txBody>
      </p:sp>
      <p:sp>
        <p:nvSpPr>
          <p:cNvPr id="2" name="AutoShape 35">
            <a:extLst>
              <a:ext uri="{FF2B5EF4-FFF2-40B4-BE49-F238E27FC236}">
                <a16:creationId xmlns:a16="http://schemas.microsoft.com/office/drawing/2014/main" id="{44B43E94-6CED-B27F-4BFF-12ED21594A8B}"/>
              </a:ext>
            </a:extLst>
          </p:cNvPr>
          <p:cNvSpPr>
            <a:spLocks noChangeArrowheads="1"/>
          </p:cNvSpPr>
          <p:nvPr/>
        </p:nvSpPr>
        <p:spPr bwMode="auto">
          <a:xfrm>
            <a:off x="562830" y="2935955"/>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Poly time if</a:t>
            </a:r>
          </a:p>
          <a:p>
            <a:pPr algn="ctr" defTabSz="685800" eaLnBrk="1" fontAlgn="auto" hangingPunct="1">
              <a:spcBef>
                <a:spcPct val="0"/>
              </a:spcBef>
              <a:spcAft>
                <a:spcPts val="0"/>
              </a:spcAft>
              <a:buNone/>
            </a:pPr>
            <a:r>
              <a:rPr lang="en-US" altLang="en-US" sz="2400" dirty="0">
                <a:solidFill>
                  <a:srgbClr val="FFFFFF"/>
                </a:solidFill>
              </a:rPr>
              <a:t># weights &gt;&gt; # training data</a:t>
            </a:r>
          </a:p>
        </p:txBody>
      </p:sp>
    </p:spTree>
    <p:extLst>
      <p:ext uri="{BB962C8B-B14F-4D97-AF65-F5344CB8AC3E}">
        <p14:creationId xmlns:p14="http://schemas.microsoft.com/office/powerpoint/2010/main" val="22178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31" grpId="0" animBg="1"/>
      <p:bldP spid="32" grpId="0" animBg="1"/>
      <p:bldP spid="33" grpId="0" animBg="1"/>
      <p:bldP spid="34" grpId="0" animBg="1"/>
      <p:bldP spid="35" grpId="0" animBg="1"/>
      <p:bldP spid="36" grpId="0" animBg="1"/>
      <p:bldP spid="37"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a:extLst>
              <a:ext uri="{FF2B5EF4-FFF2-40B4-BE49-F238E27FC236}">
                <a16:creationId xmlns:a16="http://schemas.microsoft.com/office/drawing/2014/main" id="{09CCFAAD-5E9D-6F7C-AB1F-00E6A3690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83742" y="598818"/>
            <a:ext cx="1502388" cy="1502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3039459" y="611639"/>
            <a:ext cx="3936281" cy="956742"/>
          </a:xfrm>
          <a:prstGeom prst="wedgeRoundRectCallout">
            <a:avLst>
              <a:gd name="adj1" fmla="val 56561"/>
              <a:gd name="adj2" fmla="val -3348"/>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mc:AlternateContent xmlns:mc="http://schemas.openxmlformats.org/markup-compatibility/2006" xmlns:a14="http://schemas.microsoft.com/office/drawing/2010/main">
        <mc:Choice Requires="a14">
          <p:sp>
            <p:nvSpPr>
              <p:cNvPr id="3" name="AutoShape 35">
                <a:extLst>
                  <a:ext uri="{FF2B5EF4-FFF2-40B4-BE49-F238E27FC236}">
                    <a16:creationId xmlns:a16="http://schemas.microsoft.com/office/drawing/2014/main" id="{13ED3E7A-5D37-FF4F-A650-FB5B658C7660}"/>
                  </a:ext>
                </a:extLst>
              </p:cNvPr>
              <p:cNvSpPr>
                <a:spLocks noChangeArrowheads="1"/>
              </p:cNvSpPr>
              <p:nvPr/>
            </p:nvSpPr>
            <p:spPr bwMode="auto">
              <a:xfrm>
                <a:off x="5207222" y="3767348"/>
                <a:ext cx="3418798" cy="2506660"/>
              </a:xfrm>
              <a:prstGeom prst="wedgeRoundRectCallout">
                <a:avLst>
                  <a:gd name="adj1" fmla="val 28573"/>
                  <a:gd name="adj2" fmla="val -59339"/>
                  <a:gd name="adj3" fmla="val 16667"/>
                </a:avLst>
              </a:prstGeom>
              <a:noFill/>
              <a:ln w="12700">
                <a:solidFill>
                  <a:schemeClr val="hlink"/>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chemeClr val="tx1"/>
                    </a:solidFill>
                  </a:rPr>
                  <a:t># weights = m</a:t>
                </a:r>
              </a:p>
              <a:p>
                <a:pPr algn="ctr" defTabSz="685800" eaLnBrk="1" fontAlgn="auto" hangingPunct="1">
                  <a:spcBef>
                    <a:spcPct val="0"/>
                  </a:spcBef>
                  <a:spcAft>
                    <a:spcPts val="0"/>
                  </a:spcAft>
                  <a:buNone/>
                </a:pPr>
                <a:r>
                  <a:rPr lang="en-US" altLang="en-US" sz="2400" dirty="0">
                    <a:solidFill>
                      <a:schemeClr val="tx1"/>
                    </a:solidFill>
                  </a:rPr>
                  <a:t># bits = </a:t>
                </a:r>
                <a:r>
                  <a:rPr lang="el-GR" altLang="en-US" sz="2400" dirty="0">
                    <a:solidFill>
                      <a:schemeClr val="tx1"/>
                    </a:solidFill>
                    <a:latin typeface="Times New Roman"/>
                    <a:cs typeface="Times New Roman" panose="02020603050405020304" pitchFamily="18" charset="0"/>
                    <a:sym typeface="Symbol" panose="05050102010706020507" pitchFamily="18" charset="2"/>
                  </a:rPr>
                  <a:t>∞</a:t>
                </a:r>
                <a:endParaRPr lang="en-CA" altLang="en-US" sz="2400" dirty="0">
                  <a:solidFill>
                    <a:schemeClr val="tx1"/>
                  </a:solidFill>
                  <a:latin typeface="Times New Roman"/>
                  <a:cs typeface="Times New Roman" panose="02020603050405020304" pitchFamily="18" charset="0"/>
                  <a:sym typeface="Symbol" panose="05050102010706020507" pitchFamily="18" charset="2"/>
                </a:endParaRPr>
              </a:p>
              <a:p>
                <a:pPr algn="ctr" defTabSz="685800" eaLnBrk="1" fontAlgn="auto" hangingPunct="1">
                  <a:spcBef>
                    <a:spcPct val="0"/>
                  </a:spcBef>
                  <a:spcAft>
                    <a:spcPts val="0"/>
                  </a:spcAft>
                  <a:buNone/>
                </a:pPr>
                <a14:m>
                  <m:oMath xmlns:m="http://schemas.openxmlformats.org/officeDocument/2006/math">
                    <m:acc>
                      <m:accPr>
                        <m:chr m:val="⃗"/>
                        <m:ctrlPr>
                          <a:rPr lang="en-US" altLang="en-US" sz="2400" i="1">
                            <a:solidFill>
                              <a:schemeClr val="tx1"/>
                            </a:solidFill>
                            <a:latin typeface="Cambria Math" panose="02040503050406030204" pitchFamily="18" charset="0"/>
                            <a:sym typeface="Symbol" panose="05050102010706020507" pitchFamily="18" charset="2"/>
                          </a:rPr>
                        </m:ctrlPr>
                      </m:accPr>
                      <m:e>
                        <m:r>
                          <a:rPr lang="en-CA" altLang="en-US" sz="2400" i="1">
                            <a:solidFill>
                              <a:schemeClr val="tx1"/>
                            </a:solidFill>
                            <a:latin typeface="Cambria Math" panose="02040503050406030204" pitchFamily="18" charset="0"/>
                            <a:sym typeface="Symbol" panose="05050102010706020507" pitchFamily="18" charset="2"/>
                          </a:rPr>
                          <m:t>𝑥</m:t>
                        </m:r>
                      </m:e>
                    </m:acc>
                    <m:r>
                      <a:rPr lang="en-CA" altLang="en-US" sz="2400" i="1">
                        <a:solidFill>
                          <a:schemeClr val="tx1"/>
                        </a:solidFill>
                        <a:latin typeface="Cambria Math" panose="02040503050406030204" pitchFamily="18" charset="0"/>
                        <a:sym typeface="Symbol" panose="05050102010706020507" pitchFamily="18" charset="2"/>
                      </a:rPr>
                      <m:t> </m:t>
                    </m:r>
                  </m:oMath>
                </a14:m>
                <a:r>
                  <a:rPr lang="el-GR" altLang="en-US" sz="2400" dirty="0">
                    <a:solidFill>
                      <a:schemeClr val="tx1"/>
                    </a:solidFill>
                    <a:latin typeface="Times New Roman"/>
                    <a:cs typeface="Times New Roman" panose="02020603050405020304" pitchFamily="18" charset="0"/>
                    <a:sym typeface="Symbol" panose="05050102010706020507" pitchFamily="18" charset="2"/>
                  </a:rPr>
                  <a:t></a:t>
                </a:r>
                <a:r>
                  <a:rPr lang="en-CA" altLang="en-US" sz="2400" dirty="0">
                    <a:solidFill>
                      <a:schemeClr val="tx1"/>
                    </a:solidFill>
                    <a:latin typeface="Times New Roman"/>
                    <a:cs typeface="Times New Roman" panose="02020603050405020304" pitchFamily="18" charset="0"/>
                    <a:sym typeface="Symbol" panose="05050102010706020507" pitchFamily="18" charset="2"/>
                  </a:rPr>
                  <a:t>{-1,1}</a:t>
                </a:r>
                <a:r>
                  <a:rPr lang="en-CA" altLang="en-US" sz="2400" baseline="30000" dirty="0">
                    <a:solidFill>
                      <a:schemeClr val="tx1"/>
                    </a:solidFill>
                    <a:latin typeface="Times New Roman"/>
                    <a:cs typeface="Times New Roman" panose="02020603050405020304" pitchFamily="18" charset="0"/>
                    <a:sym typeface="Symbol" panose="05050102010706020507" pitchFamily="18" charset="2"/>
                  </a:rPr>
                  <a:t>n</a:t>
                </a:r>
                <a:r>
                  <a:rPr lang="en-CA" altLang="en-US" sz="2400" dirty="0">
                    <a:solidFill>
                      <a:schemeClr val="tx1"/>
                    </a:solidFill>
                    <a:latin typeface="Times New Roman"/>
                    <a:cs typeface="Times New Roman" panose="02020603050405020304" pitchFamily="18" charset="0"/>
                    <a:sym typeface="Symbol" panose="05050102010706020507" pitchFamily="18" charset="2"/>
                  </a:rPr>
                  <a:t> </a:t>
                </a:r>
                <a:r>
                  <a:rPr lang="en-CA" altLang="en-US" sz="2400" dirty="0">
                    <a:solidFill>
                      <a:schemeClr val="tx1"/>
                    </a:solidFill>
                    <a:latin typeface="Times New Roman"/>
                    <a:cs typeface="Times New Roman" panose="02020603050405020304" pitchFamily="18" charset="0"/>
                    <a:sym typeface="Wingdings" panose="05000000000000000000" pitchFamily="2" charset="2"/>
                  </a:rPr>
                  <a:t> |{</a:t>
                </a:r>
                <a14:m>
                  <m:oMath xmlns:m="http://schemas.openxmlformats.org/officeDocument/2006/math">
                    <m:acc>
                      <m:accPr>
                        <m:chr m:val="⃗"/>
                        <m:ctrlPr>
                          <a:rPr lang="en-US" altLang="en-US" sz="2400" i="1">
                            <a:solidFill>
                              <a:schemeClr val="tx1"/>
                            </a:solidFill>
                            <a:latin typeface="Cambria Math" panose="02040503050406030204" pitchFamily="18" charset="0"/>
                            <a:sym typeface="Symbol" panose="05050102010706020507" pitchFamily="18" charset="2"/>
                          </a:rPr>
                        </m:ctrlPr>
                      </m:accPr>
                      <m:e>
                        <m:r>
                          <a:rPr lang="en-CA" altLang="en-US" sz="2400" i="1">
                            <a:solidFill>
                              <a:schemeClr val="tx1"/>
                            </a:solidFill>
                            <a:latin typeface="Cambria Math" panose="02040503050406030204" pitchFamily="18" charset="0"/>
                            <a:sym typeface="Symbol" panose="05050102010706020507" pitchFamily="18" charset="2"/>
                          </a:rPr>
                          <m:t>𝑥</m:t>
                        </m:r>
                      </m:e>
                    </m:acc>
                  </m:oMath>
                </a14:m>
                <a:r>
                  <a:rPr lang="en-CA" altLang="en-US" sz="2400" dirty="0">
                    <a:solidFill>
                      <a:schemeClr val="tx1"/>
                    </a:solidFill>
                    <a:latin typeface="Times New Roman"/>
                    <a:cs typeface="Times New Roman" panose="02020603050405020304" pitchFamily="18" charset="0"/>
                    <a:sym typeface="Wingdings" panose="05000000000000000000" pitchFamily="2" charset="2"/>
                  </a:rPr>
                  <a:t>}| = 2</a:t>
                </a:r>
                <a:r>
                  <a:rPr lang="en-CA" altLang="en-US" sz="2400" baseline="30000" dirty="0">
                    <a:latin typeface="Times New Roman"/>
                    <a:cs typeface="Times New Roman" panose="02020603050405020304" pitchFamily="18" charset="0"/>
                    <a:sym typeface="Symbol" panose="05050102010706020507" pitchFamily="18" charset="2"/>
                  </a:rPr>
                  <a:t>n</a:t>
                </a:r>
              </a:p>
              <a:p>
                <a:pPr algn="ctr" defTabSz="685800" eaLnBrk="1" fontAlgn="auto" hangingPunct="1">
                  <a:spcBef>
                    <a:spcPct val="0"/>
                  </a:spcBef>
                  <a:spcAft>
                    <a:spcPts val="0"/>
                  </a:spcAft>
                  <a:buNone/>
                </a:pPr>
                <a14:m>
                  <m:oMath xmlns:m="http://schemas.openxmlformats.org/officeDocument/2006/math">
                    <m:acc>
                      <m:accPr>
                        <m:chr m:val="⃗"/>
                        <m:ctrlPr>
                          <a:rPr lang="en-US" altLang="en-US" sz="2400" i="1">
                            <a:latin typeface="Cambria Math" panose="02040503050406030204" pitchFamily="18" charset="0"/>
                            <a:sym typeface="Symbol" panose="05050102010706020507" pitchFamily="18" charset="2"/>
                          </a:rPr>
                        </m:ctrlPr>
                      </m:accPr>
                      <m:e>
                        <m:r>
                          <a:rPr lang="en-CA" altLang="en-US" sz="2400" i="1">
                            <a:latin typeface="Cambria Math" panose="02040503050406030204" pitchFamily="18" charset="0"/>
                            <a:sym typeface="Symbol" panose="05050102010706020507" pitchFamily="18" charset="2"/>
                          </a:rPr>
                          <m:t>𝑥</m:t>
                        </m:r>
                      </m:e>
                    </m:acc>
                    <m:r>
                      <a:rPr lang="en-CA" altLang="en-US" sz="2400" i="1">
                        <a:latin typeface="Cambria Math" panose="02040503050406030204" pitchFamily="18" charset="0"/>
                        <a:sym typeface="Symbol" panose="05050102010706020507" pitchFamily="18" charset="2"/>
                      </a:rPr>
                      <m:t> </m:t>
                    </m:r>
                  </m:oMath>
                </a14:m>
                <a:r>
                  <a:rPr lang="el-GR" altLang="en-US" sz="2400" dirty="0">
                    <a:latin typeface="Times New Roman"/>
                    <a:cs typeface="Times New Roman" panose="02020603050405020304" pitchFamily="18" charset="0"/>
                    <a:sym typeface="Symbol" panose="05050102010706020507" pitchFamily="18" charset="2"/>
                  </a:rPr>
                  <a:t></a:t>
                </a:r>
                <a:r>
                  <a:rPr lang="en-CA" altLang="en-US" sz="2400" dirty="0">
                    <a:latin typeface="Times New Roman"/>
                    <a:cs typeface="Times New Roman" panose="02020603050405020304" pitchFamily="18" charset="0"/>
                    <a:sym typeface="Symbol" panose="05050102010706020507" pitchFamily="18" charset="2"/>
                  </a:rPr>
                  <a:t>[-1,1]</a:t>
                </a:r>
                <a:r>
                  <a:rPr lang="en-CA" altLang="en-US" sz="2400" baseline="30000" dirty="0">
                    <a:latin typeface="Times New Roman"/>
                    <a:cs typeface="Times New Roman" panose="02020603050405020304" pitchFamily="18" charset="0"/>
                    <a:sym typeface="Symbol" panose="05050102010706020507" pitchFamily="18" charset="2"/>
                  </a:rPr>
                  <a:t>n</a:t>
                </a:r>
                <a:r>
                  <a:rPr lang="en-CA" altLang="en-US" sz="2400" dirty="0">
                    <a:latin typeface="Times New Roman"/>
                    <a:cs typeface="Times New Roman" panose="02020603050405020304" pitchFamily="18" charset="0"/>
                    <a:sym typeface="Symbol" panose="05050102010706020507" pitchFamily="18" charset="2"/>
                  </a:rPr>
                  <a:t> </a:t>
                </a:r>
                <a:r>
                  <a:rPr lang="en-CA" altLang="en-US" sz="2400" dirty="0">
                    <a:latin typeface="Times New Roman"/>
                    <a:cs typeface="Times New Roman" panose="02020603050405020304" pitchFamily="18" charset="0"/>
                    <a:sym typeface="Wingdings" panose="05000000000000000000" pitchFamily="2" charset="2"/>
                  </a:rPr>
                  <a:t> |{</a:t>
                </a:r>
                <a14:m>
                  <m:oMath xmlns:m="http://schemas.openxmlformats.org/officeDocument/2006/math">
                    <m:acc>
                      <m:accPr>
                        <m:chr m:val="⃗"/>
                        <m:ctrlPr>
                          <a:rPr lang="en-US" altLang="en-US" sz="2400" i="1">
                            <a:latin typeface="Cambria Math" panose="02040503050406030204" pitchFamily="18" charset="0"/>
                            <a:sym typeface="Symbol" panose="05050102010706020507" pitchFamily="18" charset="2"/>
                          </a:rPr>
                        </m:ctrlPr>
                      </m:accPr>
                      <m:e>
                        <m:r>
                          <a:rPr lang="en-CA" altLang="en-US" sz="2400" i="1">
                            <a:latin typeface="Cambria Math" panose="02040503050406030204" pitchFamily="18" charset="0"/>
                            <a:sym typeface="Symbol" panose="05050102010706020507" pitchFamily="18" charset="2"/>
                          </a:rPr>
                          <m:t>𝑥</m:t>
                        </m:r>
                      </m:e>
                    </m:acc>
                  </m:oMath>
                </a14:m>
                <a:r>
                  <a:rPr lang="en-CA" altLang="en-US" sz="2400" dirty="0">
                    <a:latin typeface="Times New Roman"/>
                    <a:cs typeface="Times New Roman" panose="02020603050405020304" pitchFamily="18" charset="0"/>
                    <a:sym typeface="Wingdings" panose="05000000000000000000" pitchFamily="2" charset="2"/>
                  </a:rPr>
                  <a:t>}| = </a:t>
                </a:r>
                <a:r>
                  <a:rPr lang="el-GR" altLang="en-US" sz="2400" dirty="0">
                    <a:latin typeface="Times New Roman"/>
                    <a:cs typeface="Times New Roman" panose="02020603050405020304" pitchFamily="18" charset="0"/>
                    <a:sym typeface="Symbol" panose="05050102010706020507" pitchFamily="18" charset="2"/>
                  </a:rPr>
                  <a:t>∞</a:t>
                </a:r>
                <a:endParaRPr lang="en-CA" altLang="en-US" sz="2400" dirty="0">
                  <a:latin typeface="Times New Roman"/>
                  <a:cs typeface="Times New Roman" panose="02020603050405020304" pitchFamily="18" charset="0"/>
                  <a:sym typeface="Symbol" panose="05050102010706020507" pitchFamily="18" charset="2"/>
                </a:endParaRPr>
              </a:p>
              <a:p>
                <a:pPr algn="ctr" defTabSz="685800" eaLnBrk="1" fontAlgn="auto" hangingPunct="1">
                  <a:spcBef>
                    <a:spcPct val="0"/>
                  </a:spcBef>
                  <a:spcAft>
                    <a:spcPts val="0"/>
                  </a:spcAft>
                  <a:buNone/>
                </a:pPr>
                <a:r>
                  <a:rPr lang="en-CA" altLang="en-US" sz="2400" dirty="0">
                    <a:latin typeface="Times New Roman"/>
                    <a:cs typeface="Times New Roman" panose="02020603050405020304" pitchFamily="18" charset="0"/>
                    <a:sym typeface="Wingdings" panose="05000000000000000000" pitchFamily="2" charset="2"/>
                  </a:rPr>
                  <a:t>VC-Dim = </a:t>
                </a:r>
                <a:r>
                  <a:rPr lang="el-GR" altLang="en-US" sz="2400" dirty="0">
                    <a:latin typeface="Times New Roman"/>
                    <a:cs typeface="Times New Roman" panose="02020603050405020304" pitchFamily="18" charset="0"/>
                    <a:sym typeface="Symbol" panose="05050102010706020507" pitchFamily="18" charset="2"/>
                  </a:rPr>
                  <a:t>∞</a:t>
                </a:r>
                <a:endParaRPr lang="en-CA" altLang="en-US" sz="2400" dirty="0">
                  <a:latin typeface="Times New Roman"/>
                  <a:cs typeface="Times New Roman" panose="02020603050405020304" pitchFamily="18" charset="0"/>
                  <a:sym typeface="Symbol" panose="05050102010706020507" pitchFamily="18" charset="2"/>
                </a:endParaRPr>
              </a:p>
              <a:p>
                <a:pPr algn="ctr" defTabSz="685800" eaLnBrk="1" fontAlgn="auto" hangingPunct="1">
                  <a:spcBef>
                    <a:spcPct val="0"/>
                  </a:spcBef>
                  <a:spcAft>
                    <a:spcPts val="0"/>
                  </a:spcAft>
                  <a:buNone/>
                </a:pPr>
                <a:r>
                  <a:rPr lang="en-CA" altLang="en-US" sz="2400" dirty="0">
                    <a:solidFill>
                      <a:schemeClr val="tx1"/>
                    </a:solidFill>
                    <a:latin typeface="Times New Roman"/>
                    <a:cs typeface="Times New Roman" panose="02020603050405020304" pitchFamily="18" charset="0"/>
                    <a:sym typeface="Symbol" panose="05050102010706020507" pitchFamily="18" charset="2"/>
                  </a:rPr>
                  <a:t>&lt;&lt; # training data.</a:t>
                </a:r>
                <a:endParaRPr lang="en-US" altLang="en-US" sz="2400" dirty="0">
                  <a:solidFill>
                    <a:schemeClr val="tx1"/>
                  </a:solidFill>
                </a:endParaRPr>
              </a:p>
            </p:txBody>
          </p:sp>
        </mc:Choice>
        <mc:Fallback xmlns="">
          <p:sp>
            <p:nvSpPr>
              <p:cNvPr id="3" name="AutoShape 35">
                <a:extLst>
                  <a:ext uri="{FF2B5EF4-FFF2-40B4-BE49-F238E27FC236}">
                    <a16:creationId xmlns:a16="http://schemas.microsoft.com/office/drawing/2014/main" id="{13ED3E7A-5D37-FF4F-A650-FB5B658C7660}"/>
                  </a:ext>
                </a:extLst>
              </p:cNvPr>
              <p:cNvSpPr>
                <a:spLocks noRot="1" noChangeAspect="1" noMove="1" noResize="1" noEditPoints="1" noAdjustHandles="1" noChangeArrowheads="1" noChangeShapeType="1" noTextEdit="1"/>
              </p:cNvSpPr>
              <p:nvPr/>
            </p:nvSpPr>
            <p:spPr bwMode="auto">
              <a:xfrm>
                <a:off x="5207222" y="3767348"/>
                <a:ext cx="3418798" cy="2506660"/>
              </a:xfrm>
              <a:prstGeom prst="wedgeRoundRectCallout">
                <a:avLst>
                  <a:gd name="adj1" fmla="val 28573"/>
                  <a:gd name="adj2" fmla="val -59339"/>
                  <a:gd name="adj3" fmla="val 16667"/>
                </a:avLst>
              </a:prstGeom>
              <a:blipFill>
                <a:blip r:embed="rId4"/>
                <a:stretch>
                  <a:fillRect b="-1327"/>
                </a:stretch>
              </a:blip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grpSp>
        <p:nvGrpSpPr>
          <p:cNvPr id="10" name="Group 9">
            <a:extLst>
              <a:ext uri="{FF2B5EF4-FFF2-40B4-BE49-F238E27FC236}">
                <a16:creationId xmlns:a16="http://schemas.microsoft.com/office/drawing/2014/main" id="{078D7953-D55F-1346-C5EF-9A21556B954D}"/>
              </a:ext>
            </a:extLst>
          </p:cNvPr>
          <p:cNvGrpSpPr/>
          <p:nvPr/>
        </p:nvGrpSpPr>
        <p:grpSpPr>
          <a:xfrm>
            <a:off x="264882" y="3990395"/>
            <a:ext cx="4711527" cy="2011680"/>
            <a:chOff x="1954316" y="823924"/>
            <a:chExt cx="4711527" cy="2011680"/>
          </a:xfrm>
        </p:grpSpPr>
        <p:grpSp>
          <p:nvGrpSpPr>
            <p:cNvPr id="12" name="Group 11">
              <a:extLst>
                <a:ext uri="{FF2B5EF4-FFF2-40B4-BE49-F238E27FC236}">
                  <a16:creationId xmlns:a16="http://schemas.microsoft.com/office/drawing/2014/main" id="{E4B3D32A-73C9-EA19-9F4A-35D75E2CCA43}"/>
                </a:ext>
              </a:extLst>
            </p:cNvPr>
            <p:cNvGrpSpPr/>
            <p:nvPr/>
          </p:nvGrpSpPr>
          <p:grpSpPr>
            <a:xfrm>
              <a:off x="1954316" y="823924"/>
              <a:ext cx="4711527" cy="2011680"/>
              <a:chOff x="1954316" y="823924"/>
              <a:chExt cx="4711527" cy="2011680"/>
            </a:xfrm>
          </p:grpSpPr>
          <p:sp>
            <p:nvSpPr>
              <p:cNvPr id="89" name="Rectangle 88">
                <a:extLst>
                  <a:ext uri="{FF2B5EF4-FFF2-40B4-BE49-F238E27FC236}">
                    <a16:creationId xmlns:a16="http://schemas.microsoft.com/office/drawing/2014/main" id="{4FF2F629-02DF-C5BD-C5AC-DEBAE7E201B9}"/>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90" name="Picture 6" descr="Image result for convolutional neural network">
                <a:extLst>
                  <a:ext uri="{FF2B5EF4-FFF2-40B4-BE49-F238E27FC236}">
                    <a16:creationId xmlns:a16="http://schemas.microsoft.com/office/drawing/2014/main" id="{71EF734F-ACA1-6DAB-8B15-9DE463D7B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8CE7E5C0-0918-0B6C-4723-401CD8908F20}"/>
                </a:ext>
              </a:extLst>
            </p:cNvPr>
            <p:cNvGrpSpPr/>
            <p:nvPr/>
          </p:nvGrpSpPr>
          <p:grpSpPr>
            <a:xfrm>
              <a:off x="2519512" y="1073676"/>
              <a:ext cx="3320257" cy="1675782"/>
              <a:chOff x="2519512" y="1073676"/>
              <a:chExt cx="3320257" cy="1675782"/>
            </a:xfrm>
          </p:grpSpPr>
          <p:cxnSp>
            <p:nvCxnSpPr>
              <p:cNvPr id="21" name="Straight Connector 20">
                <a:extLst>
                  <a:ext uri="{FF2B5EF4-FFF2-40B4-BE49-F238E27FC236}">
                    <a16:creationId xmlns:a16="http://schemas.microsoft.com/office/drawing/2014/main" id="{9F365E03-677F-DE97-3D50-2D5790647807}"/>
                  </a:ext>
                </a:extLst>
              </p:cNvPr>
              <p:cNvCxnSpPr>
                <a:cxnSpLocks/>
              </p:cNvCxnSpPr>
              <p:nvPr/>
            </p:nvCxnSpPr>
            <p:spPr bwMode="auto">
              <a:xfrm flipV="1">
                <a:off x="2557206" y="1790993"/>
                <a:ext cx="812163" cy="289885"/>
              </a:xfrm>
              <a:prstGeom prst="line">
                <a:avLst/>
              </a:prstGeom>
              <a:noFill/>
              <a:ln w="25400" cap="sq" cmpd="sng" algn="ctr">
                <a:solidFill>
                  <a:srgbClr val="66FF33"/>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EBD5B5C-A05E-E3B1-ECE1-90B0DC8632DD}"/>
                  </a:ext>
                </a:extLst>
              </p:cNvPr>
              <p:cNvCxnSpPr/>
              <p:nvPr/>
            </p:nvCxnSpPr>
            <p:spPr bwMode="auto">
              <a:xfrm>
                <a:off x="2531200" y="1324316"/>
                <a:ext cx="801711" cy="466675"/>
              </a:xfrm>
              <a:prstGeom prst="line">
                <a:avLst/>
              </a:prstGeom>
              <a:noFill/>
              <a:ln w="25400" cap="sq" cmpd="sng" algn="ctr">
                <a:solidFill>
                  <a:srgbClr val="66FF33"/>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0C51270A-3875-5E91-5529-D1008F38C468}"/>
                  </a:ext>
                </a:extLst>
              </p:cNvPr>
              <p:cNvCxnSpPr/>
              <p:nvPr/>
            </p:nvCxnSpPr>
            <p:spPr bwMode="auto">
              <a:xfrm>
                <a:off x="2529531" y="1512409"/>
                <a:ext cx="841826" cy="278580"/>
              </a:xfrm>
              <a:prstGeom prst="line">
                <a:avLst/>
              </a:prstGeom>
              <a:noFill/>
              <a:ln w="25400" cap="sq" cmpd="sng" algn="ctr">
                <a:solidFill>
                  <a:srgbClr val="66FF33"/>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E52D4B8-3A1B-919F-FFC0-748AAB535C09}"/>
                  </a:ext>
                </a:extLst>
              </p:cNvPr>
              <p:cNvCxnSpPr/>
              <p:nvPr/>
            </p:nvCxnSpPr>
            <p:spPr bwMode="auto">
              <a:xfrm>
                <a:off x="2527861" y="1702270"/>
                <a:ext cx="843496" cy="88721"/>
              </a:xfrm>
              <a:prstGeom prst="line">
                <a:avLst/>
              </a:prstGeom>
              <a:noFill/>
              <a:ln w="25400" cap="sq" cmpd="sng" algn="ctr">
                <a:solidFill>
                  <a:srgbClr val="66FF33"/>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37E6AE2-4767-7E26-14DA-BA1B07BBC4B8}"/>
                  </a:ext>
                </a:extLst>
              </p:cNvPr>
              <p:cNvCxnSpPr/>
              <p:nvPr/>
            </p:nvCxnSpPr>
            <p:spPr bwMode="auto">
              <a:xfrm flipV="1">
                <a:off x="2526191" y="1790993"/>
                <a:ext cx="845166" cy="102905"/>
              </a:xfrm>
              <a:prstGeom prst="line">
                <a:avLst/>
              </a:prstGeom>
              <a:noFill/>
              <a:ln w="25400" cap="sq" cmpd="sng" algn="ctr">
                <a:solidFill>
                  <a:srgbClr val="66FF33"/>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1811706-1E08-4018-7AC5-3068B36EB589}"/>
                  </a:ext>
                </a:extLst>
              </p:cNvPr>
              <p:cNvCxnSpPr/>
              <p:nvPr/>
            </p:nvCxnSpPr>
            <p:spPr bwMode="auto">
              <a:xfrm flipV="1">
                <a:off x="2522852" y="1769357"/>
                <a:ext cx="790512" cy="507793"/>
              </a:xfrm>
              <a:prstGeom prst="line">
                <a:avLst/>
              </a:prstGeom>
              <a:noFill/>
              <a:ln w="25400" cap="sq" cmpd="sng" algn="ctr">
                <a:solidFill>
                  <a:srgbClr val="66FF33"/>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09B3A473-B18A-60D2-7520-CE40A218B7D2}"/>
                  </a:ext>
                </a:extLst>
              </p:cNvPr>
              <p:cNvCxnSpPr/>
              <p:nvPr/>
            </p:nvCxnSpPr>
            <p:spPr bwMode="auto">
              <a:xfrm flipV="1">
                <a:off x="2521182" y="1790993"/>
                <a:ext cx="792181" cy="677786"/>
              </a:xfrm>
              <a:prstGeom prst="line">
                <a:avLst/>
              </a:prstGeom>
              <a:noFill/>
              <a:ln w="25400" cap="sq" cmpd="sng" algn="ctr">
                <a:solidFill>
                  <a:srgbClr val="66FF33"/>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7A4C56A7-578E-3B03-92EC-FE92B63ECFB4}"/>
                  </a:ext>
                </a:extLst>
              </p:cNvPr>
              <p:cNvCxnSpPr/>
              <p:nvPr/>
            </p:nvCxnSpPr>
            <p:spPr bwMode="auto">
              <a:xfrm flipV="1">
                <a:off x="2519512" y="1790993"/>
                <a:ext cx="851845" cy="869410"/>
              </a:xfrm>
              <a:prstGeom prst="line">
                <a:avLst/>
              </a:prstGeom>
              <a:noFill/>
              <a:ln w="25400" cap="sq" cmpd="sng" algn="ctr">
                <a:solidFill>
                  <a:srgbClr val="66FF33"/>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58BD01B1-1AE9-6782-E265-3598B2E8BDB9}"/>
                  </a:ext>
                </a:extLst>
              </p:cNvPr>
              <p:cNvCxnSpPr>
                <a:cxnSpLocks/>
              </p:cNvCxnSpPr>
              <p:nvPr/>
            </p:nvCxnSpPr>
            <p:spPr bwMode="auto">
              <a:xfrm>
                <a:off x="4254777" y="1984781"/>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849136F6-B924-B100-C271-86ABC4EC8C72}"/>
                  </a:ext>
                </a:extLst>
              </p:cNvPr>
              <p:cNvCxnSpPr/>
              <p:nvPr/>
            </p:nvCxnSpPr>
            <p:spPr bwMode="auto">
              <a:xfrm>
                <a:off x="4198771" y="1221746"/>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62FC385-309E-997F-19EA-D1029E4D23A5}"/>
                  </a:ext>
                </a:extLst>
              </p:cNvPr>
              <p:cNvCxnSpPr/>
              <p:nvPr/>
            </p:nvCxnSpPr>
            <p:spPr bwMode="auto">
              <a:xfrm>
                <a:off x="4197102" y="1409840"/>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3C77463-44E2-1F9F-2B38-45A856BD2684}"/>
                  </a:ext>
                </a:extLst>
              </p:cNvPr>
              <p:cNvCxnSpPr/>
              <p:nvPr/>
            </p:nvCxnSpPr>
            <p:spPr bwMode="auto">
              <a:xfrm>
                <a:off x="4195432" y="1599700"/>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60CEFA68-EC10-A124-57F2-1DBEAF1495A2}"/>
                  </a:ext>
                </a:extLst>
              </p:cNvPr>
              <p:cNvCxnSpPr/>
              <p:nvPr/>
            </p:nvCxnSpPr>
            <p:spPr bwMode="auto">
              <a:xfrm>
                <a:off x="4193762" y="1791326"/>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24E6E8A-00CB-8B7D-7FF8-93739687E2BB}"/>
                  </a:ext>
                </a:extLst>
              </p:cNvPr>
              <p:cNvCxnSpPr/>
              <p:nvPr/>
            </p:nvCxnSpPr>
            <p:spPr bwMode="auto">
              <a:xfrm flipV="1">
                <a:off x="4190422" y="2109491"/>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59A337B2-111D-61B4-D952-0F8A15E46C41}"/>
                  </a:ext>
                </a:extLst>
              </p:cNvPr>
              <p:cNvCxnSpPr/>
              <p:nvPr/>
            </p:nvCxnSpPr>
            <p:spPr bwMode="auto">
              <a:xfrm flipV="1">
                <a:off x="4188753" y="2109491"/>
                <a:ext cx="820647" cy="256713"/>
              </a:xfrm>
              <a:prstGeom prst="line">
                <a:avLst/>
              </a:prstGeom>
              <a:noFill/>
              <a:ln w="25400" cap="sq" cmpd="sng" algn="ctr">
                <a:solidFill>
                  <a:srgbClr val="66FF33"/>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51E8BCE-B5F4-61C4-5801-363E660C8533}"/>
                  </a:ext>
                </a:extLst>
              </p:cNvPr>
              <p:cNvCxnSpPr/>
              <p:nvPr/>
            </p:nvCxnSpPr>
            <p:spPr bwMode="auto">
              <a:xfrm flipV="1">
                <a:off x="4187083" y="2216915"/>
                <a:ext cx="773882" cy="340915"/>
              </a:xfrm>
              <a:prstGeom prst="line">
                <a:avLst/>
              </a:prstGeom>
              <a:noFill/>
              <a:ln w="25400" cap="sq" cmpd="sng" algn="ctr">
                <a:solidFill>
                  <a:srgbClr val="66FF33"/>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8124DB4F-C2EC-0ECB-3FF5-AE1848C524D3}"/>
                  </a:ext>
                </a:extLst>
              </p:cNvPr>
              <p:cNvCxnSpPr/>
              <p:nvPr/>
            </p:nvCxnSpPr>
            <p:spPr bwMode="auto">
              <a:xfrm flipV="1">
                <a:off x="4185413" y="2109491"/>
                <a:ext cx="823987" cy="639967"/>
              </a:xfrm>
              <a:prstGeom prst="line">
                <a:avLst/>
              </a:prstGeom>
              <a:noFill/>
              <a:ln w="2540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EF0A23F4-B4C0-89B6-B3B6-2EA9A4F3CA57}"/>
                  </a:ext>
                </a:extLst>
              </p:cNvPr>
              <p:cNvCxnSpPr>
                <a:cxnSpLocks/>
              </p:cNvCxnSpPr>
              <p:nvPr/>
            </p:nvCxnSpPr>
            <p:spPr bwMode="auto">
              <a:xfrm flipV="1">
                <a:off x="4254776" y="1604344"/>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E7E5C2A1-4179-EF0B-D496-268A4D3688CA}"/>
                  </a:ext>
                </a:extLst>
              </p:cNvPr>
              <p:cNvCxnSpPr/>
              <p:nvPr/>
            </p:nvCxnSpPr>
            <p:spPr bwMode="auto">
              <a:xfrm>
                <a:off x="4198770" y="1221746"/>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2ADD501E-FBDC-859F-4CD0-417CDBBAA2DB}"/>
                  </a:ext>
                </a:extLst>
              </p:cNvPr>
              <p:cNvCxnSpPr/>
              <p:nvPr/>
            </p:nvCxnSpPr>
            <p:spPr bwMode="auto">
              <a:xfrm>
                <a:off x="4197101" y="1409840"/>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A13490E4-A4DD-F611-46C7-30F1046791CB}"/>
                  </a:ext>
                </a:extLst>
              </p:cNvPr>
              <p:cNvCxnSpPr/>
              <p:nvPr/>
            </p:nvCxnSpPr>
            <p:spPr bwMode="auto">
              <a:xfrm>
                <a:off x="4195431" y="1599700"/>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48DC55D4-F4D4-A93E-C003-C989C0B96916}"/>
                  </a:ext>
                </a:extLst>
              </p:cNvPr>
              <p:cNvCxnSpPr/>
              <p:nvPr/>
            </p:nvCxnSpPr>
            <p:spPr bwMode="auto">
              <a:xfrm flipV="1">
                <a:off x="4193761" y="1599700"/>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AD9D2857-CD59-3065-C150-49ECF3D14AD9}"/>
                  </a:ext>
                </a:extLst>
              </p:cNvPr>
              <p:cNvCxnSpPr/>
              <p:nvPr/>
            </p:nvCxnSpPr>
            <p:spPr bwMode="auto">
              <a:xfrm flipV="1">
                <a:off x="4192091" y="1604344"/>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E4F3C6B-ACDC-E2B7-1EED-FC07E62B9166}"/>
                  </a:ext>
                </a:extLst>
              </p:cNvPr>
              <p:cNvCxnSpPr/>
              <p:nvPr/>
            </p:nvCxnSpPr>
            <p:spPr bwMode="auto">
              <a:xfrm flipV="1">
                <a:off x="4190421" y="1604344"/>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FD853E7-7EB3-ABC9-37FC-5349A9C188D3}"/>
                  </a:ext>
                </a:extLst>
              </p:cNvPr>
              <p:cNvCxnSpPr/>
              <p:nvPr/>
            </p:nvCxnSpPr>
            <p:spPr bwMode="auto">
              <a:xfrm flipV="1">
                <a:off x="4188752" y="1626666"/>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D40B6C9-F227-2BB2-E4E8-CB7CDBAFCEDC}"/>
                  </a:ext>
                </a:extLst>
              </p:cNvPr>
              <p:cNvCxnSpPr/>
              <p:nvPr/>
            </p:nvCxnSpPr>
            <p:spPr bwMode="auto">
              <a:xfrm flipV="1">
                <a:off x="4187082" y="1616603"/>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8656F20C-90C1-B8AB-09EF-5A54B00C2960}"/>
                  </a:ext>
                </a:extLst>
              </p:cNvPr>
              <p:cNvCxnSpPr/>
              <p:nvPr/>
            </p:nvCxnSpPr>
            <p:spPr bwMode="auto">
              <a:xfrm flipV="1">
                <a:off x="4185412" y="1604344"/>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E1321657-56CB-579E-B337-D830F6AEDA22}"/>
                  </a:ext>
                </a:extLst>
              </p:cNvPr>
              <p:cNvCxnSpPr>
                <a:cxnSpLocks/>
              </p:cNvCxnSpPr>
              <p:nvPr/>
            </p:nvCxnSpPr>
            <p:spPr bwMode="auto">
              <a:xfrm>
                <a:off x="5070998" y="1980112"/>
                <a:ext cx="768771" cy="289293"/>
              </a:xfrm>
              <a:prstGeom prst="line">
                <a:avLst/>
              </a:prstGeom>
              <a:noFill/>
              <a:ln w="2540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6E9BAA7-508C-8AD8-DFFA-A9FB1A3ED015}"/>
                  </a:ext>
                </a:extLst>
              </p:cNvPr>
              <p:cNvCxnSpPr/>
              <p:nvPr/>
            </p:nvCxnSpPr>
            <p:spPr bwMode="auto">
              <a:xfrm>
                <a:off x="5014992" y="1217077"/>
                <a:ext cx="799808" cy="1050871"/>
              </a:xfrm>
              <a:prstGeom prst="line">
                <a:avLst/>
              </a:prstGeom>
              <a:noFill/>
              <a:ln w="25400" cap="sq" cmpd="sng" algn="ctr">
                <a:solidFill>
                  <a:srgbClr val="66FF33"/>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296D10D1-EADE-866B-E6B7-A9A8916A0561}"/>
                  </a:ext>
                </a:extLst>
              </p:cNvPr>
              <p:cNvCxnSpPr/>
              <p:nvPr/>
            </p:nvCxnSpPr>
            <p:spPr bwMode="auto">
              <a:xfrm>
                <a:off x="5013322" y="1405170"/>
                <a:ext cx="809749" cy="855915"/>
              </a:xfrm>
              <a:prstGeom prst="line">
                <a:avLst/>
              </a:prstGeom>
              <a:noFill/>
              <a:ln w="2540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8564A94E-1911-8D67-CD7B-8D15C79AE2C8}"/>
                  </a:ext>
                </a:extLst>
              </p:cNvPr>
              <p:cNvCxnSpPr/>
              <p:nvPr/>
            </p:nvCxnSpPr>
            <p:spPr bwMode="auto">
              <a:xfrm>
                <a:off x="5011652" y="1595031"/>
                <a:ext cx="818096" cy="667508"/>
              </a:xfrm>
              <a:prstGeom prst="line">
                <a:avLst/>
              </a:prstGeom>
              <a:noFill/>
              <a:ln w="2540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8198F233-98CD-A34E-4C89-973A694ED076}"/>
                  </a:ext>
                </a:extLst>
              </p:cNvPr>
              <p:cNvCxnSpPr/>
              <p:nvPr/>
            </p:nvCxnSpPr>
            <p:spPr bwMode="auto">
              <a:xfrm>
                <a:off x="5009982" y="1786657"/>
                <a:ext cx="813088" cy="474430"/>
              </a:xfrm>
              <a:prstGeom prst="line">
                <a:avLst/>
              </a:prstGeom>
              <a:noFill/>
              <a:ln w="2540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50252F89-4407-4136-102E-7C4C43EE2B70}"/>
                  </a:ext>
                </a:extLst>
              </p:cNvPr>
              <p:cNvCxnSpPr/>
              <p:nvPr/>
            </p:nvCxnSpPr>
            <p:spPr bwMode="auto">
              <a:xfrm>
                <a:off x="5006643" y="2169912"/>
                <a:ext cx="816428" cy="91176"/>
              </a:xfrm>
              <a:prstGeom prst="line">
                <a:avLst/>
              </a:prstGeom>
              <a:noFill/>
              <a:ln w="2540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279A088B-36FB-FC51-2B62-7FE41D6E6782}"/>
                  </a:ext>
                </a:extLst>
              </p:cNvPr>
              <p:cNvCxnSpPr/>
              <p:nvPr/>
            </p:nvCxnSpPr>
            <p:spPr bwMode="auto">
              <a:xfrm flipV="1">
                <a:off x="5004973" y="2261087"/>
                <a:ext cx="820647" cy="100449"/>
              </a:xfrm>
              <a:prstGeom prst="line">
                <a:avLst/>
              </a:prstGeom>
              <a:noFill/>
              <a:ln w="2540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89A80271-9E57-1F22-8F23-322577462A5B}"/>
                  </a:ext>
                </a:extLst>
              </p:cNvPr>
              <p:cNvCxnSpPr/>
              <p:nvPr/>
            </p:nvCxnSpPr>
            <p:spPr bwMode="auto">
              <a:xfrm flipV="1">
                <a:off x="5001634" y="2261087"/>
                <a:ext cx="823987" cy="483703"/>
              </a:xfrm>
              <a:prstGeom prst="line">
                <a:avLst/>
              </a:prstGeom>
              <a:noFill/>
              <a:ln w="2540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F1D5912-95FD-CE93-EDD7-D1DCBF4F2D76}"/>
                  </a:ext>
                </a:extLst>
              </p:cNvPr>
              <p:cNvCxnSpPr>
                <a:cxnSpLocks/>
              </p:cNvCxnSpPr>
              <p:nvPr/>
            </p:nvCxnSpPr>
            <p:spPr bwMode="auto">
              <a:xfrm flipV="1">
                <a:off x="5070998" y="1728302"/>
                <a:ext cx="754623" cy="251810"/>
              </a:xfrm>
              <a:prstGeom prst="line">
                <a:avLst/>
              </a:prstGeom>
              <a:noFill/>
              <a:ln w="2540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F5AE58A8-9ABC-F121-04A1-48DA64C34B39}"/>
                  </a:ext>
                </a:extLst>
              </p:cNvPr>
              <p:cNvCxnSpPr/>
              <p:nvPr/>
            </p:nvCxnSpPr>
            <p:spPr bwMode="auto">
              <a:xfrm>
                <a:off x="5014992" y="1217077"/>
                <a:ext cx="808079" cy="484976"/>
              </a:xfrm>
              <a:prstGeom prst="line">
                <a:avLst/>
              </a:prstGeom>
              <a:noFill/>
              <a:ln w="2540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BAF290EB-89AA-355F-8D30-01E502F85819}"/>
                  </a:ext>
                </a:extLst>
              </p:cNvPr>
              <p:cNvCxnSpPr/>
              <p:nvPr/>
            </p:nvCxnSpPr>
            <p:spPr bwMode="auto">
              <a:xfrm>
                <a:off x="5013322" y="1405170"/>
                <a:ext cx="812297" cy="296883"/>
              </a:xfrm>
              <a:prstGeom prst="line">
                <a:avLst/>
              </a:prstGeom>
              <a:noFill/>
              <a:ln w="25400" cap="sq" cmpd="sng" algn="ctr">
                <a:solidFill>
                  <a:srgbClr val="66FF33"/>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62BD6E54-26A5-A45E-35F3-15C26FA4A2E3}"/>
                  </a:ext>
                </a:extLst>
              </p:cNvPr>
              <p:cNvCxnSpPr/>
              <p:nvPr/>
            </p:nvCxnSpPr>
            <p:spPr bwMode="auto">
              <a:xfrm>
                <a:off x="5011652" y="1595031"/>
                <a:ext cx="813967" cy="107024"/>
              </a:xfrm>
              <a:prstGeom prst="line">
                <a:avLst/>
              </a:prstGeom>
              <a:noFill/>
              <a:ln w="25400" cap="sq" cmpd="sng" algn="ctr">
                <a:solidFill>
                  <a:srgbClr val="66FF33"/>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60C4B6F8-36D0-E76F-1DF7-A7880EC6FE85}"/>
                  </a:ext>
                </a:extLst>
              </p:cNvPr>
              <p:cNvCxnSpPr/>
              <p:nvPr/>
            </p:nvCxnSpPr>
            <p:spPr bwMode="auto">
              <a:xfrm flipV="1">
                <a:off x="5009982" y="1702053"/>
                <a:ext cx="815638" cy="84602"/>
              </a:xfrm>
              <a:prstGeom prst="line">
                <a:avLst/>
              </a:prstGeom>
              <a:noFill/>
              <a:ln w="25400" cap="sq" cmpd="sng" algn="ctr">
                <a:solidFill>
                  <a:srgbClr val="66FF33"/>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647F7958-B248-075B-BBBD-B1629231AD87}"/>
                  </a:ext>
                </a:extLst>
              </p:cNvPr>
              <p:cNvCxnSpPr/>
              <p:nvPr/>
            </p:nvCxnSpPr>
            <p:spPr bwMode="auto">
              <a:xfrm flipV="1">
                <a:off x="5006643" y="1702053"/>
                <a:ext cx="818978" cy="467855"/>
              </a:xfrm>
              <a:prstGeom prst="line">
                <a:avLst/>
              </a:prstGeom>
              <a:noFill/>
              <a:ln w="25400" cap="sq" cmpd="sng" algn="ctr">
                <a:solidFill>
                  <a:srgbClr val="66FF33"/>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0B20011D-0653-A030-C618-5A6B04D000FF}"/>
                  </a:ext>
                </a:extLst>
              </p:cNvPr>
              <p:cNvCxnSpPr/>
              <p:nvPr/>
            </p:nvCxnSpPr>
            <p:spPr bwMode="auto">
              <a:xfrm flipV="1">
                <a:off x="5004973" y="1702053"/>
                <a:ext cx="820647" cy="659481"/>
              </a:xfrm>
              <a:prstGeom prst="line">
                <a:avLst/>
              </a:prstGeom>
              <a:noFill/>
              <a:ln w="25400" cap="sq" cmpd="sng" algn="ctr">
                <a:solidFill>
                  <a:srgbClr val="66FF33"/>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075ED7C6-4A8A-CF2D-70AF-1148B1C38FE1}"/>
                  </a:ext>
                </a:extLst>
              </p:cNvPr>
              <p:cNvCxnSpPr/>
              <p:nvPr/>
            </p:nvCxnSpPr>
            <p:spPr bwMode="auto">
              <a:xfrm flipV="1">
                <a:off x="5003303" y="1702053"/>
                <a:ext cx="822317" cy="851109"/>
              </a:xfrm>
              <a:prstGeom prst="line">
                <a:avLst/>
              </a:prstGeom>
              <a:noFill/>
              <a:ln w="25400" cap="sq" cmpd="sng" algn="ctr">
                <a:solidFill>
                  <a:srgbClr val="66FF33"/>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63D43F24-EF47-99DB-CB50-1D8D68144E45}"/>
                  </a:ext>
                </a:extLst>
              </p:cNvPr>
              <p:cNvCxnSpPr/>
              <p:nvPr/>
            </p:nvCxnSpPr>
            <p:spPr bwMode="auto">
              <a:xfrm flipV="1">
                <a:off x="5001634" y="1702053"/>
                <a:ext cx="823987" cy="1042734"/>
              </a:xfrm>
              <a:prstGeom prst="line">
                <a:avLst/>
              </a:prstGeom>
              <a:noFill/>
              <a:ln w="25400" cap="sq" cmpd="sng" algn="ctr">
                <a:solidFill>
                  <a:srgbClr val="66FF33"/>
                </a:solidFill>
                <a:prstDash val="solid"/>
                <a:round/>
                <a:headEnd type="none" w="med" len="med"/>
                <a:tailEnd type="none" w="med" len="med"/>
              </a:ln>
              <a:effectLst/>
            </p:spPr>
          </p:cxnSp>
          <p:sp>
            <p:nvSpPr>
              <p:cNvPr id="67" name="Rectangle 66">
                <a:extLst>
                  <a:ext uri="{FF2B5EF4-FFF2-40B4-BE49-F238E27FC236}">
                    <a16:creationId xmlns:a16="http://schemas.microsoft.com/office/drawing/2014/main" id="{BF06A02F-1146-5351-C868-368EC8DCD5DD}"/>
                  </a:ext>
                </a:extLst>
              </p:cNvPr>
              <p:cNvSpPr/>
              <p:nvPr/>
            </p:nvSpPr>
            <p:spPr>
              <a:xfrm>
                <a:off x="2686821" y="1565203"/>
                <a:ext cx="626180" cy="322189"/>
              </a:xfrm>
              <a:prstGeom prst="rect">
                <a:avLst/>
              </a:prstGeom>
              <a:noFill/>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68" name="Rectangle 67">
                <a:extLst>
                  <a:ext uri="{FF2B5EF4-FFF2-40B4-BE49-F238E27FC236}">
                    <a16:creationId xmlns:a16="http://schemas.microsoft.com/office/drawing/2014/main" id="{255D4580-974A-08AD-8606-9C96E906C88F}"/>
                  </a:ext>
                </a:extLst>
              </p:cNvPr>
              <p:cNvSpPr/>
              <p:nvPr/>
            </p:nvSpPr>
            <p:spPr>
              <a:xfrm>
                <a:off x="2779988" y="1073676"/>
                <a:ext cx="639720" cy="403685"/>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a:t>
                </a:r>
                <a:r>
                  <a:rPr lang="en-US" sz="1200" i="1" baseline="-25000" dirty="0" err="1">
                    <a:solidFill>
                      <a:srgbClr val="66FF33"/>
                    </a:solidFill>
                    <a:cs typeface="Times New Roman" panose="02020603050405020304" pitchFamily="18" charset="0"/>
                    <a:sym typeface="Symbol" panose="05050102010706020507" pitchFamily="18" charset="2"/>
                  </a:rPr>
                  <a:t>i,j</a:t>
                </a:r>
                <a:r>
                  <a:rPr lang="en-US" altLang="en-US" sz="1200" i="1" baseline="-25000" dirty="0">
                    <a:solidFill>
                      <a:srgbClr val="66FF33"/>
                    </a:solidFill>
                    <a:sym typeface="Symbol" panose="05050102010706020507" pitchFamily="18" charset="2"/>
                  </a:rPr>
                  <a:t></a:t>
                </a:r>
                <a:endParaRPr lang="en-CA" sz="1200" dirty="0">
                  <a:solidFill>
                    <a:srgbClr val="66FF33"/>
                  </a:solidFill>
                </a:endParaRPr>
              </a:p>
            </p:txBody>
          </p:sp>
          <p:cxnSp>
            <p:nvCxnSpPr>
              <p:cNvPr id="69" name="Straight Connector 68">
                <a:extLst>
                  <a:ext uri="{FF2B5EF4-FFF2-40B4-BE49-F238E27FC236}">
                    <a16:creationId xmlns:a16="http://schemas.microsoft.com/office/drawing/2014/main" id="{30FE999E-E73B-416E-80F4-2D872B0F4459}"/>
                  </a:ext>
                </a:extLst>
              </p:cNvPr>
              <p:cNvCxnSpPr>
                <a:cxnSpLocks/>
              </p:cNvCxnSpPr>
              <p:nvPr/>
            </p:nvCxnSpPr>
            <p:spPr bwMode="auto">
              <a:xfrm>
                <a:off x="3419708" y="1980112"/>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77A377B4-0E70-781F-FA2A-A48DFA2FD15F}"/>
                  </a:ext>
                </a:extLst>
              </p:cNvPr>
              <p:cNvCxnSpPr/>
              <p:nvPr/>
            </p:nvCxnSpPr>
            <p:spPr bwMode="auto">
              <a:xfrm>
                <a:off x="3363702" y="1217077"/>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4BD3A056-FFBB-9147-08E5-DD39935ED64E}"/>
                  </a:ext>
                </a:extLst>
              </p:cNvPr>
              <p:cNvCxnSpPr/>
              <p:nvPr/>
            </p:nvCxnSpPr>
            <p:spPr bwMode="auto">
              <a:xfrm>
                <a:off x="3362033" y="1405171"/>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CE2606DA-303E-F232-7853-74B2D8DE8215}"/>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35E9F379-1A8E-4551-7D4C-02444DCD669E}"/>
                  </a:ext>
                </a:extLst>
              </p:cNvPr>
              <p:cNvCxnSpPr/>
              <p:nvPr/>
            </p:nvCxnSpPr>
            <p:spPr bwMode="auto">
              <a:xfrm>
                <a:off x="3358693" y="1786657"/>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1CDD7897-0144-3B35-0A7A-EFB86B3924CA}"/>
                  </a:ext>
                </a:extLst>
              </p:cNvPr>
              <p:cNvCxnSpPr/>
              <p:nvPr/>
            </p:nvCxnSpPr>
            <p:spPr bwMode="auto">
              <a:xfrm flipV="1">
                <a:off x="3355353" y="2104822"/>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9813E3C9-F457-8791-BAE4-C5CEAC962120}"/>
                  </a:ext>
                </a:extLst>
              </p:cNvPr>
              <p:cNvCxnSpPr>
                <a:cxnSpLocks/>
              </p:cNvCxnSpPr>
              <p:nvPr/>
            </p:nvCxnSpPr>
            <p:spPr bwMode="auto">
              <a:xfrm flipV="1">
                <a:off x="3353684" y="2118967"/>
                <a:ext cx="765509" cy="242568"/>
              </a:xfrm>
              <a:prstGeom prst="line">
                <a:avLst/>
              </a:prstGeom>
              <a:noFill/>
              <a:ln w="25400" cap="sq" cmpd="sng" algn="ctr">
                <a:solidFill>
                  <a:srgbClr val="66FF33"/>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8B884BE0-D4AE-2F73-58FA-D2D12600C0FA}"/>
                  </a:ext>
                </a:extLst>
              </p:cNvPr>
              <p:cNvCxnSpPr>
                <a:cxnSpLocks/>
              </p:cNvCxnSpPr>
              <p:nvPr/>
            </p:nvCxnSpPr>
            <p:spPr bwMode="auto">
              <a:xfrm flipV="1">
                <a:off x="3352014" y="2137365"/>
                <a:ext cx="760500" cy="415796"/>
              </a:xfrm>
              <a:prstGeom prst="line">
                <a:avLst/>
              </a:prstGeom>
              <a:noFill/>
              <a:ln w="25400" cap="sq" cmpd="sng" algn="ctr">
                <a:solidFill>
                  <a:srgbClr val="66FF3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EDB6F20C-F800-C631-F5BE-34C04690509F}"/>
                  </a:ext>
                </a:extLst>
              </p:cNvPr>
              <p:cNvCxnSpPr>
                <a:cxnSpLocks/>
              </p:cNvCxnSpPr>
              <p:nvPr/>
            </p:nvCxnSpPr>
            <p:spPr bwMode="auto">
              <a:xfrm flipV="1">
                <a:off x="3350344" y="2127922"/>
                <a:ext cx="748027" cy="616867"/>
              </a:xfrm>
              <a:prstGeom prst="line">
                <a:avLst/>
              </a:prstGeom>
              <a:noFill/>
              <a:ln w="25400" cap="sq" cmpd="sng" algn="ctr">
                <a:solidFill>
                  <a:srgbClr val="66FF33"/>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570839FA-ADF4-D237-02EA-CBB6F3468E97}"/>
                  </a:ext>
                </a:extLst>
              </p:cNvPr>
              <p:cNvCxnSpPr>
                <a:cxnSpLocks/>
              </p:cNvCxnSpPr>
              <p:nvPr/>
            </p:nvCxnSpPr>
            <p:spPr bwMode="auto">
              <a:xfrm flipV="1">
                <a:off x="3419708" y="1599675"/>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A9A3DB8B-9858-29FE-8F28-BF37B90113A9}"/>
                  </a:ext>
                </a:extLst>
              </p:cNvPr>
              <p:cNvCxnSpPr/>
              <p:nvPr/>
            </p:nvCxnSpPr>
            <p:spPr bwMode="auto">
              <a:xfrm>
                <a:off x="3363702" y="1217077"/>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E5420B75-2D6B-1952-EF3B-848C498880AB}"/>
                  </a:ext>
                </a:extLst>
              </p:cNvPr>
              <p:cNvCxnSpPr/>
              <p:nvPr/>
            </p:nvCxnSpPr>
            <p:spPr bwMode="auto">
              <a:xfrm>
                <a:off x="3362033" y="1405171"/>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37A19F9A-E4C1-715A-9D38-8947C813E955}"/>
                  </a:ext>
                </a:extLst>
              </p:cNvPr>
              <p:cNvCxnSpPr/>
              <p:nvPr/>
            </p:nvCxnSpPr>
            <p:spPr bwMode="auto">
              <a:xfrm>
                <a:off x="3360363" y="1595031"/>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433E78B8-CBA2-B4C3-4486-AC4960333958}"/>
                  </a:ext>
                </a:extLst>
              </p:cNvPr>
              <p:cNvCxnSpPr/>
              <p:nvPr/>
            </p:nvCxnSpPr>
            <p:spPr bwMode="auto">
              <a:xfrm flipV="1">
                <a:off x="3358693" y="1595031"/>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1E5900E0-D953-1E96-23EE-D0DF604C5B75}"/>
                  </a:ext>
                </a:extLst>
              </p:cNvPr>
              <p:cNvCxnSpPr/>
              <p:nvPr/>
            </p:nvCxnSpPr>
            <p:spPr bwMode="auto">
              <a:xfrm flipV="1">
                <a:off x="3357023" y="1599675"/>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7FA47F00-9555-5BA7-3AB0-1072DB827FE6}"/>
                  </a:ext>
                </a:extLst>
              </p:cNvPr>
              <p:cNvCxnSpPr/>
              <p:nvPr/>
            </p:nvCxnSpPr>
            <p:spPr bwMode="auto">
              <a:xfrm flipV="1">
                <a:off x="3355353" y="1599675"/>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BF8886DE-E3EE-E394-E884-985C8DD2D151}"/>
                  </a:ext>
                </a:extLst>
              </p:cNvPr>
              <p:cNvCxnSpPr/>
              <p:nvPr/>
            </p:nvCxnSpPr>
            <p:spPr bwMode="auto">
              <a:xfrm flipV="1">
                <a:off x="3353684" y="1621997"/>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E54EDCFF-72AC-5863-4F1B-243BD9337A7C}"/>
                  </a:ext>
                </a:extLst>
              </p:cNvPr>
              <p:cNvCxnSpPr/>
              <p:nvPr/>
            </p:nvCxnSpPr>
            <p:spPr bwMode="auto">
              <a:xfrm flipV="1">
                <a:off x="3352014" y="1611934"/>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D0AEDBF4-2A34-37C2-BA3B-C5B8B53718CF}"/>
                  </a:ext>
                </a:extLst>
              </p:cNvPr>
              <p:cNvCxnSpPr/>
              <p:nvPr/>
            </p:nvCxnSpPr>
            <p:spPr bwMode="auto">
              <a:xfrm flipV="1">
                <a:off x="3350344" y="1599675"/>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B61515B4-EB8D-C527-7395-0C2826620065}"/>
                  </a:ext>
                </a:extLst>
              </p:cNvPr>
              <p:cNvCxnSpPr>
                <a:cxnSpLocks/>
              </p:cNvCxnSpPr>
              <p:nvPr/>
            </p:nvCxnSpPr>
            <p:spPr bwMode="auto">
              <a:xfrm>
                <a:off x="4197101" y="1927623"/>
                <a:ext cx="768771" cy="289292"/>
              </a:xfrm>
              <a:prstGeom prst="line">
                <a:avLst/>
              </a:prstGeom>
              <a:noFill/>
              <a:ln w="25400" cap="sq" cmpd="sng" algn="ctr">
                <a:solidFill>
                  <a:srgbClr val="66FF33"/>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4B5E0D3E-68FF-6862-B80D-AB655D283193}"/>
                </a:ext>
              </a:extLst>
            </p:cNvPr>
            <p:cNvGrpSpPr/>
            <p:nvPr/>
          </p:nvGrpSpPr>
          <p:grpSpPr>
            <a:xfrm>
              <a:off x="3485180" y="1169198"/>
              <a:ext cx="394937" cy="1595470"/>
              <a:chOff x="6885785" y="1153988"/>
              <a:chExt cx="394937" cy="1595470"/>
            </a:xfrm>
          </p:grpSpPr>
          <p:cxnSp>
            <p:nvCxnSpPr>
              <p:cNvPr id="19" name="Straight Arrow Connector 18">
                <a:extLst>
                  <a:ext uri="{FF2B5EF4-FFF2-40B4-BE49-F238E27FC236}">
                    <a16:creationId xmlns:a16="http://schemas.microsoft.com/office/drawing/2014/main" id="{45FF2406-4789-0363-8FD2-3C50066278E1}"/>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20" name="TextBox 19">
                <a:extLst>
                  <a:ext uri="{FF2B5EF4-FFF2-40B4-BE49-F238E27FC236}">
                    <a16:creationId xmlns:a16="http://schemas.microsoft.com/office/drawing/2014/main" id="{09DFE140-559A-AA0F-6B6F-9037091A626C}"/>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grpSp>
          <p:nvGrpSpPr>
            <p:cNvPr id="15" name="Group 14">
              <a:extLst>
                <a:ext uri="{FF2B5EF4-FFF2-40B4-BE49-F238E27FC236}">
                  <a16:creationId xmlns:a16="http://schemas.microsoft.com/office/drawing/2014/main" id="{E54324E6-040F-6A03-2069-CC418F682533}"/>
                </a:ext>
              </a:extLst>
            </p:cNvPr>
            <p:cNvGrpSpPr/>
            <p:nvPr/>
          </p:nvGrpSpPr>
          <p:grpSpPr>
            <a:xfrm>
              <a:off x="1987426" y="1647987"/>
              <a:ext cx="566930" cy="568102"/>
              <a:chOff x="1828800" y="1647987"/>
              <a:chExt cx="566930" cy="568102"/>
            </a:xfrm>
          </p:grpSpPr>
          <p:sp>
            <p:nvSpPr>
              <p:cNvPr id="16" name="Rectangle 15">
                <a:extLst>
                  <a:ext uri="{FF2B5EF4-FFF2-40B4-BE49-F238E27FC236}">
                    <a16:creationId xmlns:a16="http://schemas.microsoft.com/office/drawing/2014/main" id="{61E720C9-CFF2-79D2-D16D-11C2727AB68C}"/>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7" name="Picture 10" descr="Image result for bicycle">
                <a:extLst>
                  <a:ext uri="{FF2B5EF4-FFF2-40B4-BE49-F238E27FC236}">
                    <a16:creationId xmlns:a16="http://schemas.microsoft.com/office/drawing/2014/main" id="{E25DB3EF-E690-E595-03DC-11AEC166EB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F5B3EF-EB2B-FFD8-1D43-4C41E071B99F}"/>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grpSp>
      <p:grpSp>
        <p:nvGrpSpPr>
          <p:cNvPr id="96" name="Group 95">
            <a:extLst>
              <a:ext uri="{FF2B5EF4-FFF2-40B4-BE49-F238E27FC236}">
                <a16:creationId xmlns:a16="http://schemas.microsoft.com/office/drawing/2014/main" id="{45389374-D9C5-A8B7-D509-F2213D98DB32}"/>
              </a:ext>
            </a:extLst>
          </p:cNvPr>
          <p:cNvGrpSpPr/>
          <p:nvPr/>
        </p:nvGrpSpPr>
        <p:grpSpPr>
          <a:xfrm>
            <a:off x="3302068" y="1164611"/>
            <a:ext cx="1810090" cy="873821"/>
            <a:chOff x="4960965" y="1090010"/>
            <a:chExt cx="1810090" cy="873821"/>
          </a:xfrm>
        </p:grpSpPr>
        <p:sp>
          <p:nvSpPr>
            <p:cNvPr id="92" name="TextBox 91">
              <a:extLst>
                <a:ext uri="{FF2B5EF4-FFF2-40B4-BE49-F238E27FC236}">
                  <a16:creationId xmlns:a16="http://schemas.microsoft.com/office/drawing/2014/main" id="{FA9B0CD3-E2B1-5A67-3141-7C45A0B2A8D7}"/>
                </a:ext>
              </a:extLst>
            </p:cNvPr>
            <p:cNvSpPr txBox="1"/>
            <p:nvPr/>
          </p:nvSpPr>
          <p:spPr bwMode="auto">
            <a:xfrm>
              <a:off x="5448309" y="1502166"/>
              <a:ext cx="1322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FF"/>
                  </a:solidFill>
                </a:rPr>
                <a:t># bits</a:t>
              </a:r>
              <a:endParaRPr lang="en-CA" sz="2400" dirty="0"/>
            </a:p>
          </p:txBody>
        </p:sp>
        <p:cxnSp>
          <p:nvCxnSpPr>
            <p:cNvPr id="94" name="Straight Connector 93">
              <a:extLst>
                <a:ext uri="{FF2B5EF4-FFF2-40B4-BE49-F238E27FC236}">
                  <a16:creationId xmlns:a16="http://schemas.microsoft.com/office/drawing/2014/main" id="{510F3650-86D4-E848-A88D-7BC968C1621B}"/>
                </a:ext>
              </a:extLst>
            </p:cNvPr>
            <p:cNvCxnSpPr>
              <a:cxnSpLocks/>
            </p:cNvCxnSpPr>
            <p:nvPr/>
          </p:nvCxnSpPr>
          <p:spPr bwMode="auto">
            <a:xfrm flipV="1">
              <a:off x="4960965" y="1090010"/>
              <a:ext cx="1216315" cy="241078"/>
            </a:xfrm>
            <a:prstGeom prst="line">
              <a:avLst/>
            </a:prstGeom>
            <a:noFill/>
            <a:ln w="38100" cap="sq" cmpd="sng" algn="ctr">
              <a:solidFill>
                <a:schemeClr val="hlink"/>
              </a:solidFill>
              <a:prstDash val="solid"/>
              <a:round/>
              <a:headEnd type="none" w="med" len="med"/>
              <a:tailEnd type="none" w="med" len="med"/>
            </a:ln>
            <a:effectLst/>
          </p:spPr>
        </p:cxnSp>
      </p:grpSp>
      <p:pic>
        <p:nvPicPr>
          <p:cNvPr id="97" name="Picture 96" descr="Vector Institute is just the latest in Canada's AI expansion - BBC News">
            <a:extLst>
              <a:ext uri="{FF2B5EF4-FFF2-40B4-BE49-F238E27FC236}">
                <a16:creationId xmlns:a16="http://schemas.microsoft.com/office/drawing/2014/main" id="{C17E5FC7-C54F-0748-4061-C4C1E9B46AF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888" r="26966" b="30974"/>
          <a:stretch/>
        </p:blipFill>
        <p:spPr bwMode="auto">
          <a:xfrm flipH="1">
            <a:off x="2457105" y="2103720"/>
            <a:ext cx="1164708" cy="1364337"/>
          </a:xfrm>
          <a:prstGeom prst="rect">
            <a:avLst/>
          </a:prstGeom>
          <a:noFill/>
          <a:extLst>
            <a:ext uri="{909E8E84-426E-40DD-AFC4-6F175D3DCCD1}">
              <a14:hiddenFill xmlns:a14="http://schemas.microsoft.com/office/drawing/2010/main">
                <a:solidFill>
                  <a:srgbClr val="FFFFFF"/>
                </a:solidFill>
              </a14:hiddenFill>
            </a:ext>
          </a:extLst>
        </p:spPr>
      </p:pic>
      <p:sp>
        <p:nvSpPr>
          <p:cNvPr id="98" name="Rounded Rectangular Callout 97">
            <a:extLst>
              <a:ext uri="{FF2B5EF4-FFF2-40B4-BE49-F238E27FC236}">
                <a16:creationId xmlns:a16="http://schemas.microsoft.com/office/drawing/2014/main" id="{98DB1C1E-7D87-0E16-E611-D9428055D83E}"/>
              </a:ext>
            </a:extLst>
          </p:cNvPr>
          <p:cNvSpPr/>
          <p:nvPr/>
        </p:nvSpPr>
        <p:spPr>
          <a:xfrm>
            <a:off x="3894080" y="2429245"/>
            <a:ext cx="3839350" cy="817245"/>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t>In practice, you can count </a:t>
            </a:r>
          </a:p>
          <a:p>
            <a:pPr indent="-171450" algn="ctr" defTabSz="685800" eaLnBrk="1" fontAlgn="auto" hangingPunct="1">
              <a:spcBef>
                <a:spcPts val="0"/>
              </a:spcBef>
              <a:spcAft>
                <a:spcPts val="0"/>
              </a:spcAft>
              <a:buNone/>
            </a:pPr>
            <a:r>
              <a:rPr lang="en-US" altLang="en-US" sz="2400" dirty="0"/>
              <a:t># reals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t> # bits</a:t>
            </a:r>
          </a:p>
        </p:txBody>
      </p:sp>
    </p:spTree>
    <p:extLst>
      <p:ext uri="{BB962C8B-B14F-4D97-AF65-F5344CB8AC3E}">
        <p14:creationId xmlns:p14="http://schemas.microsoft.com/office/powerpoint/2010/main" val="27561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500" fill="hold"/>
                                        <p:tgtEl>
                                          <p:spTgt spid="98"/>
                                        </p:tgtEl>
                                        <p:attrNameLst>
                                          <p:attrName>ppt_x</p:attrName>
                                        </p:attrNameLst>
                                      </p:cBhvr>
                                      <p:tavLst>
                                        <p:tav tm="0">
                                          <p:val>
                                            <p:strVal val="#ppt_x"/>
                                          </p:val>
                                        </p:tav>
                                        <p:tav tm="100000">
                                          <p:val>
                                            <p:strVal val="#ppt_x"/>
                                          </p:val>
                                        </p:tav>
                                      </p:tavLst>
                                    </p:anim>
                                    <p:anim calcmode="lin" valueType="num">
                                      <p:cBhvr additive="base">
                                        <p:cTn id="24" dur="500" fill="hold"/>
                                        <p:tgtEl>
                                          <p:spTgt spid="9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calcmode="lin" valueType="num">
                                      <p:cBhvr additive="base">
                                        <p:cTn id="4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 calcmode="lin" valueType="num">
                                      <p:cBhvr additive="base">
                                        <p:cTn id="5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 calcmode="lin" valueType="num">
                                      <p:cBhvr additive="base">
                                        <p:cTn id="5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additive="base">
                                        <p:cTn id="6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additive="base">
                                        <p:cTn id="7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9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a:extLst>
              <a:ext uri="{FF2B5EF4-FFF2-40B4-BE49-F238E27FC236}">
                <a16:creationId xmlns:a16="http://schemas.microsoft.com/office/drawing/2014/main" id="{09CCFAAD-5E9D-6F7C-AB1F-00E6A3690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83742" y="598818"/>
            <a:ext cx="1502388" cy="1502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997387" y="477911"/>
            <a:ext cx="5586561" cy="1247534"/>
          </a:xfrm>
          <a:prstGeom prst="wedgeRoundRectCallout">
            <a:avLst>
              <a:gd name="adj1" fmla="val 56561"/>
              <a:gd name="adj2" fmla="val -3348"/>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Suppose your class of machines is infinite so that for every possible function f,</a:t>
            </a:r>
          </a:p>
          <a:p>
            <a:pPr algn="ctr" defTabSz="685800" eaLnBrk="1" fontAlgn="auto" hangingPunct="1">
              <a:spcBef>
                <a:spcPct val="0"/>
              </a:spcBef>
              <a:spcAft>
                <a:spcPts val="0"/>
              </a:spcAft>
              <a:buNone/>
            </a:pPr>
            <a:r>
              <a:rPr lang="en-US" altLang="en-US" sz="2400" dirty="0">
                <a:solidFill>
                  <a:srgbClr val="FFFFFF"/>
                </a:solidFill>
              </a:rPr>
              <a:t>there is a machine </a:t>
            </a:r>
            <a:r>
              <a:rPr lang="en-US" altLang="en-US" sz="2400" dirty="0"/>
              <a:t>M</a:t>
            </a:r>
            <a:r>
              <a:rPr lang="en-CA" sz="2400" i="1" baseline="-25000" dirty="0"/>
              <a:t>w</a:t>
            </a:r>
            <a:r>
              <a:rPr lang="en-US" sz="2400" dirty="0">
                <a:solidFill>
                  <a:srgbClr val="FFFFFF"/>
                </a:solidFill>
              </a:rPr>
              <a:t> </a:t>
            </a:r>
            <a:r>
              <a:rPr lang="en-US" altLang="en-US" sz="2400" dirty="0">
                <a:solidFill>
                  <a:srgbClr val="FFFFFF"/>
                </a:solidFill>
              </a:rPr>
              <a:t>that compute it.</a:t>
            </a:r>
            <a:endParaRPr lang="en-US" altLang="en-US" sz="2400" dirty="0"/>
          </a:p>
        </p:txBody>
      </p:sp>
      <p:grpSp>
        <p:nvGrpSpPr>
          <p:cNvPr id="9" name="Group 8">
            <a:extLst>
              <a:ext uri="{FF2B5EF4-FFF2-40B4-BE49-F238E27FC236}">
                <a16:creationId xmlns:a16="http://schemas.microsoft.com/office/drawing/2014/main" id="{06CCF3B2-B6EC-2FCA-9AFD-BFBB310BE548}"/>
              </a:ext>
            </a:extLst>
          </p:cNvPr>
          <p:cNvGrpSpPr/>
          <p:nvPr/>
        </p:nvGrpSpPr>
        <p:grpSpPr>
          <a:xfrm>
            <a:off x="421607" y="2316638"/>
            <a:ext cx="1639329" cy="678340"/>
            <a:chOff x="6805519" y="5344704"/>
            <a:chExt cx="1639329" cy="678340"/>
          </a:xfrm>
        </p:grpSpPr>
        <p:sp>
          <p:nvSpPr>
            <p:cNvPr id="11" name="Oval 10">
              <a:extLst>
                <a:ext uri="{FF2B5EF4-FFF2-40B4-BE49-F238E27FC236}">
                  <a16:creationId xmlns:a16="http://schemas.microsoft.com/office/drawing/2014/main" id="{A95AE30F-1671-34BE-72D1-2C9C039D73A3}"/>
                </a:ext>
              </a:extLst>
            </p:cNvPr>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a:extLst>
                <a:ext uri="{FF2B5EF4-FFF2-40B4-BE49-F238E27FC236}">
                  <a16:creationId xmlns:a16="http://schemas.microsoft.com/office/drawing/2014/main" id="{07D0D6FA-7CFC-C653-EAC7-81DCD0F8F8F6}"/>
                </a:ext>
              </a:extLst>
            </p:cNvPr>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1" name="Oval 90">
              <a:extLst>
                <a:ext uri="{FF2B5EF4-FFF2-40B4-BE49-F238E27FC236}">
                  <a16:creationId xmlns:a16="http://schemas.microsoft.com/office/drawing/2014/main" id="{A638A565-6DA9-BFD0-5CD0-6C8B645A5FF2}"/>
                </a:ext>
              </a:extLst>
            </p:cNvPr>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3" name="Oval 92">
              <a:extLst>
                <a:ext uri="{FF2B5EF4-FFF2-40B4-BE49-F238E27FC236}">
                  <a16:creationId xmlns:a16="http://schemas.microsoft.com/office/drawing/2014/main" id="{734464E6-6CC7-3F87-7098-9D267AFA3261}"/>
                </a:ext>
              </a:extLst>
            </p:cNvPr>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5" name="Oval 94">
              <a:extLst>
                <a:ext uri="{FF2B5EF4-FFF2-40B4-BE49-F238E27FC236}">
                  <a16:creationId xmlns:a16="http://schemas.microsoft.com/office/drawing/2014/main" id="{4B2442F2-8BEC-915B-C0F5-8E084B44CA38}"/>
                </a:ext>
              </a:extLst>
            </p:cNvPr>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9" name="Oval 98">
              <a:extLst>
                <a:ext uri="{FF2B5EF4-FFF2-40B4-BE49-F238E27FC236}">
                  <a16:creationId xmlns:a16="http://schemas.microsoft.com/office/drawing/2014/main" id="{DBCDC488-A2AE-93EE-4C91-6A190C7AF339}"/>
                </a:ext>
              </a:extLst>
            </p:cNvPr>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0" name="Oval 99">
              <a:extLst>
                <a:ext uri="{FF2B5EF4-FFF2-40B4-BE49-F238E27FC236}">
                  <a16:creationId xmlns:a16="http://schemas.microsoft.com/office/drawing/2014/main" id="{4F556D2F-8C1F-DD3B-824A-52916F909E98}"/>
                </a:ext>
              </a:extLst>
            </p:cNvPr>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1" name="Oval 100">
              <a:extLst>
                <a:ext uri="{FF2B5EF4-FFF2-40B4-BE49-F238E27FC236}">
                  <a16:creationId xmlns:a16="http://schemas.microsoft.com/office/drawing/2014/main" id="{CCD9EF7A-2BB1-F26B-00A4-BA6E1F3C5EF1}"/>
                </a:ext>
              </a:extLst>
            </p:cNvPr>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2" name="Oval 101">
              <a:extLst>
                <a:ext uri="{FF2B5EF4-FFF2-40B4-BE49-F238E27FC236}">
                  <a16:creationId xmlns:a16="http://schemas.microsoft.com/office/drawing/2014/main" id="{010F24AE-1FFB-049C-A81F-20C3760A402F}"/>
                </a:ext>
              </a:extLst>
            </p:cNvPr>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3" name="Oval 102">
              <a:extLst>
                <a:ext uri="{FF2B5EF4-FFF2-40B4-BE49-F238E27FC236}">
                  <a16:creationId xmlns:a16="http://schemas.microsoft.com/office/drawing/2014/main" id="{0E243FC5-E846-038B-15B1-0588C41E7705}"/>
                </a:ext>
              </a:extLst>
            </p:cNvPr>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a:extLst>
                <a:ext uri="{FF2B5EF4-FFF2-40B4-BE49-F238E27FC236}">
                  <a16:creationId xmlns:a16="http://schemas.microsoft.com/office/drawing/2014/main" id="{E9561846-40DC-02D5-2E9C-299C22BB0464}"/>
                </a:ext>
              </a:extLst>
            </p:cNvPr>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5" name="Oval 104">
              <a:extLst>
                <a:ext uri="{FF2B5EF4-FFF2-40B4-BE49-F238E27FC236}">
                  <a16:creationId xmlns:a16="http://schemas.microsoft.com/office/drawing/2014/main" id="{5E523874-FE7C-2597-30E6-5404BDEA70BC}"/>
                </a:ext>
              </a:extLst>
            </p:cNvPr>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8" name="Group 7">
            <a:extLst>
              <a:ext uri="{FF2B5EF4-FFF2-40B4-BE49-F238E27FC236}">
                <a16:creationId xmlns:a16="http://schemas.microsoft.com/office/drawing/2014/main" id="{BBB975E8-52BD-392F-759B-03268FAEDF35}"/>
              </a:ext>
            </a:extLst>
          </p:cNvPr>
          <p:cNvGrpSpPr/>
          <p:nvPr/>
        </p:nvGrpSpPr>
        <p:grpSpPr>
          <a:xfrm>
            <a:off x="99760" y="2144947"/>
            <a:ext cx="2388166" cy="1442431"/>
            <a:chOff x="6483672" y="5173013"/>
            <a:chExt cx="2388166" cy="1442431"/>
          </a:xfrm>
        </p:grpSpPr>
        <p:cxnSp>
          <p:nvCxnSpPr>
            <p:cNvPr id="106" name="Straight Connector 105">
              <a:extLst>
                <a:ext uri="{FF2B5EF4-FFF2-40B4-BE49-F238E27FC236}">
                  <a16:creationId xmlns:a16="http://schemas.microsoft.com/office/drawing/2014/main" id="{0E0B3585-AE6B-0F9B-2719-074176151F59}"/>
                </a:ext>
              </a:extLst>
            </p:cNvPr>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B5D5CEF4-15D6-06BD-32A2-757FC0DD0E46}"/>
                </a:ext>
              </a:extLst>
            </p:cNvPr>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sp>
        <p:nvSpPr>
          <p:cNvPr id="109" name="AutoShape 35">
            <a:extLst>
              <a:ext uri="{FF2B5EF4-FFF2-40B4-BE49-F238E27FC236}">
                <a16:creationId xmlns:a16="http://schemas.microsoft.com/office/drawing/2014/main" id="{07A034A3-2CCD-1821-44E3-D52BA5AEEC85}"/>
              </a:ext>
            </a:extLst>
          </p:cNvPr>
          <p:cNvSpPr>
            <a:spLocks noChangeArrowheads="1"/>
          </p:cNvSpPr>
          <p:nvPr/>
        </p:nvSpPr>
        <p:spPr bwMode="auto">
          <a:xfrm>
            <a:off x="2243259" y="1768191"/>
            <a:ext cx="6715212" cy="2138186"/>
          </a:xfrm>
          <a:prstGeom prst="wedgeRoundRectCallout">
            <a:avLst>
              <a:gd name="adj1" fmla="val 29327"/>
              <a:gd name="adj2" fmla="val -538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Then even with an infinite amount of training data,</a:t>
            </a:r>
          </a:p>
          <a:p>
            <a:pPr algn="ctr" defTabSz="685800" eaLnBrk="1" fontAlgn="auto" hangingPunct="1">
              <a:spcBef>
                <a:spcPct val="0"/>
              </a:spcBef>
              <a:spcAft>
                <a:spcPts val="0"/>
              </a:spcAft>
              <a:buNone/>
            </a:pPr>
            <a:r>
              <a:rPr lang="en-US" altLang="en-US" sz="2400" dirty="0">
                <a:solidFill>
                  <a:srgbClr val="FFFFFF"/>
                </a:solidFill>
              </a:rPr>
              <a:t>you could find machine </a:t>
            </a:r>
            <a:r>
              <a:rPr lang="en-US" altLang="en-US" sz="2400" dirty="0"/>
              <a:t>M</a:t>
            </a:r>
            <a:r>
              <a:rPr lang="en-CA" sz="2400" i="1" baseline="-25000" dirty="0"/>
              <a:t>w</a:t>
            </a:r>
            <a:r>
              <a:rPr lang="en-US" sz="2400" dirty="0">
                <a:solidFill>
                  <a:srgbClr val="FFFFFF"/>
                </a:solidFill>
              </a:rPr>
              <a:t> </a:t>
            </a:r>
            <a:br>
              <a:rPr lang="en-US" sz="2400" dirty="0">
                <a:solidFill>
                  <a:srgbClr val="FFFFFF"/>
                </a:solidFill>
              </a:rPr>
            </a:br>
            <a:r>
              <a:rPr lang="en-US" altLang="en-US" sz="2400" dirty="0">
                <a:solidFill>
                  <a:srgbClr val="FFFFFF"/>
                </a:solidFill>
              </a:rPr>
              <a:t>that is perfect on the training data</a:t>
            </a:r>
          </a:p>
          <a:p>
            <a:pPr algn="ctr" defTabSz="685800" eaLnBrk="1" fontAlgn="auto" hangingPunct="1">
              <a:spcBef>
                <a:spcPct val="0"/>
              </a:spcBef>
              <a:spcAft>
                <a:spcPts val="0"/>
              </a:spcAft>
              <a:buNone/>
            </a:pPr>
            <a:r>
              <a:rPr lang="en-US" altLang="en-US" sz="2400" dirty="0">
                <a:solidFill>
                  <a:srgbClr val="FFFFFF"/>
                </a:solidFill>
              </a:rPr>
              <a:t>and still have no idea about the correct answer </a:t>
            </a:r>
            <a:br>
              <a:rPr lang="en-US" altLang="en-US" sz="2400" dirty="0">
                <a:solidFill>
                  <a:srgbClr val="FFFFFF"/>
                </a:solidFill>
              </a:rPr>
            </a:br>
            <a:r>
              <a:rPr lang="en-US" altLang="en-US" sz="2400" dirty="0">
                <a:solidFill>
                  <a:srgbClr val="FFFFFF"/>
                </a:solidFill>
              </a:rPr>
              <a:t>on x between the training inputs.</a:t>
            </a:r>
          </a:p>
        </p:txBody>
      </p:sp>
      <p:sp>
        <p:nvSpPr>
          <p:cNvPr id="111" name="Freeform 111">
            <a:extLst>
              <a:ext uri="{FF2B5EF4-FFF2-40B4-BE49-F238E27FC236}">
                <a16:creationId xmlns:a16="http://schemas.microsoft.com/office/drawing/2014/main" id="{0CCE9B2B-7DA2-2C90-61A1-FBFD927CB3F8}"/>
              </a:ext>
            </a:extLst>
          </p:cNvPr>
          <p:cNvSpPr/>
          <p:nvPr/>
        </p:nvSpPr>
        <p:spPr>
          <a:xfrm>
            <a:off x="425958" y="2067930"/>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nvGrpSpPr>
          <p:cNvPr id="117" name="Group 116">
            <a:extLst>
              <a:ext uri="{FF2B5EF4-FFF2-40B4-BE49-F238E27FC236}">
                <a16:creationId xmlns:a16="http://schemas.microsoft.com/office/drawing/2014/main" id="{C5CBD809-0CF5-4682-66CC-C3F97023C49D}"/>
              </a:ext>
            </a:extLst>
          </p:cNvPr>
          <p:cNvGrpSpPr/>
          <p:nvPr/>
        </p:nvGrpSpPr>
        <p:grpSpPr>
          <a:xfrm>
            <a:off x="450649" y="5268254"/>
            <a:ext cx="4074554" cy="863570"/>
            <a:chOff x="450649" y="5406804"/>
            <a:chExt cx="4074554" cy="863570"/>
          </a:xfrm>
        </p:grpSpPr>
        <p:pic>
          <p:nvPicPr>
            <p:cNvPr id="113" name="Picture 112">
              <a:extLst>
                <a:ext uri="{FF2B5EF4-FFF2-40B4-BE49-F238E27FC236}">
                  <a16:creationId xmlns:a16="http://schemas.microsoft.com/office/drawing/2014/main" id="{4F7CD5BE-CB9E-FE21-BE5B-32BF96081351}"/>
                </a:ext>
              </a:extLst>
            </p:cNvPr>
            <p:cNvPicPr>
              <a:picLocks noChangeAspect="1"/>
            </p:cNvPicPr>
            <p:nvPr/>
          </p:nvPicPr>
          <p:blipFill>
            <a:blip r:embed="rId4"/>
            <a:stretch>
              <a:fillRect/>
            </a:stretch>
          </p:blipFill>
          <p:spPr>
            <a:xfrm>
              <a:off x="450649" y="5406804"/>
              <a:ext cx="4074554" cy="750782"/>
            </a:xfrm>
            <a:prstGeom prst="rect">
              <a:avLst/>
            </a:prstGeom>
          </p:spPr>
        </p:pic>
        <p:sp>
          <p:nvSpPr>
            <p:cNvPr id="114" name="TextBox 113">
              <a:extLst>
                <a:ext uri="{FF2B5EF4-FFF2-40B4-BE49-F238E27FC236}">
                  <a16:creationId xmlns:a16="http://schemas.microsoft.com/office/drawing/2014/main" id="{94F94DB9-5643-8883-C661-DADF093B181F}"/>
                </a:ext>
              </a:extLst>
            </p:cNvPr>
            <p:cNvSpPr txBox="1"/>
            <p:nvPr/>
          </p:nvSpPr>
          <p:spPr bwMode="auto">
            <a:xfrm>
              <a:off x="1494136" y="5808709"/>
              <a:ext cx="2671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GB" sz="2400" b="0" i="0" u="none" strike="noStrike" baseline="0" dirty="0">
                  <a:solidFill>
                    <a:schemeClr val="bg2"/>
                  </a:solidFill>
                  <a:cs typeface="Times New Roman" panose="02020603050405020304" pitchFamily="18" charset="0"/>
                </a:rPr>
                <a:t>Hui Jiang 2019</a:t>
              </a:r>
              <a:endParaRPr lang="en-GB" sz="2400" dirty="0">
                <a:solidFill>
                  <a:schemeClr val="bg2"/>
                </a:solidFill>
                <a:cs typeface="Times New Roman" panose="02020603050405020304" pitchFamily="18" charset="0"/>
              </a:endParaRPr>
            </a:p>
          </p:txBody>
        </p:sp>
      </p:grpSp>
      <p:grpSp>
        <p:nvGrpSpPr>
          <p:cNvPr id="116" name="Group 115">
            <a:extLst>
              <a:ext uri="{FF2B5EF4-FFF2-40B4-BE49-F238E27FC236}">
                <a16:creationId xmlns:a16="http://schemas.microsoft.com/office/drawing/2014/main" id="{4901F21C-4813-59F4-0BED-56297549E084}"/>
              </a:ext>
            </a:extLst>
          </p:cNvPr>
          <p:cNvGrpSpPr/>
          <p:nvPr/>
        </p:nvGrpSpPr>
        <p:grpSpPr>
          <a:xfrm>
            <a:off x="171620" y="3976081"/>
            <a:ext cx="4771442" cy="1347593"/>
            <a:chOff x="171620" y="4059211"/>
            <a:chExt cx="4771442" cy="1347593"/>
          </a:xfrm>
        </p:grpSpPr>
        <p:pic>
          <p:nvPicPr>
            <p:cNvPr id="112" name="Picture 111">
              <a:extLst>
                <a:ext uri="{FF2B5EF4-FFF2-40B4-BE49-F238E27FC236}">
                  <a16:creationId xmlns:a16="http://schemas.microsoft.com/office/drawing/2014/main" id="{6D4ED566-2012-AD14-697A-D24E5B8B05DE}"/>
                </a:ext>
              </a:extLst>
            </p:cNvPr>
            <p:cNvPicPr>
              <a:picLocks noChangeAspect="1"/>
            </p:cNvPicPr>
            <p:nvPr/>
          </p:nvPicPr>
          <p:blipFill>
            <a:blip r:embed="rId5"/>
            <a:stretch>
              <a:fillRect/>
            </a:stretch>
          </p:blipFill>
          <p:spPr>
            <a:xfrm>
              <a:off x="171620" y="4059211"/>
              <a:ext cx="4771442" cy="1241577"/>
            </a:xfrm>
            <a:prstGeom prst="rect">
              <a:avLst/>
            </a:prstGeom>
          </p:spPr>
        </p:pic>
        <p:sp>
          <p:nvSpPr>
            <p:cNvPr id="115" name="TextBox 114">
              <a:extLst>
                <a:ext uri="{FF2B5EF4-FFF2-40B4-BE49-F238E27FC236}">
                  <a16:creationId xmlns:a16="http://schemas.microsoft.com/office/drawing/2014/main" id="{61EC83A9-D7D2-2562-C23E-73D66DE00218}"/>
                </a:ext>
              </a:extLst>
            </p:cNvPr>
            <p:cNvSpPr txBox="1"/>
            <p:nvPr/>
          </p:nvSpPr>
          <p:spPr bwMode="auto">
            <a:xfrm>
              <a:off x="3189472" y="4945139"/>
              <a:ext cx="1049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GB" sz="2400" b="0" i="0" u="none" strike="noStrike" baseline="0" dirty="0">
                  <a:solidFill>
                    <a:schemeClr val="bg2"/>
                  </a:solidFill>
                  <a:cs typeface="Times New Roman" panose="02020603050405020304" pitchFamily="18" charset="0"/>
                </a:rPr>
                <a:t>1998</a:t>
              </a:r>
              <a:endParaRPr lang="en-GB" sz="2400" dirty="0">
                <a:solidFill>
                  <a:schemeClr val="bg2"/>
                </a:solidFill>
                <a:cs typeface="Times New Roman" panose="02020603050405020304" pitchFamily="18" charset="0"/>
              </a:endParaRPr>
            </a:p>
          </p:txBody>
        </p:sp>
      </p:grpSp>
      <p:sp>
        <p:nvSpPr>
          <p:cNvPr id="118" name="AutoShape 8">
            <a:extLst>
              <a:ext uri="{FF2B5EF4-FFF2-40B4-BE49-F238E27FC236}">
                <a16:creationId xmlns:a16="http://schemas.microsoft.com/office/drawing/2014/main" id="{E9F61487-A5CA-5821-CC60-94BFDF410114}"/>
              </a:ext>
            </a:extLst>
          </p:cNvPr>
          <p:cNvSpPr>
            <a:spLocks noChangeArrowheads="1"/>
          </p:cNvSpPr>
          <p:nvPr/>
        </p:nvSpPr>
        <p:spPr bwMode="auto">
          <a:xfrm>
            <a:off x="5070764" y="3976081"/>
            <a:ext cx="4070734" cy="859153"/>
          </a:xfrm>
          <a:prstGeom prst="wedgeRectCallout">
            <a:avLst>
              <a:gd name="adj1" fmla="val -52124"/>
              <a:gd name="adj2" fmla="val -9230"/>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sz="2400" dirty="0"/>
              <a:t>If </a:t>
            </a:r>
            <a:r>
              <a:rPr lang="en-US" sz="2400" dirty="0">
                <a:solidFill>
                  <a:srgbClr val="66FF33"/>
                </a:solidFill>
              </a:rPr>
              <a:t>f </a:t>
            </a:r>
            <a:r>
              <a:rPr lang="en-US" sz="2400" dirty="0"/>
              <a:t>is "smooth" </a:t>
            </a:r>
            <a:br>
              <a:rPr lang="en-US" sz="2400" i="1" baseline="30000" dirty="0">
                <a:solidFill>
                  <a:srgbClr val="FF0000"/>
                </a:solidFill>
                <a:sym typeface="Symbol" panose="05050102010706020507" pitchFamily="18" charset="2"/>
              </a:rPr>
            </a:br>
            <a:r>
              <a:rPr lang="az-Cyrl-AZ" sz="2400" baseline="30000" dirty="0">
                <a:solidFill>
                  <a:srgbClr val="66FF33"/>
                </a:solidFill>
                <a:sym typeface="Symbol" panose="05050102010706020507" pitchFamily="18" charset="2"/>
              </a:rPr>
              <a:t></a:t>
            </a:r>
            <a:r>
              <a:rPr lang="en-US" sz="2400" baseline="30000" dirty="0">
                <a:solidFill>
                  <a:srgbClr val="66FF33"/>
                </a:solidFill>
                <a:sym typeface="Symbol" panose="05050102010706020507" pitchFamily="18" charset="2"/>
              </a:rPr>
              <a:t>f</a:t>
            </a:r>
            <a:r>
              <a:rPr lang="en-CA" sz="2400" dirty="0"/>
              <a:t>/</a:t>
            </a:r>
            <a:r>
              <a:rPr lang="en-CA" sz="2400" baseline="-25000" dirty="0">
                <a:solidFill>
                  <a:srgbClr val="FF00FF"/>
                </a:solidFill>
                <a:sym typeface="Symbol" panose="05050102010706020507" pitchFamily="18" charset="2"/>
              </a:rPr>
              <a:t>xi</a:t>
            </a:r>
            <a:r>
              <a:rPr lang="en-CA" sz="2400" i="1" baseline="-25000" dirty="0">
                <a:solidFill>
                  <a:srgbClr val="00FFFF"/>
                </a:solidFill>
                <a:sym typeface="Symbol" panose="05050102010706020507" pitchFamily="18" charset="2"/>
              </a:rPr>
              <a:t> </a:t>
            </a:r>
            <a:r>
              <a:rPr lang="en-US" sz="2400" dirty="0"/>
              <a:t>= Lipschitz </a:t>
            </a:r>
            <a:r>
              <a:rPr lang="el-GR" altLang="en-US" sz="2400" dirty="0">
                <a:latin typeface="Times New Roman"/>
                <a:cs typeface="Times New Roman" panose="02020603050405020304" pitchFamily="18" charset="0"/>
                <a:sym typeface="Symbol" panose="05050102010706020507" pitchFamily="18" charset="2"/>
              </a:rPr>
              <a:t>≤</a:t>
            </a:r>
            <a:r>
              <a:rPr lang="en-US" sz="2400" dirty="0"/>
              <a:t> L</a:t>
            </a:r>
          </a:p>
        </p:txBody>
      </p:sp>
      <p:sp>
        <p:nvSpPr>
          <p:cNvPr id="119" name="AutoShape 8">
            <a:extLst>
              <a:ext uri="{FF2B5EF4-FFF2-40B4-BE49-F238E27FC236}">
                <a16:creationId xmlns:a16="http://schemas.microsoft.com/office/drawing/2014/main" id="{EFAD440C-6F6D-FA84-38B2-DF4B7702E375}"/>
              </a:ext>
            </a:extLst>
          </p:cNvPr>
          <p:cNvSpPr>
            <a:spLocks noChangeArrowheads="1"/>
          </p:cNvSpPr>
          <p:nvPr/>
        </p:nvSpPr>
        <p:spPr bwMode="auto">
          <a:xfrm>
            <a:off x="5070764" y="4905569"/>
            <a:ext cx="3197899" cy="1159351"/>
          </a:xfrm>
          <a:prstGeom prst="wedgeRectCallout">
            <a:avLst>
              <a:gd name="adj1" fmla="val -54388"/>
              <a:gd name="adj2" fmla="val -8750"/>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sz="2400" dirty="0"/>
              <a:t>If </a:t>
            </a:r>
            <a:r>
              <a:rPr lang="en-US" sz="2400" dirty="0">
                <a:solidFill>
                  <a:srgbClr val="66FF33"/>
                </a:solidFill>
              </a:rPr>
              <a:t>f </a:t>
            </a:r>
            <a:r>
              <a:rPr lang="en-US" sz="2400" dirty="0"/>
              <a:t>is "low bandwidth" </a:t>
            </a:r>
            <a:br>
              <a:rPr lang="en-US" sz="2400" i="1" baseline="30000" dirty="0">
                <a:solidFill>
                  <a:srgbClr val="FF0000"/>
                </a:solidFill>
                <a:sym typeface="Symbol" panose="05050102010706020507" pitchFamily="18" charset="2"/>
              </a:rPr>
            </a:br>
            <a:r>
              <a:rPr lang="en-US" sz="2400" dirty="0"/>
              <a:t>ie only B non-zero  </a:t>
            </a:r>
            <a:br>
              <a:rPr lang="en-US" sz="2400" dirty="0"/>
            </a:br>
            <a:r>
              <a:rPr lang="en-US" sz="2400" dirty="0"/>
              <a:t>fourier coefficients</a:t>
            </a:r>
          </a:p>
        </p:txBody>
      </p:sp>
      <p:pic>
        <p:nvPicPr>
          <p:cNvPr id="121" name="Picture 2" descr="3D plot">
            <a:extLst>
              <a:ext uri="{FF2B5EF4-FFF2-40B4-BE49-F238E27FC236}">
                <a16:creationId xmlns:a16="http://schemas.microsoft.com/office/drawing/2014/main" id="{F35EAA22-73A6-475C-0C62-6299286C40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259" y="1272180"/>
            <a:ext cx="2162969" cy="2654553"/>
          </a:xfrm>
          <a:prstGeom prst="rect">
            <a:avLst/>
          </a:prstGeom>
          <a:noFill/>
          <a:extLst>
            <a:ext uri="{909E8E84-426E-40DD-AFC4-6F175D3DCCD1}">
              <a14:hiddenFill xmlns:a14="http://schemas.microsoft.com/office/drawing/2010/main">
                <a:solidFill>
                  <a:srgbClr val="FFFFFF"/>
                </a:solidFill>
              </a14:hiddenFill>
            </a:ext>
          </a:extLst>
        </p:spPr>
      </p:pic>
      <p:grpSp>
        <p:nvGrpSpPr>
          <p:cNvPr id="123" name="Group 122">
            <a:extLst>
              <a:ext uri="{FF2B5EF4-FFF2-40B4-BE49-F238E27FC236}">
                <a16:creationId xmlns:a16="http://schemas.microsoft.com/office/drawing/2014/main" id="{2AB0ECA5-735B-8D30-A216-30661D3F737C}"/>
              </a:ext>
            </a:extLst>
          </p:cNvPr>
          <p:cNvGrpSpPr/>
          <p:nvPr/>
        </p:nvGrpSpPr>
        <p:grpSpPr>
          <a:xfrm>
            <a:off x="2465318" y="2353255"/>
            <a:ext cx="1878380" cy="1573514"/>
            <a:chOff x="2889987" y="4195956"/>
            <a:chExt cx="3122464" cy="2337571"/>
          </a:xfrm>
        </p:grpSpPr>
        <p:grpSp>
          <p:nvGrpSpPr>
            <p:cNvPr id="124" name="Group 123">
              <a:extLst>
                <a:ext uri="{FF2B5EF4-FFF2-40B4-BE49-F238E27FC236}">
                  <a16:creationId xmlns:a16="http://schemas.microsoft.com/office/drawing/2014/main" id="{5D50EFC7-6E59-6E90-AC98-A65000D88969}"/>
                </a:ext>
              </a:extLst>
            </p:cNvPr>
            <p:cNvGrpSpPr/>
            <p:nvPr/>
          </p:nvGrpSpPr>
          <p:grpSpPr>
            <a:xfrm>
              <a:off x="2954575" y="4195956"/>
              <a:ext cx="2992901" cy="2337571"/>
              <a:chOff x="2954575" y="4195956"/>
              <a:chExt cx="2992901" cy="2337571"/>
            </a:xfrm>
          </p:grpSpPr>
          <p:cxnSp>
            <p:nvCxnSpPr>
              <p:cNvPr id="139" name="Straight Connector 138">
                <a:extLst>
                  <a:ext uri="{FF2B5EF4-FFF2-40B4-BE49-F238E27FC236}">
                    <a16:creationId xmlns:a16="http://schemas.microsoft.com/office/drawing/2014/main" id="{80057227-1789-7E7E-E00D-FDA2FCA88485}"/>
                  </a:ext>
                </a:extLst>
              </p:cNvPr>
              <p:cNvCxnSpPr>
                <a:cxnSpLocks/>
              </p:cNvCxnSpPr>
              <p:nvPr/>
            </p:nvCxnSpPr>
            <p:spPr bwMode="auto">
              <a:xfrm flipV="1">
                <a:off x="4975123" y="5051322"/>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9F4B12A3-364A-DF91-DE03-E27F1DBB480E}"/>
                  </a:ext>
                </a:extLst>
              </p:cNvPr>
              <p:cNvCxnSpPr>
                <a:cxnSpLocks/>
              </p:cNvCxnSpPr>
              <p:nvPr/>
            </p:nvCxnSpPr>
            <p:spPr bwMode="auto">
              <a:xfrm flipV="1">
                <a:off x="4862051" y="5026743"/>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40EA60C4-D520-C127-4765-C707D972FDB1}"/>
                  </a:ext>
                </a:extLst>
              </p:cNvPr>
              <p:cNvCxnSpPr>
                <a:cxnSpLocks/>
              </p:cNvCxnSpPr>
              <p:nvPr/>
            </p:nvCxnSpPr>
            <p:spPr bwMode="auto">
              <a:xfrm flipV="1">
                <a:off x="4748979" y="498741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4936D007-7E05-5779-7156-9FE0A361F7EE}"/>
                  </a:ext>
                </a:extLst>
              </p:cNvPr>
              <p:cNvCxnSpPr>
                <a:cxnSpLocks/>
              </p:cNvCxnSpPr>
              <p:nvPr/>
            </p:nvCxnSpPr>
            <p:spPr bwMode="auto">
              <a:xfrm flipV="1">
                <a:off x="4635907" y="4948089"/>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ACD70909-E3E6-81E3-0496-58B82BC0EE95}"/>
                  </a:ext>
                </a:extLst>
              </p:cNvPr>
              <p:cNvCxnSpPr>
                <a:cxnSpLocks/>
              </p:cNvCxnSpPr>
              <p:nvPr/>
            </p:nvCxnSpPr>
            <p:spPr bwMode="auto">
              <a:xfrm flipV="1">
                <a:off x="4522835" y="4908762"/>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EFED53F4-BBB0-38E9-28F1-8D961BB800B2}"/>
                  </a:ext>
                </a:extLst>
              </p:cNvPr>
              <p:cNvCxnSpPr>
                <a:cxnSpLocks/>
              </p:cNvCxnSpPr>
              <p:nvPr/>
            </p:nvCxnSpPr>
            <p:spPr bwMode="auto">
              <a:xfrm flipV="1">
                <a:off x="4424511" y="4854687"/>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64E66F27-A716-4140-34AF-515E0900E578}"/>
                  </a:ext>
                </a:extLst>
              </p:cNvPr>
              <p:cNvCxnSpPr>
                <a:cxnSpLocks/>
              </p:cNvCxnSpPr>
              <p:nvPr/>
            </p:nvCxnSpPr>
            <p:spPr bwMode="auto">
              <a:xfrm flipV="1">
                <a:off x="4311439" y="4800612"/>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EAF8F430-5FB4-9864-99C4-AFDC76A0C189}"/>
                  </a:ext>
                </a:extLst>
              </p:cNvPr>
              <p:cNvCxnSpPr>
                <a:cxnSpLocks/>
              </p:cNvCxnSpPr>
              <p:nvPr/>
            </p:nvCxnSpPr>
            <p:spPr bwMode="auto">
              <a:xfrm flipV="1">
                <a:off x="4198367" y="4746537"/>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EB0C7257-1AA2-0288-4CC0-ADC4EBD9527B}"/>
                  </a:ext>
                </a:extLst>
              </p:cNvPr>
              <p:cNvCxnSpPr>
                <a:cxnSpLocks/>
              </p:cNvCxnSpPr>
              <p:nvPr/>
            </p:nvCxnSpPr>
            <p:spPr bwMode="auto">
              <a:xfrm flipV="1">
                <a:off x="4085295" y="4707210"/>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DB612C2F-C9E8-FA85-BBC8-0C2E365BB8A2}"/>
                  </a:ext>
                </a:extLst>
              </p:cNvPr>
              <p:cNvCxnSpPr>
                <a:cxnSpLocks/>
              </p:cNvCxnSpPr>
              <p:nvPr/>
            </p:nvCxnSpPr>
            <p:spPr bwMode="auto">
              <a:xfrm flipV="1">
                <a:off x="3972223" y="4667883"/>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561035F9-47AC-B394-EA55-0B9631846053}"/>
                  </a:ext>
                </a:extLst>
              </p:cNvPr>
              <p:cNvCxnSpPr>
                <a:cxnSpLocks/>
              </p:cNvCxnSpPr>
              <p:nvPr/>
            </p:nvCxnSpPr>
            <p:spPr bwMode="auto">
              <a:xfrm flipV="1">
                <a:off x="3859151" y="462855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7165AF47-007E-CBB8-9458-E3E1AEE0B2CF}"/>
                  </a:ext>
                </a:extLst>
              </p:cNvPr>
              <p:cNvCxnSpPr>
                <a:cxnSpLocks/>
              </p:cNvCxnSpPr>
              <p:nvPr/>
            </p:nvCxnSpPr>
            <p:spPr bwMode="auto">
              <a:xfrm flipV="1">
                <a:off x="3746079" y="4574481"/>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FF2403C0-2D44-71A0-2EDD-180C2698E2CB}"/>
                  </a:ext>
                </a:extLst>
              </p:cNvPr>
              <p:cNvCxnSpPr>
                <a:cxnSpLocks/>
              </p:cNvCxnSpPr>
              <p:nvPr/>
            </p:nvCxnSpPr>
            <p:spPr bwMode="auto">
              <a:xfrm flipV="1">
                <a:off x="3633007" y="452040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C1E3D70A-ED39-2720-6DFB-3C241BEE0B06}"/>
                  </a:ext>
                </a:extLst>
              </p:cNvPr>
              <p:cNvCxnSpPr>
                <a:cxnSpLocks/>
              </p:cNvCxnSpPr>
              <p:nvPr/>
            </p:nvCxnSpPr>
            <p:spPr bwMode="auto">
              <a:xfrm flipV="1">
                <a:off x="3519935" y="4466331"/>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34976846-1FE3-4EF6-A342-DB8361FDA81A}"/>
                  </a:ext>
                </a:extLst>
              </p:cNvPr>
              <p:cNvCxnSpPr>
                <a:cxnSpLocks/>
              </p:cNvCxnSpPr>
              <p:nvPr/>
            </p:nvCxnSpPr>
            <p:spPr bwMode="auto">
              <a:xfrm flipV="1">
                <a:off x="3406863" y="441225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1F232505-ECD6-07CA-7905-C2FDDA1729A4}"/>
                  </a:ext>
                </a:extLst>
              </p:cNvPr>
              <p:cNvCxnSpPr>
                <a:cxnSpLocks/>
              </p:cNvCxnSpPr>
              <p:nvPr/>
            </p:nvCxnSpPr>
            <p:spPr bwMode="auto">
              <a:xfrm flipV="1">
                <a:off x="3293791" y="4358181"/>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F692FA45-E606-8D84-06E8-7D77137B84A4}"/>
                  </a:ext>
                </a:extLst>
              </p:cNvPr>
              <p:cNvCxnSpPr>
                <a:cxnSpLocks/>
              </p:cNvCxnSpPr>
              <p:nvPr/>
            </p:nvCxnSpPr>
            <p:spPr bwMode="auto">
              <a:xfrm flipV="1">
                <a:off x="3180719" y="430410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49BA2EDF-576A-4C87-2C0F-73AC8CC24F28}"/>
                  </a:ext>
                </a:extLst>
              </p:cNvPr>
              <p:cNvCxnSpPr>
                <a:cxnSpLocks/>
              </p:cNvCxnSpPr>
              <p:nvPr/>
            </p:nvCxnSpPr>
            <p:spPr bwMode="auto">
              <a:xfrm flipV="1">
                <a:off x="3067647" y="4250031"/>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FCF95AE2-BD80-CC12-8FC2-8DDD3129D19A}"/>
                  </a:ext>
                </a:extLst>
              </p:cNvPr>
              <p:cNvCxnSpPr>
                <a:cxnSpLocks/>
              </p:cNvCxnSpPr>
              <p:nvPr/>
            </p:nvCxnSpPr>
            <p:spPr bwMode="auto">
              <a:xfrm flipV="1">
                <a:off x="2954575" y="4195956"/>
                <a:ext cx="972353" cy="1482205"/>
              </a:xfrm>
              <a:prstGeom prst="line">
                <a:avLst/>
              </a:prstGeom>
              <a:noFill/>
              <a:ln w="3175" cap="sq" cmpd="sng" algn="ctr">
                <a:solidFill>
                  <a:schemeClr val="hlink"/>
                </a:solidFill>
                <a:prstDash val="solid"/>
                <a:round/>
                <a:headEnd type="none" w="med" len="med"/>
                <a:tailEnd type="none" w="med" len="med"/>
              </a:ln>
              <a:effectLst/>
            </p:spPr>
          </p:cxnSp>
        </p:grpSp>
        <p:cxnSp>
          <p:nvCxnSpPr>
            <p:cNvPr id="125" name="Straight Connector 124">
              <a:extLst>
                <a:ext uri="{FF2B5EF4-FFF2-40B4-BE49-F238E27FC236}">
                  <a16:creationId xmlns:a16="http://schemas.microsoft.com/office/drawing/2014/main" id="{1F926218-E14C-9A80-D685-A94B7B2507CE}"/>
                </a:ext>
              </a:extLst>
            </p:cNvPr>
            <p:cNvCxnSpPr>
              <a:cxnSpLocks/>
            </p:cNvCxnSpPr>
            <p:nvPr/>
          </p:nvCxnSpPr>
          <p:spPr bwMode="auto">
            <a:xfrm flipH="1" flipV="1">
              <a:off x="2889987" y="567816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4D5663AB-E439-FD81-7515-3A616B4C8EE1}"/>
                </a:ext>
              </a:extLst>
            </p:cNvPr>
            <p:cNvCxnSpPr>
              <a:cxnSpLocks/>
            </p:cNvCxnSpPr>
            <p:nvPr/>
          </p:nvCxnSpPr>
          <p:spPr bwMode="auto">
            <a:xfrm flipH="1" flipV="1">
              <a:off x="3027639" y="5594587"/>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C8C103D8-8B29-FE16-A6A1-08A9A38F82BB}"/>
                </a:ext>
              </a:extLst>
            </p:cNvPr>
            <p:cNvCxnSpPr>
              <a:cxnSpLocks/>
            </p:cNvCxnSpPr>
            <p:nvPr/>
          </p:nvCxnSpPr>
          <p:spPr bwMode="auto">
            <a:xfrm flipH="1" flipV="1">
              <a:off x="3076803" y="5466769"/>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4F070477-E7B7-22A2-BC7E-03015FD82B39}"/>
                </a:ext>
              </a:extLst>
            </p:cNvPr>
            <p:cNvCxnSpPr>
              <a:cxnSpLocks/>
            </p:cNvCxnSpPr>
            <p:nvPr/>
          </p:nvCxnSpPr>
          <p:spPr bwMode="auto">
            <a:xfrm flipH="1" flipV="1">
              <a:off x="3140715" y="533895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DC242CF8-C003-DBAE-D818-6FC116B40EE8}"/>
                </a:ext>
              </a:extLst>
            </p:cNvPr>
            <p:cNvCxnSpPr>
              <a:cxnSpLocks/>
            </p:cNvCxnSpPr>
            <p:nvPr/>
          </p:nvCxnSpPr>
          <p:spPr bwMode="auto">
            <a:xfrm flipH="1" flipV="1">
              <a:off x="3219375" y="522588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7CB94B23-AE71-4A95-4C8F-7F7246FFFFDD}"/>
                </a:ext>
              </a:extLst>
            </p:cNvPr>
            <p:cNvCxnSpPr>
              <a:cxnSpLocks/>
            </p:cNvCxnSpPr>
            <p:nvPr/>
          </p:nvCxnSpPr>
          <p:spPr bwMode="auto">
            <a:xfrm flipH="1" flipV="1">
              <a:off x="3298035" y="511281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093F0197-C1C0-94CA-3DA3-48E739211172}"/>
                </a:ext>
              </a:extLst>
            </p:cNvPr>
            <p:cNvCxnSpPr>
              <a:cxnSpLocks/>
            </p:cNvCxnSpPr>
            <p:nvPr/>
          </p:nvCxnSpPr>
          <p:spPr bwMode="auto">
            <a:xfrm flipH="1" flipV="1">
              <a:off x="3376695" y="499974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E98ED1D9-100C-4625-57D4-8AD94B487D8F}"/>
                </a:ext>
              </a:extLst>
            </p:cNvPr>
            <p:cNvCxnSpPr>
              <a:cxnSpLocks/>
            </p:cNvCxnSpPr>
            <p:nvPr/>
          </p:nvCxnSpPr>
          <p:spPr bwMode="auto">
            <a:xfrm flipH="1" flipV="1">
              <a:off x="3455355" y="488667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5719D413-1B93-564B-2186-B20231C68879}"/>
                </a:ext>
              </a:extLst>
            </p:cNvPr>
            <p:cNvCxnSpPr>
              <a:cxnSpLocks/>
            </p:cNvCxnSpPr>
            <p:nvPr/>
          </p:nvCxnSpPr>
          <p:spPr bwMode="auto">
            <a:xfrm flipH="1" flipV="1">
              <a:off x="3534015" y="477360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FB5FA59-661C-DA98-0E59-24EE17DF7741}"/>
                </a:ext>
              </a:extLst>
            </p:cNvPr>
            <p:cNvCxnSpPr>
              <a:cxnSpLocks/>
            </p:cNvCxnSpPr>
            <p:nvPr/>
          </p:nvCxnSpPr>
          <p:spPr bwMode="auto">
            <a:xfrm flipH="1" flipV="1">
              <a:off x="3612675" y="466053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BB5BCF3A-B3DE-24A9-6BE7-5BE6718A9AE3}"/>
                </a:ext>
              </a:extLst>
            </p:cNvPr>
            <p:cNvCxnSpPr>
              <a:cxnSpLocks/>
            </p:cNvCxnSpPr>
            <p:nvPr/>
          </p:nvCxnSpPr>
          <p:spPr bwMode="auto">
            <a:xfrm flipH="1" flipV="1">
              <a:off x="3691335" y="454746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0FD0295-D4A9-BB3B-E29C-7835C5684786}"/>
                </a:ext>
              </a:extLst>
            </p:cNvPr>
            <p:cNvCxnSpPr>
              <a:cxnSpLocks/>
            </p:cNvCxnSpPr>
            <p:nvPr/>
          </p:nvCxnSpPr>
          <p:spPr bwMode="auto">
            <a:xfrm flipH="1" flipV="1">
              <a:off x="3769995" y="443439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31B6D37-765A-CB14-BB3F-76593242E66E}"/>
                </a:ext>
              </a:extLst>
            </p:cNvPr>
            <p:cNvCxnSpPr>
              <a:cxnSpLocks/>
            </p:cNvCxnSpPr>
            <p:nvPr/>
          </p:nvCxnSpPr>
          <p:spPr bwMode="auto">
            <a:xfrm flipH="1" flipV="1">
              <a:off x="3848655" y="432132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9FE7CCB6-41DC-9A70-AF5A-C4CBC04D652B}"/>
                </a:ext>
              </a:extLst>
            </p:cNvPr>
            <p:cNvCxnSpPr>
              <a:cxnSpLocks/>
            </p:cNvCxnSpPr>
            <p:nvPr/>
          </p:nvCxnSpPr>
          <p:spPr bwMode="auto">
            <a:xfrm flipH="1" flipV="1">
              <a:off x="3927315" y="4208251"/>
              <a:ext cx="2085136" cy="855366"/>
            </a:xfrm>
            <a:prstGeom prst="line">
              <a:avLst/>
            </a:prstGeom>
            <a:noFill/>
            <a:ln w="3175" cap="sq" cmpd="sng" algn="ctr">
              <a:solidFill>
                <a:schemeClr val="hlink"/>
              </a:solidFill>
              <a:prstDash val="solid"/>
              <a:round/>
              <a:headEnd type="none" w="med" len="med"/>
              <a:tailEnd type="none" w="med" len="med"/>
            </a:ln>
            <a:effectLst/>
          </p:spPr>
        </p:cxnSp>
      </p:grpSp>
      <p:sp>
        <p:nvSpPr>
          <p:cNvPr id="158" name="AutoShape 35">
            <a:extLst>
              <a:ext uri="{FF2B5EF4-FFF2-40B4-BE49-F238E27FC236}">
                <a16:creationId xmlns:a16="http://schemas.microsoft.com/office/drawing/2014/main" id="{4ADC5177-F0B5-C9C6-0806-D30B8B61BB72}"/>
              </a:ext>
            </a:extLst>
          </p:cNvPr>
          <p:cNvSpPr>
            <a:spLocks noChangeArrowheads="1"/>
          </p:cNvSpPr>
          <p:nvPr/>
        </p:nvSpPr>
        <p:spPr bwMode="auto">
          <a:xfrm>
            <a:off x="5953551" y="6164654"/>
            <a:ext cx="2632579" cy="582506"/>
          </a:xfrm>
          <a:prstGeom prst="wedgeRoundRectCallout">
            <a:avLst>
              <a:gd name="adj1" fmla="val 28573"/>
              <a:gd name="adj2" fmla="val -5933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CA" altLang="en-US" sz="2400" dirty="0">
                <a:solidFill>
                  <a:schemeClr val="tx1"/>
                </a:solidFill>
              </a:rPr>
              <a:t>Not very useful</a:t>
            </a:r>
            <a:endParaRPr lang="en-US" altLang="en-US" sz="2400" dirty="0">
              <a:solidFill>
                <a:schemeClr val="tx1"/>
              </a:solidFill>
            </a:endParaRPr>
          </a:p>
        </p:txBody>
      </p:sp>
      <p:sp>
        <p:nvSpPr>
          <p:cNvPr id="159" name="AutoShape 8">
            <a:extLst>
              <a:ext uri="{FF2B5EF4-FFF2-40B4-BE49-F238E27FC236}">
                <a16:creationId xmlns:a16="http://schemas.microsoft.com/office/drawing/2014/main" id="{FD19F3EB-3D7C-4BC5-42F0-32D00B5705A7}"/>
              </a:ext>
            </a:extLst>
          </p:cNvPr>
          <p:cNvSpPr>
            <a:spLocks noChangeArrowheads="1"/>
          </p:cNvSpPr>
          <p:nvPr/>
        </p:nvSpPr>
        <p:spPr bwMode="auto">
          <a:xfrm>
            <a:off x="695408" y="6064920"/>
            <a:ext cx="3617528" cy="879779"/>
          </a:xfrm>
          <a:prstGeom prst="wedgeRectCallout">
            <a:avLst>
              <a:gd name="adj1" fmla="val -27960"/>
              <a:gd name="adj2" fmla="val -54382"/>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latin typeface="Times New Roman"/>
                <a:cs typeface="Times New Roman" panose="02020603050405020304" pitchFamily="18" charset="0"/>
                <a:sym typeface="Symbol" panose="05050102010706020507" pitchFamily="18" charset="2"/>
              </a:rPr>
              <a:t>Some amount </a:t>
            </a:r>
            <a:r>
              <a:rPr lang="en-US" altLang="en-US" sz="2400" dirty="0">
                <a:solidFill>
                  <a:srgbClr val="FFFFFF"/>
                </a:solidFill>
                <a:sym typeface="Symbol" panose="05050102010706020507" pitchFamily="18" charset="2"/>
              </a:rPr>
              <a:t>&gt;&gt;</a:t>
            </a:r>
            <a:r>
              <a:rPr lang="en-US" altLang="en-US" sz="2400" dirty="0">
                <a:solidFill>
                  <a:srgbClr val="FFFFFF"/>
                </a:solidFill>
              </a:rPr>
              <a:t> </a:t>
            </a:r>
            <a:r>
              <a:rPr lang="en-US" altLang="en-US" sz="2400" dirty="0" err="1">
                <a:solidFill>
                  <a:srgbClr val="FFFFFF"/>
                </a:solidFill>
              </a:rPr>
              <a:t>2</a:t>
            </a:r>
            <a:r>
              <a:rPr lang="en-US" altLang="en-US" sz="2400" baseline="30000" dirty="0" err="1">
                <a:latin typeface="Times New Roman"/>
                <a:cs typeface="Times New Roman" panose="02020603050405020304" pitchFamily="18" charset="0"/>
                <a:sym typeface="Symbol" panose="05050102010706020507" pitchFamily="18" charset="2"/>
              </a:rPr>
              <a:t>n</a:t>
            </a:r>
            <a:endParaRPr lang="en-CA" sz="2400" dirty="0"/>
          </a:p>
          <a:p>
            <a:pPr indent="-171450" algn="ctr" defTabSz="685800" eaLnBrk="1" fontAlgn="auto" hangingPunct="1">
              <a:spcBef>
                <a:spcPts val="0"/>
              </a:spcBef>
              <a:spcAft>
                <a:spcPts val="0"/>
              </a:spcAft>
              <a:buNone/>
            </a:pPr>
            <a:r>
              <a:rPr lang="en-US" altLang="en-US" sz="2400" dirty="0">
                <a:latin typeface="Times New Roman"/>
                <a:cs typeface="Times New Roman" panose="02020603050405020304" pitchFamily="18" charset="0"/>
                <a:sym typeface="Symbol" panose="05050102010706020507" pitchFamily="18" charset="2"/>
              </a:rPr>
              <a:t>of training data suffices.</a:t>
            </a:r>
          </a:p>
        </p:txBody>
      </p:sp>
    </p:spTree>
    <p:extLst>
      <p:ext uri="{BB962C8B-B14F-4D97-AF65-F5344CB8AC3E}">
        <p14:creationId xmlns:p14="http://schemas.microsoft.com/office/powerpoint/2010/main" val="424469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ppt_x"/>
                                          </p:val>
                                        </p:tav>
                                        <p:tav tm="100000">
                                          <p:val>
                                            <p:strVal val="#ppt_x"/>
                                          </p:val>
                                        </p:tav>
                                      </p:tavLst>
                                    </p:anim>
                                    <p:anim calcmode="lin" valueType="num">
                                      <p:cBhvr additive="base">
                                        <p:cTn id="16"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9">
                                            <p:txEl>
                                              <p:pRg st="0" end="0"/>
                                            </p:txEl>
                                          </p:spTgt>
                                        </p:tgtEl>
                                        <p:attrNameLst>
                                          <p:attrName>style.visibility</p:attrName>
                                        </p:attrNameLst>
                                      </p:cBhvr>
                                      <p:to>
                                        <p:strVal val="visible"/>
                                      </p:to>
                                    </p:set>
                                    <p:anim calcmode="lin" valueType="num">
                                      <p:cBhvr additive="base">
                                        <p:cTn id="21" dur="500" fill="hold"/>
                                        <p:tgtEl>
                                          <p:spTgt spid="10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additive="base">
                                        <p:cTn id="25" dur="500" fill="hold"/>
                                        <p:tgtEl>
                                          <p:spTgt spid="109"/>
                                        </p:tgtEl>
                                        <p:attrNameLst>
                                          <p:attrName>ppt_x</p:attrName>
                                        </p:attrNameLst>
                                      </p:cBhvr>
                                      <p:tavLst>
                                        <p:tav tm="0">
                                          <p:val>
                                            <p:strVal val="#ppt_x"/>
                                          </p:val>
                                        </p:tav>
                                        <p:tav tm="100000">
                                          <p:val>
                                            <p:strVal val="#ppt_x"/>
                                          </p:val>
                                        </p:tav>
                                      </p:tavLst>
                                    </p:anim>
                                    <p:anim calcmode="lin" valueType="num">
                                      <p:cBhvr additive="base">
                                        <p:cTn id="26" dur="500" fill="hold"/>
                                        <p:tgtEl>
                                          <p:spTgt spid="10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1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
                                            <p:txEl>
                                              <p:pRg st="1" end="1"/>
                                            </p:txEl>
                                          </p:spTgt>
                                        </p:tgtEl>
                                        <p:attrNameLst>
                                          <p:attrName>style.visibility</p:attrName>
                                        </p:attrNameLst>
                                      </p:cBhvr>
                                      <p:to>
                                        <p:strVal val="visible"/>
                                      </p:to>
                                    </p:set>
                                    <p:anim calcmode="lin" valueType="num">
                                      <p:cBhvr additive="base">
                                        <p:cTn id="37"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2" nodeType="withEffect">
                                  <p:stCondLst>
                                    <p:cond delay="0"/>
                                  </p:stCondLst>
                                  <p:childTnLst>
                                    <p:set>
                                      <p:cBhvr>
                                        <p:cTn id="40" dur="1" fill="hold">
                                          <p:stCondLst>
                                            <p:cond delay="0"/>
                                          </p:stCondLst>
                                        </p:cTn>
                                        <p:tgtEl>
                                          <p:spTgt spid="111"/>
                                        </p:tgtEl>
                                        <p:attrNameLst>
                                          <p:attrName>style.visibility</p:attrName>
                                        </p:attrNameLst>
                                      </p:cBhvr>
                                      <p:to>
                                        <p:strVal val="visible"/>
                                      </p:to>
                                    </p:set>
                                    <p:anim calcmode="lin" valueType="num">
                                      <p:cBhvr additive="base">
                                        <p:cTn id="41" dur="500" fill="hold"/>
                                        <p:tgtEl>
                                          <p:spTgt spid="111"/>
                                        </p:tgtEl>
                                        <p:attrNameLst>
                                          <p:attrName>ppt_x</p:attrName>
                                        </p:attrNameLst>
                                      </p:cBhvr>
                                      <p:tavLst>
                                        <p:tav tm="0">
                                          <p:val>
                                            <p:strVal val="#ppt_x"/>
                                          </p:val>
                                        </p:tav>
                                        <p:tav tm="100000">
                                          <p:val>
                                            <p:strVal val="#ppt_x"/>
                                          </p:val>
                                        </p:tav>
                                      </p:tavLst>
                                    </p:anim>
                                    <p:anim calcmode="lin" valueType="num">
                                      <p:cBhvr additive="base">
                                        <p:cTn id="4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9">
                                            <p:txEl>
                                              <p:pRg st="2" end="2"/>
                                            </p:txEl>
                                          </p:spTgt>
                                        </p:tgtEl>
                                        <p:attrNameLst>
                                          <p:attrName>style.visibility</p:attrName>
                                        </p:attrNameLst>
                                      </p:cBhvr>
                                      <p:to>
                                        <p:strVal val="visible"/>
                                      </p:to>
                                    </p:set>
                                    <p:anim calcmode="lin" valueType="num">
                                      <p:cBhvr additive="base">
                                        <p:cTn id="47"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8"/>
                                        </p:tgtEl>
                                        <p:attrNameLst>
                                          <p:attrName>style.visibility</p:attrName>
                                        </p:attrNameLst>
                                      </p:cBhvr>
                                      <p:to>
                                        <p:strVal val="visible"/>
                                      </p:to>
                                    </p:set>
                                    <p:anim calcmode="lin" valueType="num">
                                      <p:cBhvr additive="base">
                                        <p:cTn id="53" dur="500" fill="hold"/>
                                        <p:tgtEl>
                                          <p:spTgt spid="118"/>
                                        </p:tgtEl>
                                        <p:attrNameLst>
                                          <p:attrName>ppt_x</p:attrName>
                                        </p:attrNameLst>
                                      </p:cBhvr>
                                      <p:tavLst>
                                        <p:tav tm="0">
                                          <p:val>
                                            <p:strVal val="#ppt_x"/>
                                          </p:val>
                                        </p:tav>
                                        <p:tav tm="100000">
                                          <p:val>
                                            <p:strVal val="#ppt_x"/>
                                          </p:val>
                                        </p:tav>
                                      </p:tavLst>
                                    </p:anim>
                                    <p:anim calcmode="lin" valueType="num">
                                      <p:cBhvr additive="base">
                                        <p:cTn id="54" dur="500" fill="hold"/>
                                        <p:tgtEl>
                                          <p:spTgt spid="1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16"/>
                                        </p:tgtEl>
                                        <p:attrNameLst>
                                          <p:attrName>style.visibility</p:attrName>
                                        </p:attrNameLst>
                                      </p:cBhvr>
                                      <p:to>
                                        <p:strVal val="visible"/>
                                      </p:to>
                                    </p:set>
                                    <p:anim calcmode="lin" valueType="num">
                                      <p:cBhvr additive="base">
                                        <p:cTn id="57" dur="500" fill="hold"/>
                                        <p:tgtEl>
                                          <p:spTgt spid="116"/>
                                        </p:tgtEl>
                                        <p:attrNameLst>
                                          <p:attrName>ppt_x</p:attrName>
                                        </p:attrNameLst>
                                      </p:cBhvr>
                                      <p:tavLst>
                                        <p:tav tm="0">
                                          <p:val>
                                            <p:strVal val="#ppt_x"/>
                                          </p:val>
                                        </p:tav>
                                        <p:tav tm="100000">
                                          <p:val>
                                            <p:strVal val="#ppt_x"/>
                                          </p:val>
                                        </p:tav>
                                      </p:tavLst>
                                    </p:anim>
                                    <p:anim calcmode="lin" valueType="num">
                                      <p:cBhvr additive="base">
                                        <p:cTn id="58" dur="500" fill="hold"/>
                                        <p:tgtEl>
                                          <p:spTgt spid="11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8">
                                            <p:txEl>
                                              <p:pRg st="0" end="0"/>
                                            </p:txEl>
                                          </p:spTgt>
                                        </p:tgtEl>
                                        <p:attrNameLst>
                                          <p:attrName>style.visibility</p:attrName>
                                        </p:attrNameLst>
                                      </p:cBhvr>
                                      <p:to>
                                        <p:strVal val="visible"/>
                                      </p:to>
                                    </p:set>
                                    <p:anim calcmode="lin" valueType="num">
                                      <p:cBhvr additive="base">
                                        <p:cTn id="61"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8">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1"/>
                                        </p:tgtEl>
                                        <p:attrNameLst>
                                          <p:attrName>style.visibility</p:attrName>
                                        </p:attrNameLst>
                                      </p:cBhvr>
                                      <p:to>
                                        <p:strVal val="visible"/>
                                      </p:to>
                                    </p:set>
                                    <p:anim calcmode="lin" valueType="num">
                                      <p:cBhvr additive="base">
                                        <p:cTn id="65" dur="500" fill="hold"/>
                                        <p:tgtEl>
                                          <p:spTgt spid="121"/>
                                        </p:tgtEl>
                                        <p:attrNameLst>
                                          <p:attrName>ppt_x</p:attrName>
                                        </p:attrNameLst>
                                      </p:cBhvr>
                                      <p:tavLst>
                                        <p:tav tm="0">
                                          <p:val>
                                            <p:strVal val="#ppt_x"/>
                                          </p:val>
                                        </p:tav>
                                        <p:tav tm="100000">
                                          <p:val>
                                            <p:strVal val="#ppt_x"/>
                                          </p:val>
                                        </p:tav>
                                      </p:tavLst>
                                    </p:anim>
                                    <p:anim calcmode="lin" valueType="num">
                                      <p:cBhvr additive="base">
                                        <p:cTn id="66"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9">
                                            <p:txEl>
                                              <p:pRg st="0" end="0"/>
                                            </p:txEl>
                                          </p:spTgt>
                                        </p:tgtEl>
                                        <p:attrNameLst>
                                          <p:attrName>style.visibility</p:attrName>
                                        </p:attrNameLst>
                                      </p:cBhvr>
                                      <p:to>
                                        <p:strVal val="visible"/>
                                      </p:to>
                                    </p:set>
                                    <p:anim calcmode="lin" valueType="num">
                                      <p:cBhvr additive="base">
                                        <p:cTn id="71"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9">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anim calcmode="lin" valueType="num">
                                      <p:cBhvr additive="base">
                                        <p:cTn id="75" dur="500" fill="hold"/>
                                        <p:tgtEl>
                                          <p:spTgt spid="119"/>
                                        </p:tgtEl>
                                        <p:attrNameLst>
                                          <p:attrName>ppt_x</p:attrName>
                                        </p:attrNameLst>
                                      </p:cBhvr>
                                      <p:tavLst>
                                        <p:tav tm="0">
                                          <p:val>
                                            <p:strVal val="#ppt_x"/>
                                          </p:val>
                                        </p:tav>
                                        <p:tav tm="100000">
                                          <p:val>
                                            <p:strVal val="#ppt_x"/>
                                          </p:val>
                                        </p:tav>
                                      </p:tavLst>
                                    </p:anim>
                                    <p:anim calcmode="lin" valueType="num">
                                      <p:cBhvr additive="base">
                                        <p:cTn id="76" dur="500" fill="hold"/>
                                        <p:tgtEl>
                                          <p:spTgt spid="11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7"/>
                                        </p:tgtEl>
                                        <p:attrNameLst>
                                          <p:attrName>style.visibility</p:attrName>
                                        </p:attrNameLst>
                                      </p:cBhvr>
                                      <p:to>
                                        <p:strVal val="visible"/>
                                      </p:to>
                                    </p:set>
                                    <p:anim calcmode="lin" valueType="num">
                                      <p:cBhvr additive="base">
                                        <p:cTn id="79" dur="500" fill="hold"/>
                                        <p:tgtEl>
                                          <p:spTgt spid="117"/>
                                        </p:tgtEl>
                                        <p:attrNameLst>
                                          <p:attrName>ppt_x</p:attrName>
                                        </p:attrNameLst>
                                      </p:cBhvr>
                                      <p:tavLst>
                                        <p:tav tm="0">
                                          <p:val>
                                            <p:strVal val="#ppt_x"/>
                                          </p:val>
                                        </p:tav>
                                        <p:tav tm="100000">
                                          <p:val>
                                            <p:strVal val="#ppt_x"/>
                                          </p:val>
                                        </p:tav>
                                      </p:tavLst>
                                    </p:anim>
                                    <p:anim calcmode="lin" valueType="num">
                                      <p:cBhvr additive="base">
                                        <p:cTn id="80"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9"/>
                                        </p:tgtEl>
                                        <p:attrNameLst>
                                          <p:attrName>style.visibility</p:attrName>
                                        </p:attrNameLst>
                                      </p:cBhvr>
                                      <p:to>
                                        <p:strVal val="visible"/>
                                      </p:to>
                                    </p:set>
                                    <p:anim calcmode="lin" valueType="num">
                                      <p:cBhvr additive="base">
                                        <p:cTn id="85" dur="500" fill="hold"/>
                                        <p:tgtEl>
                                          <p:spTgt spid="159"/>
                                        </p:tgtEl>
                                        <p:attrNameLst>
                                          <p:attrName>ppt_x</p:attrName>
                                        </p:attrNameLst>
                                      </p:cBhvr>
                                      <p:tavLst>
                                        <p:tav tm="0">
                                          <p:val>
                                            <p:strVal val="#ppt_x"/>
                                          </p:val>
                                        </p:tav>
                                        <p:tav tm="100000">
                                          <p:val>
                                            <p:strVal val="#ppt_x"/>
                                          </p:val>
                                        </p:tav>
                                      </p:tavLst>
                                    </p:anim>
                                    <p:anim calcmode="lin" valueType="num">
                                      <p:cBhvr additive="base">
                                        <p:cTn id="86" dur="500" fill="hold"/>
                                        <p:tgtEl>
                                          <p:spTgt spid="15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23"/>
                                        </p:tgtEl>
                                        <p:attrNameLst>
                                          <p:attrName>style.visibility</p:attrName>
                                        </p:attrNameLst>
                                      </p:cBhvr>
                                      <p:to>
                                        <p:strVal val="visible"/>
                                      </p:to>
                                    </p:set>
                                    <p:anim calcmode="lin" valueType="num">
                                      <p:cBhvr additive="base">
                                        <p:cTn id="89" dur="500" fill="hold"/>
                                        <p:tgtEl>
                                          <p:spTgt spid="123"/>
                                        </p:tgtEl>
                                        <p:attrNameLst>
                                          <p:attrName>ppt_x</p:attrName>
                                        </p:attrNameLst>
                                      </p:cBhvr>
                                      <p:tavLst>
                                        <p:tav tm="0">
                                          <p:val>
                                            <p:strVal val="#ppt_x"/>
                                          </p:val>
                                        </p:tav>
                                        <p:tav tm="100000">
                                          <p:val>
                                            <p:strVal val="#ppt_x"/>
                                          </p:val>
                                        </p:tav>
                                      </p:tavLst>
                                    </p:anim>
                                    <p:anim calcmode="lin" valueType="num">
                                      <p:cBhvr additive="base">
                                        <p:cTn id="90"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58"/>
                                        </p:tgtEl>
                                        <p:attrNameLst>
                                          <p:attrName>style.visibility</p:attrName>
                                        </p:attrNameLst>
                                      </p:cBhvr>
                                      <p:to>
                                        <p:strVal val="visible"/>
                                      </p:to>
                                    </p:set>
                                    <p:anim calcmode="lin" valueType="num">
                                      <p:cBhvr additive="base">
                                        <p:cTn id="95" dur="500" fill="hold"/>
                                        <p:tgtEl>
                                          <p:spTgt spid="158"/>
                                        </p:tgtEl>
                                        <p:attrNameLst>
                                          <p:attrName>ppt_x</p:attrName>
                                        </p:attrNameLst>
                                      </p:cBhvr>
                                      <p:tavLst>
                                        <p:tav tm="0">
                                          <p:val>
                                            <p:strVal val="#ppt_x"/>
                                          </p:val>
                                        </p:tav>
                                        <p:tav tm="100000">
                                          <p:val>
                                            <p:strVal val="#ppt_x"/>
                                          </p:val>
                                        </p:tav>
                                      </p:tavLst>
                                    </p:anim>
                                    <p:anim calcmode="lin" valueType="num">
                                      <p:cBhvr additive="base">
                                        <p:cTn id="96" dur="500" fill="hold"/>
                                        <p:tgtEl>
                                          <p:spTgt spid="15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58">
                                            <p:txEl>
                                              <p:pRg st="0" end="0"/>
                                            </p:txEl>
                                          </p:spTgt>
                                        </p:tgtEl>
                                        <p:attrNameLst>
                                          <p:attrName>style.visibility</p:attrName>
                                        </p:attrNameLst>
                                      </p:cBhvr>
                                      <p:to>
                                        <p:strVal val="visible"/>
                                      </p:to>
                                    </p:set>
                                    <p:anim calcmode="lin" valueType="num">
                                      <p:cBhvr additive="base">
                                        <p:cTn id="9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9" grpId="0" animBg="1"/>
      <p:bldP spid="111" grpId="0" animBg="1"/>
      <p:bldP spid="111" grpId="1" animBg="1"/>
      <p:bldP spid="111" grpId="2" animBg="1"/>
      <p:bldP spid="118" grpId="0" animBg="1"/>
      <p:bldP spid="119" grpId="0" animBg="1"/>
      <p:bldP spid="158" grpId="0" animBg="1"/>
      <p:bldP spid="15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5" name="Picture 4" descr="Vector Institute is just the latest in Canada's AI expansion - BBC News">
            <a:extLst>
              <a:ext uri="{FF2B5EF4-FFF2-40B4-BE49-F238E27FC236}">
                <a16:creationId xmlns:a16="http://schemas.microsoft.com/office/drawing/2014/main" id="{46D80B57-497D-A61B-F618-1B7BA3FEA37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888" r="26966" b="30974"/>
          <a:stretch/>
        </p:blipFill>
        <p:spPr bwMode="auto">
          <a:xfrm flipH="1">
            <a:off x="673819" y="2355940"/>
            <a:ext cx="1164708" cy="1364337"/>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97">
            <a:extLst>
              <a:ext uri="{FF2B5EF4-FFF2-40B4-BE49-F238E27FC236}">
                <a16:creationId xmlns:a16="http://schemas.microsoft.com/office/drawing/2014/main" id="{558F41E1-58BB-FAFF-524B-E7BA8F5A0456}"/>
              </a:ext>
            </a:extLst>
          </p:cNvPr>
          <p:cNvSpPr/>
          <p:nvPr/>
        </p:nvSpPr>
        <p:spPr>
          <a:xfrm>
            <a:off x="2497009" y="2363973"/>
            <a:ext cx="4884642" cy="1225868"/>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solidFill>
                  <a:srgbClr val="FFFFFF"/>
                </a:solidFill>
              </a:rPr>
              <a:t>In practice,</a:t>
            </a:r>
            <a:br>
              <a:rPr lang="en-US" altLang="en-US" sz="2400" dirty="0">
                <a:solidFill>
                  <a:srgbClr val="FFFFFF"/>
                </a:solidFill>
              </a:rPr>
            </a:br>
            <a:r>
              <a:rPr lang="en-US" altLang="en-US" sz="2400" dirty="0">
                <a:solidFill>
                  <a:srgbClr val="FFFFFF"/>
                </a:solidFill>
              </a:rPr>
              <a:t>machines generalize better if</a:t>
            </a:r>
          </a:p>
          <a:p>
            <a:pPr indent="-171450" algn="ctr" defTabSz="685800" fontAlgn="auto">
              <a:spcBef>
                <a:spcPts val="0"/>
              </a:spcBef>
              <a:spcAft>
                <a:spcPts val="0"/>
              </a:spcAft>
            </a:pPr>
            <a:r>
              <a:rPr lang="en-US" altLang="en-US" sz="2400" dirty="0">
                <a:solidFill>
                  <a:srgbClr val="FFFFFF"/>
                </a:solidFill>
              </a:rPr>
              <a:t>they have small Lipschitz (derivative)</a:t>
            </a:r>
          </a:p>
        </p:txBody>
      </p:sp>
      <p:grpSp>
        <p:nvGrpSpPr>
          <p:cNvPr id="69" name="Group 68">
            <a:extLst>
              <a:ext uri="{FF2B5EF4-FFF2-40B4-BE49-F238E27FC236}">
                <a16:creationId xmlns:a16="http://schemas.microsoft.com/office/drawing/2014/main" id="{E3CFA621-FEF8-641F-68C7-89379B00FE62}"/>
              </a:ext>
            </a:extLst>
          </p:cNvPr>
          <p:cNvGrpSpPr/>
          <p:nvPr/>
        </p:nvGrpSpPr>
        <p:grpSpPr>
          <a:xfrm>
            <a:off x="386293" y="655340"/>
            <a:ext cx="8162408" cy="1525509"/>
            <a:chOff x="829192" y="5114051"/>
            <a:chExt cx="8162408" cy="1525509"/>
          </a:xfrm>
        </p:grpSpPr>
        <p:grpSp>
          <p:nvGrpSpPr>
            <p:cNvPr id="3" name="Group 2">
              <a:extLst>
                <a:ext uri="{FF2B5EF4-FFF2-40B4-BE49-F238E27FC236}">
                  <a16:creationId xmlns:a16="http://schemas.microsoft.com/office/drawing/2014/main" id="{FD0A65C4-48DC-F501-FA92-214DAD53B5B6}"/>
                </a:ext>
              </a:extLst>
            </p:cNvPr>
            <p:cNvGrpSpPr/>
            <p:nvPr/>
          </p:nvGrpSpPr>
          <p:grpSpPr>
            <a:xfrm>
              <a:off x="3707835" y="5197129"/>
              <a:ext cx="2388165" cy="1442431"/>
              <a:chOff x="2963950" y="5101903"/>
              <a:chExt cx="2388165" cy="1442431"/>
            </a:xfrm>
          </p:grpSpPr>
          <p:grpSp>
            <p:nvGrpSpPr>
              <p:cNvPr id="10" name="Group 9">
                <a:extLst>
                  <a:ext uri="{FF2B5EF4-FFF2-40B4-BE49-F238E27FC236}">
                    <a16:creationId xmlns:a16="http://schemas.microsoft.com/office/drawing/2014/main" id="{F3904328-3E06-7473-1A97-35A53706D2EF}"/>
                  </a:ext>
                </a:extLst>
              </p:cNvPr>
              <p:cNvGrpSpPr/>
              <p:nvPr/>
            </p:nvGrpSpPr>
            <p:grpSpPr>
              <a:xfrm>
                <a:off x="2963950" y="5101903"/>
                <a:ext cx="2388165" cy="1442431"/>
                <a:chOff x="2963950" y="5101903"/>
                <a:chExt cx="2388165" cy="1442431"/>
              </a:xfrm>
            </p:grpSpPr>
            <p:grpSp>
              <p:nvGrpSpPr>
                <p:cNvPr id="13" name="Group 12">
                  <a:extLst>
                    <a:ext uri="{FF2B5EF4-FFF2-40B4-BE49-F238E27FC236}">
                      <a16:creationId xmlns:a16="http://schemas.microsoft.com/office/drawing/2014/main" id="{60514B02-B955-DC1D-546F-93CD67E4330A}"/>
                    </a:ext>
                  </a:extLst>
                </p:cNvPr>
                <p:cNvGrpSpPr/>
                <p:nvPr/>
              </p:nvGrpSpPr>
              <p:grpSpPr>
                <a:xfrm>
                  <a:off x="2963950" y="5101903"/>
                  <a:ext cx="2388165" cy="1442431"/>
                  <a:chOff x="2963950" y="5101903"/>
                  <a:chExt cx="2388165" cy="1442431"/>
                </a:xfrm>
              </p:grpSpPr>
              <p:cxnSp>
                <p:nvCxnSpPr>
                  <p:cNvPr id="27" name="Straight Connector 26">
                    <a:extLst>
                      <a:ext uri="{FF2B5EF4-FFF2-40B4-BE49-F238E27FC236}">
                        <a16:creationId xmlns:a16="http://schemas.microsoft.com/office/drawing/2014/main" id="{D9543DAF-B40A-45C9-95F1-2D843CAB8855}"/>
                      </a:ext>
                    </a:extLst>
                  </p:cNvPr>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6F5FC551-2037-B207-E584-50979318E3AA}"/>
                      </a:ext>
                    </a:extLst>
                  </p:cNvPr>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E981C719-6E0E-0C50-1AC8-E40760551948}"/>
                    </a:ext>
                  </a:extLst>
                </p:cNvPr>
                <p:cNvGrpSpPr/>
                <p:nvPr/>
              </p:nvGrpSpPr>
              <p:grpSpPr>
                <a:xfrm>
                  <a:off x="3285797" y="5273594"/>
                  <a:ext cx="1639331" cy="678340"/>
                  <a:chOff x="875410" y="4942080"/>
                  <a:chExt cx="2353800" cy="860040"/>
                </a:xfrm>
              </p:grpSpPr>
              <p:sp>
                <p:nvSpPr>
                  <p:cNvPr id="15" name="Oval 14">
                    <a:extLst>
                      <a:ext uri="{FF2B5EF4-FFF2-40B4-BE49-F238E27FC236}">
                        <a16:creationId xmlns:a16="http://schemas.microsoft.com/office/drawing/2014/main" id="{8BD4A95B-249F-796D-5E3D-31A1BFB2FB7D}"/>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a:extLst>
                      <a:ext uri="{FF2B5EF4-FFF2-40B4-BE49-F238E27FC236}">
                        <a16:creationId xmlns:a16="http://schemas.microsoft.com/office/drawing/2014/main" id="{7B25FC3F-213F-9F51-1BED-231CB76D7813}"/>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a:extLst>
                      <a:ext uri="{FF2B5EF4-FFF2-40B4-BE49-F238E27FC236}">
                        <a16:creationId xmlns:a16="http://schemas.microsoft.com/office/drawing/2014/main" id="{FA34EDE7-16A0-73D2-6676-0EBA6E201E7A}"/>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a:extLst>
                      <a:ext uri="{FF2B5EF4-FFF2-40B4-BE49-F238E27FC236}">
                        <a16:creationId xmlns:a16="http://schemas.microsoft.com/office/drawing/2014/main" id="{8D9A8B32-CD2B-2185-9BC9-F4A2F920E3B2}"/>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a:extLst>
                      <a:ext uri="{FF2B5EF4-FFF2-40B4-BE49-F238E27FC236}">
                        <a16:creationId xmlns:a16="http://schemas.microsoft.com/office/drawing/2014/main" id="{F5BA0BA0-3631-3111-7B16-6E6EB42F9185}"/>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Oval 19">
                    <a:extLst>
                      <a:ext uri="{FF2B5EF4-FFF2-40B4-BE49-F238E27FC236}">
                        <a16:creationId xmlns:a16="http://schemas.microsoft.com/office/drawing/2014/main" id="{260E8D2C-5E0F-C46F-F70D-B56184E6D427}"/>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a:extLst>
                      <a:ext uri="{FF2B5EF4-FFF2-40B4-BE49-F238E27FC236}">
                        <a16:creationId xmlns:a16="http://schemas.microsoft.com/office/drawing/2014/main" id="{44462A18-6E6B-A72E-E078-8BB64928A1B1}"/>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a:extLst>
                      <a:ext uri="{FF2B5EF4-FFF2-40B4-BE49-F238E27FC236}">
                        <a16:creationId xmlns:a16="http://schemas.microsoft.com/office/drawing/2014/main" id="{C96D306B-8E3A-C333-CD5E-CD6871630D57}"/>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3" name="Oval 22">
                    <a:extLst>
                      <a:ext uri="{FF2B5EF4-FFF2-40B4-BE49-F238E27FC236}">
                        <a16:creationId xmlns:a16="http://schemas.microsoft.com/office/drawing/2014/main" id="{29C70408-1679-0486-0271-7077FFE087D8}"/>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a:extLst>
                      <a:ext uri="{FF2B5EF4-FFF2-40B4-BE49-F238E27FC236}">
                        <a16:creationId xmlns:a16="http://schemas.microsoft.com/office/drawing/2014/main" id="{6ECB9E19-70E4-CA5F-6DA7-653D6E1CAE87}"/>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a:extLst>
                      <a:ext uri="{FF2B5EF4-FFF2-40B4-BE49-F238E27FC236}">
                        <a16:creationId xmlns:a16="http://schemas.microsoft.com/office/drawing/2014/main" id="{96676DDC-E5A9-A291-9036-9A3AC49276A7}"/>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a:extLst>
                      <a:ext uri="{FF2B5EF4-FFF2-40B4-BE49-F238E27FC236}">
                        <a16:creationId xmlns:a16="http://schemas.microsoft.com/office/drawing/2014/main" id="{B62E9189-96F7-56AD-BB30-A1EA2C058131}"/>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12" name="Freeform 44">
                <a:extLst>
                  <a:ext uri="{FF2B5EF4-FFF2-40B4-BE49-F238E27FC236}">
                    <a16:creationId xmlns:a16="http://schemas.microsoft.com/office/drawing/2014/main" id="{0AF245AC-9D32-AC3F-7B65-326914D2186C}"/>
                  </a:ext>
                </a:extLst>
              </p:cNvPr>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29" name="Group 28">
              <a:extLst>
                <a:ext uri="{FF2B5EF4-FFF2-40B4-BE49-F238E27FC236}">
                  <a16:creationId xmlns:a16="http://schemas.microsoft.com/office/drawing/2014/main" id="{73A799BD-1435-F525-71A1-CE787DDF256D}"/>
                </a:ext>
              </a:extLst>
            </p:cNvPr>
            <p:cNvGrpSpPr/>
            <p:nvPr/>
          </p:nvGrpSpPr>
          <p:grpSpPr>
            <a:xfrm>
              <a:off x="829192" y="5197129"/>
              <a:ext cx="2388166" cy="1442431"/>
              <a:chOff x="76200" y="5339369"/>
              <a:chExt cx="2388166" cy="1442431"/>
            </a:xfrm>
          </p:grpSpPr>
          <p:grpSp>
            <p:nvGrpSpPr>
              <p:cNvPr id="30" name="Group 29">
                <a:extLst>
                  <a:ext uri="{FF2B5EF4-FFF2-40B4-BE49-F238E27FC236}">
                    <a16:creationId xmlns:a16="http://schemas.microsoft.com/office/drawing/2014/main" id="{BCA4C52B-EF0E-730F-AC14-DDC05AAA9312}"/>
                  </a:ext>
                </a:extLst>
              </p:cNvPr>
              <p:cNvGrpSpPr/>
              <p:nvPr/>
            </p:nvGrpSpPr>
            <p:grpSpPr>
              <a:xfrm>
                <a:off x="76200" y="5339369"/>
                <a:ext cx="2388166" cy="1442431"/>
                <a:chOff x="311472" y="5173013"/>
                <a:chExt cx="2388166" cy="1442431"/>
              </a:xfrm>
            </p:grpSpPr>
            <p:grpSp>
              <p:nvGrpSpPr>
                <p:cNvPr id="34" name="Group 33">
                  <a:extLst>
                    <a:ext uri="{FF2B5EF4-FFF2-40B4-BE49-F238E27FC236}">
                      <a16:creationId xmlns:a16="http://schemas.microsoft.com/office/drawing/2014/main" id="{327479CC-28A0-70DB-4437-D3066AFD8246}"/>
                    </a:ext>
                  </a:extLst>
                </p:cNvPr>
                <p:cNvGrpSpPr/>
                <p:nvPr/>
              </p:nvGrpSpPr>
              <p:grpSpPr>
                <a:xfrm>
                  <a:off x="311472" y="5173013"/>
                  <a:ext cx="2388166" cy="1442431"/>
                  <a:chOff x="311472" y="5173013"/>
                  <a:chExt cx="2388166" cy="1442431"/>
                </a:xfrm>
              </p:grpSpPr>
              <p:cxnSp>
                <p:nvCxnSpPr>
                  <p:cNvPr id="48" name="Straight Connector 47">
                    <a:extLst>
                      <a:ext uri="{FF2B5EF4-FFF2-40B4-BE49-F238E27FC236}">
                        <a16:creationId xmlns:a16="http://schemas.microsoft.com/office/drawing/2014/main" id="{C07106F9-1FF3-1060-3AA6-5714E558EF67}"/>
                      </a:ext>
                    </a:extLst>
                  </p:cNvPr>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45A19DB0-18D6-E071-FE4F-092534BD9889}"/>
                      </a:ext>
                    </a:extLst>
                  </p:cNvPr>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D8711DF3-858B-52A1-CA9E-C14DC9EB273B}"/>
                    </a:ext>
                  </a:extLst>
                </p:cNvPr>
                <p:cNvGrpSpPr/>
                <p:nvPr/>
              </p:nvGrpSpPr>
              <p:grpSpPr>
                <a:xfrm>
                  <a:off x="633319" y="5344704"/>
                  <a:ext cx="1639331" cy="678340"/>
                  <a:chOff x="875410" y="4942080"/>
                  <a:chExt cx="2353800" cy="860040"/>
                </a:xfrm>
              </p:grpSpPr>
              <p:sp>
                <p:nvSpPr>
                  <p:cNvPr id="36" name="Oval 35">
                    <a:extLst>
                      <a:ext uri="{FF2B5EF4-FFF2-40B4-BE49-F238E27FC236}">
                        <a16:creationId xmlns:a16="http://schemas.microsoft.com/office/drawing/2014/main" id="{3E6C8902-B28F-9E39-BE6D-2E3E27549075}"/>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a:extLst>
                      <a:ext uri="{FF2B5EF4-FFF2-40B4-BE49-F238E27FC236}">
                        <a16:creationId xmlns:a16="http://schemas.microsoft.com/office/drawing/2014/main" id="{59F5E587-1BD8-D2AD-BD71-7A0776FECDC0}"/>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a:extLst>
                      <a:ext uri="{FF2B5EF4-FFF2-40B4-BE49-F238E27FC236}">
                        <a16:creationId xmlns:a16="http://schemas.microsoft.com/office/drawing/2014/main" id="{FBAAEB57-B16F-8788-5931-D36BC637246C}"/>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9" name="Oval 38">
                    <a:extLst>
                      <a:ext uri="{FF2B5EF4-FFF2-40B4-BE49-F238E27FC236}">
                        <a16:creationId xmlns:a16="http://schemas.microsoft.com/office/drawing/2014/main" id="{CE19859A-2A1A-4898-642E-80FD146BD45B}"/>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a:extLst>
                      <a:ext uri="{FF2B5EF4-FFF2-40B4-BE49-F238E27FC236}">
                        <a16:creationId xmlns:a16="http://schemas.microsoft.com/office/drawing/2014/main" id="{ACF3C68E-7A6D-D2CC-9764-60DAAF0569D4}"/>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a:extLst>
                      <a:ext uri="{FF2B5EF4-FFF2-40B4-BE49-F238E27FC236}">
                        <a16:creationId xmlns:a16="http://schemas.microsoft.com/office/drawing/2014/main" id="{EC5B88C0-60C0-D5B0-A8D1-894D38FA1094}"/>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a:extLst>
                      <a:ext uri="{FF2B5EF4-FFF2-40B4-BE49-F238E27FC236}">
                        <a16:creationId xmlns:a16="http://schemas.microsoft.com/office/drawing/2014/main" id="{D6E863AC-DC74-3EB6-51EC-113E8FFA88EB}"/>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3" name="Oval 42">
                    <a:extLst>
                      <a:ext uri="{FF2B5EF4-FFF2-40B4-BE49-F238E27FC236}">
                        <a16:creationId xmlns:a16="http://schemas.microsoft.com/office/drawing/2014/main" id="{5DBE34CF-4BDD-CDD7-29EC-3D9A10C70887}"/>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4" name="Oval 43">
                    <a:extLst>
                      <a:ext uri="{FF2B5EF4-FFF2-40B4-BE49-F238E27FC236}">
                        <a16:creationId xmlns:a16="http://schemas.microsoft.com/office/drawing/2014/main" id="{D1852440-4F3F-F674-DB50-7B425497006C}"/>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a:extLst>
                      <a:ext uri="{FF2B5EF4-FFF2-40B4-BE49-F238E27FC236}">
                        <a16:creationId xmlns:a16="http://schemas.microsoft.com/office/drawing/2014/main" id="{A89FEC75-867E-6851-9C4B-95C8918B8A48}"/>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a:extLst>
                      <a:ext uri="{FF2B5EF4-FFF2-40B4-BE49-F238E27FC236}">
                        <a16:creationId xmlns:a16="http://schemas.microsoft.com/office/drawing/2014/main" id="{62CDA7A8-5BC8-5E77-E154-D05695FC92F6}"/>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7" name="Oval 46">
                    <a:extLst>
                      <a:ext uri="{FF2B5EF4-FFF2-40B4-BE49-F238E27FC236}">
                        <a16:creationId xmlns:a16="http://schemas.microsoft.com/office/drawing/2014/main" id="{7574C8CD-9A7D-B5BD-5C93-1B25E358A7C6}"/>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cxnSp>
            <p:nvCxnSpPr>
              <p:cNvPr id="33" name="Straight Connector 32">
                <a:extLst>
                  <a:ext uri="{FF2B5EF4-FFF2-40B4-BE49-F238E27FC236}">
                    <a16:creationId xmlns:a16="http://schemas.microsoft.com/office/drawing/2014/main" id="{269EF919-EC1E-AA10-812D-31D34CFD08DE}"/>
                  </a:ext>
                </a:extLst>
              </p:cNvPr>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nvGrpSpPr>
            <p:cNvPr id="50" name="Group 49">
              <a:extLst>
                <a:ext uri="{FF2B5EF4-FFF2-40B4-BE49-F238E27FC236}">
                  <a16:creationId xmlns:a16="http://schemas.microsoft.com/office/drawing/2014/main" id="{58194802-8E45-BDCA-C820-C7491697FC5D}"/>
                </a:ext>
              </a:extLst>
            </p:cNvPr>
            <p:cNvGrpSpPr/>
            <p:nvPr/>
          </p:nvGrpSpPr>
          <p:grpSpPr>
            <a:xfrm>
              <a:off x="6603434" y="5114051"/>
              <a:ext cx="2388166" cy="1519448"/>
              <a:chOff x="6603434" y="5256291"/>
              <a:chExt cx="2388166" cy="1519448"/>
            </a:xfrm>
          </p:grpSpPr>
          <p:grpSp>
            <p:nvGrpSpPr>
              <p:cNvPr id="51" name="Group 50">
                <a:extLst>
                  <a:ext uri="{FF2B5EF4-FFF2-40B4-BE49-F238E27FC236}">
                    <a16:creationId xmlns:a16="http://schemas.microsoft.com/office/drawing/2014/main" id="{32648508-BB94-0BEE-8AC5-F3C18D4250CC}"/>
                  </a:ext>
                </a:extLst>
              </p:cNvPr>
              <p:cNvGrpSpPr/>
              <p:nvPr/>
            </p:nvGrpSpPr>
            <p:grpSpPr>
              <a:xfrm>
                <a:off x="6603434" y="5333308"/>
                <a:ext cx="2388166" cy="1442431"/>
                <a:chOff x="6483672" y="5173013"/>
                <a:chExt cx="2388166" cy="1442431"/>
              </a:xfrm>
            </p:grpSpPr>
            <p:grpSp>
              <p:nvGrpSpPr>
                <p:cNvPr id="53" name="Group 52">
                  <a:extLst>
                    <a:ext uri="{FF2B5EF4-FFF2-40B4-BE49-F238E27FC236}">
                      <a16:creationId xmlns:a16="http://schemas.microsoft.com/office/drawing/2014/main" id="{07019585-0A0D-4024-9583-0DEA4D472018}"/>
                    </a:ext>
                  </a:extLst>
                </p:cNvPr>
                <p:cNvGrpSpPr/>
                <p:nvPr/>
              </p:nvGrpSpPr>
              <p:grpSpPr>
                <a:xfrm>
                  <a:off x="6483672" y="5173013"/>
                  <a:ext cx="2388166" cy="1442431"/>
                  <a:chOff x="6483672" y="5173013"/>
                  <a:chExt cx="2388166" cy="1442431"/>
                </a:xfrm>
              </p:grpSpPr>
              <p:cxnSp>
                <p:nvCxnSpPr>
                  <p:cNvPr id="67" name="Straight Connector 66">
                    <a:extLst>
                      <a:ext uri="{FF2B5EF4-FFF2-40B4-BE49-F238E27FC236}">
                        <a16:creationId xmlns:a16="http://schemas.microsoft.com/office/drawing/2014/main" id="{6425491B-98EB-535C-F4DC-33C8083F6215}"/>
                      </a:ext>
                    </a:extLst>
                  </p:cNvPr>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FC39CFC-6261-9882-276C-54406BF3441C}"/>
                      </a:ext>
                    </a:extLst>
                  </p:cNvPr>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4" name="Group 53">
                  <a:extLst>
                    <a:ext uri="{FF2B5EF4-FFF2-40B4-BE49-F238E27FC236}">
                      <a16:creationId xmlns:a16="http://schemas.microsoft.com/office/drawing/2014/main" id="{30BBBB12-5302-DAA0-91A0-3268F7B4983F}"/>
                    </a:ext>
                  </a:extLst>
                </p:cNvPr>
                <p:cNvGrpSpPr/>
                <p:nvPr/>
              </p:nvGrpSpPr>
              <p:grpSpPr>
                <a:xfrm>
                  <a:off x="6805519" y="5344704"/>
                  <a:ext cx="1639329" cy="678340"/>
                  <a:chOff x="6805519" y="5344704"/>
                  <a:chExt cx="1639329" cy="678340"/>
                </a:xfrm>
              </p:grpSpPr>
              <p:sp>
                <p:nvSpPr>
                  <p:cNvPr id="55" name="Oval 54">
                    <a:extLst>
                      <a:ext uri="{FF2B5EF4-FFF2-40B4-BE49-F238E27FC236}">
                        <a16:creationId xmlns:a16="http://schemas.microsoft.com/office/drawing/2014/main" id="{AA156477-00A7-6774-6ADC-594B5D8E946C}"/>
                      </a:ext>
                    </a:extLst>
                  </p:cNvPr>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a:extLst>
                      <a:ext uri="{FF2B5EF4-FFF2-40B4-BE49-F238E27FC236}">
                        <a16:creationId xmlns:a16="http://schemas.microsoft.com/office/drawing/2014/main" id="{A2EF046C-6169-FD84-342D-0ACF130554FD}"/>
                      </a:ext>
                    </a:extLst>
                  </p:cNvPr>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a:extLst>
                      <a:ext uri="{FF2B5EF4-FFF2-40B4-BE49-F238E27FC236}">
                        <a16:creationId xmlns:a16="http://schemas.microsoft.com/office/drawing/2014/main" id="{BBD1BB57-6749-A689-F018-8BAE95995328}"/>
                      </a:ext>
                    </a:extLst>
                  </p:cNvPr>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a:extLst>
                      <a:ext uri="{FF2B5EF4-FFF2-40B4-BE49-F238E27FC236}">
                        <a16:creationId xmlns:a16="http://schemas.microsoft.com/office/drawing/2014/main" id="{2661EB44-0F0F-940C-9318-4DF69B5BBF21}"/>
                      </a:ext>
                    </a:extLst>
                  </p:cNvPr>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a:extLst>
                      <a:ext uri="{FF2B5EF4-FFF2-40B4-BE49-F238E27FC236}">
                        <a16:creationId xmlns:a16="http://schemas.microsoft.com/office/drawing/2014/main" id="{EC1507B5-8E00-8998-CB38-5FE2DE74D687}"/>
                      </a:ext>
                    </a:extLst>
                  </p:cNvPr>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a:extLst>
                      <a:ext uri="{FF2B5EF4-FFF2-40B4-BE49-F238E27FC236}">
                        <a16:creationId xmlns:a16="http://schemas.microsoft.com/office/drawing/2014/main" id="{98459299-958F-1B55-527F-17031C38FC6C}"/>
                      </a:ext>
                    </a:extLst>
                  </p:cNvPr>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a:extLst>
                      <a:ext uri="{FF2B5EF4-FFF2-40B4-BE49-F238E27FC236}">
                        <a16:creationId xmlns:a16="http://schemas.microsoft.com/office/drawing/2014/main" id="{D1F4955B-95BD-272B-0FEE-AE856934CBB6}"/>
                      </a:ext>
                    </a:extLst>
                  </p:cNvPr>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a:extLst>
                      <a:ext uri="{FF2B5EF4-FFF2-40B4-BE49-F238E27FC236}">
                        <a16:creationId xmlns:a16="http://schemas.microsoft.com/office/drawing/2014/main" id="{DE829657-5D49-F9B4-0D65-EA0CBE765077}"/>
                      </a:ext>
                    </a:extLst>
                  </p:cNvPr>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a:extLst>
                      <a:ext uri="{FF2B5EF4-FFF2-40B4-BE49-F238E27FC236}">
                        <a16:creationId xmlns:a16="http://schemas.microsoft.com/office/drawing/2014/main" id="{60B4EC52-E04D-4616-25AE-2E93A01D69B6}"/>
                      </a:ext>
                    </a:extLst>
                  </p:cNvPr>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4" name="Oval 63">
                    <a:extLst>
                      <a:ext uri="{FF2B5EF4-FFF2-40B4-BE49-F238E27FC236}">
                        <a16:creationId xmlns:a16="http://schemas.microsoft.com/office/drawing/2014/main" id="{180651C1-3804-D82E-8A10-7ADAF454C602}"/>
                      </a:ext>
                    </a:extLst>
                  </p:cNvPr>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5" name="Oval 64">
                    <a:extLst>
                      <a:ext uri="{FF2B5EF4-FFF2-40B4-BE49-F238E27FC236}">
                        <a16:creationId xmlns:a16="http://schemas.microsoft.com/office/drawing/2014/main" id="{7F87DB7F-5BF4-E656-AF2E-1533B59D8E09}"/>
                      </a:ext>
                    </a:extLst>
                  </p:cNvPr>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6" name="Oval 65">
                    <a:extLst>
                      <a:ext uri="{FF2B5EF4-FFF2-40B4-BE49-F238E27FC236}">
                        <a16:creationId xmlns:a16="http://schemas.microsoft.com/office/drawing/2014/main" id="{42CA99D7-F1D8-EABC-F5CF-E849B6CB0AD0}"/>
                      </a:ext>
                    </a:extLst>
                  </p:cNvPr>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52" name="Freeform 111">
                <a:extLst>
                  <a:ext uri="{FF2B5EF4-FFF2-40B4-BE49-F238E27FC236}">
                    <a16:creationId xmlns:a16="http://schemas.microsoft.com/office/drawing/2014/main" id="{F2965B59-5EB1-07A1-3F61-1D3F1BC5BE0B}"/>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sp>
        <p:nvSpPr>
          <p:cNvPr id="85" name="Oval 84">
            <a:extLst>
              <a:ext uri="{FF2B5EF4-FFF2-40B4-BE49-F238E27FC236}">
                <a16:creationId xmlns:a16="http://schemas.microsoft.com/office/drawing/2014/main" id="{77340345-5FA0-94ED-2941-770569F2A4B7}"/>
              </a:ext>
            </a:extLst>
          </p:cNvPr>
          <p:cNvSpPr/>
          <p:nvPr/>
        </p:nvSpPr>
        <p:spPr>
          <a:xfrm>
            <a:off x="3097161" y="589933"/>
            <a:ext cx="2669458" cy="1694152"/>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 name="Rounded Rectangular Callout 97">
            <a:extLst>
              <a:ext uri="{FF2B5EF4-FFF2-40B4-BE49-F238E27FC236}">
                <a16:creationId xmlns:a16="http://schemas.microsoft.com/office/drawing/2014/main" id="{19397B94-5EC6-FA46-3ECE-891666C9AEB2}"/>
              </a:ext>
            </a:extLst>
          </p:cNvPr>
          <p:cNvSpPr/>
          <p:nvPr/>
        </p:nvSpPr>
        <p:spPr>
          <a:xfrm>
            <a:off x="2884941" y="3711012"/>
            <a:ext cx="4470063" cy="817245"/>
          </a:xfrm>
          <a:prstGeom prst="wedgeRoundRectCallout">
            <a:avLst>
              <a:gd name="adj1" fmla="val -57588"/>
              <a:gd name="adj2" fmla="val -47258"/>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solidFill>
                  <a:srgbClr val="FFFFFF"/>
                </a:solidFill>
              </a:rPr>
              <a:t>In practice,</a:t>
            </a:r>
            <a:br>
              <a:rPr lang="en-US" altLang="en-US" sz="2400" dirty="0">
                <a:solidFill>
                  <a:srgbClr val="FFFFFF"/>
                </a:solidFill>
              </a:rPr>
            </a:br>
            <a:r>
              <a:rPr lang="en-US" altLang="en-US" sz="2400" dirty="0">
                <a:solidFill>
                  <a:srgbClr val="FFFFFF"/>
                </a:solidFill>
              </a:rPr>
              <a:t>machines do have small Lipschitz.</a:t>
            </a:r>
          </a:p>
        </p:txBody>
      </p:sp>
      <p:sp>
        <p:nvSpPr>
          <p:cNvPr id="7" name="TextBox 6">
            <a:extLst>
              <a:ext uri="{FF2B5EF4-FFF2-40B4-BE49-F238E27FC236}">
                <a16:creationId xmlns:a16="http://schemas.microsoft.com/office/drawing/2014/main" id="{AA26AAF9-42F7-D2AC-C6A9-40EEEEAE23BF}"/>
              </a:ext>
            </a:extLst>
          </p:cNvPr>
          <p:cNvSpPr txBox="1"/>
          <p:nvPr/>
        </p:nvSpPr>
        <p:spPr bwMode="auto">
          <a:xfrm>
            <a:off x="563595" y="4724400"/>
            <a:ext cx="4572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dirty="0"/>
              <a:t>Zhang et al. Theoretically principled trade-off between robustness and accuracy. </a:t>
            </a:r>
            <a:r>
              <a:rPr lang="en-US" dirty="0" err="1"/>
              <a:t>ICML</a:t>
            </a:r>
            <a:r>
              <a:rPr lang="en-US" dirty="0"/>
              <a:t> 2019.</a:t>
            </a:r>
            <a:endParaRPr lang="en-GB" dirty="0"/>
          </a:p>
        </p:txBody>
      </p:sp>
    </p:spTree>
    <p:extLst>
      <p:ext uri="{BB962C8B-B14F-4D97-AF65-F5344CB8AC3E}">
        <p14:creationId xmlns:p14="http://schemas.microsoft.com/office/powerpoint/2010/main" val="171069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fill="hold"/>
                                        <p:tgtEl>
                                          <p:spTgt spid="85"/>
                                        </p:tgtEl>
                                        <p:attrNameLst>
                                          <p:attrName>ppt_x</p:attrName>
                                        </p:attrNameLst>
                                      </p:cBhvr>
                                      <p:tavLst>
                                        <p:tav tm="0">
                                          <p:val>
                                            <p:strVal val="#ppt_x"/>
                                          </p:val>
                                        </p:tav>
                                        <p:tav tm="100000">
                                          <p:val>
                                            <p:strVal val="#ppt_x"/>
                                          </p:val>
                                        </p:tav>
                                      </p:tavLst>
                                    </p:anim>
                                    <p:anim calcmode="lin" valueType="num">
                                      <p:cBhvr additive="base">
                                        <p:cTn id="2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 calcmode="lin" valueType="num">
                                      <p:cBhvr additive="base">
                                        <p:cTn id="4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5" grpId="0" animBg="1"/>
      <p:bldP spid="2"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3135F00-361F-F8C0-13EE-62ADD35D2A7C}"/>
              </a:ext>
            </a:extLst>
          </p:cNvPr>
          <p:cNvSpPr/>
          <p:nvPr/>
        </p:nvSpPr>
        <p:spPr>
          <a:xfrm>
            <a:off x="3097161" y="589933"/>
            <a:ext cx="2669458" cy="1694152"/>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 name="Rounded Rectangular Callout 97">
            <a:extLst>
              <a:ext uri="{FF2B5EF4-FFF2-40B4-BE49-F238E27FC236}">
                <a16:creationId xmlns:a16="http://schemas.microsoft.com/office/drawing/2014/main" id="{B975DCF6-BF13-824A-CF3C-373B22A0923A}"/>
              </a:ext>
            </a:extLst>
          </p:cNvPr>
          <p:cNvSpPr/>
          <p:nvPr/>
        </p:nvSpPr>
        <p:spPr>
          <a:xfrm>
            <a:off x="2497009" y="2363973"/>
            <a:ext cx="4884642" cy="1225868"/>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solidFill>
                  <a:srgbClr val="FFFFFF"/>
                </a:solidFill>
              </a:rPr>
              <a:t>In practice,</a:t>
            </a:r>
            <a:br>
              <a:rPr lang="en-US" altLang="en-US" sz="2400" dirty="0">
                <a:solidFill>
                  <a:srgbClr val="FFFFFF"/>
                </a:solidFill>
              </a:rPr>
            </a:br>
            <a:r>
              <a:rPr lang="en-US" altLang="en-US" sz="2400" dirty="0">
                <a:solidFill>
                  <a:srgbClr val="FFFFFF"/>
                </a:solidFill>
              </a:rPr>
              <a:t>machines generalize better if</a:t>
            </a:r>
          </a:p>
          <a:p>
            <a:pPr indent="-171450" algn="ctr" defTabSz="685800" fontAlgn="auto">
              <a:spcBef>
                <a:spcPts val="0"/>
              </a:spcBef>
              <a:spcAft>
                <a:spcPts val="0"/>
              </a:spcAft>
            </a:pPr>
            <a:r>
              <a:rPr lang="en-US" altLang="en-US" sz="2400" dirty="0">
                <a:solidFill>
                  <a:srgbClr val="FFFFFF"/>
                </a:solidFill>
              </a:rPr>
              <a:t>they have small Lipschitz (derivative)</a:t>
            </a:r>
          </a:p>
        </p:txBody>
      </p:sp>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5" name="Picture 4" descr="Vector Institute is just the latest in Canada's AI expansion - BBC News">
            <a:extLst>
              <a:ext uri="{FF2B5EF4-FFF2-40B4-BE49-F238E27FC236}">
                <a16:creationId xmlns:a16="http://schemas.microsoft.com/office/drawing/2014/main" id="{46D80B57-497D-A61B-F618-1B7BA3FEA37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888" r="26966" b="30974"/>
          <a:stretch/>
        </p:blipFill>
        <p:spPr bwMode="auto">
          <a:xfrm flipH="1">
            <a:off x="673819" y="2355940"/>
            <a:ext cx="1164708" cy="1364337"/>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E3CFA621-FEF8-641F-68C7-89379B00FE62}"/>
              </a:ext>
            </a:extLst>
          </p:cNvPr>
          <p:cNvGrpSpPr/>
          <p:nvPr/>
        </p:nvGrpSpPr>
        <p:grpSpPr>
          <a:xfrm>
            <a:off x="386293" y="655340"/>
            <a:ext cx="8162408" cy="1525509"/>
            <a:chOff x="829192" y="5114051"/>
            <a:chExt cx="8162408" cy="1525509"/>
          </a:xfrm>
        </p:grpSpPr>
        <p:grpSp>
          <p:nvGrpSpPr>
            <p:cNvPr id="3" name="Group 2">
              <a:extLst>
                <a:ext uri="{FF2B5EF4-FFF2-40B4-BE49-F238E27FC236}">
                  <a16:creationId xmlns:a16="http://schemas.microsoft.com/office/drawing/2014/main" id="{FD0A65C4-48DC-F501-FA92-214DAD53B5B6}"/>
                </a:ext>
              </a:extLst>
            </p:cNvPr>
            <p:cNvGrpSpPr/>
            <p:nvPr/>
          </p:nvGrpSpPr>
          <p:grpSpPr>
            <a:xfrm>
              <a:off x="3707835" y="5197129"/>
              <a:ext cx="2388165" cy="1442431"/>
              <a:chOff x="2963950" y="5101903"/>
              <a:chExt cx="2388165" cy="1442431"/>
            </a:xfrm>
          </p:grpSpPr>
          <p:grpSp>
            <p:nvGrpSpPr>
              <p:cNvPr id="10" name="Group 9">
                <a:extLst>
                  <a:ext uri="{FF2B5EF4-FFF2-40B4-BE49-F238E27FC236}">
                    <a16:creationId xmlns:a16="http://schemas.microsoft.com/office/drawing/2014/main" id="{F3904328-3E06-7473-1A97-35A53706D2EF}"/>
                  </a:ext>
                </a:extLst>
              </p:cNvPr>
              <p:cNvGrpSpPr/>
              <p:nvPr/>
            </p:nvGrpSpPr>
            <p:grpSpPr>
              <a:xfrm>
                <a:off x="2963950" y="5101903"/>
                <a:ext cx="2388165" cy="1442431"/>
                <a:chOff x="2963950" y="5101903"/>
                <a:chExt cx="2388165" cy="1442431"/>
              </a:xfrm>
            </p:grpSpPr>
            <p:grpSp>
              <p:nvGrpSpPr>
                <p:cNvPr id="13" name="Group 12">
                  <a:extLst>
                    <a:ext uri="{FF2B5EF4-FFF2-40B4-BE49-F238E27FC236}">
                      <a16:creationId xmlns:a16="http://schemas.microsoft.com/office/drawing/2014/main" id="{60514B02-B955-DC1D-546F-93CD67E4330A}"/>
                    </a:ext>
                  </a:extLst>
                </p:cNvPr>
                <p:cNvGrpSpPr/>
                <p:nvPr/>
              </p:nvGrpSpPr>
              <p:grpSpPr>
                <a:xfrm>
                  <a:off x="2963950" y="5101903"/>
                  <a:ext cx="2388165" cy="1442431"/>
                  <a:chOff x="2963950" y="5101903"/>
                  <a:chExt cx="2388165" cy="1442431"/>
                </a:xfrm>
              </p:grpSpPr>
              <p:cxnSp>
                <p:nvCxnSpPr>
                  <p:cNvPr id="27" name="Straight Connector 26">
                    <a:extLst>
                      <a:ext uri="{FF2B5EF4-FFF2-40B4-BE49-F238E27FC236}">
                        <a16:creationId xmlns:a16="http://schemas.microsoft.com/office/drawing/2014/main" id="{D9543DAF-B40A-45C9-95F1-2D843CAB8855}"/>
                      </a:ext>
                    </a:extLst>
                  </p:cNvPr>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6F5FC551-2037-B207-E584-50979318E3AA}"/>
                      </a:ext>
                    </a:extLst>
                  </p:cNvPr>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E981C719-6E0E-0C50-1AC8-E40760551948}"/>
                    </a:ext>
                  </a:extLst>
                </p:cNvPr>
                <p:cNvGrpSpPr/>
                <p:nvPr/>
              </p:nvGrpSpPr>
              <p:grpSpPr>
                <a:xfrm>
                  <a:off x="3285797" y="5273594"/>
                  <a:ext cx="1639331" cy="678340"/>
                  <a:chOff x="875410" y="4942080"/>
                  <a:chExt cx="2353800" cy="860040"/>
                </a:xfrm>
              </p:grpSpPr>
              <p:sp>
                <p:nvSpPr>
                  <p:cNvPr id="15" name="Oval 14">
                    <a:extLst>
                      <a:ext uri="{FF2B5EF4-FFF2-40B4-BE49-F238E27FC236}">
                        <a16:creationId xmlns:a16="http://schemas.microsoft.com/office/drawing/2014/main" id="{8BD4A95B-249F-796D-5E3D-31A1BFB2FB7D}"/>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a:extLst>
                      <a:ext uri="{FF2B5EF4-FFF2-40B4-BE49-F238E27FC236}">
                        <a16:creationId xmlns:a16="http://schemas.microsoft.com/office/drawing/2014/main" id="{7B25FC3F-213F-9F51-1BED-231CB76D7813}"/>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a:extLst>
                      <a:ext uri="{FF2B5EF4-FFF2-40B4-BE49-F238E27FC236}">
                        <a16:creationId xmlns:a16="http://schemas.microsoft.com/office/drawing/2014/main" id="{FA34EDE7-16A0-73D2-6676-0EBA6E201E7A}"/>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a:extLst>
                      <a:ext uri="{FF2B5EF4-FFF2-40B4-BE49-F238E27FC236}">
                        <a16:creationId xmlns:a16="http://schemas.microsoft.com/office/drawing/2014/main" id="{8D9A8B32-CD2B-2185-9BC9-F4A2F920E3B2}"/>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a:extLst>
                      <a:ext uri="{FF2B5EF4-FFF2-40B4-BE49-F238E27FC236}">
                        <a16:creationId xmlns:a16="http://schemas.microsoft.com/office/drawing/2014/main" id="{F5BA0BA0-3631-3111-7B16-6E6EB42F9185}"/>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Oval 19">
                    <a:extLst>
                      <a:ext uri="{FF2B5EF4-FFF2-40B4-BE49-F238E27FC236}">
                        <a16:creationId xmlns:a16="http://schemas.microsoft.com/office/drawing/2014/main" id="{260E8D2C-5E0F-C46F-F70D-B56184E6D427}"/>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a:extLst>
                      <a:ext uri="{FF2B5EF4-FFF2-40B4-BE49-F238E27FC236}">
                        <a16:creationId xmlns:a16="http://schemas.microsoft.com/office/drawing/2014/main" id="{44462A18-6E6B-A72E-E078-8BB64928A1B1}"/>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a:extLst>
                      <a:ext uri="{FF2B5EF4-FFF2-40B4-BE49-F238E27FC236}">
                        <a16:creationId xmlns:a16="http://schemas.microsoft.com/office/drawing/2014/main" id="{C96D306B-8E3A-C333-CD5E-CD6871630D57}"/>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3" name="Oval 22">
                    <a:extLst>
                      <a:ext uri="{FF2B5EF4-FFF2-40B4-BE49-F238E27FC236}">
                        <a16:creationId xmlns:a16="http://schemas.microsoft.com/office/drawing/2014/main" id="{29C70408-1679-0486-0271-7077FFE087D8}"/>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a:extLst>
                      <a:ext uri="{FF2B5EF4-FFF2-40B4-BE49-F238E27FC236}">
                        <a16:creationId xmlns:a16="http://schemas.microsoft.com/office/drawing/2014/main" id="{6ECB9E19-70E4-CA5F-6DA7-653D6E1CAE87}"/>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a:extLst>
                      <a:ext uri="{FF2B5EF4-FFF2-40B4-BE49-F238E27FC236}">
                        <a16:creationId xmlns:a16="http://schemas.microsoft.com/office/drawing/2014/main" id="{96676DDC-E5A9-A291-9036-9A3AC49276A7}"/>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a:extLst>
                      <a:ext uri="{FF2B5EF4-FFF2-40B4-BE49-F238E27FC236}">
                        <a16:creationId xmlns:a16="http://schemas.microsoft.com/office/drawing/2014/main" id="{B62E9189-96F7-56AD-BB30-A1EA2C058131}"/>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12" name="Freeform 44">
                <a:extLst>
                  <a:ext uri="{FF2B5EF4-FFF2-40B4-BE49-F238E27FC236}">
                    <a16:creationId xmlns:a16="http://schemas.microsoft.com/office/drawing/2014/main" id="{0AF245AC-9D32-AC3F-7B65-326914D2186C}"/>
                  </a:ext>
                </a:extLst>
              </p:cNvPr>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29" name="Group 28">
              <a:extLst>
                <a:ext uri="{FF2B5EF4-FFF2-40B4-BE49-F238E27FC236}">
                  <a16:creationId xmlns:a16="http://schemas.microsoft.com/office/drawing/2014/main" id="{73A799BD-1435-F525-71A1-CE787DDF256D}"/>
                </a:ext>
              </a:extLst>
            </p:cNvPr>
            <p:cNvGrpSpPr/>
            <p:nvPr/>
          </p:nvGrpSpPr>
          <p:grpSpPr>
            <a:xfrm>
              <a:off x="829192" y="5197129"/>
              <a:ext cx="2388166" cy="1442431"/>
              <a:chOff x="76200" y="5339369"/>
              <a:chExt cx="2388166" cy="1442431"/>
            </a:xfrm>
          </p:grpSpPr>
          <p:grpSp>
            <p:nvGrpSpPr>
              <p:cNvPr id="30" name="Group 29">
                <a:extLst>
                  <a:ext uri="{FF2B5EF4-FFF2-40B4-BE49-F238E27FC236}">
                    <a16:creationId xmlns:a16="http://schemas.microsoft.com/office/drawing/2014/main" id="{BCA4C52B-EF0E-730F-AC14-DDC05AAA9312}"/>
                  </a:ext>
                </a:extLst>
              </p:cNvPr>
              <p:cNvGrpSpPr/>
              <p:nvPr/>
            </p:nvGrpSpPr>
            <p:grpSpPr>
              <a:xfrm>
                <a:off x="76200" y="5339369"/>
                <a:ext cx="2388166" cy="1442431"/>
                <a:chOff x="311472" y="5173013"/>
                <a:chExt cx="2388166" cy="1442431"/>
              </a:xfrm>
            </p:grpSpPr>
            <p:grpSp>
              <p:nvGrpSpPr>
                <p:cNvPr id="34" name="Group 33">
                  <a:extLst>
                    <a:ext uri="{FF2B5EF4-FFF2-40B4-BE49-F238E27FC236}">
                      <a16:creationId xmlns:a16="http://schemas.microsoft.com/office/drawing/2014/main" id="{327479CC-28A0-70DB-4437-D3066AFD8246}"/>
                    </a:ext>
                  </a:extLst>
                </p:cNvPr>
                <p:cNvGrpSpPr/>
                <p:nvPr/>
              </p:nvGrpSpPr>
              <p:grpSpPr>
                <a:xfrm>
                  <a:off x="311472" y="5173013"/>
                  <a:ext cx="2388166" cy="1442431"/>
                  <a:chOff x="311472" y="5173013"/>
                  <a:chExt cx="2388166" cy="1442431"/>
                </a:xfrm>
              </p:grpSpPr>
              <p:cxnSp>
                <p:nvCxnSpPr>
                  <p:cNvPr id="48" name="Straight Connector 47">
                    <a:extLst>
                      <a:ext uri="{FF2B5EF4-FFF2-40B4-BE49-F238E27FC236}">
                        <a16:creationId xmlns:a16="http://schemas.microsoft.com/office/drawing/2014/main" id="{C07106F9-1FF3-1060-3AA6-5714E558EF67}"/>
                      </a:ext>
                    </a:extLst>
                  </p:cNvPr>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45A19DB0-18D6-E071-FE4F-092534BD9889}"/>
                      </a:ext>
                    </a:extLst>
                  </p:cNvPr>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D8711DF3-858B-52A1-CA9E-C14DC9EB273B}"/>
                    </a:ext>
                  </a:extLst>
                </p:cNvPr>
                <p:cNvGrpSpPr/>
                <p:nvPr/>
              </p:nvGrpSpPr>
              <p:grpSpPr>
                <a:xfrm>
                  <a:off x="633319" y="5344704"/>
                  <a:ext cx="1639331" cy="678340"/>
                  <a:chOff x="875410" y="4942080"/>
                  <a:chExt cx="2353800" cy="860040"/>
                </a:xfrm>
              </p:grpSpPr>
              <p:sp>
                <p:nvSpPr>
                  <p:cNvPr id="36" name="Oval 35">
                    <a:extLst>
                      <a:ext uri="{FF2B5EF4-FFF2-40B4-BE49-F238E27FC236}">
                        <a16:creationId xmlns:a16="http://schemas.microsoft.com/office/drawing/2014/main" id="{3E6C8902-B28F-9E39-BE6D-2E3E27549075}"/>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a:extLst>
                      <a:ext uri="{FF2B5EF4-FFF2-40B4-BE49-F238E27FC236}">
                        <a16:creationId xmlns:a16="http://schemas.microsoft.com/office/drawing/2014/main" id="{59F5E587-1BD8-D2AD-BD71-7A0776FECDC0}"/>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a:extLst>
                      <a:ext uri="{FF2B5EF4-FFF2-40B4-BE49-F238E27FC236}">
                        <a16:creationId xmlns:a16="http://schemas.microsoft.com/office/drawing/2014/main" id="{FBAAEB57-B16F-8788-5931-D36BC637246C}"/>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9" name="Oval 38">
                    <a:extLst>
                      <a:ext uri="{FF2B5EF4-FFF2-40B4-BE49-F238E27FC236}">
                        <a16:creationId xmlns:a16="http://schemas.microsoft.com/office/drawing/2014/main" id="{CE19859A-2A1A-4898-642E-80FD146BD45B}"/>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a:extLst>
                      <a:ext uri="{FF2B5EF4-FFF2-40B4-BE49-F238E27FC236}">
                        <a16:creationId xmlns:a16="http://schemas.microsoft.com/office/drawing/2014/main" id="{ACF3C68E-7A6D-D2CC-9764-60DAAF0569D4}"/>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a:extLst>
                      <a:ext uri="{FF2B5EF4-FFF2-40B4-BE49-F238E27FC236}">
                        <a16:creationId xmlns:a16="http://schemas.microsoft.com/office/drawing/2014/main" id="{EC5B88C0-60C0-D5B0-A8D1-894D38FA1094}"/>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a:extLst>
                      <a:ext uri="{FF2B5EF4-FFF2-40B4-BE49-F238E27FC236}">
                        <a16:creationId xmlns:a16="http://schemas.microsoft.com/office/drawing/2014/main" id="{D6E863AC-DC74-3EB6-51EC-113E8FFA88EB}"/>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3" name="Oval 42">
                    <a:extLst>
                      <a:ext uri="{FF2B5EF4-FFF2-40B4-BE49-F238E27FC236}">
                        <a16:creationId xmlns:a16="http://schemas.microsoft.com/office/drawing/2014/main" id="{5DBE34CF-4BDD-CDD7-29EC-3D9A10C70887}"/>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4" name="Oval 43">
                    <a:extLst>
                      <a:ext uri="{FF2B5EF4-FFF2-40B4-BE49-F238E27FC236}">
                        <a16:creationId xmlns:a16="http://schemas.microsoft.com/office/drawing/2014/main" id="{D1852440-4F3F-F674-DB50-7B425497006C}"/>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a:extLst>
                      <a:ext uri="{FF2B5EF4-FFF2-40B4-BE49-F238E27FC236}">
                        <a16:creationId xmlns:a16="http://schemas.microsoft.com/office/drawing/2014/main" id="{A89FEC75-867E-6851-9C4B-95C8918B8A48}"/>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a:extLst>
                      <a:ext uri="{FF2B5EF4-FFF2-40B4-BE49-F238E27FC236}">
                        <a16:creationId xmlns:a16="http://schemas.microsoft.com/office/drawing/2014/main" id="{62CDA7A8-5BC8-5E77-E154-D05695FC92F6}"/>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7" name="Oval 46">
                    <a:extLst>
                      <a:ext uri="{FF2B5EF4-FFF2-40B4-BE49-F238E27FC236}">
                        <a16:creationId xmlns:a16="http://schemas.microsoft.com/office/drawing/2014/main" id="{7574C8CD-9A7D-B5BD-5C93-1B25E358A7C6}"/>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cxnSp>
            <p:nvCxnSpPr>
              <p:cNvPr id="33" name="Straight Connector 32">
                <a:extLst>
                  <a:ext uri="{FF2B5EF4-FFF2-40B4-BE49-F238E27FC236}">
                    <a16:creationId xmlns:a16="http://schemas.microsoft.com/office/drawing/2014/main" id="{269EF919-EC1E-AA10-812D-31D34CFD08DE}"/>
                  </a:ext>
                </a:extLst>
              </p:cNvPr>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nvGrpSpPr>
            <p:cNvPr id="50" name="Group 49">
              <a:extLst>
                <a:ext uri="{FF2B5EF4-FFF2-40B4-BE49-F238E27FC236}">
                  <a16:creationId xmlns:a16="http://schemas.microsoft.com/office/drawing/2014/main" id="{58194802-8E45-BDCA-C820-C7491697FC5D}"/>
                </a:ext>
              </a:extLst>
            </p:cNvPr>
            <p:cNvGrpSpPr/>
            <p:nvPr/>
          </p:nvGrpSpPr>
          <p:grpSpPr>
            <a:xfrm>
              <a:off x="6603434" y="5114051"/>
              <a:ext cx="2388166" cy="1519448"/>
              <a:chOff x="6603434" y="5256291"/>
              <a:chExt cx="2388166" cy="1519448"/>
            </a:xfrm>
          </p:grpSpPr>
          <p:grpSp>
            <p:nvGrpSpPr>
              <p:cNvPr id="51" name="Group 50">
                <a:extLst>
                  <a:ext uri="{FF2B5EF4-FFF2-40B4-BE49-F238E27FC236}">
                    <a16:creationId xmlns:a16="http://schemas.microsoft.com/office/drawing/2014/main" id="{32648508-BB94-0BEE-8AC5-F3C18D4250CC}"/>
                  </a:ext>
                </a:extLst>
              </p:cNvPr>
              <p:cNvGrpSpPr/>
              <p:nvPr/>
            </p:nvGrpSpPr>
            <p:grpSpPr>
              <a:xfrm>
                <a:off x="6603434" y="5333308"/>
                <a:ext cx="2388166" cy="1442431"/>
                <a:chOff x="6483672" y="5173013"/>
                <a:chExt cx="2388166" cy="1442431"/>
              </a:xfrm>
            </p:grpSpPr>
            <p:grpSp>
              <p:nvGrpSpPr>
                <p:cNvPr id="53" name="Group 52">
                  <a:extLst>
                    <a:ext uri="{FF2B5EF4-FFF2-40B4-BE49-F238E27FC236}">
                      <a16:creationId xmlns:a16="http://schemas.microsoft.com/office/drawing/2014/main" id="{07019585-0A0D-4024-9583-0DEA4D472018}"/>
                    </a:ext>
                  </a:extLst>
                </p:cNvPr>
                <p:cNvGrpSpPr/>
                <p:nvPr/>
              </p:nvGrpSpPr>
              <p:grpSpPr>
                <a:xfrm>
                  <a:off x="6483672" y="5173013"/>
                  <a:ext cx="2388166" cy="1442431"/>
                  <a:chOff x="6483672" y="5173013"/>
                  <a:chExt cx="2388166" cy="1442431"/>
                </a:xfrm>
              </p:grpSpPr>
              <p:cxnSp>
                <p:nvCxnSpPr>
                  <p:cNvPr id="67" name="Straight Connector 66">
                    <a:extLst>
                      <a:ext uri="{FF2B5EF4-FFF2-40B4-BE49-F238E27FC236}">
                        <a16:creationId xmlns:a16="http://schemas.microsoft.com/office/drawing/2014/main" id="{6425491B-98EB-535C-F4DC-33C8083F6215}"/>
                      </a:ext>
                    </a:extLst>
                  </p:cNvPr>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FC39CFC-6261-9882-276C-54406BF3441C}"/>
                      </a:ext>
                    </a:extLst>
                  </p:cNvPr>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4" name="Group 53">
                  <a:extLst>
                    <a:ext uri="{FF2B5EF4-FFF2-40B4-BE49-F238E27FC236}">
                      <a16:creationId xmlns:a16="http://schemas.microsoft.com/office/drawing/2014/main" id="{30BBBB12-5302-DAA0-91A0-3268F7B4983F}"/>
                    </a:ext>
                  </a:extLst>
                </p:cNvPr>
                <p:cNvGrpSpPr/>
                <p:nvPr/>
              </p:nvGrpSpPr>
              <p:grpSpPr>
                <a:xfrm>
                  <a:off x="6805519" y="5344704"/>
                  <a:ext cx="1639329" cy="678340"/>
                  <a:chOff x="6805519" y="5344704"/>
                  <a:chExt cx="1639329" cy="678340"/>
                </a:xfrm>
              </p:grpSpPr>
              <p:sp>
                <p:nvSpPr>
                  <p:cNvPr id="55" name="Oval 54">
                    <a:extLst>
                      <a:ext uri="{FF2B5EF4-FFF2-40B4-BE49-F238E27FC236}">
                        <a16:creationId xmlns:a16="http://schemas.microsoft.com/office/drawing/2014/main" id="{AA156477-00A7-6774-6ADC-594B5D8E946C}"/>
                      </a:ext>
                    </a:extLst>
                  </p:cNvPr>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a:extLst>
                      <a:ext uri="{FF2B5EF4-FFF2-40B4-BE49-F238E27FC236}">
                        <a16:creationId xmlns:a16="http://schemas.microsoft.com/office/drawing/2014/main" id="{A2EF046C-6169-FD84-342D-0ACF130554FD}"/>
                      </a:ext>
                    </a:extLst>
                  </p:cNvPr>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a:extLst>
                      <a:ext uri="{FF2B5EF4-FFF2-40B4-BE49-F238E27FC236}">
                        <a16:creationId xmlns:a16="http://schemas.microsoft.com/office/drawing/2014/main" id="{BBD1BB57-6749-A689-F018-8BAE95995328}"/>
                      </a:ext>
                    </a:extLst>
                  </p:cNvPr>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a:extLst>
                      <a:ext uri="{FF2B5EF4-FFF2-40B4-BE49-F238E27FC236}">
                        <a16:creationId xmlns:a16="http://schemas.microsoft.com/office/drawing/2014/main" id="{2661EB44-0F0F-940C-9318-4DF69B5BBF21}"/>
                      </a:ext>
                    </a:extLst>
                  </p:cNvPr>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a:extLst>
                      <a:ext uri="{FF2B5EF4-FFF2-40B4-BE49-F238E27FC236}">
                        <a16:creationId xmlns:a16="http://schemas.microsoft.com/office/drawing/2014/main" id="{EC1507B5-8E00-8998-CB38-5FE2DE74D687}"/>
                      </a:ext>
                    </a:extLst>
                  </p:cNvPr>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a:extLst>
                      <a:ext uri="{FF2B5EF4-FFF2-40B4-BE49-F238E27FC236}">
                        <a16:creationId xmlns:a16="http://schemas.microsoft.com/office/drawing/2014/main" id="{98459299-958F-1B55-527F-17031C38FC6C}"/>
                      </a:ext>
                    </a:extLst>
                  </p:cNvPr>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a:extLst>
                      <a:ext uri="{FF2B5EF4-FFF2-40B4-BE49-F238E27FC236}">
                        <a16:creationId xmlns:a16="http://schemas.microsoft.com/office/drawing/2014/main" id="{D1F4955B-95BD-272B-0FEE-AE856934CBB6}"/>
                      </a:ext>
                    </a:extLst>
                  </p:cNvPr>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a:extLst>
                      <a:ext uri="{FF2B5EF4-FFF2-40B4-BE49-F238E27FC236}">
                        <a16:creationId xmlns:a16="http://schemas.microsoft.com/office/drawing/2014/main" id="{DE829657-5D49-F9B4-0D65-EA0CBE765077}"/>
                      </a:ext>
                    </a:extLst>
                  </p:cNvPr>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a:extLst>
                      <a:ext uri="{FF2B5EF4-FFF2-40B4-BE49-F238E27FC236}">
                        <a16:creationId xmlns:a16="http://schemas.microsoft.com/office/drawing/2014/main" id="{60B4EC52-E04D-4616-25AE-2E93A01D69B6}"/>
                      </a:ext>
                    </a:extLst>
                  </p:cNvPr>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4" name="Oval 63">
                    <a:extLst>
                      <a:ext uri="{FF2B5EF4-FFF2-40B4-BE49-F238E27FC236}">
                        <a16:creationId xmlns:a16="http://schemas.microsoft.com/office/drawing/2014/main" id="{180651C1-3804-D82E-8A10-7ADAF454C602}"/>
                      </a:ext>
                    </a:extLst>
                  </p:cNvPr>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5" name="Oval 64">
                    <a:extLst>
                      <a:ext uri="{FF2B5EF4-FFF2-40B4-BE49-F238E27FC236}">
                        <a16:creationId xmlns:a16="http://schemas.microsoft.com/office/drawing/2014/main" id="{7F87DB7F-5BF4-E656-AF2E-1533B59D8E09}"/>
                      </a:ext>
                    </a:extLst>
                  </p:cNvPr>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6" name="Oval 65">
                    <a:extLst>
                      <a:ext uri="{FF2B5EF4-FFF2-40B4-BE49-F238E27FC236}">
                        <a16:creationId xmlns:a16="http://schemas.microsoft.com/office/drawing/2014/main" id="{42CA99D7-F1D8-EABC-F5CF-E849B6CB0AD0}"/>
                      </a:ext>
                    </a:extLst>
                  </p:cNvPr>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52" name="Freeform 111">
                <a:extLst>
                  <a:ext uri="{FF2B5EF4-FFF2-40B4-BE49-F238E27FC236}">
                    <a16:creationId xmlns:a16="http://schemas.microsoft.com/office/drawing/2014/main" id="{F2965B59-5EB1-07A1-3F61-1D3F1BC5BE0B}"/>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2F224C0-0BC7-852A-AC2C-8D526862D146}"/>
                  </a:ext>
                </a:extLst>
              </p:cNvPr>
              <p:cNvSpPr txBox="1"/>
              <p:nvPr/>
            </p:nvSpPr>
            <p:spPr bwMode="auto">
              <a:xfrm>
                <a:off x="254000" y="3698027"/>
                <a:ext cx="10134600" cy="313585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Three Lemmas:</a:t>
                </a:r>
                <a:r>
                  <a:rPr lang="en-US" altLang="en-US" sz="2400" dirty="0">
                    <a:solidFill>
                      <a:srgbClr val="FFFFFF"/>
                    </a:solidFill>
                  </a:rPr>
                  <a:t> </a:t>
                </a:r>
                <a:endParaRPr lang="en-US" sz="2400" dirty="0"/>
              </a:p>
              <a:p>
                <a:pPr marL="342900" indent="-342900">
                  <a:buFont typeface="Arial" panose="020B0604020202020204" pitchFamily="34" charset="0"/>
                  <a:buChar char="•"/>
                </a:pPr>
                <a:r>
                  <a:rPr lang="en-US" altLang="en-US" sz="2400" dirty="0">
                    <a:solidFill>
                      <a:srgbClr val="FFFFFF"/>
                    </a:solidFill>
                  </a:rPr>
                  <a:t>Lipschitz(worst NN) = </a:t>
                </a:r>
                <a:r>
                  <a:rPr lang="en-US" altLang="en-US" sz="2400" dirty="0" err="1">
                    <a:solidFill>
                      <a:srgbClr val="FFFFFF"/>
                    </a:solidFill>
                  </a:rPr>
                  <a:t>m</a:t>
                </a:r>
                <a:r>
                  <a:rPr lang="en-US" altLang="en-US" sz="2400" baseline="30000" dirty="0" err="1">
                    <a:solidFill>
                      <a:srgbClr val="FFFFFF"/>
                    </a:solidFill>
                  </a:rPr>
                  <a:t>depth</a:t>
                </a:r>
                <a:r>
                  <a:rPr lang="en-US" altLang="en-US" sz="2400" baseline="30000" dirty="0">
                    <a:solidFill>
                      <a:srgbClr val="FFFFFF"/>
                    </a:solidFill>
                  </a:rPr>
                  <a:t>/2</a:t>
                </a:r>
              </a:p>
              <a:p>
                <a:pPr marL="342900" indent="-342900">
                  <a:buFont typeface="Arial" panose="020B0604020202020204" pitchFamily="34" charset="0"/>
                  <a:buChar char="•"/>
                </a:pPr>
                <a:r>
                  <a:rPr lang="en-US" altLang="en-US" sz="2400" dirty="0">
                    <a:solidFill>
                      <a:srgbClr val="FFFFFF"/>
                    </a:solidFill>
                  </a:rPr>
                  <a:t>Lipschitz(returned by over parametrized) = </a:t>
                </a:r>
                <a14:m>
                  <m:oMath xmlns:m="http://schemas.openxmlformats.org/officeDocument/2006/math">
                    <m:f>
                      <m:fPr>
                        <m:type m:val="skw"/>
                        <m:ctrlPr>
                          <a:rPr lang="en-US" sz="2400" i="1" smtClean="0">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𝑚</m:t>
                            </m:r>
                          </m:e>
                        </m:rad>
                      </m:den>
                    </m:f>
                  </m:oMath>
                </a14:m>
                <a:endParaRPr lang="en-US" altLang="en-US" sz="2400" baseline="30000" dirty="0">
                  <a:solidFill>
                    <a:srgbClr val="FFFFFF"/>
                  </a:solidFill>
                </a:endParaRPr>
              </a:p>
              <a:p>
                <a:pPr marL="342900" indent="-342900">
                  <a:buFont typeface="Arial" panose="020B0604020202020204" pitchFamily="34" charset="0"/>
                  <a:buChar char="•"/>
                </a:pPr>
                <a:r>
                  <a:rPr lang="en-US" altLang="en-US" sz="2400" dirty="0">
                    <a:solidFill>
                      <a:srgbClr val="FFFFFF"/>
                    </a:solidFill>
                  </a:rPr>
                  <a:t>Lipschitz(best under parametrized) </a:t>
                </a:r>
              </a:p>
              <a:p>
                <a:r>
                  <a:rPr lang="en-US" altLang="en-US" sz="2400" dirty="0">
                    <a:solidFill>
                      <a:srgbClr val="FFFFFF"/>
                    </a:solidFill>
                  </a:rPr>
                  <a:t>      </a:t>
                </a:r>
                <a:r>
                  <a:rPr lang="el-GR" altLang="en-US" sz="2400" dirty="0">
                    <a:solidFill>
                      <a:srgbClr val="FFFFFF"/>
                    </a:solidFill>
                    <a:latin typeface="Times New Roman"/>
                    <a:cs typeface="Times New Roman" panose="02020603050405020304" pitchFamily="18" charset="0"/>
                    <a:sym typeface="Symbol" panose="05050102010706020507" pitchFamily="18" charset="2"/>
                  </a:rPr>
                  <a:t>≥</a:t>
                </a:r>
                <a:r>
                  <a:rPr lang="en-US" altLang="en-US" sz="2400" dirty="0">
                    <a:solidFill>
                      <a:srgbClr val="FFFFFF"/>
                    </a:solidFill>
                  </a:rPr>
                  <a:t> </a:t>
                </a:r>
                <a14:m>
                  <m:oMath xmlns:m="http://schemas.openxmlformats.org/officeDocument/2006/math">
                    <m:rad>
                      <m:radPr>
                        <m:degHide m:val="on"/>
                        <m:ctrlPr>
                          <a:rPr lang="en-US" altLang="en-US" sz="2400" i="1" smtClean="0">
                            <a:solidFill>
                              <a:srgbClr val="FFFFFF"/>
                            </a:solidFill>
                            <a:latin typeface="Cambria Math" panose="02040503050406030204" pitchFamily="18" charset="0"/>
                          </a:rPr>
                        </m:ctrlPr>
                      </m:radPr>
                      <m:deg/>
                      <m:e>
                        <m:f>
                          <m:fPr>
                            <m:ctrlPr>
                              <a:rPr lang="en-US" altLang="en-US" sz="2400" i="1" smtClean="0">
                                <a:solidFill>
                                  <a:srgbClr val="FFFFFF"/>
                                </a:solidFill>
                                <a:latin typeface="Cambria Math" panose="02040503050406030204" pitchFamily="18" charset="0"/>
                              </a:rPr>
                            </m:ctrlPr>
                          </m:fPr>
                          <m:num>
                            <m:r>
                              <a:rPr lang="en-US" altLang="en-US" sz="2400" b="0" i="1" smtClean="0">
                                <a:solidFill>
                                  <a:srgbClr val="FFFFFF"/>
                                </a:solidFill>
                                <a:latin typeface="Cambria Math" panose="02040503050406030204" pitchFamily="18" charset="0"/>
                              </a:rPr>
                              <m:t>(# </m:t>
                            </m:r>
                            <m:r>
                              <a:rPr lang="en-US" altLang="en-US" sz="2400" b="0" i="1" smtClean="0">
                                <a:solidFill>
                                  <a:srgbClr val="FFFFFF"/>
                                </a:solidFill>
                                <a:latin typeface="Cambria Math" panose="02040503050406030204" pitchFamily="18" charset="0"/>
                              </a:rPr>
                              <m:t>𝑑𝑖𝑚</m:t>
                            </m:r>
                            <m:r>
                              <a:rPr lang="en-US" altLang="en-US" sz="2400" i="1">
                                <a:solidFill>
                                  <a:srgbClr val="FFFFFF"/>
                                </a:solidFill>
                                <a:latin typeface="Cambria Math" panose="02040503050406030204" pitchFamily="18" charset="0"/>
                              </a:rPr>
                              <m:t> </m:t>
                            </m:r>
                            <m:r>
                              <a:rPr lang="en-US" altLang="en-US" sz="2400" i="1">
                                <a:solidFill>
                                  <a:srgbClr val="FFFFFF"/>
                                </a:solidFill>
                                <a:latin typeface="Cambria Math" panose="02040503050406030204" pitchFamily="18" charset="0"/>
                              </a:rPr>
                              <m:t>𝑝𝑟𝑜𝑏𝑙𝑒𝑚</m:t>
                            </m:r>
                            <m:r>
                              <a:rPr lang="en-US" altLang="en-US" sz="2400" i="1">
                                <a:solidFill>
                                  <a:srgbClr val="FFFFFF"/>
                                </a:solidFill>
                                <a:latin typeface="Cambria Math" panose="02040503050406030204" pitchFamily="18" charset="0"/>
                              </a:rPr>
                              <m:t>)(# </m:t>
                            </m:r>
                            <m:r>
                              <a:rPr lang="en-US" altLang="en-US" sz="2400" i="1">
                                <a:solidFill>
                                  <a:srgbClr val="FFFFFF"/>
                                </a:solidFill>
                                <a:latin typeface="Cambria Math" panose="02040503050406030204" pitchFamily="18" charset="0"/>
                              </a:rPr>
                              <m:t>𝑡𝑟𝑎𝑖𝑛𝑖𝑛𝑔</m:t>
                            </m:r>
                            <m:r>
                              <a:rPr lang="en-US" altLang="en-US" sz="2400" i="1">
                                <a:solidFill>
                                  <a:srgbClr val="FFFFFF"/>
                                </a:solidFill>
                                <a:latin typeface="Cambria Math" panose="02040503050406030204" pitchFamily="18" charset="0"/>
                              </a:rPr>
                              <m:t> </m:t>
                            </m:r>
                            <m:r>
                              <a:rPr lang="en-US" altLang="en-US" sz="2400" i="1">
                                <a:solidFill>
                                  <a:srgbClr val="FFFFFF"/>
                                </a:solidFill>
                                <a:latin typeface="Cambria Math" panose="02040503050406030204" pitchFamily="18" charset="0"/>
                              </a:rPr>
                              <m:t>𝑑𝑎𝑡𝑎</m:t>
                            </m:r>
                            <m:r>
                              <a:rPr lang="en-US" altLang="en-US" sz="2400" i="1">
                                <a:solidFill>
                                  <a:srgbClr val="FFFFFF"/>
                                </a:solidFill>
                                <a:latin typeface="Cambria Math" panose="02040503050406030204" pitchFamily="18" charset="0"/>
                              </a:rPr>
                              <m:t>)</m:t>
                            </m:r>
                          </m:num>
                          <m:den>
                            <m:r>
                              <a:rPr lang="en-US" altLang="en-US" sz="2400" b="0" i="1" smtClean="0">
                                <a:solidFill>
                                  <a:srgbClr val="FFFFFF"/>
                                </a:solidFill>
                                <a:latin typeface="Cambria Math" panose="02040503050406030204" pitchFamily="18" charset="0"/>
                              </a:rPr>
                              <m:t>(# </m:t>
                            </m:r>
                            <m:r>
                              <a:rPr lang="en-US" altLang="en-US" sz="2400" b="0" i="1" smtClean="0">
                                <a:solidFill>
                                  <a:srgbClr val="FFFFFF"/>
                                </a:solidFill>
                                <a:latin typeface="Cambria Math" panose="02040503050406030204" pitchFamily="18" charset="0"/>
                              </a:rPr>
                              <m:t>𝑤𝑒𝑖𝑔h𝑡𝑠</m:t>
                            </m:r>
                            <m:r>
                              <a:rPr lang="en-US" altLang="en-US" sz="2400" b="0" i="1" smtClean="0">
                                <a:solidFill>
                                  <a:srgbClr val="FFFFFF"/>
                                </a:solidFill>
                                <a:latin typeface="Cambria Math" panose="02040503050406030204" pitchFamily="18" charset="0"/>
                              </a:rPr>
                              <m:t>)</m:t>
                            </m:r>
                          </m:den>
                        </m:f>
                      </m:e>
                    </m:rad>
                    <m:r>
                      <a:rPr lang="en-US" altLang="en-US" sz="2400" b="0" i="0" smtClean="0">
                        <a:solidFill>
                          <a:srgbClr val="FFFFFF"/>
                        </a:solidFill>
                        <a:latin typeface="Cambria Math" panose="02040503050406030204" pitchFamily="18" charset="0"/>
                      </a:rPr>
                      <m:t>   </m:t>
                    </m:r>
                  </m:oMath>
                </a14:m>
                <a:r>
                  <a:rPr lang="en-US" altLang="en-US" sz="2400" dirty="0">
                    <a:solidFill>
                      <a:srgbClr val="FFFFFF"/>
                    </a:solidFill>
                  </a:rPr>
                  <a:t>= </a:t>
                </a:r>
                <a14:m>
                  <m:oMath xmlns:m="http://schemas.openxmlformats.org/officeDocument/2006/math">
                    <m:rad>
                      <m:radPr>
                        <m:degHide m:val="on"/>
                        <m:ctrlPr>
                          <a:rPr lang="en-US" altLang="en-US" sz="2400" i="1">
                            <a:solidFill>
                              <a:srgbClr val="FFFFFF"/>
                            </a:solidFill>
                            <a:latin typeface="Cambria Math" panose="02040503050406030204" pitchFamily="18" charset="0"/>
                          </a:rPr>
                        </m:ctrlPr>
                      </m:radPr>
                      <m:deg/>
                      <m:e>
                        <m:f>
                          <m:fPr>
                            <m:ctrlPr>
                              <a:rPr lang="en-US" altLang="en-US" sz="2400" i="1">
                                <a:solidFill>
                                  <a:srgbClr val="FFFFFF"/>
                                </a:solidFill>
                                <a:latin typeface="Cambria Math" panose="02040503050406030204" pitchFamily="18" charset="0"/>
                              </a:rPr>
                            </m:ctrlPr>
                          </m:fPr>
                          <m:num>
                            <m:r>
                              <a:rPr lang="en-US" altLang="en-US" sz="2400" b="0" i="1" smtClean="0">
                                <a:solidFill>
                                  <a:srgbClr val="FFFFFF"/>
                                </a:solidFill>
                                <a:latin typeface="Cambria Math" panose="02040503050406030204" pitchFamily="18" charset="0"/>
                              </a:rPr>
                              <m:t>𝑛𝐷</m:t>
                            </m:r>
                          </m:num>
                          <m:den>
                            <m:r>
                              <a:rPr lang="en-US" altLang="en-US" sz="2400" b="0" i="1" smtClean="0">
                                <a:solidFill>
                                  <a:srgbClr val="FFFFFF"/>
                                </a:solidFill>
                                <a:latin typeface="Cambria Math" panose="02040503050406030204" pitchFamily="18" charset="0"/>
                              </a:rPr>
                              <m:t>𝑚</m:t>
                            </m:r>
                          </m:den>
                        </m:f>
                      </m:e>
                    </m:rad>
                  </m:oMath>
                </a14:m>
                <a:endParaRPr lang="en-US" sz="2400" baseline="30000" dirty="0"/>
              </a:p>
              <a:p>
                <a:r>
                  <a:rPr lang="en-US" altLang="en-US" sz="2400" dirty="0">
                    <a:solidFill>
                      <a:srgbClr val="FFFFFF"/>
                    </a:solidFill>
                  </a:rPr>
                  <a:t>    ie if you want your model to be smooth then</a:t>
                </a:r>
                <a:br>
                  <a:rPr lang="en-US" altLang="en-US" sz="2400" dirty="0">
                    <a:solidFill>
                      <a:srgbClr val="FFFFFF"/>
                    </a:solidFill>
                  </a:rPr>
                </a:br>
                <a:r>
                  <a:rPr lang="en-US" altLang="en-US" sz="2400" dirty="0">
                    <a:solidFill>
                      <a:srgbClr val="FFFFFF"/>
                    </a:solidFill>
                  </a:rPr>
                  <a:t>       # weights </a:t>
                </a:r>
                <a:r>
                  <a:rPr lang="el-GR" altLang="en-US" sz="2400" dirty="0">
                    <a:solidFill>
                      <a:srgbClr val="FFFFFF"/>
                    </a:solidFill>
                    <a:latin typeface="Times New Roman"/>
                    <a:cs typeface="Times New Roman" panose="02020603050405020304" pitchFamily="18" charset="0"/>
                    <a:sym typeface="Symbol" panose="05050102010706020507" pitchFamily="18" charset="2"/>
                  </a:rPr>
                  <a:t>≥</a:t>
                </a:r>
                <a:r>
                  <a:rPr lang="en-US" altLang="en-US" sz="2400" dirty="0">
                    <a:solidFill>
                      <a:srgbClr val="FFFFFF"/>
                    </a:solidFill>
                    <a:latin typeface="Times New Roman"/>
                    <a:cs typeface="Times New Roman" panose="02020603050405020304" pitchFamily="18" charset="0"/>
                    <a:sym typeface="Symbol" panose="05050102010706020507" pitchFamily="18" charset="2"/>
                  </a:rPr>
                  <a:t> (# dim of problem)(# training data)</a:t>
                </a:r>
                <a:endParaRPr lang="en-US" sz="2400" baseline="30000" dirty="0"/>
              </a:p>
            </p:txBody>
          </p:sp>
        </mc:Choice>
        <mc:Fallback xmlns="">
          <p:sp>
            <p:nvSpPr>
              <p:cNvPr id="91" name="TextBox 90">
                <a:extLst>
                  <a:ext uri="{FF2B5EF4-FFF2-40B4-BE49-F238E27FC236}">
                    <a16:creationId xmlns:a16="http://schemas.microsoft.com/office/drawing/2014/main" id="{72F224C0-0BC7-852A-AC2C-8D526862D146}"/>
                  </a:ext>
                </a:extLst>
              </p:cNvPr>
              <p:cNvSpPr txBox="1">
                <a:spLocks noRot="1" noChangeAspect="1" noMove="1" noResize="1" noEditPoints="1" noAdjustHandles="1" noChangeArrowheads="1" noChangeShapeType="1" noTextEdit="1"/>
              </p:cNvSpPr>
              <p:nvPr/>
            </p:nvSpPr>
            <p:spPr bwMode="auto">
              <a:xfrm>
                <a:off x="254000" y="3698027"/>
                <a:ext cx="10134600" cy="3135858"/>
              </a:xfrm>
              <a:prstGeom prst="rect">
                <a:avLst/>
              </a:prstGeom>
              <a:blipFill>
                <a:blip r:embed="rId4"/>
                <a:stretch>
                  <a:fillRect l="-963" t="-1556" b="-36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92" name="Group 91">
            <a:extLst>
              <a:ext uri="{FF2B5EF4-FFF2-40B4-BE49-F238E27FC236}">
                <a16:creationId xmlns:a16="http://schemas.microsoft.com/office/drawing/2014/main" id="{25962EA7-B72F-D3E2-63D6-F38F0472AA74}"/>
              </a:ext>
            </a:extLst>
          </p:cNvPr>
          <p:cNvGrpSpPr/>
          <p:nvPr/>
        </p:nvGrpSpPr>
        <p:grpSpPr>
          <a:xfrm>
            <a:off x="1954316" y="823924"/>
            <a:ext cx="4711527" cy="2011680"/>
            <a:chOff x="1954316" y="823924"/>
            <a:chExt cx="4711527" cy="2011680"/>
          </a:xfrm>
        </p:grpSpPr>
        <p:sp>
          <p:nvSpPr>
            <p:cNvPr id="93" name="Rectangle 92">
              <a:extLst>
                <a:ext uri="{FF2B5EF4-FFF2-40B4-BE49-F238E27FC236}">
                  <a16:creationId xmlns:a16="http://schemas.microsoft.com/office/drawing/2014/main" id="{EA4738B4-053E-3140-6D9C-4F8AF8D47654}"/>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94" name="Picture 6" descr="Image result for convolutional neural network">
              <a:extLst>
                <a:ext uri="{FF2B5EF4-FFF2-40B4-BE49-F238E27FC236}">
                  <a16:creationId xmlns:a16="http://schemas.microsoft.com/office/drawing/2014/main" id="{CC3AD815-1A13-3E28-EE3D-8316DCC677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60DB92D4-0EFF-3572-DA73-D58C7E7362EB}"/>
              </a:ext>
            </a:extLst>
          </p:cNvPr>
          <p:cNvPicPr>
            <a:picLocks noChangeAspect="1"/>
          </p:cNvPicPr>
          <p:nvPr/>
        </p:nvPicPr>
        <p:blipFill>
          <a:blip r:embed="rId6"/>
          <a:stretch>
            <a:fillRect/>
          </a:stretch>
        </p:blipFill>
        <p:spPr>
          <a:xfrm>
            <a:off x="4360036" y="4022416"/>
            <a:ext cx="4563112" cy="990738"/>
          </a:xfrm>
          <a:prstGeom prst="rect">
            <a:avLst/>
          </a:prstGeom>
        </p:spPr>
      </p:pic>
      <p:grpSp>
        <p:nvGrpSpPr>
          <p:cNvPr id="8" name="Group 7">
            <a:extLst>
              <a:ext uri="{FF2B5EF4-FFF2-40B4-BE49-F238E27FC236}">
                <a16:creationId xmlns:a16="http://schemas.microsoft.com/office/drawing/2014/main" id="{7BB7977C-95D5-51CA-79CB-4D9180F99D79}"/>
              </a:ext>
            </a:extLst>
          </p:cNvPr>
          <p:cNvGrpSpPr/>
          <p:nvPr/>
        </p:nvGrpSpPr>
        <p:grpSpPr>
          <a:xfrm>
            <a:off x="3122285" y="2520028"/>
            <a:ext cx="5546671" cy="1502388"/>
            <a:chOff x="3039459" y="2619342"/>
            <a:chExt cx="5546671" cy="1502388"/>
          </a:xfrm>
        </p:grpSpPr>
        <p:pic>
          <p:nvPicPr>
            <p:cNvPr id="9" name="Picture 2" descr="Image Result">
              <a:extLst>
                <a:ext uri="{FF2B5EF4-FFF2-40B4-BE49-F238E27FC236}">
                  <a16:creationId xmlns:a16="http://schemas.microsoft.com/office/drawing/2014/main" id="{23085B18-1FD3-95B6-75CD-64F9FB5648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083742" y="2619342"/>
              <a:ext cx="1502388" cy="1502388"/>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5">
              <a:extLst>
                <a:ext uri="{FF2B5EF4-FFF2-40B4-BE49-F238E27FC236}">
                  <a16:creationId xmlns:a16="http://schemas.microsoft.com/office/drawing/2014/main" id="{3E8DB85C-72E5-6BF1-473D-8E80C199FAFF}"/>
                </a:ext>
              </a:extLst>
            </p:cNvPr>
            <p:cNvSpPr>
              <a:spLocks noChangeArrowheads="1"/>
            </p:cNvSpPr>
            <p:nvPr/>
          </p:nvSpPr>
          <p:spPr bwMode="auto">
            <a:xfrm>
              <a:off x="3039459" y="2632163"/>
              <a:ext cx="3936281" cy="956742"/>
            </a:xfrm>
            <a:prstGeom prst="wedgeRoundRectCallout">
              <a:avLst>
                <a:gd name="adj1" fmla="val 56561"/>
                <a:gd name="adj2" fmla="val -3348"/>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Maybe it is ok that</a:t>
              </a:r>
            </a:p>
            <a:p>
              <a:pPr algn="ctr" defTabSz="685800" eaLnBrk="1" fontAlgn="auto" hangingPunct="1">
                <a:spcBef>
                  <a:spcPct val="0"/>
                </a:spcBef>
                <a:spcAft>
                  <a:spcPts val="0"/>
                </a:spcAft>
                <a:buNone/>
              </a:pPr>
              <a:r>
                <a:rPr lang="en-US" altLang="en-US" sz="2400" dirty="0">
                  <a:solidFill>
                    <a:srgbClr val="FFFFFF"/>
                  </a:solidFill>
                </a:rPr>
                <a:t># weights &gt;&gt; # training data</a:t>
              </a:r>
            </a:p>
          </p:txBody>
        </p:sp>
      </p:grpSp>
    </p:spTree>
    <p:extLst>
      <p:ext uri="{BB962C8B-B14F-4D97-AF65-F5344CB8AC3E}">
        <p14:creationId xmlns:p14="http://schemas.microsoft.com/office/powerpoint/2010/main" val="10110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
                                            <p:txEl>
                                              <p:pRg st="0" end="0"/>
                                            </p:txEl>
                                          </p:spTgt>
                                        </p:tgtEl>
                                        <p:attrNameLst>
                                          <p:attrName>style.visibility</p:attrName>
                                        </p:attrNameLst>
                                      </p:cBhvr>
                                      <p:to>
                                        <p:strVal val="visible"/>
                                      </p:to>
                                    </p:set>
                                    <p:anim calcmode="lin" valueType="num">
                                      <p:cBhvr additive="base">
                                        <p:cTn id="11"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1">
                                            <p:txEl>
                                              <p:pRg st="1" end="1"/>
                                            </p:txEl>
                                          </p:spTgt>
                                        </p:tgtEl>
                                        <p:attrNameLst>
                                          <p:attrName>style.visibility</p:attrName>
                                        </p:attrNameLst>
                                      </p:cBhvr>
                                      <p:to>
                                        <p:strVal val="visible"/>
                                      </p:to>
                                    </p:set>
                                    <p:anim calcmode="lin" valueType="num">
                                      <p:cBhvr additive="base">
                                        <p:cTn id="17"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1">
                                            <p:txEl>
                                              <p:pRg st="2" end="2"/>
                                            </p:txEl>
                                          </p:spTgt>
                                        </p:tgtEl>
                                        <p:attrNameLst>
                                          <p:attrName>style.visibility</p:attrName>
                                        </p:attrNameLst>
                                      </p:cBhvr>
                                      <p:to>
                                        <p:strVal val="visible"/>
                                      </p:to>
                                    </p:set>
                                    <p:anim calcmode="lin" valueType="num">
                                      <p:cBhvr additive="base">
                                        <p:cTn id="23" dur="500" fill="hold"/>
                                        <p:tgtEl>
                                          <p:spTgt spid="9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1">
                                            <p:txEl>
                                              <p:pRg st="3" end="3"/>
                                            </p:txEl>
                                          </p:spTgt>
                                        </p:tgtEl>
                                        <p:attrNameLst>
                                          <p:attrName>style.visibility</p:attrName>
                                        </p:attrNameLst>
                                      </p:cBhvr>
                                      <p:to>
                                        <p:strVal val="visible"/>
                                      </p:to>
                                    </p:set>
                                    <p:anim calcmode="lin" valueType="num">
                                      <p:cBhvr additive="base">
                                        <p:cTn id="29" dur="500" fill="hold"/>
                                        <p:tgtEl>
                                          <p:spTgt spid="9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1">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1">
                                            <p:txEl>
                                              <p:pRg st="4" end="4"/>
                                            </p:txEl>
                                          </p:spTgt>
                                        </p:tgtEl>
                                        <p:attrNameLst>
                                          <p:attrName>style.visibility</p:attrName>
                                        </p:attrNameLst>
                                      </p:cBhvr>
                                      <p:to>
                                        <p:strVal val="visible"/>
                                      </p:to>
                                    </p:set>
                                    <p:anim calcmode="lin" valueType="num">
                                      <p:cBhvr additive="base">
                                        <p:cTn id="37" dur="500" fill="hold"/>
                                        <p:tgtEl>
                                          <p:spTgt spid="9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1">
                                            <p:txEl>
                                              <p:pRg st="5" end="5"/>
                                            </p:txEl>
                                          </p:spTgt>
                                        </p:tgtEl>
                                        <p:attrNameLst>
                                          <p:attrName>style.visibility</p:attrName>
                                        </p:attrNameLst>
                                      </p:cBhvr>
                                      <p:to>
                                        <p:strVal val="visible"/>
                                      </p:to>
                                    </p:set>
                                    <p:anim calcmode="lin" valueType="num">
                                      <p:cBhvr additive="base">
                                        <p:cTn id="43" dur="500" fill="hold"/>
                                        <p:tgtEl>
                                          <p:spTgt spid="9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700" fill="hold"/>
                                        <p:tgtEl>
                                          <p:spTgt spid="91">
                                            <p:txEl>
                                              <p:pRg st="2" end="2"/>
                                            </p:txEl>
                                          </p:spTgt>
                                        </p:tgtEl>
                                        <p:attrNameLst>
                                          <p:attrName>style.color</p:attrName>
                                        </p:attrNameLst>
                                      </p:cBhvr>
                                      <p:to>
                                        <a:srgbClr val="FFFF00"/>
                                      </p:to>
                                    </p:animClr>
                                  </p:childTnLst>
                                </p:cTn>
                              </p:par>
                              <p:par>
                                <p:cTn id="55" presetID="1" presetClass="exit" presetSubtype="0" fill="hold"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p:sp>
        <p:nvSpPr>
          <p:cNvPr id="35" name="Text Box 33"/>
          <p:cNvSpPr txBox="1">
            <a:spLocks noChangeArrowheads="1"/>
          </p:cNvSpPr>
          <p:nvPr/>
        </p:nvSpPr>
        <p:spPr bwMode="auto">
          <a:xfrm>
            <a:off x="-97457" y="622523"/>
            <a:ext cx="933891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indent="-457200">
              <a:spcBef>
                <a:spcPct val="0"/>
              </a:spcBef>
              <a:buFont typeface="Arial" panose="020B0604020202020204" pitchFamily="34" charset="0"/>
              <a:buChar char="•"/>
            </a:pPr>
            <a:r>
              <a:rPr lang="en-US" altLang="en-US" sz="2800">
                <a:solidFill>
                  <a:srgbClr val="FF00FF"/>
                </a:solidFill>
                <a:latin typeface="Times New Roman" pitchFamily="18" charset="0"/>
              </a:rPr>
              <a:t>Training data:</a:t>
            </a:r>
            <a:endParaRPr lang="en-US" altLang="en-US" sz="4000">
              <a:solidFill>
                <a:srgbClr val="FF00FF"/>
              </a:solidFill>
              <a:latin typeface="Times New Roman" pitchFamily="18" charset="0"/>
              <a:sym typeface="Symbol" panose="05050102010706020507" pitchFamily="18" charset="2"/>
            </a:endParaRPr>
          </a:p>
          <a:p>
            <a:pPr marL="457200" indent="-457200">
              <a:spcBef>
                <a:spcPct val="0"/>
              </a:spcBef>
              <a:buFont typeface="Arial" panose="020B0604020202020204" pitchFamily="34" charset="0"/>
              <a:buChar char="•"/>
            </a:pPr>
            <a:r>
              <a:rPr lang="en-CA" altLang="en-US" sz="2800">
                <a:solidFill>
                  <a:schemeClr val="tx2"/>
                </a:solidFill>
                <a:latin typeface="Times New Roman" panose="02020603050405020304" pitchFamily="18" charset="0"/>
                <a:cs typeface="Times New Roman" panose="02020603050405020304" pitchFamily="18" charset="0"/>
                <a:sym typeface="Symbol" panose="05050102010706020507" pitchFamily="18" charset="2"/>
              </a:rPr>
              <a:t>Machine Learning: </a:t>
            </a:r>
          </a:p>
          <a:p>
            <a:pPr marL="457200" indent="-457200">
              <a:spcBef>
                <a:spcPct val="0"/>
              </a:spcBef>
              <a:buFont typeface="Arial" panose="020B0604020202020204" pitchFamily="34" charset="0"/>
              <a:buChar char="•"/>
            </a:pPr>
            <a:r>
              <a:rPr lang="en-CA" altLang="en-US" sz="2800">
                <a:latin typeface="Times New Roman" panose="02020603050405020304" pitchFamily="18" charset="0"/>
                <a:cs typeface="Times New Roman" panose="02020603050405020304" pitchFamily="18" charset="0"/>
                <a:sym typeface="Symbol" panose="05050102010706020507" pitchFamily="18" charset="2"/>
              </a:rPr>
              <a:t>This machine is optimized for the training data.</a:t>
            </a:r>
          </a:p>
          <a:p>
            <a:pPr>
              <a:spcBef>
                <a:spcPct val="0"/>
              </a:spcBef>
            </a:pPr>
            <a:r>
              <a:rPr lang="en-CA" altLang="en-US" sz="2800">
                <a:latin typeface="Times New Roman" panose="02020603050405020304" pitchFamily="18" charset="0"/>
                <a:cs typeface="Times New Roman" panose="02020603050405020304" pitchFamily="18" charset="0"/>
                <a:sym typeface="Symbol" panose="05050102010706020507" pitchFamily="18" charset="2"/>
              </a:rPr>
              <a:t>      But how well does it generalize to other inputs?</a:t>
            </a:r>
          </a:p>
        </p:txBody>
      </p:sp>
      <mc:AlternateContent xmlns:mc="http://schemas.openxmlformats.org/markup-compatibility/2006" xmlns:a14="http://schemas.microsoft.com/office/drawing/2010/main">
        <mc:Choice Requires="a14">
          <p:sp>
            <p:nvSpPr>
              <p:cNvPr id="36" name="Rectangle 35"/>
              <p:cNvSpPr/>
              <p:nvPr/>
            </p:nvSpPr>
            <p:spPr>
              <a:xfrm>
                <a:off x="2701201" y="589128"/>
                <a:ext cx="4918799" cy="523220"/>
              </a:xfrm>
              <a:prstGeom prst="rect">
                <a:avLst/>
              </a:prstGeom>
            </p:spPr>
            <p:txBody>
              <a:bodyPr wrap="square">
                <a:spAutoFit/>
              </a:bodyPr>
              <a:lstStyle/>
              <a:p>
                <a:r>
                  <a:rPr lang="en-US" altLang="en-US">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i="1">
                            <a:solidFill>
                              <a:srgbClr val="FF00FF"/>
                            </a:solidFill>
                            <a:latin typeface="Cambria Math" panose="02040503050406030204" pitchFamily="18" charset="0"/>
                            <a:sym typeface="Symbol" panose="05050102010706020507" pitchFamily="18" charset="2"/>
                          </a:rPr>
                          <m:t>1</m:t>
                        </m:r>
                      </m:sub>
                    </m:sSub>
                    <m:r>
                      <a:rPr lang="en-CA" altLang="en-US">
                        <a:solidFill>
                          <a:srgbClr val="FF00FF"/>
                        </a:solidFill>
                        <a:latin typeface="Cambria Math" panose="02040503050406030204" pitchFamily="18" charset="0"/>
                        <a:sym typeface="Symbol" panose="05050102010706020507" pitchFamily="18" charset="2"/>
                      </a:rPr>
                      <m:t>,</m:t>
                    </m:r>
                    <m:sSub>
                      <m:sSubPr>
                        <m:ctrlPr>
                          <a:rPr lang="en-CA" altLang="en-US" i="1">
                            <a:solidFill>
                              <a:srgbClr val="FF00FF"/>
                            </a:solidFill>
                            <a:latin typeface="Cambria Math" panose="02040503050406030204" pitchFamily="18" charset="0"/>
                            <a:sym typeface="Symbol" panose="05050102010706020507" pitchFamily="18" charset="2"/>
                          </a:rPr>
                        </m:ctrlPr>
                      </m:sSubPr>
                      <m:e>
                        <m:r>
                          <a:rPr lang="en-CA" altLang="en-US" i="1">
                            <a:solidFill>
                              <a:srgbClr val="FF00FF"/>
                            </a:solidFill>
                            <a:latin typeface="Cambria Math" panose="02040503050406030204" pitchFamily="18" charset="0"/>
                            <a:sym typeface="Symbol" panose="05050102010706020507" pitchFamily="18" charset="2"/>
                          </a:rPr>
                          <m:t>𝑦</m:t>
                        </m:r>
                      </m:e>
                      <m:sub>
                        <m:r>
                          <a:rPr lang="en-CA" altLang="en-US" i="1">
                            <a:solidFill>
                              <a:srgbClr val="FF00FF"/>
                            </a:solidFill>
                            <a:latin typeface="Cambria Math" panose="02040503050406030204" pitchFamily="18" charset="0"/>
                            <a:sym typeface="Symbol" panose="05050102010706020507" pitchFamily="18" charset="2"/>
                          </a:rPr>
                          <m:t>1</m:t>
                        </m:r>
                      </m:sub>
                    </m:sSub>
                  </m:oMath>
                </a14:m>
                <a:r>
                  <a:rPr lang="en-US" altLang="en-US">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b="0" i="1" smtClean="0">
                            <a:solidFill>
                              <a:srgbClr val="FF00FF"/>
                            </a:solidFill>
                            <a:latin typeface="Cambria Math" panose="02040503050406030204" pitchFamily="18" charset="0"/>
                            <a:sym typeface="Symbol" panose="05050102010706020507" pitchFamily="18" charset="2"/>
                          </a:rPr>
                          <m:t>2</m:t>
                        </m:r>
                      </m:sub>
                    </m:sSub>
                    <m:r>
                      <a:rPr lang="en-CA" altLang="en-US">
                        <a:solidFill>
                          <a:srgbClr val="FF00FF"/>
                        </a:solidFill>
                        <a:latin typeface="Cambria Math" panose="02040503050406030204" pitchFamily="18" charset="0"/>
                        <a:sym typeface="Symbol" panose="05050102010706020507" pitchFamily="18" charset="2"/>
                      </a:rPr>
                      <m:t>,</m:t>
                    </m:r>
                    <m:sSub>
                      <m:sSubPr>
                        <m:ctrlPr>
                          <a:rPr lang="en-CA" altLang="en-US" i="1">
                            <a:solidFill>
                              <a:srgbClr val="FF00FF"/>
                            </a:solidFill>
                            <a:latin typeface="Cambria Math" panose="02040503050406030204" pitchFamily="18" charset="0"/>
                            <a:sym typeface="Symbol" panose="05050102010706020507" pitchFamily="18" charset="2"/>
                          </a:rPr>
                        </m:ctrlPr>
                      </m:sSubPr>
                      <m:e>
                        <m:r>
                          <a:rPr lang="en-CA" altLang="en-US" i="1">
                            <a:solidFill>
                              <a:srgbClr val="FF00FF"/>
                            </a:solidFill>
                            <a:latin typeface="Cambria Math" panose="02040503050406030204" pitchFamily="18" charset="0"/>
                            <a:sym typeface="Symbol" panose="05050102010706020507" pitchFamily="18" charset="2"/>
                          </a:rPr>
                          <m:t>𝑦</m:t>
                        </m:r>
                      </m:e>
                      <m:sub>
                        <m:r>
                          <a:rPr lang="en-CA" altLang="en-US" b="0" i="1" smtClean="0">
                            <a:solidFill>
                              <a:srgbClr val="FF00FF"/>
                            </a:solidFill>
                            <a:latin typeface="Cambria Math" panose="02040503050406030204" pitchFamily="18" charset="0"/>
                            <a:sym typeface="Symbol" panose="05050102010706020507" pitchFamily="18" charset="2"/>
                          </a:rPr>
                          <m:t>2</m:t>
                        </m:r>
                      </m:sub>
                    </m:sSub>
                  </m:oMath>
                </a14:m>
                <a:r>
                  <a:rPr lang="en-US" altLang="en-US">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i="1" smtClean="0">
                        <a:solidFill>
                          <a:srgbClr val="FF00FF"/>
                        </a:solidFill>
                        <a:latin typeface="Cambria Math" panose="02040503050406030204" pitchFamily="18" charset="0"/>
                        <a:sym typeface="Symbol" panose="05050102010706020507" pitchFamily="18" charset="2"/>
                      </a:rPr>
                      <m:t> </m:t>
                    </m:r>
                  </m:oMath>
                </a14:m>
                <a:r>
                  <a:rPr lang="en-US" altLang="en-US">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i="1">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b="0" i="1" smtClean="0">
                            <a:solidFill>
                              <a:srgbClr val="FF00FF"/>
                            </a:solidFill>
                            <a:latin typeface="Cambria Math" panose="02040503050406030204" pitchFamily="18" charset="0"/>
                            <a:sym typeface="Symbol" panose="05050102010706020507" pitchFamily="18" charset="2"/>
                          </a:rPr>
                          <m:t>𝐷</m:t>
                        </m:r>
                      </m:sub>
                    </m:sSub>
                    <m:r>
                      <a:rPr lang="en-CA" altLang="en-US">
                        <a:solidFill>
                          <a:srgbClr val="FF00FF"/>
                        </a:solidFill>
                        <a:latin typeface="Cambria Math" panose="02040503050406030204" pitchFamily="18" charset="0"/>
                        <a:sym typeface="Symbol" panose="05050102010706020507" pitchFamily="18" charset="2"/>
                      </a:rPr>
                      <m:t>,</m:t>
                    </m:r>
                    <m:sSub>
                      <m:sSubPr>
                        <m:ctrlPr>
                          <a:rPr lang="en-CA" altLang="en-US" i="1">
                            <a:solidFill>
                              <a:srgbClr val="FF00FF"/>
                            </a:solidFill>
                            <a:latin typeface="Cambria Math" panose="02040503050406030204" pitchFamily="18" charset="0"/>
                            <a:sym typeface="Symbol" panose="05050102010706020507" pitchFamily="18" charset="2"/>
                          </a:rPr>
                        </m:ctrlPr>
                      </m:sSubPr>
                      <m:e>
                        <m:r>
                          <a:rPr lang="en-CA" altLang="en-US" i="1">
                            <a:solidFill>
                              <a:srgbClr val="FF00FF"/>
                            </a:solidFill>
                            <a:latin typeface="Cambria Math" panose="02040503050406030204" pitchFamily="18" charset="0"/>
                            <a:sym typeface="Symbol" panose="05050102010706020507" pitchFamily="18" charset="2"/>
                          </a:rPr>
                          <m:t>𝑦</m:t>
                        </m:r>
                      </m:e>
                      <m:sub>
                        <m:r>
                          <a:rPr lang="en-CA" altLang="en-US" b="0" i="1" smtClean="0">
                            <a:solidFill>
                              <a:srgbClr val="FF00FF"/>
                            </a:solidFill>
                            <a:latin typeface="Cambria Math" panose="02040503050406030204" pitchFamily="18" charset="0"/>
                            <a:sym typeface="Symbol" panose="05050102010706020507" pitchFamily="18" charset="2"/>
                          </a:rPr>
                          <m:t>𝐷</m:t>
                        </m:r>
                      </m:sub>
                    </m:sSub>
                  </m:oMath>
                </a14:m>
                <a:r>
                  <a:rPr lang="en-US" altLang="en-US">
                    <a:solidFill>
                      <a:srgbClr val="FF00FF"/>
                    </a:solidFill>
                    <a:cs typeface="Times New Roman" panose="02020603050405020304" pitchFamily="18" charset="0"/>
                    <a:sym typeface="Symbol" panose="05050102010706020507" pitchFamily="18" charset="2"/>
                  </a:rPr>
                  <a:t> }</a:t>
                </a:r>
              </a:p>
            </p:txBody>
          </p:sp>
        </mc:Choice>
        <mc:Fallback xmlns="">
          <p:sp>
            <p:nvSpPr>
              <p:cNvPr id="36" name="Rectangle 35"/>
              <p:cNvSpPr>
                <a:spLocks noRot="1" noChangeAspect="1" noMove="1" noResize="1" noEditPoints="1" noAdjustHandles="1" noChangeArrowheads="1" noChangeShapeType="1" noTextEdit="1"/>
              </p:cNvSpPr>
              <p:nvPr/>
            </p:nvSpPr>
            <p:spPr>
              <a:xfrm>
                <a:off x="2701201" y="589128"/>
                <a:ext cx="4918799" cy="523220"/>
              </a:xfrm>
              <a:prstGeom prst="rect">
                <a:avLst/>
              </a:prstGeom>
              <a:blipFill>
                <a:blip r:embed="rId3"/>
                <a:stretch>
                  <a:fillRect l="-2478" t="-12941" r="-1487"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446398" y="1091024"/>
                <a:ext cx="3716402" cy="464101"/>
              </a:xfrm>
              <a:prstGeom prst="rect">
                <a:avLst/>
              </a:prstGeom>
              <a:noFill/>
            </p:spPr>
            <p:txBody>
              <a:bodyPr wrap="none" lIns="0" tIns="0" rIns="0" bIns="0" rtlCol="0">
                <a:spAutoFit/>
              </a:bodyPr>
              <a:lstStyle/>
              <a:p>
                <a14:m>
                  <m:oMath xmlns:m="http://schemas.openxmlformats.org/officeDocument/2006/math">
                    <m:sSub>
                      <m:sSubPr>
                        <m:ctrlPr>
                          <a:rPr lang="en-US" altLang="en-US" i="1" smtClean="0">
                            <a:solidFill>
                              <a:srgbClr val="66FF33"/>
                            </a:solidFill>
                            <a:latin typeface="Cambria Math" panose="02040503050406030204" pitchFamily="18" charset="0"/>
                            <a:sym typeface="Symbol" panose="05050102010706020507" pitchFamily="18" charset="2"/>
                          </a:rPr>
                        </m:ctrlPr>
                      </m:sSubPr>
                      <m:e>
                        <m:acc>
                          <m:accPr>
                            <m:chr m:val="⃗"/>
                            <m:ctrlPr>
                              <a:rPr lang="en-US" altLang="en-US" i="1" smtClean="0">
                                <a:solidFill>
                                  <a:srgbClr val="66FF33"/>
                                </a:solidFill>
                                <a:latin typeface="Cambria Math" panose="02040503050406030204" pitchFamily="18" charset="0"/>
                                <a:sym typeface="Symbol" panose="05050102010706020507" pitchFamily="18" charset="2"/>
                              </a:rPr>
                            </m:ctrlPr>
                          </m:accPr>
                          <m:e>
                            <m:r>
                              <a:rPr lang="en-CA" altLang="en-US" b="0" i="1" smtClean="0">
                                <a:solidFill>
                                  <a:srgbClr val="66FF33"/>
                                </a:solidFill>
                                <a:latin typeface="Cambria Math" panose="02040503050406030204" pitchFamily="18" charset="0"/>
                                <a:sym typeface="Symbol" panose="05050102010706020507" pitchFamily="18" charset="2"/>
                              </a:rPr>
                              <m:t>𝑤</m:t>
                            </m:r>
                          </m:e>
                        </m:acc>
                      </m:e>
                      <m:sub>
                        <m:r>
                          <a:rPr lang="en-CA" altLang="en-US" b="0" i="1" smtClean="0">
                            <a:solidFill>
                              <a:srgbClr val="66FF33"/>
                            </a:solidFill>
                            <a:latin typeface="Cambria Math" panose="02040503050406030204" pitchFamily="18" charset="0"/>
                            <a:sym typeface="Symbol" panose="05050102010706020507" pitchFamily="18" charset="2"/>
                          </a:rPr>
                          <m:t>𝑜𝑝𝑡</m:t>
                        </m:r>
                      </m:sub>
                    </m:sSub>
                    <m:r>
                      <a:rPr lang="en-CA" altLang="en-US" b="0" i="1" smtClean="0">
                        <a:solidFill>
                          <a:schemeClr val="tx1"/>
                        </a:solidFill>
                        <a:latin typeface="Cambria Math" panose="02040503050406030204" pitchFamily="18" charset="0"/>
                      </a:rPr>
                      <m:t>= </m:t>
                    </m:r>
                    <m:sSub>
                      <m:sSubPr>
                        <m:ctrlPr>
                          <a:rPr lang="en-CA" altLang="en-US" b="0" i="1" smtClean="0">
                            <a:solidFill>
                              <a:schemeClr val="tx1"/>
                            </a:solidFill>
                            <a:latin typeface="Cambria Math" panose="02040503050406030204" pitchFamily="18" charset="0"/>
                          </a:rPr>
                        </m:ctrlPr>
                      </m:sSubPr>
                      <m:e>
                        <m:r>
                          <a:rPr lang="en-CA" altLang="en-US" b="0" i="1" smtClean="0">
                            <a:solidFill>
                              <a:schemeClr val="tx1"/>
                            </a:solidFill>
                            <a:latin typeface="Cambria Math" panose="02040503050406030204" pitchFamily="18" charset="0"/>
                          </a:rPr>
                          <m:t>𝐴𝑟𝑔𝑀𝑖𝑛</m:t>
                        </m:r>
                      </m:e>
                      <m:sub>
                        <m:acc>
                          <m:accPr>
                            <m:chr m:val="⃗"/>
                            <m:ctrlPr>
                              <a:rPr lang="en-CA" altLang="en-US" b="0" i="1" smtClean="0">
                                <a:solidFill>
                                  <a:srgbClr val="66FF33"/>
                                </a:solidFill>
                                <a:latin typeface="Cambria Math" panose="02040503050406030204" pitchFamily="18" charset="0"/>
                              </a:rPr>
                            </m:ctrlPr>
                          </m:accPr>
                          <m:e>
                            <m:r>
                              <a:rPr lang="en-CA" altLang="en-US" b="0" i="1" smtClean="0">
                                <a:solidFill>
                                  <a:srgbClr val="66FF33"/>
                                </a:solidFill>
                                <a:latin typeface="Cambria Math" panose="02040503050406030204" pitchFamily="18" charset="0"/>
                              </a:rPr>
                              <m:t>𝑤</m:t>
                            </m:r>
                          </m:e>
                        </m:acc>
                      </m:sub>
                    </m:sSub>
                    <m:r>
                      <a:rPr lang="en-CA" altLang="en-US" b="0" i="1" smtClean="0">
                        <a:solidFill>
                          <a:srgbClr val="66FF33"/>
                        </a:solidFill>
                        <a:latin typeface="Cambria Math" panose="02040503050406030204" pitchFamily="18" charset="0"/>
                      </a:rPr>
                      <m:t> </m:t>
                    </m:r>
                    <m:r>
                      <a:rPr lang="en-CA" altLang="en-US" b="0" i="1" smtClean="0">
                        <a:solidFill>
                          <a:schemeClr val="accent1"/>
                        </a:solidFill>
                        <a:latin typeface="Cambria Math" panose="02040503050406030204" pitchFamily="18" charset="0"/>
                      </a:rPr>
                      <m:t>𝐸</m:t>
                    </m:r>
                    <m:d>
                      <m:dPr>
                        <m:ctrlPr>
                          <a:rPr lang="en-CA" altLang="en-US" b="0" i="1" smtClean="0">
                            <a:solidFill>
                              <a:schemeClr val="accent1"/>
                            </a:solidFill>
                            <a:latin typeface="Cambria Math" panose="02040503050406030204" pitchFamily="18" charset="0"/>
                          </a:rPr>
                        </m:ctrlPr>
                      </m:dPr>
                      <m:e>
                        <m:acc>
                          <m:accPr>
                            <m:chr m:val="⃗"/>
                            <m:ctrlPr>
                              <a:rPr lang="en-CA" altLang="en-US" b="0" i="1" smtClean="0">
                                <a:solidFill>
                                  <a:srgbClr val="66FF33"/>
                                </a:solidFill>
                                <a:latin typeface="Cambria Math" panose="02040503050406030204" pitchFamily="18" charset="0"/>
                              </a:rPr>
                            </m:ctrlPr>
                          </m:accPr>
                          <m:e>
                            <m:r>
                              <a:rPr lang="en-CA" altLang="en-US" b="0" i="1" smtClean="0">
                                <a:solidFill>
                                  <a:srgbClr val="66FF33"/>
                                </a:solidFill>
                                <a:latin typeface="Cambria Math" panose="02040503050406030204" pitchFamily="18" charset="0"/>
                              </a:rPr>
                              <m:t>𝑤</m:t>
                            </m:r>
                          </m:e>
                        </m:acc>
                      </m:e>
                    </m:d>
                  </m:oMath>
                </a14:m>
                <a:r>
                  <a:rPr lang="en-US" altLang="en-US" i="1">
                    <a:sym typeface="Symbol" panose="05050102010706020507" pitchFamily="18" charset="2"/>
                  </a:rPr>
                  <a:t> </a:t>
                </a:r>
                <a:endParaRPr lang="en-CA">
                  <a:solidFill>
                    <a:schemeClr val="tx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446398" y="1091024"/>
                <a:ext cx="3716402" cy="464101"/>
              </a:xfrm>
              <a:prstGeom prst="rect">
                <a:avLst/>
              </a:prstGeom>
              <a:blipFill>
                <a:blip r:embed="rId4"/>
                <a:stretch>
                  <a:fillRect/>
                </a:stretch>
              </a:blipFill>
            </p:spPr>
            <p:txBody>
              <a:bodyPr/>
              <a:lstStyle/>
              <a:p>
                <a:r>
                  <a:rPr lang="en-US">
                    <a:noFill/>
                  </a:rPr>
                  <a:t> </a:t>
                </a:r>
              </a:p>
            </p:txBody>
          </p:sp>
        </mc:Fallback>
      </mc:AlternateContent>
      <p:sp>
        <p:nvSpPr>
          <p:cNvPr id="50" name="Rectangle 49"/>
          <p:cNvSpPr/>
          <p:nvPr/>
        </p:nvSpPr>
        <p:spPr>
          <a:xfrm>
            <a:off x="448192" y="2521059"/>
            <a:ext cx="8086208" cy="2677656"/>
          </a:xfrm>
          <a:prstGeom prst="rect">
            <a:avLst/>
          </a:prstGeom>
        </p:spPr>
        <p:txBody>
          <a:bodyPr wrap="square">
            <a:spAutoFit/>
          </a:bodyPr>
          <a:lstStyle/>
          <a:p>
            <a:pPr marL="285750"/>
            <a:r>
              <a:rPr lang="en-CA" altLang="en-US">
                <a:cs typeface="Times New Roman" panose="02020603050405020304" pitchFamily="18" charset="0"/>
                <a:sym typeface="Symbol" panose="05050102010706020507" pitchFamily="18" charset="2"/>
              </a:rPr>
              <a:t>Which of these three gives the best answers on </a:t>
            </a:r>
          </a:p>
          <a:p>
            <a:pPr marL="742950" indent="-457200">
              <a:buFont typeface="Arial" panose="020B0604020202020204" pitchFamily="34" charset="0"/>
              <a:buChar char="•"/>
            </a:pPr>
            <a:r>
              <a:rPr lang="en-CA" altLang="en-US">
                <a:cs typeface="Times New Roman" panose="02020603050405020304" pitchFamily="18" charset="0"/>
                <a:sym typeface="Symbol" panose="05050102010706020507" pitchFamily="18" charset="2"/>
              </a:rPr>
              <a:t>The training inputs?</a:t>
            </a:r>
          </a:p>
          <a:p>
            <a:pPr marL="742950" indent="-457200">
              <a:buFont typeface="Arial" panose="020B0604020202020204" pitchFamily="34" charset="0"/>
              <a:buChar char="•"/>
            </a:pPr>
            <a:r>
              <a:rPr lang="en-CA" altLang="en-US">
                <a:cs typeface="Times New Roman" panose="02020603050405020304" pitchFamily="18" charset="0"/>
                <a:sym typeface="Symbol" panose="05050102010706020507" pitchFamily="18" charset="2"/>
              </a:rPr>
              <a:t>General inputs?</a:t>
            </a:r>
          </a:p>
          <a:p>
            <a:pPr marL="285750"/>
            <a:r>
              <a:rPr lang="en-CA" altLang="en-US">
                <a:cs typeface="Times New Roman" panose="02020603050405020304" pitchFamily="18" charset="0"/>
                <a:sym typeface="Symbol" panose="05050102010706020507" pitchFamily="18" charset="2"/>
              </a:rPr>
              <a:t>      There is a “no free lunch” theorem</a:t>
            </a:r>
            <a:br>
              <a:rPr lang="en-CA" altLang="en-US">
                <a:cs typeface="Times New Roman" panose="02020603050405020304" pitchFamily="18" charset="0"/>
                <a:sym typeface="Symbol" panose="05050102010706020507" pitchFamily="18" charset="2"/>
              </a:rPr>
            </a:br>
            <a:r>
              <a:rPr lang="en-CA" altLang="en-US">
                <a:cs typeface="Times New Roman" panose="02020603050405020304" pitchFamily="18" charset="0"/>
                <a:sym typeface="Symbol" panose="05050102010706020507" pitchFamily="18" charset="2"/>
              </a:rPr>
              <a:t>       that says that no one method works in all cases.</a:t>
            </a:r>
          </a:p>
          <a:p>
            <a:pPr marL="285750"/>
            <a:r>
              <a:rPr lang="en-CA" altLang="en-US">
                <a:cs typeface="Times New Roman" panose="02020603050405020304" pitchFamily="18" charset="0"/>
                <a:sym typeface="Symbol" panose="05050102010706020507" pitchFamily="18" charset="2"/>
              </a:rPr>
              <a:t>      But there are a few principles. </a:t>
            </a:r>
          </a:p>
        </p:txBody>
      </p:sp>
      <p:sp>
        <p:nvSpPr>
          <p:cNvPr id="51" name="Rectangle 50"/>
          <p:cNvSpPr/>
          <p:nvPr/>
        </p:nvSpPr>
        <p:spPr>
          <a:xfrm>
            <a:off x="6324600" y="5105400"/>
            <a:ext cx="2743200" cy="1676400"/>
          </a:xfrm>
          <a:prstGeom prst="rect">
            <a:avLst/>
          </a:prstGeom>
          <a:ln w="25400">
            <a:solidFill>
              <a:srgbClr val="FFFF00"/>
            </a:solidFill>
          </a:ln>
        </p:spPr>
        <p:txBody>
          <a:bodyPr wrap="square" rtlCol="0" anchor="ctr">
            <a:spAutoFit/>
          </a:bodyPr>
          <a:lstStyle/>
          <a:p>
            <a:pPr algn="l"/>
            <a:endParaRPr lang="en-CA" sz="2400"/>
          </a:p>
        </p:txBody>
      </p:sp>
      <p:grpSp>
        <p:nvGrpSpPr>
          <p:cNvPr id="3" name="Group 2">
            <a:extLst>
              <a:ext uri="{FF2B5EF4-FFF2-40B4-BE49-F238E27FC236}">
                <a16:creationId xmlns:a16="http://schemas.microsoft.com/office/drawing/2014/main" id="{8601234A-CEE7-45CA-8E29-586AA8BDFFB6}"/>
              </a:ext>
            </a:extLst>
          </p:cNvPr>
          <p:cNvGrpSpPr/>
          <p:nvPr/>
        </p:nvGrpSpPr>
        <p:grpSpPr>
          <a:xfrm>
            <a:off x="829192" y="5256291"/>
            <a:ext cx="8162408" cy="1525509"/>
            <a:chOff x="829192" y="5256291"/>
            <a:chExt cx="8162408" cy="1525509"/>
          </a:xfrm>
        </p:grpSpPr>
        <p:grpSp>
          <p:nvGrpSpPr>
            <p:cNvPr id="2" name="Group 1">
              <a:extLst>
                <a:ext uri="{FF2B5EF4-FFF2-40B4-BE49-F238E27FC236}">
                  <a16:creationId xmlns:a16="http://schemas.microsoft.com/office/drawing/2014/main" id="{FAFF9FA9-0345-493F-A485-E1FC91604091}"/>
                </a:ext>
              </a:extLst>
            </p:cNvPr>
            <p:cNvGrpSpPr/>
            <p:nvPr/>
          </p:nvGrpSpPr>
          <p:grpSpPr>
            <a:xfrm>
              <a:off x="6603434" y="5256291"/>
              <a:ext cx="2388166" cy="1519448"/>
              <a:chOff x="6603434" y="5256291"/>
              <a:chExt cx="2388166" cy="1519448"/>
            </a:xfrm>
          </p:grpSpPr>
          <p:grpSp>
            <p:nvGrpSpPr>
              <p:cNvPr id="111" name="Group 110"/>
              <p:cNvGrpSpPr/>
              <p:nvPr/>
            </p:nvGrpSpPr>
            <p:grpSpPr>
              <a:xfrm>
                <a:off x="6603434" y="5333308"/>
                <a:ext cx="2388166" cy="1442431"/>
                <a:chOff x="6483672" y="5173013"/>
                <a:chExt cx="2388166" cy="1442431"/>
              </a:xfrm>
            </p:grpSpPr>
            <p:grpSp>
              <p:nvGrpSpPr>
                <p:cNvPr id="113" name="Group 112"/>
                <p:cNvGrpSpPr/>
                <p:nvPr/>
              </p:nvGrpSpPr>
              <p:grpSpPr>
                <a:xfrm>
                  <a:off x="6483672" y="5173013"/>
                  <a:ext cx="2388166" cy="1442431"/>
                  <a:chOff x="6483672" y="5173013"/>
                  <a:chExt cx="2388166" cy="1442431"/>
                </a:xfrm>
              </p:grpSpPr>
              <p:cxnSp>
                <p:nvCxnSpPr>
                  <p:cNvPr id="127" name="Straight Connector 126"/>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28" name="Straight Connector 127"/>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114" name="Group 113"/>
                <p:cNvGrpSpPr/>
                <p:nvPr/>
              </p:nvGrpSpPr>
              <p:grpSpPr>
                <a:xfrm>
                  <a:off x="6805519" y="5344704"/>
                  <a:ext cx="1639329" cy="678340"/>
                  <a:chOff x="6805519" y="5344704"/>
                  <a:chExt cx="1639329" cy="678340"/>
                </a:xfrm>
              </p:grpSpPr>
              <p:sp>
                <p:nvSpPr>
                  <p:cNvPr id="115" name="Oval 114"/>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6" name="Oval 115"/>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7" name="Oval 116"/>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8" name="Oval 117"/>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9" name="Oval 118"/>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0" name="Oval 119"/>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1" name="Oval 120"/>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2" name="Oval 121"/>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3" name="Oval 122"/>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4" name="Oval 123"/>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5" name="Oval 124"/>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6" name="Oval 125"/>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112" name="Freeform 111"/>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54" name="Group 53"/>
            <p:cNvGrpSpPr/>
            <p:nvPr/>
          </p:nvGrpSpPr>
          <p:grpSpPr>
            <a:xfrm>
              <a:off x="3707835" y="5339369"/>
              <a:ext cx="2388165" cy="1442431"/>
              <a:chOff x="2963950" y="5101903"/>
              <a:chExt cx="2388165" cy="1442431"/>
            </a:xfrm>
          </p:grpSpPr>
          <p:grpSp>
            <p:nvGrpSpPr>
              <p:cNvPr id="85" name="Group 84"/>
              <p:cNvGrpSpPr/>
              <p:nvPr/>
            </p:nvGrpSpPr>
            <p:grpSpPr>
              <a:xfrm>
                <a:off x="2963950" y="5101903"/>
                <a:ext cx="2388165" cy="1442431"/>
                <a:chOff x="2963950" y="5101903"/>
                <a:chExt cx="2388165" cy="1442431"/>
              </a:xfrm>
            </p:grpSpPr>
            <p:grpSp>
              <p:nvGrpSpPr>
                <p:cNvPr id="87" name="Group 86"/>
                <p:cNvGrpSpPr/>
                <p:nvPr/>
              </p:nvGrpSpPr>
              <p:grpSpPr>
                <a:xfrm>
                  <a:off x="2963950" y="5101903"/>
                  <a:ext cx="2388165" cy="1442431"/>
                  <a:chOff x="2963950" y="5101903"/>
                  <a:chExt cx="2388165" cy="1442431"/>
                </a:xfrm>
              </p:grpSpPr>
              <p:cxnSp>
                <p:nvCxnSpPr>
                  <p:cNvPr id="109" name="Straight Connector 108"/>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88" name="Group 87"/>
                <p:cNvGrpSpPr/>
                <p:nvPr/>
              </p:nvGrpSpPr>
              <p:grpSpPr>
                <a:xfrm>
                  <a:off x="3285797" y="5273594"/>
                  <a:ext cx="1639331" cy="678340"/>
                  <a:chOff x="875410" y="4942080"/>
                  <a:chExt cx="2353800" cy="860040"/>
                </a:xfrm>
              </p:grpSpPr>
              <p:sp>
                <p:nvSpPr>
                  <p:cNvPr id="89" name="Oval 88"/>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0" name="Oval 89"/>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1" name="Oval 90"/>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2" name="Oval 91"/>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3" name="Oval 92"/>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4" name="Oval 93"/>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5" name="Oval 94"/>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6" name="Oval 95"/>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7" name="Oval 96"/>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4" name="Oval 103"/>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7" name="Oval 106"/>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8" name="Oval 107"/>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86" name="Freeform 85"/>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55" name="Group 54"/>
            <p:cNvGrpSpPr/>
            <p:nvPr/>
          </p:nvGrpSpPr>
          <p:grpSpPr>
            <a:xfrm>
              <a:off x="829192" y="5339369"/>
              <a:ext cx="2388166" cy="1442431"/>
              <a:chOff x="76200" y="5339369"/>
              <a:chExt cx="2388166" cy="1442431"/>
            </a:xfrm>
          </p:grpSpPr>
          <p:grpSp>
            <p:nvGrpSpPr>
              <p:cNvPr id="56" name="Group 55"/>
              <p:cNvGrpSpPr/>
              <p:nvPr/>
            </p:nvGrpSpPr>
            <p:grpSpPr>
              <a:xfrm>
                <a:off x="76200" y="5339369"/>
                <a:ext cx="2388166" cy="1442431"/>
                <a:chOff x="311472" y="5173013"/>
                <a:chExt cx="2388166" cy="1442431"/>
              </a:xfrm>
            </p:grpSpPr>
            <p:grpSp>
              <p:nvGrpSpPr>
                <p:cNvPr id="58" name="Group 57"/>
                <p:cNvGrpSpPr/>
                <p:nvPr/>
              </p:nvGrpSpPr>
              <p:grpSpPr>
                <a:xfrm>
                  <a:off x="311472" y="5173013"/>
                  <a:ext cx="2388166" cy="1442431"/>
                  <a:chOff x="311472" y="5173013"/>
                  <a:chExt cx="2388166" cy="1442431"/>
                </a:xfrm>
              </p:grpSpPr>
              <p:cxnSp>
                <p:nvCxnSpPr>
                  <p:cNvPr id="83" name="Straight Connector 82"/>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4" name="Straight Connector 83"/>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9" name="Group 58"/>
                <p:cNvGrpSpPr/>
                <p:nvPr/>
              </p:nvGrpSpPr>
              <p:grpSpPr>
                <a:xfrm>
                  <a:off x="633319" y="5344704"/>
                  <a:ext cx="1639331" cy="678340"/>
                  <a:chOff x="875410" y="4942080"/>
                  <a:chExt cx="2353800" cy="860040"/>
                </a:xfrm>
              </p:grpSpPr>
              <p:sp>
                <p:nvSpPr>
                  <p:cNvPr id="60" name="Oval 59"/>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1" name="Oval 60"/>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2" name="Oval 61"/>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3" name="Oval 62"/>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64" name="Oval 63"/>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5" name="Oval 74"/>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6" name="Oval 75"/>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8" name="Oval 77"/>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9" name="Oval 78"/>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0" name="Oval 79"/>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1" name="Oval 80"/>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2" name="Oval 81"/>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cxnSp>
            <p:nvCxnSpPr>
              <p:cNvPr id="57" name="Straight Connector 56"/>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sp>
        <p:nvSpPr>
          <p:cNvPr id="68" name="Rectangle 67">
            <a:extLst>
              <a:ext uri="{FF2B5EF4-FFF2-40B4-BE49-F238E27FC236}">
                <a16:creationId xmlns:a16="http://schemas.microsoft.com/office/drawing/2014/main" id="{A434FCD9-6FF8-49C1-854D-4774F355609E}"/>
              </a:ext>
            </a:extLst>
          </p:cNvPr>
          <p:cNvSpPr/>
          <p:nvPr/>
        </p:nvSpPr>
        <p:spPr>
          <a:xfrm>
            <a:off x="3569595" y="5118279"/>
            <a:ext cx="2743200" cy="1676400"/>
          </a:xfrm>
          <a:prstGeom prst="rect">
            <a:avLst/>
          </a:prstGeom>
          <a:ln w="25400">
            <a:solidFill>
              <a:srgbClr val="FFFF00"/>
            </a:solidFill>
          </a:ln>
        </p:spPr>
        <p:txBody>
          <a:bodyPr wrap="square" rtlCol="0" anchor="ctr">
            <a:spAutoFit/>
          </a:bodyPr>
          <a:lstStyle/>
          <a:p>
            <a:pPr algn="l"/>
            <a:endParaRPr lang="en-CA" sz="2400"/>
          </a:p>
        </p:txBody>
      </p:sp>
    </p:spTree>
    <p:extLst>
      <p:ext uri="{BB962C8B-B14F-4D97-AF65-F5344CB8AC3E}">
        <p14:creationId xmlns:p14="http://schemas.microsoft.com/office/powerpoint/2010/main" val="3296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 calcmode="lin" valueType="num">
                                      <p:cBhvr additive="base">
                                        <p:cTn id="17" dur="500" fill="hold"/>
                                        <p:tgtEl>
                                          <p:spTgt spid="5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0">
                                            <p:txEl>
                                              <p:pRg st="2" end="2"/>
                                            </p:txEl>
                                          </p:spTgt>
                                        </p:tgtEl>
                                        <p:attrNameLst>
                                          <p:attrName>style.visibility</p:attrName>
                                        </p:attrNameLst>
                                      </p:cBhvr>
                                      <p:to>
                                        <p:strVal val="visible"/>
                                      </p:to>
                                    </p:set>
                                    <p:anim calcmode="lin" valueType="num">
                                      <p:cBhvr additive="base">
                                        <p:cTn id="29" dur="500" fill="hold"/>
                                        <p:tgtEl>
                                          <p:spTgt spid="50">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
                                            <p:txEl>
                                              <p:pRg st="2" end="2"/>
                                            </p:txEl>
                                          </p:spTgt>
                                        </p:tgtEl>
                                        <p:attrNameLst>
                                          <p:attrName>ppt_y</p:attrName>
                                        </p:attrNameLst>
                                      </p:cBhvr>
                                      <p:tavLst>
                                        <p:tav tm="0">
                                          <p:val>
                                            <p:strVal val="#ppt_y"/>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5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0-#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0">
                                            <p:txEl>
                                              <p:pRg st="3" end="3"/>
                                            </p:txEl>
                                          </p:spTgt>
                                        </p:tgtEl>
                                        <p:attrNameLst>
                                          <p:attrName>style.visibility</p:attrName>
                                        </p:attrNameLst>
                                      </p:cBhvr>
                                      <p:to>
                                        <p:strVal val="visible"/>
                                      </p:to>
                                    </p:set>
                                    <p:anim calcmode="lin" valueType="num">
                                      <p:cBhvr additive="base">
                                        <p:cTn id="43" dur="500" fill="hold"/>
                                        <p:tgtEl>
                                          <p:spTgt spid="50">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0">
                                            <p:txEl>
                                              <p:pRg st="4" end="4"/>
                                            </p:txEl>
                                          </p:spTgt>
                                        </p:tgtEl>
                                        <p:attrNameLst>
                                          <p:attrName>style.visibility</p:attrName>
                                        </p:attrNameLst>
                                      </p:cBhvr>
                                      <p:to>
                                        <p:strVal val="visible"/>
                                      </p:to>
                                    </p:set>
                                    <p:anim calcmode="lin" valueType="num">
                                      <p:cBhvr additive="base">
                                        <p:cTn id="49" dur="500" fill="hold"/>
                                        <p:tgtEl>
                                          <p:spTgt spid="50">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6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AutoShape 8">
                <a:extLst>
                  <a:ext uri="{FF2B5EF4-FFF2-40B4-BE49-F238E27FC236}">
                    <a16:creationId xmlns:a16="http://schemas.microsoft.com/office/drawing/2014/main" id="{DB10AB0B-632C-478C-BBB6-5DCF1E6016F4}"/>
                  </a:ext>
                </a:extLst>
              </p:cNvPr>
              <p:cNvSpPr>
                <a:spLocks noChangeArrowheads="1"/>
              </p:cNvSpPr>
              <p:nvPr/>
            </p:nvSpPr>
            <p:spPr bwMode="auto">
              <a:xfrm>
                <a:off x="2211285" y="461831"/>
                <a:ext cx="4712655" cy="1181436"/>
              </a:xfrm>
              <a:prstGeom prst="wedgeRectCallout">
                <a:avLst>
                  <a:gd name="adj1" fmla="val -62930"/>
                  <a:gd name="adj2" fmla="val -33086"/>
                </a:avLst>
              </a:prstGeom>
              <a:noFill/>
              <a:ln w="12700">
                <a:solidFill>
                  <a:srgbClr val="CC00FF"/>
                </a:solidFill>
                <a:miter lim="800000"/>
                <a:headEnd/>
                <a:tailEnd/>
              </a:ln>
              <a:extLst>
                <a:ext uri="{909E8E84-426E-40DD-AFC4-6F175D3DCCD1}">
                  <a14:hiddenFill>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Given training data</a:t>
                </a:r>
              </a:p>
              <a:p>
                <a:pPr indent="-171450" algn="ctr" defTabSz="685800" eaLnBrk="1" fontAlgn="auto" hangingPunct="1">
                  <a:spcBef>
                    <a:spcPts val="0"/>
                  </a:spcBef>
                  <a:spcAft>
                    <a:spcPts val="0"/>
                  </a:spcAft>
                  <a:buNone/>
                </a:pP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endParaRPr lang="en-US" altLang="en-US" sz="2400" dirty="0">
                  <a:solidFill>
                    <a:srgbClr val="FFFFFF"/>
                  </a:solidFill>
                </a:endParaRPr>
              </a:p>
              <a:p>
                <a:pPr indent="-171450" algn="ctr" defTabSz="685800" eaLnBrk="1" fontAlgn="auto" hangingPunct="1">
                  <a:spcBef>
                    <a:spcPts val="0"/>
                  </a:spcBef>
                  <a:spcAft>
                    <a:spcPts val="0"/>
                  </a:spcAft>
                  <a:buNone/>
                </a:pPr>
                <a:r>
                  <a:rPr lang="en-US" altLang="en-US" sz="2400" dirty="0">
                    <a:solidFill>
                      <a:srgbClr val="FFFFFF"/>
                    </a:solidFill>
                  </a:rPr>
                  <a:t>I only want two things.</a:t>
                </a:r>
              </a:p>
            </p:txBody>
          </p:sp>
        </mc:Choice>
        <mc:Fallback xmlns="">
          <p:sp>
            <p:nvSpPr>
              <p:cNvPr id="8" name="AutoShape 8">
                <a:extLst>
                  <a:ext uri="{FF2B5EF4-FFF2-40B4-BE49-F238E27FC236}">
                    <a16:creationId xmlns:a16="http://schemas.microsoft.com/office/drawing/2014/main" id="{DB10AB0B-632C-478C-BBB6-5DCF1E6016F4}"/>
                  </a:ext>
                </a:extLst>
              </p:cNvPr>
              <p:cNvSpPr>
                <a:spLocks noRot="1" noChangeAspect="1" noMove="1" noResize="1" noEditPoints="1" noAdjustHandles="1" noChangeArrowheads="1" noChangeShapeType="1" noTextEdit="1"/>
              </p:cNvSpPr>
              <p:nvPr/>
            </p:nvSpPr>
            <p:spPr bwMode="auto">
              <a:xfrm>
                <a:off x="2211285" y="461831"/>
                <a:ext cx="4712655" cy="1181436"/>
              </a:xfrm>
              <a:prstGeom prst="wedgeRectCallout">
                <a:avLst>
                  <a:gd name="adj1" fmla="val -62930"/>
                  <a:gd name="adj2" fmla="val -33086"/>
                </a:avLst>
              </a:prstGeom>
              <a:blipFill>
                <a:blip r:embed="rId3"/>
                <a:stretch>
                  <a:fillRect t="-3571" b="-11735"/>
                </a:stretch>
              </a:blip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1" name="AutoShape 8">
            <a:extLst>
              <a:ext uri="{FF2B5EF4-FFF2-40B4-BE49-F238E27FC236}">
                <a16:creationId xmlns:a16="http://schemas.microsoft.com/office/drawing/2014/main" id="{71135730-B887-4DDB-8050-C4565B06D53B}"/>
              </a:ext>
            </a:extLst>
          </p:cNvPr>
          <p:cNvSpPr>
            <a:spLocks noChangeArrowheads="1"/>
          </p:cNvSpPr>
          <p:nvPr/>
        </p:nvSpPr>
        <p:spPr bwMode="auto">
          <a:xfrm>
            <a:off x="1066410" y="1702759"/>
            <a:ext cx="3202229" cy="1181436"/>
          </a:xfrm>
          <a:prstGeom prst="wedgeRectCallout">
            <a:avLst>
              <a:gd name="adj1" fmla="val -19477"/>
              <a:gd name="adj2" fmla="val -6561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to learn weights </a:t>
            </a:r>
            <a:br>
              <a:rPr lang="en-US" altLang="en-US" sz="2400" dirty="0">
                <a:solidFill>
                  <a:srgbClr val="FFFFFF"/>
                </a:solidFill>
              </a:rPr>
            </a:br>
            <a:r>
              <a:rPr lang="en-US" altLang="en-US" sz="2400" dirty="0">
                <a:solidFill>
                  <a:srgbClr val="FFFFFF"/>
                </a:solidFill>
              </a:rPr>
              <a:t>so the training data </a:t>
            </a:r>
            <a:br>
              <a:rPr lang="en-US" altLang="en-US" sz="2400" dirty="0">
                <a:solidFill>
                  <a:srgbClr val="FFFFFF"/>
                </a:solidFill>
              </a:rPr>
            </a:br>
            <a:r>
              <a:rPr lang="en-US" altLang="en-US" sz="2400" dirty="0">
                <a:solidFill>
                  <a:srgbClr val="FFFFFF"/>
                </a:solidFill>
              </a:rPr>
              <a:t>is computed perfectly.</a:t>
            </a:r>
          </a:p>
        </p:txBody>
      </p:sp>
      <p:grpSp>
        <p:nvGrpSpPr>
          <p:cNvPr id="12" name="Group 29">
            <a:extLst>
              <a:ext uri="{FF2B5EF4-FFF2-40B4-BE49-F238E27FC236}">
                <a16:creationId xmlns:a16="http://schemas.microsoft.com/office/drawing/2014/main" id="{BF0ADA7E-0ED2-4D38-B410-95CE1611CB30}"/>
              </a:ext>
            </a:extLst>
          </p:cNvPr>
          <p:cNvGrpSpPr>
            <a:grpSpLocks/>
          </p:cNvGrpSpPr>
          <p:nvPr/>
        </p:nvGrpSpPr>
        <p:grpSpPr bwMode="auto">
          <a:xfrm>
            <a:off x="-150775" y="3123645"/>
            <a:ext cx="917591" cy="929993"/>
            <a:chOff x="2065" y="1551"/>
            <a:chExt cx="1628" cy="1988"/>
          </a:xfrm>
        </p:grpSpPr>
        <p:sp>
          <p:nvSpPr>
            <p:cNvPr id="13" name="Freeform 30">
              <a:extLst>
                <a:ext uri="{FF2B5EF4-FFF2-40B4-BE49-F238E27FC236}">
                  <a16:creationId xmlns:a16="http://schemas.microsoft.com/office/drawing/2014/main" id="{9C4240E0-D925-419E-8828-ED2C5D098EA8}"/>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1">
              <a:extLst>
                <a:ext uri="{FF2B5EF4-FFF2-40B4-BE49-F238E27FC236}">
                  <a16:creationId xmlns:a16="http://schemas.microsoft.com/office/drawing/2014/main" id="{CD0B7B20-0A91-47B2-9764-B9755750D1E3}"/>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2">
              <a:extLst>
                <a:ext uri="{FF2B5EF4-FFF2-40B4-BE49-F238E27FC236}">
                  <a16:creationId xmlns:a16="http://schemas.microsoft.com/office/drawing/2014/main" id="{097847EE-2A7F-4D98-B85A-5AD4AA9540AE}"/>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33">
              <a:extLst>
                <a:ext uri="{FF2B5EF4-FFF2-40B4-BE49-F238E27FC236}">
                  <a16:creationId xmlns:a16="http://schemas.microsoft.com/office/drawing/2014/main" id="{F92EB80B-6B19-45C5-B857-EA214BFFB2A2}"/>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4">
              <a:extLst>
                <a:ext uri="{FF2B5EF4-FFF2-40B4-BE49-F238E27FC236}">
                  <a16:creationId xmlns:a16="http://schemas.microsoft.com/office/drawing/2014/main" id="{3C031806-7D80-44DA-8F38-5FEA972FE28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35">
              <a:extLst>
                <a:ext uri="{FF2B5EF4-FFF2-40B4-BE49-F238E27FC236}">
                  <a16:creationId xmlns:a16="http://schemas.microsoft.com/office/drawing/2014/main" id="{629ABB7C-31D7-4478-8D66-D3F707E4A24D}"/>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36">
              <a:extLst>
                <a:ext uri="{FF2B5EF4-FFF2-40B4-BE49-F238E27FC236}">
                  <a16:creationId xmlns:a16="http://schemas.microsoft.com/office/drawing/2014/main" id="{DB776BA9-13B8-438A-B4FD-AC8D203C020E}"/>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37">
              <a:extLst>
                <a:ext uri="{FF2B5EF4-FFF2-40B4-BE49-F238E27FC236}">
                  <a16:creationId xmlns:a16="http://schemas.microsoft.com/office/drawing/2014/main" id="{3976AB4B-15DA-4D54-BB4C-BE22F4B1E8F6}"/>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38">
              <a:extLst>
                <a:ext uri="{FF2B5EF4-FFF2-40B4-BE49-F238E27FC236}">
                  <a16:creationId xmlns:a16="http://schemas.microsoft.com/office/drawing/2014/main" id="{60A03202-4321-46C9-BBF5-F5997326732C}"/>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39">
              <a:extLst>
                <a:ext uri="{FF2B5EF4-FFF2-40B4-BE49-F238E27FC236}">
                  <a16:creationId xmlns:a16="http://schemas.microsoft.com/office/drawing/2014/main" id="{82C2CF19-0454-4E49-ADC8-F847022F5E16}"/>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40">
              <a:extLst>
                <a:ext uri="{FF2B5EF4-FFF2-40B4-BE49-F238E27FC236}">
                  <a16:creationId xmlns:a16="http://schemas.microsoft.com/office/drawing/2014/main" id="{254477E2-2B08-4376-9742-3D89E40DBDD3}"/>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41">
              <a:extLst>
                <a:ext uri="{FF2B5EF4-FFF2-40B4-BE49-F238E27FC236}">
                  <a16:creationId xmlns:a16="http://schemas.microsoft.com/office/drawing/2014/main" id="{90417E50-0EB9-4221-A16D-0819F7540194}"/>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42">
              <a:extLst>
                <a:ext uri="{FF2B5EF4-FFF2-40B4-BE49-F238E27FC236}">
                  <a16:creationId xmlns:a16="http://schemas.microsoft.com/office/drawing/2014/main" id="{E20ED2B9-9484-463B-9158-9014E856E5A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3">
              <a:extLst>
                <a:ext uri="{FF2B5EF4-FFF2-40B4-BE49-F238E27FC236}">
                  <a16:creationId xmlns:a16="http://schemas.microsoft.com/office/drawing/2014/main" id="{723C84F5-5246-4C95-9473-276B1732145E}"/>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4">
              <a:extLst>
                <a:ext uri="{FF2B5EF4-FFF2-40B4-BE49-F238E27FC236}">
                  <a16:creationId xmlns:a16="http://schemas.microsoft.com/office/drawing/2014/main" id="{6943AB39-AC86-4757-9348-FF7C74C97F1C}"/>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5">
              <a:extLst>
                <a:ext uri="{FF2B5EF4-FFF2-40B4-BE49-F238E27FC236}">
                  <a16:creationId xmlns:a16="http://schemas.microsoft.com/office/drawing/2014/main" id="{9DD95CEF-2B3B-41D5-B2D7-B1C3617A5A7F}"/>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46">
              <a:extLst>
                <a:ext uri="{FF2B5EF4-FFF2-40B4-BE49-F238E27FC236}">
                  <a16:creationId xmlns:a16="http://schemas.microsoft.com/office/drawing/2014/main" id="{84D98E0A-60AB-4B26-9888-2BCFBA67E096}"/>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31" name="AutoShape 8">
            <a:extLst>
              <a:ext uri="{FF2B5EF4-FFF2-40B4-BE49-F238E27FC236}">
                <a16:creationId xmlns:a16="http://schemas.microsoft.com/office/drawing/2014/main" id="{6C6E7545-0270-4DCB-9518-7426A9760148}"/>
              </a:ext>
            </a:extLst>
          </p:cNvPr>
          <p:cNvSpPr>
            <a:spLocks noChangeArrowheads="1"/>
          </p:cNvSpPr>
          <p:nvPr/>
        </p:nvSpPr>
        <p:spPr bwMode="auto">
          <a:xfrm>
            <a:off x="4742454" y="1694287"/>
            <a:ext cx="3202229" cy="1181436"/>
          </a:xfrm>
          <a:prstGeom prst="wedgeRectCallout">
            <a:avLst>
              <a:gd name="adj1" fmla="val -51343"/>
              <a:gd name="adj2" fmla="val -5888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my machine to generalize </a:t>
            </a:r>
            <a:br>
              <a:rPr lang="en-US" altLang="en-US" sz="2400" dirty="0">
                <a:solidFill>
                  <a:srgbClr val="FFFFFF"/>
                </a:solidFill>
              </a:rPr>
            </a:br>
            <a:r>
              <a:rPr lang="en-US" altLang="en-US" sz="2400" dirty="0">
                <a:solidFill>
                  <a:srgbClr val="FFFFFF"/>
                </a:solidFill>
              </a:rPr>
              <a:t>to new random data.</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4624626" y="2916422"/>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p:sp>
        <p:nvSpPr>
          <p:cNvPr id="33" name="AutoShape 8">
            <a:extLst>
              <a:ext uri="{FF2B5EF4-FFF2-40B4-BE49-F238E27FC236}">
                <a16:creationId xmlns:a16="http://schemas.microsoft.com/office/drawing/2014/main" id="{A243EEC6-6215-4F8D-BE57-CBFEEDD26335}"/>
              </a:ext>
            </a:extLst>
          </p:cNvPr>
          <p:cNvSpPr>
            <a:spLocks noChangeArrowheads="1"/>
          </p:cNvSpPr>
          <p:nvPr/>
        </p:nvSpPr>
        <p:spPr bwMode="auto">
          <a:xfrm>
            <a:off x="3584870" y="3942846"/>
            <a:ext cx="1828481" cy="472446"/>
          </a:xfrm>
          <a:prstGeom prst="wedgeRectCallout">
            <a:avLst>
              <a:gd name="adj1" fmla="val -55682"/>
              <a:gd name="adj2" fmla="val -47111"/>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both!</a:t>
            </a:r>
          </a:p>
        </p:txBody>
      </p:sp>
      <p:sp>
        <p:nvSpPr>
          <p:cNvPr id="34" name="AutoShape 35">
            <a:extLst>
              <a:ext uri="{FF2B5EF4-FFF2-40B4-BE49-F238E27FC236}">
                <a16:creationId xmlns:a16="http://schemas.microsoft.com/office/drawing/2014/main" id="{9F20199D-43C7-4E1F-9AE1-0BC802345BB6}"/>
              </a:ext>
            </a:extLst>
          </p:cNvPr>
          <p:cNvSpPr>
            <a:spLocks noChangeArrowheads="1"/>
          </p:cNvSpPr>
          <p:nvPr/>
        </p:nvSpPr>
        <p:spPr bwMode="auto">
          <a:xfrm>
            <a:off x="2100272" y="4467175"/>
            <a:ext cx="4843867" cy="462635"/>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Sorry. If the data </a:t>
            </a:r>
            <a:r>
              <a:rPr lang="en-US" altLang="en-US" sz="2400" i="1" dirty="0">
                <a:solidFill>
                  <a:srgbClr val="FFFFFF"/>
                </a:solidFill>
              </a:rPr>
              <a:t>y</a:t>
            </a:r>
            <a:r>
              <a:rPr lang="en-US" altLang="en-US" sz="2400" dirty="0">
                <a:solidFill>
                  <a:srgbClr val="FFFFFF"/>
                </a:solidFill>
              </a:rPr>
              <a:t> labels are random,</a:t>
            </a:r>
          </a:p>
        </p:txBody>
      </p:sp>
      <p:sp>
        <p:nvSpPr>
          <p:cNvPr id="35" name="AutoShape 35">
            <a:extLst>
              <a:ext uri="{FF2B5EF4-FFF2-40B4-BE49-F238E27FC236}">
                <a16:creationId xmlns:a16="http://schemas.microsoft.com/office/drawing/2014/main" id="{DA6234BD-DD1B-44AC-B10E-41CFB1E91B79}"/>
              </a:ext>
            </a:extLst>
          </p:cNvPr>
          <p:cNvSpPr>
            <a:spLocks noChangeArrowheads="1"/>
          </p:cNvSpPr>
          <p:nvPr/>
        </p:nvSpPr>
        <p:spPr bwMode="auto">
          <a:xfrm>
            <a:off x="21816" y="6334540"/>
            <a:ext cx="9002919" cy="470452"/>
          </a:xfrm>
          <a:prstGeom prst="wedgeRoundRectCallout">
            <a:avLst>
              <a:gd name="adj1" fmla="val -25988"/>
              <a:gd name="adj2" fmla="val -60981"/>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proves that your approach cannot work for such a hard function.</a:t>
            </a:r>
            <a:endParaRPr lang="en-US" altLang="en-US" sz="2000" dirty="0">
              <a:solidFill>
                <a:srgbClr val="FFFFFF"/>
              </a:solidFill>
            </a:endParaRPr>
          </a:p>
        </p:txBody>
      </p:sp>
      <p:sp>
        <p:nvSpPr>
          <p:cNvPr id="36" name="AutoShape 35">
            <a:extLst>
              <a:ext uri="{FF2B5EF4-FFF2-40B4-BE49-F238E27FC236}">
                <a16:creationId xmlns:a16="http://schemas.microsoft.com/office/drawing/2014/main" id="{3A20DAC7-C6CE-43E0-9A74-E5A7420C890C}"/>
              </a:ext>
            </a:extLst>
          </p:cNvPr>
          <p:cNvSpPr>
            <a:spLocks noChangeArrowheads="1"/>
          </p:cNvSpPr>
          <p:nvPr/>
        </p:nvSpPr>
        <p:spPr bwMode="auto">
          <a:xfrm>
            <a:off x="133084" y="4985206"/>
            <a:ext cx="4366027" cy="1269822"/>
          </a:xfrm>
          <a:prstGeom prst="wedgeRoundRectCallout">
            <a:avLst>
              <a:gd name="adj1" fmla="val -51720"/>
              <a:gd name="adj2" fmla="val -48255"/>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Then the smallest machine to compute the training data is </a:t>
            </a:r>
          </a:p>
          <a:p>
            <a:pPr algn="ctr" defTabSz="685800" eaLnBrk="1" fontAlgn="auto" hangingPunct="1">
              <a:spcBef>
                <a:spcPct val="0"/>
              </a:spcBef>
              <a:spcAft>
                <a:spcPts val="0"/>
              </a:spcAft>
              <a:buNone/>
            </a:pPr>
            <a:r>
              <a:rPr lang="en-US" altLang="en-US" sz="2400" dirty="0">
                <a:solidFill>
                  <a:srgbClr val="FFFFFF"/>
                </a:solidFill>
              </a:rPr>
              <a:t>&gt; # training data</a:t>
            </a:r>
            <a:endParaRPr lang="en-US" altLang="en-US" sz="2000" dirty="0">
              <a:solidFill>
                <a:srgbClr val="FFFFFF"/>
              </a:solidFill>
            </a:endParaRPr>
          </a:p>
        </p:txBody>
      </p:sp>
      <p:sp>
        <p:nvSpPr>
          <p:cNvPr id="37" name="AutoShape 35">
            <a:extLst>
              <a:ext uri="{FF2B5EF4-FFF2-40B4-BE49-F238E27FC236}">
                <a16:creationId xmlns:a16="http://schemas.microsoft.com/office/drawing/2014/main" id="{90E3D424-23F4-4DD1-99AA-3EFFD64C936E}"/>
              </a:ext>
            </a:extLst>
          </p:cNvPr>
          <p:cNvSpPr>
            <a:spLocks noChangeArrowheads="1"/>
          </p:cNvSpPr>
          <p:nvPr/>
        </p:nvSpPr>
        <p:spPr bwMode="auto">
          <a:xfrm>
            <a:off x="4624626" y="4952074"/>
            <a:ext cx="4400109" cy="1302954"/>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 labels of the new data are also random and hence your machine can't know them.</a:t>
            </a:r>
            <a:endParaRPr lang="en-US" altLang="en-US" sz="2000" dirty="0">
              <a:solidFill>
                <a:srgbClr val="FFFFFF"/>
              </a:solidFill>
            </a:endParaRPr>
          </a:p>
        </p:txBody>
      </p:sp>
      <p:sp>
        <p:nvSpPr>
          <p:cNvPr id="2" name="AutoShape 35">
            <a:extLst>
              <a:ext uri="{FF2B5EF4-FFF2-40B4-BE49-F238E27FC236}">
                <a16:creationId xmlns:a16="http://schemas.microsoft.com/office/drawing/2014/main" id="{44B43E94-6CED-B27F-4BFF-12ED21594A8B}"/>
              </a:ext>
            </a:extLst>
          </p:cNvPr>
          <p:cNvSpPr>
            <a:spLocks noChangeArrowheads="1"/>
          </p:cNvSpPr>
          <p:nvPr/>
        </p:nvSpPr>
        <p:spPr bwMode="auto">
          <a:xfrm>
            <a:off x="562830" y="2935955"/>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Poly time if</a:t>
            </a:r>
          </a:p>
          <a:p>
            <a:pPr algn="ctr" defTabSz="685800" eaLnBrk="1" fontAlgn="auto" hangingPunct="1">
              <a:spcBef>
                <a:spcPct val="0"/>
              </a:spcBef>
              <a:spcAft>
                <a:spcPts val="0"/>
              </a:spcAft>
              <a:buNone/>
            </a:pPr>
            <a:r>
              <a:rPr lang="en-US" altLang="en-US" sz="2400" dirty="0">
                <a:solidFill>
                  <a:srgbClr val="FFFFFF"/>
                </a:solidFill>
              </a:rPr>
              <a:t># weights &gt;&gt; # training data</a:t>
            </a:r>
          </a:p>
        </p:txBody>
      </p:sp>
    </p:spTree>
    <p:extLst>
      <p:ext uri="{BB962C8B-B14F-4D97-AF65-F5344CB8AC3E}">
        <p14:creationId xmlns:p14="http://schemas.microsoft.com/office/powerpoint/2010/main" val="306742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31" grpId="0" animBg="1"/>
      <p:bldP spid="32" grpId="0" animBg="1"/>
      <p:bldP spid="33" grpId="0" animBg="1"/>
      <p:bldP spid="34" grpId="0" animBg="1"/>
      <p:bldP spid="35" grpId="0" animBg="1"/>
      <p:bldP spid="36" grpId="0" animBg="1"/>
      <p:bldP spid="37"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416094-1C24-461F-87EC-8D191C73B91C}"/>
              </a:ext>
            </a:extLst>
          </p:cNvPr>
          <p:cNvSpPr/>
          <p:nvPr/>
        </p:nvSpPr>
        <p:spPr>
          <a:xfrm>
            <a:off x="3419992" y="2667000"/>
            <a:ext cx="2447408"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Compression</a:t>
            </a:r>
          </a:p>
        </p:txBody>
      </p:sp>
      <p:grpSp>
        <p:nvGrpSpPr>
          <p:cNvPr id="5" name="Group 29">
            <a:extLst>
              <a:ext uri="{FF2B5EF4-FFF2-40B4-BE49-F238E27FC236}">
                <a16:creationId xmlns:a16="http://schemas.microsoft.com/office/drawing/2014/main" id="{280153EE-BC23-4E90-A630-36907F161313}"/>
              </a:ext>
            </a:extLst>
          </p:cNvPr>
          <p:cNvGrpSpPr>
            <a:grpSpLocks/>
          </p:cNvGrpSpPr>
          <p:nvPr/>
        </p:nvGrpSpPr>
        <p:grpSpPr bwMode="auto">
          <a:xfrm>
            <a:off x="2502401" y="3202784"/>
            <a:ext cx="917591" cy="929993"/>
            <a:chOff x="2065" y="1551"/>
            <a:chExt cx="1628" cy="1988"/>
          </a:xfrm>
        </p:grpSpPr>
        <p:sp>
          <p:nvSpPr>
            <p:cNvPr id="6" name="Freeform 30">
              <a:extLst>
                <a:ext uri="{FF2B5EF4-FFF2-40B4-BE49-F238E27FC236}">
                  <a16:creationId xmlns:a16="http://schemas.microsoft.com/office/drawing/2014/main" id="{D2F135A0-C758-4E54-9DC6-97610FDF3F4C}"/>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 name="Freeform 31">
              <a:extLst>
                <a:ext uri="{FF2B5EF4-FFF2-40B4-BE49-F238E27FC236}">
                  <a16:creationId xmlns:a16="http://schemas.microsoft.com/office/drawing/2014/main" id="{F4BF548B-6B3C-40E0-B5F4-6EE508A5CBC6}"/>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8" name="Freeform 32">
              <a:extLst>
                <a:ext uri="{FF2B5EF4-FFF2-40B4-BE49-F238E27FC236}">
                  <a16:creationId xmlns:a16="http://schemas.microsoft.com/office/drawing/2014/main" id="{7FA3F212-5DD7-46F1-8F86-6DF2AC1F001F}"/>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9" name="Freeform 33">
              <a:extLst>
                <a:ext uri="{FF2B5EF4-FFF2-40B4-BE49-F238E27FC236}">
                  <a16:creationId xmlns:a16="http://schemas.microsoft.com/office/drawing/2014/main" id="{7BD67843-A90D-48FB-9C58-1896ECC93462}"/>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0" name="Freeform 34">
              <a:extLst>
                <a:ext uri="{FF2B5EF4-FFF2-40B4-BE49-F238E27FC236}">
                  <a16:creationId xmlns:a16="http://schemas.microsoft.com/office/drawing/2014/main" id="{5BF920A7-DBBD-42DB-837D-55E20C6D0DAF}"/>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1" name="Freeform 35">
              <a:extLst>
                <a:ext uri="{FF2B5EF4-FFF2-40B4-BE49-F238E27FC236}">
                  <a16:creationId xmlns:a16="http://schemas.microsoft.com/office/drawing/2014/main" id="{8603AAB2-8E0F-45D9-88CE-DC666C58CCE0}"/>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2" name="Freeform 36">
              <a:extLst>
                <a:ext uri="{FF2B5EF4-FFF2-40B4-BE49-F238E27FC236}">
                  <a16:creationId xmlns:a16="http://schemas.microsoft.com/office/drawing/2014/main" id="{A75EEFAF-AADF-42D4-B6AB-B7AFCE553911}"/>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3" name="Freeform 37">
              <a:extLst>
                <a:ext uri="{FF2B5EF4-FFF2-40B4-BE49-F238E27FC236}">
                  <a16:creationId xmlns:a16="http://schemas.microsoft.com/office/drawing/2014/main" id="{2905258E-11E4-4055-9288-743A09FFA2B9}"/>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4" name="Freeform 38">
              <a:extLst>
                <a:ext uri="{FF2B5EF4-FFF2-40B4-BE49-F238E27FC236}">
                  <a16:creationId xmlns:a16="http://schemas.microsoft.com/office/drawing/2014/main" id="{D1E1EBE3-A98F-4633-950A-6398A9208F0C}"/>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5" name="Freeform 39">
              <a:extLst>
                <a:ext uri="{FF2B5EF4-FFF2-40B4-BE49-F238E27FC236}">
                  <a16:creationId xmlns:a16="http://schemas.microsoft.com/office/drawing/2014/main" id="{59C954BD-2E32-449A-9B24-3EC604B65AFC}"/>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6" name="Freeform 40">
              <a:extLst>
                <a:ext uri="{FF2B5EF4-FFF2-40B4-BE49-F238E27FC236}">
                  <a16:creationId xmlns:a16="http://schemas.microsoft.com/office/drawing/2014/main" id="{3F45F4AD-4FD1-4943-ACE7-F4977DD5920C}"/>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7" name="Freeform 41">
              <a:extLst>
                <a:ext uri="{FF2B5EF4-FFF2-40B4-BE49-F238E27FC236}">
                  <a16:creationId xmlns:a16="http://schemas.microsoft.com/office/drawing/2014/main" id="{4AF6406B-E5D0-4FED-988F-FE7E4DDDD097}"/>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8" name="Freeform 42">
              <a:extLst>
                <a:ext uri="{FF2B5EF4-FFF2-40B4-BE49-F238E27FC236}">
                  <a16:creationId xmlns:a16="http://schemas.microsoft.com/office/drawing/2014/main" id="{DF2E979B-2C37-45B2-9015-390FF69BDEA2}"/>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19" name="Freeform 43">
              <a:extLst>
                <a:ext uri="{FF2B5EF4-FFF2-40B4-BE49-F238E27FC236}">
                  <a16:creationId xmlns:a16="http://schemas.microsoft.com/office/drawing/2014/main" id="{D9933C4F-54D3-403D-A1C9-7E0D2AEF1D04}"/>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20" name="Freeform 44">
              <a:extLst>
                <a:ext uri="{FF2B5EF4-FFF2-40B4-BE49-F238E27FC236}">
                  <a16:creationId xmlns:a16="http://schemas.microsoft.com/office/drawing/2014/main" id="{B3AE28AA-E696-4426-8EB5-43560387AD64}"/>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21" name="Freeform 45">
              <a:extLst>
                <a:ext uri="{FF2B5EF4-FFF2-40B4-BE49-F238E27FC236}">
                  <a16:creationId xmlns:a16="http://schemas.microsoft.com/office/drawing/2014/main" id="{853D5C81-EFD3-4769-B390-E7472926851B}"/>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22" name="Freeform 46">
              <a:extLst>
                <a:ext uri="{FF2B5EF4-FFF2-40B4-BE49-F238E27FC236}">
                  <a16:creationId xmlns:a16="http://schemas.microsoft.com/office/drawing/2014/main" id="{CFC75718-446D-4E58-9752-7C04D9F85C81}"/>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grpSp>
      <p:sp>
        <p:nvSpPr>
          <p:cNvPr id="23" name="AutoShape 35">
            <a:extLst>
              <a:ext uri="{FF2B5EF4-FFF2-40B4-BE49-F238E27FC236}">
                <a16:creationId xmlns:a16="http://schemas.microsoft.com/office/drawing/2014/main" id="{4E2545CF-2F12-4CD8-BA4A-5F881F4C1C80}"/>
              </a:ext>
            </a:extLst>
          </p:cNvPr>
          <p:cNvSpPr>
            <a:spLocks noChangeArrowheads="1"/>
          </p:cNvSpPr>
          <p:nvPr/>
        </p:nvSpPr>
        <p:spPr bwMode="auto">
          <a:xfrm>
            <a:off x="3462264" y="3367919"/>
            <a:ext cx="3158371" cy="569784"/>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 never understood this.</a:t>
            </a:r>
          </a:p>
        </p:txBody>
      </p:sp>
    </p:spTree>
    <p:extLst>
      <p:ext uri="{BB962C8B-B14F-4D97-AF65-F5344CB8AC3E}">
        <p14:creationId xmlns:p14="http://schemas.microsoft.com/office/powerpoint/2010/main" val="415765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228600"/>
            <a:ext cx="9677400" cy="4495800"/>
            <a:chOff x="-76200" y="228600"/>
            <a:chExt cx="9677400" cy="4495800"/>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7" name="Rectangle 76"/>
                <p:cNvSpPr/>
                <p:nvPr/>
              </p:nvSpPr>
              <p:spPr>
                <a:xfrm>
                  <a:off x="829192" y="420118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77" name="Rectangle 76"/>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3"/>
                  <a:stretch>
                    <a:fillRect t="-11628" b="-31395"/>
                  </a:stretch>
                </a:blipFill>
              </p:spPr>
              <p:txBody>
                <a:bodyPr/>
                <a:lstStyle/>
                <a:p>
                  <a:r>
                    <a:rPr lang="en-GB">
                      <a:noFill/>
                    </a:rPr>
                    <a:t> </a:t>
                  </a:r>
                </a:p>
              </p:txBody>
            </p:sp>
          </mc:Fallback>
        </mc:AlternateContent>
        <p:sp>
          <p:nvSpPr>
            <p:cNvPr id="14" name="Freeform 13"/>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6" name="Rectangle 15"/>
            <p:cNvSpPr/>
            <p:nvPr/>
          </p:nvSpPr>
          <p:spPr>
            <a:xfrm>
              <a:off x="6553200" y="2738735"/>
              <a:ext cx="3022073"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General Inputs</a:t>
              </a:r>
            </a:p>
          </p:txBody>
        </p:sp>
        <p:sp>
          <p:nvSpPr>
            <p:cNvPr id="18" name="Rectangle 17"/>
            <p:cNvSpPr/>
            <p:nvPr/>
          </p:nvSpPr>
          <p:spPr>
            <a:xfrm>
              <a:off x="6096000" y="3805535"/>
              <a:ext cx="3505200"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Training Inputs</a:t>
              </a:r>
            </a:p>
          </p:txBody>
        </p:sp>
      </p:grpSp>
      <p:grpSp>
        <p:nvGrpSpPr>
          <p:cNvPr id="20" name="Group 19"/>
          <p:cNvGrpSpPr/>
          <p:nvPr/>
        </p:nvGrpSpPr>
        <p:grpSpPr>
          <a:xfrm>
            <a:off x="829192" y="5333308"/>
            <a:ext cx="8162408" cy="1448492"/>
            <a:chOff x="829192" y="5333308"/>
            <a:chExt cx="8162408" cy="1448492"/>
          </a:xfrm>
        </p:grpSpPr>
        <p:grpSp>
          <p:nvGrpSpPr>
            <p:cNvPr id="62" name="Group 61"/>
            <p:cNvGrpSpPr/>
            <p:nvPr/>
          </p:nvGrpSpPr>
          <p:grpSpPr>
            <a:xfrm>
              <a:off x="6603434" y="5333308"/>
              <a:ext cx="2388166" cy="1442431"/>
              <a:chOff x="6483672" y="5173013"/>
              <a:chExt cx="2388166" cy="1442431"/>
            </a:xfrm>
          </p:grpSpPr>
          <p:grpSp>
            <p:nvGrpSpPr>
              <p:cNvPr id="64" name="Group 63"/>
              <p:cNvGrpSpPr/>
              <p:nvPr/>
            </p:nvGrpSpPr>
            <p:grpSpPr>
              <a:xfrm>
                <a:off x="6483672" y="5173013"/>
                <a:ext cx="2388166" cy="1442431"/>
                <a:chOff x="6483672" y="5173013"/>
                <a:chExt cx="2388166" cy="1442431"/>
              </a:xfrm>
            </p:grpSpPr>
            <p:cxnSp>
              <p:nvCxnSpPr>
                <p:cNvPr id="81" name="Straight Connector 80"/>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2" name="Straight Connector 81"/>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65" name="Group 64"/>
              <p:cNvGrpSpPr/>
              <p:nvPr/>
            </p:nvGrpSpPr>
            <p:grpSpPr>
              <a:xfrm>
                <a:off x="6805519" y="5344704"/>
                <a:ext cx="1639329" cy="678340"/>
                <a:chOff x="6805519" y="5344704"/>
                <a:chExt cx="1639329" cy="678340"/>
              </a:xfrm>
            </p:grpSpPr>
            <p:sp>
              <p:nvSpPr>
                <p:cNvPr id="66" name="Oval 65"/>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7" name="Oval 66"/>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Oval 67"/>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9" name="Oval 68"/>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0" name="Oval 69"/>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1" name="Oval 70"/>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2" name="Oval 71"/>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3" name="Oval 72"/>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4" name="Oval 73"/>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5" name="Oval 74"/>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9" name="Oval 78"/>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0" name="Oval 79"/>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grpSp>
          <p:nvGrpSpPr>
            <p:cNvPr id="22" name="Group 21"/>
            <p:cNvGrpSpPr/>
            <p:nvPr/>
          </p:nvGrpSpPr>
          <p:grpSpPr>
            <a:xfrm>
              <a:off x="3707835" y="5339369"/>
              <a:ext cx="2388165" cy="1442431"/>
              <a:chOff x="2963950" y="5101903"/>
              <a:chExt cx="2388165" cy="1442431"/>
            </a:xfrm>
          </p:grpSpPr>
          <p:grpSp>
            <p:nvGrpSpPr>
              <p:cNvPr id="44" name="Group 43"/>
              <p:cNvGrpSpPr/>
              <p:nvPr/>
            </p:nvGrpSpPr>
            <p:grpSpPr>
              <a:xfrm>
                <a:off x="2963950" y="5101903"/>
                <a:ext cx="2388165" cy="1442431"/>
                <a:chOff x="2963950" y="5101903"/>
                <a:chExt cx="2388165" cy="1442431"/>
              </a:xfrm>
            </p:grpSpPr>
            <p:grpSp>
              <p:nvGrpSpPr>
                <p:cNvPr id="46" name="Group 45"/>
                <p:cNvGrpSpPr/>
                <p:nvPr/>
              </p:nvGrpSpPr>
              <p:grpSpPr>
                <a:xfrm>
                  <a:off x="2963950" y="5101903"/>
                  <a:ext cx="2388165" cy="1442431"/>
                  <a:chOff x="2963950" y="5101903"/>
                  <a:chExt cx="2388165" cy="1442431"/>
                </a:xfrm>
              </p:grpSpPr>
              <p:cxnSp>
                <p:nvCxnSpPr>
                  <p:cNvPr id="60" name="Straight Connector 59"/>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47" name="Group 46"/>
                <p:cNvGrpSpPr/>
                <p:nvPr/>
              </p:nvGrpSpPr>
              <p:grpSpPr>
                <a:xfrm>
                  <a:off x="3285797" y="5273594"/>
                  <a:ext cx="1639331" cy="678340"/>
                  <a:chOff x="875410" y="4942080"/>
                  <a:chExt cx="2353800" cy="860040"/>
                </a:xfrm>
              </p:grpSpPr>
              <p:sp>
                <p:nvSpPr>
                  <p:cNvPr id="48" name="Oval 47"/>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Oval 50"/>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45" name="Freeform 44"/>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23" name="Group 22"/>
            <p:cNvGrpSpPr/>
            <p:nvPr/>
          </p:nvGrpSpPr>
          <p:grpSpPr>
            <a:xfrm>
              <a:off x="829192" y="5339369"/>
              <a:ext cx="2388166" cy="1442431"/>
              <a:chOff x="76200" y="5339369"/>
              <a:chExt cx="2388166" cy="1442431"/>
            </a:xfrm>
          </p:grpSpPr>
          <p:grpSp>
            <p:nvGrpSpPr>
              <p:cNvPr id="24" name="Group 23"/>
              <p:cNvGrpSpPr/>
              <p:nvPr/>
            </p:nvGrpSpPr>
            <p:grpSpPr>
              <a:xfrm>
                <a:off x="76200" y="5339369"/>
                <a:ext cx="2388166" cy="1442431"/>
                <a:chOff x="311472" y="5173013"/>
                <a:chExt cx="2388166" cy="1442431"/>
              </a:xfrm>
            </p:grpSpPr>
            <p:grpSp>
              <p:nvGrpSpPr>
                <p:cNvPr id="26" name="Group 25"/>
                <p:cNvGrpSpPr/>
                <p:nvPr/>
              </p:nvGrpSpPr>
              <p:grpSpPr>
                <a:xfrm>
                  <a:off x="311472" y="5173013"/>
                  <a:ext cx="2388166" cy="1442431"/>
                  <a:chOff x="311472" y="5173013"/>
                  <a:chExt cx="2388166" cy="1442431"/>
                </a:xfrm>
              </p:grpSpPr>
              <p:cxnSp>
                <p:nvCxnSpPr>
                  <p:cNvPr id="42" name="Straight Connector 41"/>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27" name="Group 26"/>
                <p:cNvGrpSpPr/>
                <p:nvPr/>
              </p:nvGrpSpPr>
              <p:grpSpPr>
                <a:xfrm>
                  <a:off x="633319" y="5344704"/>
                  <a:ext cx="1639331" cy="678340"/>
                  <a:chOff x="875410" y="4942080"/>
                  <a:chExt cx="2353800" cy="860040"/>
                </a:xfrm>
              </p:grpSpPr>
              <p:sp>
                <p:nvSpPr>
                  <p:cNvPr id="28" name="Oval 27"/>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9" name="Oval 38"/>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cxnSp>
            <p:nvCxnSpPr>
              <p:cNvPr id="25" name="Straight Connector 24"/>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sp>
        <p:nvSpPr>
          <p:cNvPr id="83" name="Rectangle 82"/>
          <p:cNvSpPr/>
          <p:nvPr/>
        </p:nvSpPr>
        <p:spPr>
          <a:xfrm>
            <a:off x="3429000" y="5105400"/>
            <a:ext cx="2743200" cy="1676400"/>
          </a:xfrm>
          <a:prstGeom prst="rect">
            <a:avLst/>
          </a:prstGeom>
          <a:ln w="25400">
            <a:solidFill>
              <a:schemeClr val="tx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5" name="Group 4"/>
          <p:cNvGrpSpPr/>
          <p:nvPr/>
        </p:nvGrpSpPr>
        <p:grpSpPr>
          <a:xfrm>
            <a:off x="381000" y="2058608"/>
            <a:ext cx="2227029" cy="1811356"/>
            <a:chOff x="381000" y="2058608"/>
            <a:chExt cx="2227029" cy="1811356"/>
          </a:xfrm>
        </p:grpSpPr>
        <p:pic>
          <p:nvPicPr>
            <p:cNvPr id="8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271" y="2058608"/>
              <a:ext cx="1370391" cy="1370392"/>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381000" y="3346744"/>
              <a:ext cx="2227029"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Underfitting</a:t>
              </a:r>
              <a:endPar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6" name="Group 5"/>
          <p:cNvGrpSpPr/>
          <p:nvPr/>
        </p:nvGrpSpPr>
        <p:grpSpPr>
          <a:xfrm>
            <a:off x="6866132" y="641985"/>
            <a:ext cx="2132822" cy="1786235"/>
            <a:chOff x="6866132" y="641985"/>
            <a:chExt cx="2132822" cy="1786235"/>
          </a:xfrm>
        </p:grpSpPr>
        <p:sp>
          <p:nvSpPr>
            <p:cNvPr id="86" name="Rectangle 85"/>
            <p:cNvSpPr/>
            <p:nvPr/>
          </p:nvSpPr>
          <p:spPr>
            <a:xfrm>
              <a:off x="6866132" y="1905000"/>
              <a:ext cx="2132822"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Overfitting</a:t>
              </a:r>
            </a:p>
          </p:txBody>
        </p:sp>
        <p:pic>
          <p:nvPicPr>
            <p:cNvPr id="87"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4491" y="641985"/>
              <a:ext cx="1811342" cy="13100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351194" y="723687"/>
            <a:ext cx="2668606" cy="2466533"/>
            <a:chOff x="3351194" y="723687"/>
            <a:chExt cx="2668606" cy="2466533"/>
          </a:xfrm>
        </p:grpSpPr>
        <p:sp>
          <p:nvSpPr>
            <p:cNvPr id="88" name="Rectangle 87"/>
            <p:cNvSpPr/>
            <p:nvPr/>
          </p:nvSpPr>
          <p:spPr>
            <a:xfrm>
              <a:off x="3419992" y="2667000"/>
              <a:ext cx="2447408"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Compression</a:t>
              </a:r>
            </a:p>
          </p:txBody>
        </p:sp>
        <p:pic>
          <p:nvPicPr>
            <p:cNvPr id="89" name="Picture 2" descr="Image result for summarize the materi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1194" y="723687"/>
              <a:ext cx="2668606" cy="2001454"/>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Rectangle 63">
            <a:extLst>
              <a:ext uri="{FF2B5EF4-FFF2-40B4-BE49-F238E27FC236}">
                <a16:creationId xmlns:a16="http://schemas.microsoft.com/office/drawing/2014/main" id="{27F5FFA2-2C98-48AB-939B-CA5F01AA81C9}"/>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90" name="Freeform 111">
            <a:extLst>
              <a:ext uri="{FF2B5EF4-FFF2-40B4-BE49-F238E27FC236}">
                <a16:creationId xmlns:a16="http://schemas.microsoft.com/office/drawing/2014/main" id="{BD7228AF-EE85-4653-AD99-8144EA133E88}"/>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0696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ppt_x"/>
                                          </p:val>
                                        </p:tav>
                                        <p:tav tm="100000">
                                          <p:val>
                                            <p:strVal val="#ppt_x"/>
                                          </p:val>
                                        </p:tav>
                                      </p:tavLst>
                                    </p:anim>
                                    <p:anim calcmode="lin" valueType="num">
                                      <p:cBhvr additive="base">
                                        <p:cTn id="16" dur="500" fill="hold"/>
                                        <p:tgtEl>
                                          <p:spTgt spid="8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anim calcmode="lin" valueType="num">
                                      <p:cBhvr additive="base">
                                        <p:cTn id="31" dur="500" fill="hold"/>
                                        <p:tgtEl>
                                          <p:spTgt spid="91"/>
                                        </p:tgtEl>
                                        <p:attrNameLst>
                                          <p:attrName>ppt_x</p:attrName>
                                        </p:attrNameLst>
                                      </p:cBhvr>
                                      <p:tavLst>
                                        <p:tav tm="0">
                                          <p:val>
                                            <p:strVal val="#ppt_x"/>
                                          </p:val>
                                        </p:tav>
                                        <p:tav tm="100000">
                                          <p:val>
                                            <p:strVal val="#ppt_x"/>
                                          </p:val>
                                        </p:tav>
                                      </p:tavLst>
                                    </p:anim>
                                    <p:anim calcmode="lin" valueType="num">
                                      <p:cBhvr additive="base">
                                        <p:cTn id="32" dur="500" fill="hold"/>
                                        <p:tgtEl>
                                          <p:spTgt spid="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cBhvr additive="base">
                                        <p:cTn id="35" dur="500" fill="hold"/>
                                        <p:tgtEl>
                                          <p:spTgt spid="90"/>
                                        </p:tgtEl>
                                        <p:attrNameLst>
                                          <p:attrName>ppt_x</p:attrName>
                                        </p:attrNameLst>
                                      </p:cBhvr>
                                      <p:tavLst>
                                        <p:tav tm="0">
                                          <p:val>
                                            <p:strVal val="#ppt_x"/>
                                          </p:val>
                                        </p:tav>
                                        <p:tav tm="100000">
                                          <p:val>
                                            <p:strVal val="#ppt_x"/>
                                          </p:val>
                                        </p:tav>
                                      </p:tavLst>
                                    </p:anim>
                                    <p:anim calcmode="lin" valueType="num">
                                      <p:cBhvr additive="base">
                                        <p:cTn id="36"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1" grpId="0"/>
      <p:bldP spid="9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“Hello Friend”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“Hello Friend”</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50" name="AutoShape 38">
            <a:extLst>
              <a:ext uri="{FF2B5EF4-FFF2-40B4-BE49-F238E27FC236}">
                <a16:creationId xmlns:a16="http://schemas.microsoft.com/office/drawing/2014/main" id="{BC8DB629-BA55-4AC9-BA0D-5DD062D3DE55}"/>
              </a:ext>
            </a:extLst>
          </p:cNvPr>
          <p:cNvSpPr>
            <a:spLocks noChangeArrowheads="1"/>
          </p:cNvSpPr>
          <p:nvPr/>
        </p:nvSpPr>
        <p:spPr bwMode="auto">
          <a:xfrm>
            <a:off x="2972918" y="2907405"/>
            <a:ext cx="3350608" cy="877454"/>
          </a:xfrm>
          <a:prstGeom prst="wedgeRoundRectCallout">
            <a:avLst>
              <a:gd name="adj1" fmla="val -22749"/>
              <a:gd name="adj2" fmla="val -70361"/>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For each letter H e l </a:t>
            </a:r>
            <a:r>
              <a:rPr kumimoji="0" lang="en-US" sz="24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l</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send the 8 bit ASCII code.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grpSp>
        <p:nvGrpSpPr>
          <p:cNvPr id="17" name="Group 16">
            <a:extLst>
              <a:ext uri="{FF2B5EF4-FFF2-40B4-BE49-F238E27FC236}">
                <a16:creationId xmlns:a16="http://schemas.microsoft.com/office/drawing/2014/main" id="{7680C174-87C5-448A-86E5-7831D7B3D121}"/>
              </a:ext>
            </a:extLst>
          </p:cNvPr>
          <p:cNvGrpSpPr/>
          <p:nvPr/>
        </p:nvGrpSpPr>
        <p:grpSpPr>
          <a:xfrm>
            <a:off x="2241852" y="1905000"/>
            <a:ext cx="500148" cy="1298584"/>
            <a:chOff x="2241852" y="1860237"/>
            <a:chExt cx="500148" cy="1298584"/>
          </a:xfrm>
        </p:grpSpPr>
        <p:sp>
          <p:nvSpPr>
            <p:cNvPr id="251" name="Rectangle 250">
              <a:extLst>
                <a:ext uri="{FF2B5EF4-FFF2-40B4-BE49-F238E27FC236}">
                  <a16:creationId xmlns:a16="http://schemas.microsoft.com/office/drawing/2014/main" id="{37BAEB04-4F51-44A1-94BA-C766609D7A57}"/>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6" name="Arrow: Right 15">
              <a:extLst>
                <a:ext uri="{FF2B5EF4-FFF2-40B4-BE49-F238E27FC236}">
                  <a16:creationId xmlns:a16="http://schemas.microsoft.com/office/drawing/2014/main" id="{394C5AF4-470D-4810-891E-A57F41714F37}"/>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0" name="Group 19">
            <a:extLst>
              <a:ext uri="{FF2B5EF4-FFF2-40B4-BE49-F238E27FC236}">
                <a16:creationId xmlns:a16="http://schemas.microsoft.com/office/drawing/2014/main" id="{E2502B2B-6B45-4A77-AB39-8F7905E374E3}"/>
              </a:ext>
            </a:extLst>
          </p:cNvPr>
          <p:cNvGrpSpPr/>
          <p:nvPr/>
        </p:nvGrpSpPr>
        <p:grpSpPr>
          <a:xfrm>
            <a:off x="6703532" y="1816995"/>
            <a:ext cx="542053" cy="1225247"/>
            <a:chOff x="6703532" y="1816995"/>
            <a:chExt cx="542053" cy="1225247"/>
          </a:xfrm>
        </p:grpSpPr>
        <p:sp>
          <p:nvSpPr>
            <p:cNvPr id="256" name="Rectangle 255">
              <a:extLst>
                <a:ext uri="{FF2B5EF4-FFF2-40B4-BE49-F238E27FC236}">
                  <a16:creationId xmlns:a16="http://schemas.microsoft.com/office/drawing/2014/main" id="{DF88CDA6-6595-42EA-A069-26A703F6AA2B}"/>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57" name="Arrow: Right 256">
              <a:extLst>
                <a:ext uri="{FF2B5EF4-FFF2-40B4-BE49-F238E27FC236}">
                  <a16:creationId xmlns:a16="http://schemas.microsoft.com/office/drawing/2014/main" id="{2C4D7CEA-9A4A-4BDC-B637-2D64B822E7E5}"/>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4587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2"/>
                                        </p:tgtEl>
                                        <p:attrNameLst>
                                          <p:attrName>style.visibility</p:attrName>
                                        </p:attrNameLst>
                                      </p:cBhvr>
                                      <p:to>
                                        <p:strVal val="visible"/>
                                      </p:to>
                                    </p:set>
                                    <p:anim calcmode="lin" valueType="num">
                                      <p:cBhvr additive="base">
                                        <p:cTn id="11" dur="500" fill="hold"/>
                                        <p:tgtEl>
                                          <p:spTgt spid="202"/>
                                        </p:tgtEl>
                                        <p:attrNameLst>
                                          <p:attrName>ppt_x</p:attrName>
                                        </p:attrNameLst>
                                      </p:cBhvr>
                                      <p:tavLst>
                                        <p:tav tm="0">
                                          <p:val>
                                            <p:strVal val="#ppt_x"/>
                                          </p:val>
                                        </p:tav>
                                        <p:tav tm="100000">
                                          <p:val>
                                            <p:strVal val="#ppt_x"/>
                                          </p:val>
                                        </p:tav>
                                      </p:tavLst>
                                    </p:anim>
                                    <p:anim calcmode="lin" valueType="num">
                                      <p:cBhvr additive="base">
                                        <p:cTn id="12"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cBhvr additive="base">
                                        <p:cTn id="17" dur="500" fill="hold"/>
                                        <p:tgtEl>
                                          <p:spTgt spid="203"/>
                                        </p:tgtEl>
                                        <p:attrNameLst>
                                          <p:attrName>ppt_x</p:attrName>
                                        </p:attrNameLst>
                                      </p:cBhvr>
                                      <p:tavLst>
                                        <p:tav tm="0">
                                          <p:val>
                                            <p:strVal val="0-#ppt_w/2"/>
                                          </p:val>
                                        </p:tav>
                                        <p:tav tm="100000">
                                          <p:val>
                                            <p:strVal val="#ppt_x"/>
                                          </p:val>
                                        </p:tav>
                                      </p:tavLst>
                                    </p:anim>
                                    <p:anim calcmode="lin" valueType="num">
                                      <p:cBhvr additive="base">
                                        <p:cTn id="18" dur="500" fill="hold"/>
                                        <p:tgtEl>
                                          <p:spTgt spid="20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3">
                                            <p:txEl>
                                              <p:pRg st="0" end="0"/>
                                            </p:txEl>
                                          </p:spTgt>
                                        </p:tgtEl>
                                        <p:attrNameLst>
                                          <p:attrName>style.visibility</p:attrName>
                                        </p:attrNameLst>
                                      </p:cBhvr>
                                      <p:to>
                                        <p:strVal val="visible"/>
                                      </p:to>
                                    </p:set>
                                    <p:anim calcmode="lin" valueType="num">
                                      <p:cBhvr additive="base">
                                        <p:cTn id="21" dur="500" fill="hold"/>
                                        <p:tgtEl>
                                          <p:spTgt spid="20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33"/>
                                        </p:tgtEl>
                                        <p:attrNameLst>
                                          <p:attrName>style.visibility</p:attrName>
                                        </p:attrNameLst>
                                      </p:cBhvr>
                                      <p:to>
                                        <p:strVal val="visible"/>
                                      </p:to>
                                    </p:set>
                                    <p:anim calcmode="lin" valueType="num">
                                      <p:cBhvr additive="base">
                                        <p:cTn id="27" dur="500" fill="hold"/>
                                        <p:tgtEl>
                                          <p:spTgt spid="233"/>
                                        </p:tgtEl>
                                        <p:attrNameLst>
                                          <p:attrName>ppt_x</p:attrName>
                                        </p:attrNameLst>
                                      </p:cBhvr>
                                      <p:tavLst>
                                        <p:tav tm="0">
                                          <p:val>
                                            <p:strVal val="0-#ppt_w/2"/>
                                          </p:val>
                                        </p:tav>
                                        <p:tav tm="100000">
                                          <p:val>
                                            <p:strVal val="#ppt_x"/>
                                          </p:val>
                                        </p:tav>
                                      </p:tavLst>
                                    </p:anim>
                                    <p:anim calcmode="lin" valueType="num">
                                      <p:cBhvr additive="base">
                                        <p:cTn id="28" dur="500" fill="hold"/>
                                        <p:tgtEl>
                                          <p:spTgt spid="23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33">
                                            <p:txEl>
                                              <p:pRg st="0" end="0"/>
                                            </p:txEl>
                                          </p:spTgt>
                                        </p:tgtEl>
                                        <p:attrNameLst>
                                          <p:attrName>style.visibility</p:attrName>
                                        </p:attrNameLst>
                                      </p:cBhvr>
                                      <p:to>
                                        <p:strVal val="visible"/>
                                      </p:to>
                                    </p:set>
                                    <p:anim calcmode="lin" valueType="num">
                                      <p:cBhvr additive="base">
                                        <p:cTn id="31" dur="500" fill="hold"/>
                                        <p:tgtEl>
                                          <p:spTgt spid="23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03">
                                            <p:txEl>
                                              <p:pRg st="1" end="1"/>
                                            </p:txEl>
                                          </p:spTgt>
                                        </p:tgtEl>
                                        <p:attrNameLst>
                                          <p:attrName>style.visibility</p:attrName>
                                        </p:attrNameLst>
                                      </p:cBhvr>
                                      <p:to>
                                        <p:strVal val="visible"/>
                                      </p:to>
                                    </p:set>
                                    <p:anim calcmode="lin" valueType="num">
                                      <p:cBhvr additive="base">
                                        <p:cTn id="37" dur="500" fill="hold"/>
                                        <p:tgtEl>
                                          <p:spTgt spid="203">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33">
                                            <p:txEl>
                                              <p:pRg st="2" end="2"/>
                                            </p:txEl>
                                          </p:spTgt>
                                        </p:tgtEl>
                                        <p:attrNameLst>
                                          <p:attrName>style.visibility</p:attrName>
                                        </p:attrNameLst>
                                      </p:cBhvr>
                                      <p:to>
                                        <p:strVal val="visible"/>
                                      </p:to>
                                    </p:set>
                                    <p:anim calcmode="lin" valueType="num">
                                      <p:cBhvr additive="base">
                                        <p:cTn id="43" dur="500" fill="hold"/>
                                        <p:tgtEl>
                                          <p:spTgt spid="233">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6"/>
                                        </p:tgtEl>
                                        <p:attrNameLst>
                                          <p:attrName>style.visibility</p:attrName>
                                        </p:attrNameLst>
                                      </p:cBhvr>
                                      <p:to>
                                        <p:strVal val="visible"/>
                                      </p:to>
                                    </p:set>
                                    <p:anim calcmode="lin" valueType="num">
                                      <p:cBhvr additive="base">
                                        <p:cTn id="49" dur="500" fill="hold"/>
                                        <p:tgtEl>
                                          <p:spTgt spid="206"/>
                                        </p:tgtEl>
                                        <p:attrNameLst>
                                          <p:attrName>ppt_x</p:attrName>
                                        </p:attrNameLst>
                                      </p:cBhvr>
                                      <p:tavLst>
                                        <p:tav tm="0">
                                          <p:val>
                                            <p:strVal val="#ppt_x"/>
                                          </p:val>
                                        </p:tav>
                                        <p:tav tm="100000">
                                          <p:val>
                                            <p:strVal val="#ppt_x"/>
                                          </p:val>
                                        </p:tav>
                                      </p:tavLst>
                                    </p:anim>
                                    <p:anim calcmode="lin" valueType="num">
                                      <p:cBhvr additive="base">
                                        <p:cTn id="50" dur="500" fill="hold"/>
                                        <p:tgtEl>
                                          <p:spTgt spid="20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0"/>
                                        </p:tgtEl>
                                        <p:attrNameLst>
                                          <p:attrName>style.visibility</p:attrName>
                                        </p:attrNameLst>
                                      </p:cBhvr>
                                      <p:to>
                                        <p:strVal val="visible"/>
                                      </p:to>
                                    </p:set>
                                    <p:anim calcmode="lin" valueType="num">
                                      <p:cBhvr additive="base">
                                        <p:cTn id="55" dur="500" fill="hold"/>
                                        <p:tgtEl>
                                          <p:spTgt spid="250"/>
                                        </p:tgtEl>
                                        <p:attrNameLst>
                                          <p:attrName>ppt_x</p:attrName>
                                        </p:attrNameLst>
                                      </p:cBhvr>
                                      <p:tavLst>
                                        <p:tav tm="0">
                                          <p:val>
                                            <p:strVal val="#ppt_x"/>
                                          </p:val>
                                        </p:tav>
                                        <p:tav tm="100000">
                                          <p:val>
                                            <p:strVal val="#ppt_x"/>
                                          </p:val>
                                        </p:tav>
                                      </p:tavLst>
                                    </p:anim>
                                    <p:anim calcmode="lin" valueType="num">
                                      <p:cBhvr additive="base">
                                        <p:cTn id="56"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3" grpId="0" animBg="1"/>
      <p:bldP spid="233" grpId="0" animBg="1"/>
      <p:bldP spid="206" grpId="0" animBg="1"/>
      <p:bldP spid="25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pic>
        <p:nvPicPr>
          <p:cNvPr id="15" name="Picture 20" descr="http://upload.wikimedia.org/wikipedia/commons/5/55/Dinky_Toys_-_Fire_engine.jpg">
            <a:extLst>
              <a:ext uri="{FF2B5EF4-FFF2-40B4-BE49-F238E27FC236}">
                <a16:creationId xmlns:a16="http://schemas.microsoft.com/office/drawing/2014/main" id="{7D2114D1-91C3-47AA-A588-217B73552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570" y="1447800"/>
            <a:ext cx="908575" cy="60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8">
            <a:extLst>
              <a:ext uri="{FF2B5EF4-FFF2-40B4-BE49-F238E27FC236}">
                <a16:creationId xmlns:a16="http://schemas.microsoft.com/office/drawing/2014/main" id="{4F1D7A0C-9A24-4074-ACA1-7B5A47D7EE57}"/>
              </a:ext>
            </a:extLst>
          </p:cNvPr>
          <p:cNvSpPr>
            <a:spLocks noChangeArrowheads="1"/>
          </p:cNvSpPr>
          <p:nvPr/>
        </p:nvSpPr>
        <p:spPr bwMode="auto">
          <a:xfrm>
            <a:off x="1447799" y="2907403"/>
            <a:ext cx="6541650" cy="3886219"/>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could just say “truck”.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But the world has so many trucks,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the message might not be 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Suppose the world contained N objects.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I would need log</a:t>
            </a:r>
            <a:r>
              <a:rPr kumimoji="0" lang="en-US" sz="2400" b="0" i="0" u="none" strike="noStrike" kern="1200" cap="none" spc="0" normalizeH="0" baseline="-2500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2</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N bits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to assign each a distinct name.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But he is my brother, so he knows I am likely talking about my favorite truck.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So I will give it the short code “old red”.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This takes very few bits.</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pic>
        <p:nvPicPr>
          <p:cNvPr id="19" name="Picture 20" descr="http://upload.wikimedia.org/wikipedia/commons/5/55/Dinky_Toys_-_Fire_engine.jpg">
            <a:extLst>
              <a:ext uri="{FF2B5EF4-FFF2-40B4-BE49-F238E27FC236}">
                <a16:creationId xmlns:a16="http://schemas.microsoft.com/office/drawing/2014/main" id="{FFB040A1-AD70-4B15-B168-735EC13E3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4646" y="1452738"/>
            <a:ext cx="908575" cy="60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7680C174-87C5-448A-86E5-7831D7B3D121}"/>
              </a:ext>
            </a:extLst>
          </p:cNvPr>
          <p:cNvGrpSpPr/>
          <p:nvPr/>
        </p:nvGrpSpPr>
        <p:grpSpPr>
          <a:xfrm>
            <a:off x="2241852" y="1905000"/>
            <a:ext cx="500148" cy="1298584"/>
            <a:chOff x="2241852" y="1860237"/>
            <a:chExt cx="500148" cy="1298584"/>
          </a:xfrm>
        </p:grpSpPr>
        <p:sp>
          <p:nvSpPr>
            <p:cNvPr id="251" name="Rectangle 250">
              <a:extLst>
                <a:ext uri="{FF2B5EF4-FFF2-40B4-BE49-F238E27FC236}">
                  <a16:creationId xmlns:a16="http://schemas.microsoft.com/office/drawing/2014/main" id="{37BAEB04-4F51-44A1-94BA-C766609D7A57}"/>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6" name="Arrow: Right 15">
              <a:extLst>
                <a:ext uri="{FF2B5EF4-FFF2-40B4-BE49-F238E27FC236}">
                  <a16:creationId xmlns:a16="http://schemas.microsoft.com/office/drawing/2014/main" id="{394C5AF4-470D-4810-891E-A57F41714F37}"/>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0" name="Group 19">
            <a:extLst>
              <a:ext uri="{FF2B5EF4-FFF2-40B4-BE49-F238E27FC236}">
                <a16:creationId xmlns:a16="http://schemas.microsoft.com/office/drawing/2014/main" id="{E2502B2B-6B45-4A77-AB39-8F7905E374E3}"/>
              </a:ext>
            </a:extLst>
          </p:cNvPr>
          <p:cNvGrpSpPr/>
          <p:nvPr/>
        </p:nvGrpSpPr>
        <p:grpSpPr>
          <a:xfrm>
            <a:off x="6703532" y="1816995"/>
            <a:ext cx="542053" cy="1225247"/>
            <a:chOff x="6703532" y="1816995"/>
            <a:chExt cx="542053" cy="1225247"/>
          </a:xfrm>
        </p:grpSpPr>
        <p:sp>
          <p:nvSpPr>
            <p:cNvPr id="256" name="Rectangle 255">
              <a:extLst>
                <a:ext uri="{FF2B5EF4-FFF2-40B4-BE49-F238E27FC236}">
                  <a16:creationId xmlns:a16="http://schemas.microsoft.com/office/drawing/2014/main" id="{DF88CDA6-6595-42EA-A069-26A703F6AA2B}"/>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57" name="Arrow: Right 256">
              <a:extLst>
                <a:ext uri="{FF2B5EF4-FFF2-40B4-BE49-F238E27FC236}">
                  <a16:creationId xmlns:a16="http://schemas.microsoft.com/office/drawing/2014/main" id="{2C4D7CEA-9A4A-4BDC-B637-2D64B822E7E5}"/>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1991580-03AD-44DA-9E9C-A2C32676B4BE}"/>
              </a:ext>
            </a:extLst>
          </p:cNvPr>
          <p:cNvGrpSpPr/>
          <p:nvPr/>
        </p:nvGrpSpPr>
        <p:grpSpPr>
          <a:xfrm>
            <a:off x="468751" y="6388803"/>
            <a:ext cx="2078037" cy="528086"/>
            <a:chOff x="121400" y="5860717"/>
            <a:chExt cx="2078037" cy="528086"/>
          </a:xfrm>
        </p:grpSpPr>
        <p:sp>
          <p:nvSpPr>
            <p:cNvPr id="22" name="Rectangle 21">
              <a:extLst>
                <a:ext uri="{FF2B5EF4-FFF2-40B4-BE49-F238E27FC236}">
                  <a16:creationId xmlns:a16="http://schemas.microsoft.com/office/drawing/2014/main" id="{4981E02D-47BD-4B61-8335-8F2221CEBBF4}"/>
                </a:ext>
              </a:extLst>
            </p:cNvPr>
            <p:cNvSpPr/>
            <p:nvPr/>
          </p:nvSpPr>
          <p:spPr>
            <a:xfrm>
              <a:off x="121400" y="5927138"/>
              <a:ext cx="20780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Compression</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3" name="Arrow: Right 22">
              <a:extLst>
                <a:ext uri="{FF2B5EF4-FFF2-40B4-BE49-F238E27FC236}">
                  <a16:creationId xmlns:a16="http://schemas.microsoft.com/office/drawing/2014/main" id="{2B4F8D2A-83CD-4A15-B6FB-4D41AF506C08}"/>
                </a:ext>
              </a:extLst>
            </p:cNvPr>
            <p:cNvSpPr/>
            <p:nvPr/>
          </p:nvSpPr>
          <p:spPr>
            <a:xfrm rot="21528104">
              <a:off x="471166" y="5860717"/>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24" name="Rectangle 63">
            <a:extLst>
              <a:ext uri="{FF2B5EF4-FFF2-40B4-BE49-F238E27FC236}">
                <a16:creationId xmlns:a16="http://schemas.microsoft.com/office/drawing/2014/main" id="{139E9D18-644D-472A-85C4-EA95703A310E}"/>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spTree>
    <p:extLst>
      <p:ext uri="{BB962C8B-B14F-4D97-AF65-F5344CB8AC3E}">
        <p14:creationId xmlns:p14="http://schemas.microsoft.com/office/powerpoint/2010/main" val="135104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 calcmode="lin" valueType="num">
                                      <p:cBhvr additive="base">
                                        <p:cTn id="2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 calcmode="lin" valueType="num">
                                      <p:cBhvr additive="base">
                                        <p:cTn id="2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anim calcmode="lin" valueType="num">
                                      <p:cBhvr additive="base">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anim calcmode="lin" valueType="num">
                                      <p:cBhvr additive="base">
                                        <p:cTn id="4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 calcmode="lin" valueType="num">
                                      <p:cBhvr additive="base">
                                        <p:cTn id="4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
                                            <p:txEl>
                                              <p:pRg st="5" end="5"/>
                                            </p:txEl>
                                          </p:spTgt>
                                        </p:tgtEl>
                                        <p:attrNameLst>
                                          <p:attrName>style.visibility</p:attrName>
                                        </p:attrNameLst>
                                      </p:cBhvr>
                                      <p:to>
                                        <p:strVal val="visible"/>
                                      </p:to>
                                    </p:set>
                                    <p:anim calcmode="lin" valueType="num">
                                      <p:cBhvr additive="base">
                                        <p:cTn id="53"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xEl>
                                              <p:pRg st="6" end="6"/>
                                            </p:txEl>
                                          </p:spTgt>
                                        </p:tgtEl>
                                        <p:attrNameLst>
                                          <p:attrName>style.visibility</p:attrName>
                                        </p:attrNameLst>
                                      </p:cBhvr>
                                      <p:to>
                                        <p:strVal val="visible"/>
                                      </p:to>
                                    </p:set>
                                    <p:anim calcmode="lin" valueType="num">
                                      <p:cBhvr additive="base">
                                        <p:cTn id="59"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grpSp>
        <p:nvGrpSpPr>
          <p:cNvPr id="17" name="Group 16">
            <a:extLst>
              <a:ext uri="{FF2B5EF4-FFF2-40B4-BE49-F238E27FC236}">
                <a16:creationId xmlns:a16="http://schemas.microsoft.com/office/drawing/2014/main" id="{7680C174-87C5-448A-86E5-7831D7B3D121}"/>
              </a:ext>
            </a:extLst>
          </p:cNvPr>
          <p:cNvGrpSpPr/>
          <p:nvPr/>
        </p:nvGrpSpPr>
        <p:grpSpPr>
          <a:xfrm>
            <a:off x="2241852" y="1905000"/>
            <a:ext cx="500148" cy="1298584"/>
            <a:chOff x="2241852" y="1860237"/>
            <a:chExt cx="500148" cy="1298584"/>
          </a:xfrm>
        </p:grpSpPr>
        <p:sp>
          <p:nvSpPr>
            <p:cNvPr id="251" name="Rectangle 250">
              <a:extLst>
                <a:ext uri="{FF2B5EF4-FFF2-40B4-BE49-F238E27FC236}">
                  <a16:creationId xmlns:a16="http://schemas.microsoft.com/office/drawing/2014/main" id="{37BAEB04-4F51-44A1-94BA-C766609D7A57}"/>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6" name="Arrow: Right 15">
              <a:extLst>
                <a:ext uri="{FF2B5EF4-FFF2-40B4-BE49-F238E27FC236}">
                  <a16:creationId xmlns:a16="http://schemas.microsoft.com/office/drawing/2014/main" id="{394C5AF4-470D-4810-891E-A57F41714F37}"/>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0" name="Group 19">
            <a:extLst>
              <a:ext uri="{FF2B5EF4-FFF2-40B4-BE49-F238E27FC236}">
                <a16:creationId xmlns:a16="http://schemas.microsoft.com/office/drawing/2014/main" id="{E2502B2B-6B45-4A77-AB39-8F7905E374E3}"/>
              </a:ext>
            </a:extLst>
          </p:cNvPr>
          <p:cNvGrpSpPr/>
          <p:nvPr/>
        </p:nvGrpSpPr>
        <p:grpSpPr>
          <a:xfrm>
            <a:off x="6703532" y="1816995"/>
            <a:ext cx="542053" cy="1225247"/>
            <a:chOff x="6703532" y="1816995"/>
            <a:chExt cx="542053" cy="1225247"/>
          </a:xfrm>
        </p:grpSpPr>
        <p:sp>
          <p:nvSpPr>
            <p:cNvPr id="256" name="Rectangle 255">
              <a:extLst>
                <a:ext uri="{FF2B5EF4-FFF2-40B4-BE49-F238E27FC236}">
                  <a16:creationId xmlns:a16="http://schemas.microsoft.com/office/drawing/2014/main" id="{DF88CDA6-6595-42EA-A069-26A703F6AA2B}"/>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57" name="Arrow: Right 256">
              <a:extLst>
                <a:ext uri="{FF2B5EF4-FFF2-40B4-BE49-F238E27FC236}">
                  <a16:creationId xmlns:a16="http://schemas.microsoft.com/office/drawing/2014/main" id="{2C4D7CEA-9A4A-4BDC-B637-2D64B822E7E5}"/>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24" name="Rectangle 63">
            <a:extLst>
              <a:ext uri="{FF2B5EF4-FFF2-40B4-BE49-F238E27FC236}">
                <a16:creationId xmlns:a16="http://schemas.microsoft.com/office/drawing/2014/main" id="{139E9D18-644D-472A-85C4-EA95703A310E}"/>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sp>
        <p:nvSpPr>
          <p:cNvPr id="25" name="TextBox 24">
            <a:extLst>
              <a:ext uri="{FF2B5EF4-FFF2-40B4-BE49-F238E27FC236}">
                <a16:creationId xmlns:a16="http://schemas.microsoft.com/office/drawing/2014/main" id="{3A20E934-0036-4DDA-9586-E6DC873AD491}"/>
              </a:ext>
            </a:extLst>
          </p:cNvPr>
          <p:cNvSpPr txBox="1"/>
          <p:nvPr/>
        </p:nvSpPr>
        <p:spPr bwMode="auto">
          <a:xfrm>
            <a:off x="344949" y="166445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000" dirty="0">
                <a:cs typeface="Times New Roman" panose="02020603050405020304" pitchFamily="18" charset="0"/>
              </a:rPr>
              <a:t>010100100001101110110</a:t>
            </a:r>
            <a:r>
              <a:rPr lang="en-US" sz="2400" dirty="0">
                <a:cs typeface="Times New Roman" panose="02020603050405020304" pitchFamily="18" charset="0"/>
              </a:rPr>
              <a:t> ...</a:t>
            </a:r>
          </a:p>
        </p:txBody>
      </p:sp>
      <p:sp>
        <p:nvSpPr>
          <p:cNvPr id="26" name="TextBox 25">
            <a:extLst>
              <a:ext uri="{FF2B5EF4-FFF2-40B4-BE49-F238E27FC236}">
                <a16:creationId xmlns:a16="http://schemas.microsoft.com/office/drawing/2014/main" id="{7F24B3F3-5196-48E8-A3FD-6FC2F21EB50C}"/>
              </a:ext>
            </a:extLst>
          </p:cNvPr>
          <p:cNvSpPr txBox="1"/>
          <p:nvPr/>
        </p:nvSpPr>
        <p:spPr bwMode="auto">
          <a:xfrm>
            <a:off x="6019800" y="1676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000" dirty="0">
                <a:cs typeface="Times New Roman" panose="02020603050405020304" pitchFamily="18" charset="0"/>
              </a:rPr>
              <a:t>010100100001101110110</a:t>
            </a:r>
            <a:r>
              <a:rPr lang="en-US" sz="2400" dirty="0">
                <a:cs typeface="Times New Roman" panose="02020603050405020304" pitchFamily="18" charset="0"/>
              </a:rPr>
              <a:t> ...</a:t>
            </a:r>
          </a:p>
        </p:txBody>
      </p:sp>
      <p:pic>
        <p:nvPicPr>
          <p:cNvPr id="28" name="Picture 40" descr="Claude Elwood Shannon (1916-2001).jpg">
            <a:extLst>
              <a:ext uri="{FF2B5EF4-FFF2-40B4-BE49-F238E27FC236}">
                <a16:creationId xmlns:a16="http://schemas.microsoft.com/office/drawing/2014/main" id="{B5C88BED-9431-4B32-B36B-E63555D84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4202112"/>
            <a:ext cx="10731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ular Callout 1">
            <a:extLst>
              <a:ext uri="{FF2B5EF4-FFF2-40B4-BE49-F238E27FC236}">
                <a16:creationId xmlns:a16="http://schemas.microsoft.com/office/drawing/2014/main" id="{4E347A0B-A1DA-4167-89AD-C85C5E6A6EA2}"/>
              </a:ext>
            </a:extLst>
          </p:cNvPr>
          <p:cNvSpPr>
            <a:spLocks noChangeArrowheads="1"/>
          </p:cNvSpPr>
          <p:nvPr/>
        </p:nvSpPr>
        <p:spPr bwMode="auto">
          <a:xfrm>
            <a:off x="1600200" y="3439255"/>
            <a:ext cx="6019800" cy="2308324"/>
          </a:xfrm>
          <a:prstGeom prst="wedgeRectCallout">
            <a:avLst>
              <a:gd name="adj1" fmla="val -61204"/>
              <a:gd name="adj2" fmla="val -7072"/>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lvl="0">
              <a:buNone/>
              <a:defRPr/>
            </a:pPr>
            <a:r>
              <a:rPr lang="en-CA" sz="2400" dirty="0">
                <a:latin typeface="Times New Roman"/>
                <a:cs typeface="Times New Roman" panose="02020603050405020304" pitchFamily="18" charset="0"/>
                <a:sym typeface="Wingdings" panose="05000000000000000000" pitchFamily="2" charset="2"/>
              </a:rPr>
              <a:t>Shannon proves that communicating</a:t>
            </a:r>
            <a:br>
              <a:rPr lang="en-CA" sz="2400" dirty="0">
                <a:latin typeface="Times New Roman"/>
                <a:cs typeface="Times New Roman" panose="02020603050405020304" pitchFamily="18" charset="0"/>
                <a:sym typeface="Wingdings" panose="05000000000000000000" pitchFamily="2" charset="2"/>
              </a:rPr>
            </a:br>
            <a:r>
              <a:rPr lang="en-CA" sz="2400" dirty="0">
                <a:latin typeface="Times New Roman"/>
                <a:cs typeface="Times New Roman" panose="02020603050405020304" pitchFamily="18" charset="0"/>
                <a:sym typeface="Wingdings" panose="05000000000000000000" pitchFamily="2" charset="2"/>
              </a:rPr>
              <a:t>   a random n bit string </a:t>
            </a:r>
          </a:p>
          <a:p>
            <a:pPr lvl="0">
              <a:buNone/>
              <a:defRPr/>
            </a:pPr>
            <a:r>
              <a:rPr lang="en-CA" sz="2400" dirty="0">
                <a:latin typeface="Times New Roman"/>
                <a:cs typeface="Times New Roman" panose="02020603050405020304" pitchFamily="18" charset="0"/>
                <a:sym typeface="Wingdings" panose="05000000000000000000" pitchFamily="2" charset="2"/>
              </a:rPr>
              <a:t>   requires the communication of at least n bits</a:t>
            </a:r>
          </a:p>
          <a:p>
            <a:pPr lvl="0">
              <a:buNone/>
              <a:defRPr/>
            </a:pPr>
            <a:r>
              <a:rPr lang="en-CA" sz="2400" dirty="0">
                <a:solidFill>
                  <a:srgbClr val="FFFFFF"/>
                </a:solidFill>
                <a:effectLst>
                  <a:outerShdw blurRad="38100" dist="38100" dir="2700000" algn="tl">
                    <a:srgbClr val="000000"/>
                  </a:outerShdw>
                </a:effectLst>
                <a:latin typeface="Times New Roman"/>
                <a:cs typeface="Times New Roman" panose="02020603050405020304" pitchFamily="18" charset="0"/>
                <a:sym typeface="Wingdings" panose="05000000000000000000" pitchFamily="2" charset="2"/>
              </a:rPr>
              <a:t>     NO compression! </a:t>
            </a:r>
          </a:p>
          <a:p>
            <a:pPr lvl="0">
              <a:buNone/>
              <a:defRPr/>
            </a:pPr>
            <a:r>
              <a:rPr lang="en-CA" sz="2400" dirty="0">
                <a:solidFill>
                  <a:srgbClr val="FFFFFF"/>
                </a:solidFill>
                <a:effectLst>
                  <a:outerShdw blurRad="38100" dist="38100" dir="2700000" algn="tl">
                    <a:srgbClr val="000000"/>
                  </a:outerShdw>
                </a:effectLst>
                <a:latin typeface="Times New Roman"/>
                <a:cs typeface="Times New Roman" panose="02020603050405020304" pitchFamily="18" charset="0"/>
                <a:sym typeface="Wingdings" panose="05000000000000000000" pitchFamily="2" charset="2"/>
              </a:rPr>
              <a:t>Compression is only possible </a:t>
            </a:r>
            <a:br>
              <a:rPr lang="en-CA" sz="2400" dirty="0">
                <a:solidFill>
                  <a:srgbClr val="FFFFFF"/>
                </a:solidFill>
                <a:effectLst>
                  <a:outerShdw blurRad="38100" dist="38100" dir="2700000" algn="tl">
                    <a:srgbClr val="000000"/>
                  </a:outerShdw>
                </a:effectLst>
                <a:latin typeface="Times New Roman"/>
                <a:cs typeface="Times New Roman" panose="02020603050405020304" pitchFamily="18" charset="0"/>
                <a:sym typeface="Wingdings" panose="05000000000000000000" pitchFamily="2" charset="2"/>
              </a:rPr>
            </a:br>
            <a:r>
              <a:rPr lang="en-CA" sz="2400" dirty="0">
                <a:solidFill>
                  <a:srgbClr val="FFFFFF"/>
                </a:solidFill>
                <a:effectLst>
                  <a:outerShdw blurRad="38100" dist="38100" dir="2700000" algn="tl">
                    <a:srgbClr val="000000"/>
                  </a:outerShdw>
                </a:effectLst>
                <a:latin typeface="Times New Roman"/>
                <a:cs typeface="Times New Roman" panose="02020603050405020304" pitchFamily="18" charset="0"/>
                <a:sym typeface="Wingdings" panose="05000000000000000000" pitchFamily="2" charset="2"/>
              </a:rPr>
              <a:t>   when the message has a pattern</a:t>
            </a:r>
            <a:endParaRPr lang="en-CA" sz="2400" dirty="0">
              <a:solidFill>
                <a:srgbClr val="FFFFFF"/>
              </a:solidFill>
              <a:effectLst>
                <a:outerShdw blurRad="38100" dist="38100" dir="2700000" algn="tl">
                  <a:srgbClr val="000000"/>
                </a:outerShdw>
              </a:effectLst>
              <a:sym typeface="Symbol" pitchFamily="18" charset="2"/>
            </a:endParaRPr>
          </a:p>
        </p:txBody>
      </p:sp>
    </p:spTree>
    <p:extLst>
      <p:ext uri="{BB962C8B-B14F-4D97-AF65-F5344CB8AC3E}">
        <p14:creationId xmlns:p14="http://schemas.microsoft.com/office/powerpoint/2010/main" val="130363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 calcmode="lin" valueType="num">
                                      <p:cBhvr additive="base">
                                        <p:cTn id="3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anim calcmode="lin" valueType="num">
                                      <p:cBhvr additive="base">
                                        <p:cTn id="41" dur="500" fill="hold"/>
                                        <p:tgtEl>
                                          <p:spTgt spid="29">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9">
                                            <p:txEl>
                                              <p:pRg st="2" end="2"/>
                                            </p:txEl>
                                          </p:spTgt>
                                        </p:tgtEl>
                                        <p:attrNameLst>
                                          <p:attrName>style.visibility</p:attrName>
                                        </p:attrNameLst>
                                      </p:cBhvr>
                                      <p:to>
                                        <p:strVal val="visible"/>
                                      </p:to>
                                    </p:set>
                                    <p:anim calcmode="lin" valueType="num">
                                      <p:cBhvr additive="base">
                                        <p:cTn id="47" dur="500" fill="hold"/>
                                        <p:tgtEl>
                                          <p:spTgt spid="29">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9">
                                            <p:txEl>
                                              <p:pRg st="3" end="3"/>
                                            </p:txEl>
                                          </p:spTgt>
                                        </p:tgtEl>
                                        <p:attrNameLst>
                                          <p:attrName>style.visibility</p:attrName>
                                        </p:attrNameLst>
                                      </p:cBhvr>
                                      <p:to>
                                        <p:strVal val="visible"/>
                                      </p:to>
                                    </p:set>
                                    <p:anim calcmode="lin" valueType="num">
                                      <p:cBhvr additive="base">
                                        <p:cTn id="53" dur="500" fill="hold"/>
                                        <p:tgtEl>
                                          <p:spTgt spid="29">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4F1D7A0C-9A24-4074-ACA1-7B5A47D7EE57}"/>
              </a:ext>
            </a:extLst>
          </p:cNvPr>
          <p:cNvSpPr>
            <a:spLocks noChangeArrowheads="1"/>
          </p:cNvSpPr>
          <p:nvPr/>
        </p:nvSpPr>
        <p:spPr bwMode="auto">
          <a:xfrm>
            <a:off x="1447800" y="2907403"/>
            <a:ext cx="6541650" cy="3886219"/>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lvl="0" algn="ctr">
              <a:defRPr/>
            </a:pPr>
            <a:r>
              <a:rPr lang="en-US" altLang="en-US" sz="2400" dirty="0">
                <a:latin typeface="Times New Roman"/>
                <a:cs typeface="Times New Roman" panose="02020603050405020304" pitchFamily="18" charset="0"/>
                <a:sym typeface="Wingdings" panose="05000000000000000000" pitchFamily="2" charset="2"/>
              </a:rPr>
              <a:t>short Java code</a:t>
            </a:r>
            <a:endParaRPr lang="en-CA" sz="2400" dirty="0">
              <a:solidFill>
                <a:srgbClr val="FFFFFF"/>
              </a:solidFill>
              <a:effectLst>
                <a:outerShdw blurRad="38100" dist="38100" dir="2700000" algn="tl">
                  <a:srgbClr val="000000"/>
                </a:outerShdw>
              </a:effectLst>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CA" sz="2400" dirty="0">
              <a:solidFill>
                <a:srgbClr val="FFFFFF"/>
              </a:solidFill>
              <a:effectLst>
                <a:outerShdw blurRad="38100" dist="38100" dir="2700000" algn="tl">
                  <a:srgbClr val="000000"/>
                </a:outerShdw>
              </a:effectLst>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CA" sz="2400" dirty="0">
                <a:solidFill>
                  <a:srgbClr val="FFFFFF"/>
                </a:solidFill>
                <a:effectLst>
                  <a:outerShdw blurRad="38100" dist="38100" dir="2700000" algn="tl">
                    <a:srgbClr val="000000"/>
                  </a:outerShdw>
                </a:effectLst>
                <a:sym typeface="Symbol" pitchFamily="18" charset="2"/>
              </a:rPr>
              <a:t>Is this string</a:t>
            </a:r>
            <a:r>
              <a:rPr lang="en-US" altLang="en-US" sz="2400" dirty="0">
                <a:latin typeface="Times New Roman"/>
                <a:cs typeface="Times New Roman" panose="02020603050405020304" pitchFamily="18" charset="0"/>
                <a:sym typeface="Symbol" panose="05050102010706020507" pitchFamily="18" charset="2"/>
              </a:rPr>
              <a:t> random or patterned?</a:t>
            </a:r>
          </a:p>
          <a:p>
            <a:pPr algn="ctr"/>
            <a:r>
              <a:rPr lang="en-US" altLang="en-US" sz="2400" dirty="0">
                <a:latin typeface="Times New Roman"/>
                <a:cs typeface="Times New Roman" panose="02020603050405020304" pitchFamily="18" charset="0"/>
                <a:sym typeface="Symbol" panose="05050102010706020507" pitchFamily="18" charset="2"/>
              </a:rPr>
              <a:t>This one is </a:t>
            </a:r>
            <a:r>
              <a:rPr lang="el-GR" altLang="en-US" sz="2400" dirty="0">
                <a:latin typeface="Times New Roman"/>
                <a:cs typeface="Times New Roman" panose="02020603050405020304" pitchFamily="18" charset="0"/>
                <a:sym typeface="Symbol" panose="05050102010706020507" pitchFamily="18" charset="2"/>
              </a:rPr>
              <a:t>π</a:t>
            </a:r>
            <a:r>
              <a:rPr lang="en-US" altLang="en-US" sz="2400" dirty="0">
                <a:latin typeface="Times New Roman"/>
                <a:cs typeface="Times New Roman" panose="02020603050405020304" pitchFamily="18" charset="0"/>
                <a:sym typeface="Symbol" panose="05050102010706020507" pitchFamily="18" charset="2"/>
              </a:rPr>
              <a:t> in binary.</a:t>
            </a:r>
          </a:p>
          <a:p>
            <a:pPr algn="ctr"/>
            <a:r>
              <a:rPr lang="en-US" altLang="en-US" sz="2400" dirty="0">
                <a:latin typeface="Times New Roman"/>
                <a:cs typeface="Times New Roman" panose="02020603050405020304" pitchFamily="18" charset="0"/>
                <a:sym typeface="Symbol" panose="05050102010706020507" pitchFamily="18" charset="2"/>
              </a:rPr>
              <a:t>Its bits are “random.”</a:t>
            </a:r>
          </a:p>
          <a:p>
            <a:pPr algn="ctr"/>
            <a:r>
              <a:rPr lang="en-US" altLang="en-US" sz="2400" dirty="0">
                <a:latin typeface="Times New Roman"/>
                <a:cs typeface="Times New Roman" panose="02020603050405020304" pitchFamily="18" charset="0"/>
                <a:sym typeface="Symbol" panose="05050102010706020507" pitchFamily="18" charset="2"/>
              </a:rPr>
              <a:t>But </a:t>
            </a:r>
            <a:r>
              <a:rPr lang="en-US" altLang="en-US" sz="2400" dirty="0">
                <a:latin typeface="Times New Roman"/>
                <a:cs typeface="Times New Roman" panose="02020603050405020304" pitchFamily="18" charset="0"/>
                <a:sym typeface="Wingdings" panose="05000000000000000000" pitchFamily="2" charset="2"/>
              </a:rPr>
              <a:t>Newton could write </a:t>
            </a:r>
            <a:br>
              <a:rPr lang="en-US" altLang="en-US" sz="2400" dirty="0">
                <a:latin typeface="Times New Roman"/>
                <a:cs typeface="Times New Roman" panose="02020603050405020304" pitchFamily="18" charset="0"/>
                <a:sym typeface="Wingdings" panose="05000000000000000000" pitchFamily="2" charset="2"/>
              </a:rPr>
            </a:br>
            <a:r>
              <a:rPr lang="en-US" altLang="en-US" sz="2400" dirty="0">
                <a:latin typeface="Times New Roman"/>
                <a:cs typeface="Times New Roman" panose="02020603050405020304" pitchFamily="18" charset="0"/>
                <a:sym typeface="Wingdings" panose="05000000000000000000" pitchFamily="2" charset="2"/>
              </a:rPr>
              <a:t>short Java code that prints its bits.</a:t>
            </a:r>
          </a:p>
          <a:p>
            <a:pPr algn="ctr"/>
            <a:r>
              <a:rPr lang="en-US" sz="2400" dirty="0">
                <a:solidFill>
                  <a:srgbClr val="FFFF00"/>
                </a:solidFill>
                <a:cs typeface="Times New Roman" panose="02020603050405020304" pitchFamily="18" charset="0"/>
              </a:rPr>
              <a:t>Very patterned.</a:t>
            </a:r>
            <a:endParaRPr lang="en-US" altLang="en-US" sz="2400" dirty="0">
              <a:solidFill>
                <a:srgbClr val="FFFF00"/>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grpSp>
        <p:nvGrpSpPr>
          <p:cNvPr id="17" name="Group 16">
            <a:extLst>
              <a:ext uri="{FF2B5EF4-FFF2-40B4-BE49-F238E27FC236}">
                <a16:creationId xmlns:a16="http://schemas.microsoft.com/office/drawing/2014/main" id="{7680C174-87C5-448A-86E5-7831D7B3D121}"/>
              </a:ext>
            </a:extLst>
          </p:cNvPr>
          <p:cNvGrpSpPr/>
          <p:nvPr/>
        </p:nvGrpSpPr>
        <p:grpSpPr>
          <a:xfrm>
            <a:off x="2241852" y="1905000"/>
            <a:ext cx="500148" cy="1298584"/>
            <a:chOff x="2241852" y="1860237"/>
            <a:chExt cx="500148" cy="1298584"/>
          </a:xfrm>
        </p:grpSpPr>
        <p:sp>
          <p:nvSpPr>
            <p:cNvPr id="251" name="Rectangle 250">
              <a:extLst>
                <a:ext uri="{FF2B5EF4-FFF2-40B4-BE49-F238E27FC236}">
                  <a16:creationId xmlns:a16="http://schemas.microsoft.com/office/drawing/2014/main" id="{37BAEB04-4F51-44A1-94BA-C766609D7A57}"/>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6" name="Arrow: Right 15">
              <a:extLst>
                <a:ext uri="{FF2B5EF4-FFF2-40B4-BE49-F238E27FC236}">
                  <a16:creationId xmlns:a16="http://schemas.microsoft.com/office/drawing/2014/main" id="{394C5AF4-470D-4810-891E-A57F41714F37}"/>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0" name="Group 19">
            <a:extLst>
              <a:ext uri="{FF2B5EF4-FFF2-40B4-BE49-F238E27FC236}">
                <a16:creationId xmlns:a16="http://schemas.microsoft.com/office/drawing/2014/main" id="{E2502B2B-6B45-4A77-AB39-8F7905E374E3}"/>
              </a:ext>
            </a:extLst>
          </p:cNvPr>
          <p:cNvGrpSpPr/>
          <p:nvPr/>
        </p:nvGrpSpPr>
        <p:grpSpPr>
          <a:xfrm>
            <a:off x="6703532" y="1816995"/>
            <a:ext cx="542053" cy="1225247"/>
            <a:chOff x="6703532" y="1816995"/>
            <a:chExt cx="542053" cy="1225247"/>
          </a:xfrm>
        </p:grpSpPr>
        <p:sp>
          <p:nvSpPr>
            <p:cNvPr id="256" name="Rectangle 255">
              <a:extLst>
                <a:ext uri="{FF2B5EF4-FFF2-40B4-BE49-F238E27FC236}">
                  <a16:creationId xmlns:a16="http://schemas.microsoft.com/office/drawing/2014/main" id="{DF88CDA6-6595-42EA-A069-26A703F6AA2B}"/>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57" name="Arrow: Right 256">
              <a:extLst>
                <a:ext uri="{FF2B5EF4-FFF2-40B4-BE49-F238E27FC236}">
                  <a16:creationId xmlns:a16="http://schemas.microsoft.com/office/drawing/2014/main" id="{2C4D7CEA-9A4A-4BDC-B637-2D64B822E7E5}"/>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1991580-03AD-44DA-9E9C-A2C32676B4BE}"/>
              </a:ext>
            </a:extLst>
          </p:cNvPr>
          <p:cNvGrpSpPr/>
          <p:nvPr/>
        </p:nvGrpSpPr>
        <p:grpSpPr>
          <a:xfrm>
            <a:off x="468751" y="6388803"/>
            <a:ext cx="2078037" cy="528086"/>
            <a:chOff x="121400" y="5860717"/>
            <a:chExt cx="2078037" cy="528086"/>
          </a:xfrm>
        </p:grpSpPr>
        <p:sp>
          <p:nvSpPr>
            <p:cNvPr id="22" name="Rectangle 21">
              <a:extLst>
                <a:ext uri="{FF2B5EF4-FFF2-40B4-BE49-F238E27FC236}">
                  <a16:creationId xmlns:a16="http://schemas.microsoft.com/office/drawing/2014/main" id="{4981E02D-47BD-4B61-8335-8F2221CEBBF4}"/>
                </a:ext>
              </a:extLst>
            </p:cNvPr>
            <p:cNvSpPr/>
            <p:nvPr/>
          </p:nvSpPr>
          <p:spPr>
            <a:xfrm>
              <a:off x="121400" y="5927138"/>
              <a:ext cx="20780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Compression</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3" name="Arrow: Right 22">
              <a:extLst>
                <a:ext uri="{FF2B5EF4-FFF2-40B4-BE49-F238E27FC236}">
                  <a16:creationId xmlns:a16="http://schemas.microsoft.com/office/drawing/2014/main" id="{2B4F8D2A-83CD-4A15-B6FB-4D41AF506C08}"/>
                </a:ext>
              </a:extLst>
            </p:cNvPr>
            <p:cNvSpPr/>
            <p:nvPr/>
          </p:nvSpPr>
          <p:spPr>
            <a:xfrm rot="21528104">
              <a:off x="471166" y="5860717"/>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24" name="Rectangle 63">
            <a:extLst>
              <a:ext uri="{FF2B5EF4-FFF2-40B4-BE49-F238E27FC236}">
                <a16:creationId xmlns:a16="http://schemas.microsoft.com/office/drawing/2014/main" id="{139E9D18-644D-472A-85C4-EA95703A310E}"/>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sp>
        <p:nvSpPr>
          <p:cNvPr id="25" name="TextBox 24">
            <a:extLst>
              <a:ext uri="{FF2B5EF4-FFF2-40B4-BE49-F238E27FC236}">
                <a16:creationId xmlns:a16="http://schemas.microsoft.com/office/drawing/2014/main" id="{3A20E934-0036-4DDA-9586-E6DC873AD491}"/>
              </a:ext>
            </a:extLst>
          </p:cNvPr>
          <p:cNvSpPr txBox="1"/>
          <p:nvPr/>
        </p:nvSpPr>
        <p:spPr bwMode="auto">
          <a:xfrm>
            <a:off x="344949" y="166445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000" dirty="0">
                <a:cs typeface="Times New Roman" panose="02020603050405020304" pitchFamily="18" charset="0"/>
              </a:rPr>
              <a:t>11.00100100001111110110</a:t>
            </a:r>
            <a:r>
              <a:rPr lang="en-US" sz="2400" dirty="0">
                <a:cs typeface="Times New Roman" panose="02020603050405020304" pitchFamily="18" charset="0"/>
              </a:rPr>
              <a:t> ...</a:t>
            </a:r>
          </a:p>
        </p:txBody>
      </p:sp>
      <p:sp>
        <p:nvSpPr>
          <p:cNvPr id="26" name="TextBox 25">
            <a:extLst>
              <a:ext uri="{FF2B5EF4-FFF2-40B4-BE49-F238E27FC236}">
                <a16:creationId xmlns:a16="http://schemas.microsoft.com/office/drawing/2014/main" id="{7F24B3F3-5196-48E8-A3FD-6FC2F21EB50C}"/>
              </a:ext>
            </a:extLst>
          </p:cNvPr>
          <p:cNvSpPr txBox="1"/>
          <p:nvPr/>
        </p:nvSpPr>
        <p:spPr bwMode="auto">
          <a:xfrm>
            <a:off x="6019800" y="1676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000" dirty="0">
                <a:cs typeface="Times New Roman" panose="02020603050405020304" pitchFamily="18" charset="0"/>
              </a:rPr>
              <a:t>11.00100100001111110110</a:t>
            </a:r>
            <a:r>
              <a:rPr lang="en-US" sz="2400" dirty="0">
                <a:cs typeface="Times New Roman" panose="02020603050405020304" pitchFamily="18" charset="0"/>
              </a:rPr>
              <a:t> ...</a:t>
            </a:r>
          </a:p>
        </p:txBody>
      </p:sp>
    </p:spTree>
    <p:extLst>
      <p:ext uri="{BB962C8B-B14F-4D97-AF65-F5344CB8AC3E}">
        <p14:creationId xmlns:p14="http://schemas.microsoft.com/office/powerpoint/2010/main" val="145091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 calcmode="lin" valueType="num">
                                      <p:cBhvr additive="base">
                                        <p:cTn id="1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bg/>
                                          </p:spTgt>
                                        </p:tgtEl>
                                        <p:attrNameLst>
                                          <p:attrName>style.visibility</p:attrName>
                                        </p:attrNameLst>
                                      </p:cBhvr>
                                      <p:to>
                                        <p:strVal val="visible"/>
                                      </p:to>
                                    </p:set>
                                    <p:anim calcmode="lin" valueType="num">
                                      <p:cBhvr additive="base">
                                        <p:cTn id="2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 calcmode="lin" valueType="num">
                                      <p:cBhvr additive="base">
                                        <p:cTn id="27"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anim calcmode="lin" valueType="num">
                                      <p:cBhvr additive="base">
                                        <p:cTn id="33"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xEl>
                                              <p:pRg st="5" end="5"/>
                                            </p:txEl>
                                          </p:spTgt>
                                        </p:tgtEl>
                                        <p:attrNameLst>
                                          <p:attrName>style.visibility</p:attrName>
                                        </p:attrNameLst>
                                      </p:cBhvr>
                                      <p:to>
                                        <p:strVal val="visible"/>
                                      </p:to>
                                    </p:set>
                                    <p:anim calcmode="lin" valueType="num">
                                      <p:cBhvr additive="base">
                                        <p:cTn id="39"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 calcmode="lin" valueType="num">
                                      <p:cBhvr additive="base">
                                        <p:cTn id="45"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12"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8">
                                            <p:txEl>
                                              <p:pRg st="6" end="6"/>
                                            </p:txEl>
                                          </p:spTgt>
                                        </p:tgtEl>
                                        <p:attrNameLst>
                                          <p:attrName>style.visibility</p:attrName>
                                        </p:attrNameLst>
                                      </p:cBhvr>
                                      <p:to>
                                        <p:strVal val="visible"/>
                                      </p:to>
                                    </p:set>
                                    <p:anim calcmode="lin" valueType="num">
                                      <p:cBhvr additive="base">
                                        <p:cTn id="67" dur="500" fill="hold"/>
                                        <p:tgtEl>
                                          <p:spTgt spid="18">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P spid="25"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4F1D7A0C-9A24-4074-ACA1-7B5A47D7EE57}"/>
              </a:ext>
            </a:extLst>
          </p:cNvPr>
          <p:cNvSpPr>
            <a:spLocks noChangeArrowheads="1"/>
          </p:cNvSpPr>
          <p:nvPr/>
        </p:nvSpPr>
        <p:spPr bwMode="auto">
          <a:xfrm>
            <a:off x="1447799" y="2907403"/>
            <a:ext cx="6541650" cy="3886219"/>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t>A string has </a:t>
            </a:r>
            <a:r>
              <a:rPr lang="en-US" altLang="en-US" sz="2400" dirty="0">
                <a:solidFill>
                  <a:srgbClr val="FFFF00"/>
                </a:solidFill>
              </a:rPr>
              <a:t>Kolmogorov</a:t>
            </a:r>
            <a:r>
              <a:rPr lang="en-US" sz="2400" dirty="0"/>
              <a:t> complexity r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t>if there is a Java program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t>described by r bits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t>that outputs it. </a:t>
            </a:r>
            <a:endParaRPr lang="en-US" altLang="en-US" sz="2400" dirty="0">
              <a:latin typeface="Times New Roman"/>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CA" sz="2400" dirty="0">
              <a:solidFill>
                <a:srgbClr val="FFFFFF"/>
              </a:solidFill>
              <a:effectLst>
                <a:outerShdw blurRad="38100" dist="38100" dir="2700000" algn="tl">
                  <a:srgbClr val="000000"/>
                </a:outerShdw>
              </a:effectLst>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grpSp>
        <p:nvGrpSpPr>
          <p:cNvPr id="21" name="Group 20">
            <a:extLst>
              <a:ext uri="{FF2B5EF4-FFF2-40B4-BE49-F238E27FC236}">
                <a16:creationId xmlns:a16="http://schemas.microsoft.com/office/drawing/2014/main" id="{61991580-03AD-44DA-9E9C-A2C32676B4BE}"/>
              </a:ext>
            </a:extLst>
          </p:cNvPr>
          <p:cNvGrpSpPr/>
          <p:nvPr/>
        </p:nvGrpSpPr>
        <p:grpSpPr>
          <a:xfrm>
            <a:off x="468751" y="6388803"/>
            <a:ext cx="2078037" cy="528086"/>
            <a:chOff x="121400" y="5860717"/>
            <a:chExt cx="2078037" cy="528086"/>
          </a:xfrm>
        </p:grpSpPr>
        <p:sp>
          <p:nvSpPr>
            <p:cNvPr id="22" name="Rectangle 21">
              <a:extLst>
                <a:ext uri="{FF2B5EF4-FFF2-40B4-BE49-F238E27FC236}">
                  <a16:creationId xmlns:a16="http://schemas.microsoft.com/office/drawing/2014/main" id="{4981E02D-47BD-4B61-8335-8F2221CEBBF4}"/>
                </a:ext>
              </a:extLst>
            </p:cNvPr>
            <p:cNvSpPr/>
            <p:nvPr/>
          </p:nvSpPr>
          <p:spPr>
            <a:xfrm>
              <a:off x="121400" y="5927138"/>
              <a:ext cx="20780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Compression</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3" name="Arrow: Right 22">
              <a:extLst>
                <a:ext uri="{FF2B5EF4-FFF2-40B4-BE49-F238E27FC236}">
                  <a16:creationId xmlns:a16="http://schemas.microsoft.com/office/drawing/2014/main" id="{2B4F8D2A-83CD-4A15-B6FB-4D41AF506C08}"/>
                </a:ext>
              </a:extLst>
            </p:cNvPr>
            <p:cNvSpPr/>
            <p:nvPr/>
          </p:nvSpPr>
          <p:spPr>
            <a:xfrm rot="21528104">
              <a:off x="471166" y="5860717"/>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24" name="Rectangle 63">
            <a:extLst>
              <a:ext uri="{FF2B5EF4-FFF2-40B4-BE49-F238E27FC236}">
                <a16:creationId xmlns:a16="http://schemas.microsoft.com/office/drawing/2014/main" id="{139E9D18-644D-472A-85C4-EA95703A310E}"/>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grpSp>
        <p:nvGrpSpPr>
          <p:cNvPr id="30" name="Group 29">
            <a:extLst>
              <a:ext uri="{FF2B5EF4-FFF2-40B4-BE49-F238E27FC236}">
                <a16:creationId xmlns:a16="http://schemas.microsoft.com/office/drawing/2014/main" id="{ED441C67-5120-44BB-ACCE-CD04EECB57A8}"/>
              </a:ext>
            </a:extLst>
          </p:cNvPr>
          <p:cNvGrpSpPr/>
          <p:nvPr/>
        </p:nvGrpSpPr>
        <p:grpSpPr>
          <a:xfrm>
            <a:off x="2241852" y="1905000"/>
            <a:ext cx="500148" cy="1298584"/>
            <a:chOff x="2241852" y="1860237"/>
            <a:chExt cx="500148" cy="1298584"/>
          </a:xfrm>
        </p:grpSpPr>
        <p:sp>
          <p:nvSpPr>
            <p:cNvPr id="32" name="Rectangle 31">
              <a:extLst>
                <a:ext uri="{FF2B5EF4-FFF2-40B4-BE49-F238E27FC236}">
                  <a16:creationId xmlns:a16="http://schemas.microsoft.com/office/drawing/2014/main" id="{AD95802F-0B20-4E1F-BCF6-11D41AE42A1C}"/>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33" name="Arrow: Right 32">
              <a:extLst>
                <a:ext uri="{FF2B5EF4-FFF2-40B4-BE49-F238E27FC236}">
                  <a16:creationId xmlns:a16="http://schemas.microsoft.com/office/drawing/2014/main" id="{E72C22C0-DA05-455F-A0F5-0CA5C50F7094}"/>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34" name="Group 33">
            <a:extLst>
              <a:ext uri="{FF2B5EF4-FFF2-40B4-BE49-F238E27FC236}">
                <a16:creationId xmlns:a16="http://schemas.microsoft.com/office/drawing/2014/main" id="{89C84385-2DB7-473F-8608-57A3CF4B6300}"/>
              </a:ext>
            </a:extLst>
          </p:cNvPr>
          <p:cNvGrpSpPr/>
          <p:nvPr/>
        </p:nvGrpSpPr>
        <p:grpSpPr>
          <a:xfrm>
            <a:off x="6703532" y="1816995"/>
            <a:ext cx="542053" cy="1225247"/>
            <a:chOff x="6703532" y="1816995"/>
            <a:chExt cx="542053" cy="1225247"/>
          </a:xfrm>
        </p:grpSpPr>
        <p:sp>
          <p:nvSpPr>
            <p:cNvPr id="35" name="Rectangle 34">
              <a:extLst>
                <a:ext uri="{FF2B5EF4-FFF2-40B4-BE49-F238E27FC236}">
                  <a16:creationId xmlns:a16="http://schemas.microsoft.com/office/drawing/2014/main" id="{A56521D6-A73F-47A8-B9B0-AE14A780FEE8}"/>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36" name="Arrow: Right 35">
              <a:extLst>
                <a:ext uri="{FF2B5EF4-FFF2-40B4-BE49-F238E27FC236}">
                  <a16:creationId xmlns:a16="http://schemas.microsoft.com/office/drawing/2014/main" id="{77294044-7A6B-40A5-9825-78C8B5B080ED}"/>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37" name="TextBox 36">
            <a:extLst>
              <a:ext uri="{FF2B5EF4-FFF2-40B4-BE49-F238E27FC236}">
                <a16:creationId xmlns:a16="http://schemas.microsoft.com/office/drawing/2014/main" id="{16608EBE-F070-4311-8BCE-FDB18642C5F3}"/>
              </a:ext>
            </a:extLst>
          </p:cNvPr>
          <p:cNvSpPr txBox="1"/>
          <p:nvPr/>
        </p:nvSpPr>
        <p:spPr bwMode="auto">
          <a:xfrm>
            <a:off x="344949" y="166445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000" dirty="0">
                <a:cs typeface="Times New Roman" panose="02020603050405020304" pitchFamily="18" charset="0"/>
              </a:rPr>
              <a:t>11.00100100001111110110</a:t>
            </a:r>
            <a:r>
              <a:rPr lang="en-US" sz="2400" dirty="0">
                <a:cs typeface="Times New Roman" panose="02020603050405020304" pitchFamily="18" charset="0"/>
              </a:rPr>
              <a:t> ...</a:t>
            </a:r>
          </a:p>
        </p:txBody>
      </p:sp>
      <p:sp>
        <p:nvSpPr>
          <p:cNvPr id="38" name="TextBox 37">
            <a:extLst>
              <a:ext uri="{FF2B5EF4-FFF2-40B4-BE49-F238E27FC236}">
                <a16:creationId xmlns:a16="http://schemas.microsoft.com/office/drawing/2014/main" id="{DFBA67CA-356A-4695-8849-C655DDE1FB74}"/>
              </a:ext>
            </a:extLst>
          </p:cNvPr>
          <p:cNvSpPr txBox="1"/>
          <p:nvPr/>
        </p:nvSpPr>
        <p:spPr bwMode="auto">
          <a:xfrm>
            <a:off x="6019800" y="1676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000" dirty="0">
                <a:cs typeface="Times New Roman" panose="02020603050405020304" pitchFamily="18" charset="0"/>
              </a:rPr>
              <a:t>11.00100100001111110110</a:t>
            </a:r>
            <a:r>
              <a:rPr lang="en-US" sz="2400" dirty="0">
                <a:cs typeface="Times New Roman" panose="02020603050405020304" pitchFamily="18" charset="0"/>
              </a:rPr>
              <a:t> ...</a:t>
            </a:r>
          </a:p>
        </p:txBody>
      </p:sp>
      <p:sp>
        <p:nvSpPr>
          <p:cNvPr id="39" name="TextBox 38">
            <a:extLst>
              <a:ext uri="{FF2B5EF4-FFF2-40B4-BE49-F238E27FC236}">
                <a16:creationId xmlns:a16="http://schemas.microsoft.com/office/drawing/2014/main" id="{86631EB6-58FA-4C9A-896F-EEF2390AAAB7}"/>
              </a:ext>
            </a:extLst>
          </p:cNvPr>
          <p:cNvSpPr txBox="1"/>
          <p:nvPr/>
        </p:nvSpPr>
        <p:spPr bwMode="auto">
          <a:xfrm>
            <a:off x="2240424" y="5003082"/>
            <a:ext cx="5353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lvl="0" algn="ctr">
              <a:defRPr/>
            </a:pPr>
            <a:r>
              <a:rPr lang="en-US" altLang="en-US" sz="2800" dirty="0">
                <a:latin typeface="Times New Roman"/>
                <a:cs typeface="Times New Roman" panose="02020603050405020304" pitchFamily="18" charset="0"/>
                <a:sym typeface="Wingdings" panose="05000000000000000000" pitchFamily="2" charset="2"/>
              </a:rPr>
              <a:t>short Java code</a:t>
            </a:r>
            <a:endParaRPr lang="en-CA" sz="2800" dirty="0">
              <a:solidFill>
                <a:srgbClr val="FFFFFF"/>
              </a:solidFill>
              <a:effectLst>
                <a:outerShdw blurRad="38100" dist="38100" dir="2700000" algn="tl">
                  <a:srgbClr val="000000"/>
                </a:outerShdw>
              </a:effectLst>
              <a:sym typeface="Symbol" pitchFamily="18" charset="2"/>
            </a:endParaRPr>
          </a:p>
        </p:txBody>
      </p:sp>
    </p:spTree>
    <p:extLst>
      <p:ext uri="{BB962C8B-B14F-4D97-AF65-F5344CB8AC3E}">
        <p14:creationId xmlns:p14="http://schemas.microsoft.com/office/powerpoint/2010/main" val="173016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0-#ppt_w/2"/>
                                          </p:val>
                                        </p:tav>
                                        <p:tav tm="100000">
                                          <p:val>
                                            <p:strVal val="#ppt_x"/>
                                          </p:val>
                                        </p:tav>
                                      </p:tavLst>
                                    </p:anim>
                                    <p:anim calcmode="lin" valueType="num">
                                      <p:cBhvr additive="base">
                                        <p:cTn id="38"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0-#ppt_w/2"/>
                                          </p:val>
                                        </p:tav>
                                        <p:tav tm="100000">
                                          <p:val>
                                            <p:strVal val="#ppt_x"/>
                                          </p:val>
                                        </p:tav>
                                      </p:tavLst>
                                    </p:anim>
                                    <p:anim calcmode="lin" valueType="num">
                                      <p:cBhvr additive="base">
                                        <p:cTn id="4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0-#ppt_w/2"/>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12"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4F1D7A0C-9A24-4074-ACA1-7B5A47D7EE57}"/>
              </a:ext>
            </a:extLst>
          </p:cNvPr>
          <p:cNvSpPr>
            <a:spLocks noChangeArrowheads="1"/>
          </p:cNvSpPr>
          <p:nvPr/>
        </p:nvSpPr>
        <p:spPr bwMode="auto">
          <a:xfrm>
            <a:off x="1447799" y="2907403"/>
            <a:ext cx="6541650" cy="3886219"/>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t>A string has </a:t>
            </a:r>
            <a:r>
              <a:rPr lang="en-US" altLang="en-US" sz="2400" dirty="0">
                <a:solidFill>
                  <a:srgbClr val="FFFF00"/>
                </a:solidFill>
              </a:rPr>
              <a:t>Kolmogorov</a:t>
            </a:r>
            <a:r>
              <a:rPr lang="en-US" sz="2400" dirty="0"/>
              <a:t> complexity r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t>if there is a Java program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t>described by r bits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t>that outputs it. </a:t>
            </a:r>
            <a:endParaRPr lang="en-US" altLang="en-US" sz="2400" dirty="0">
              <a:latin typeface="Times New Roman"/>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CA" sz="2400" dirty="0">
              <a:solidFill>
                <a:srgbClr val="FFFFFF"/>
              </a:solidFill>
              <a:effectLst>
                <a:outerShdw blurRad="38100" dist="38100" dir="2700000" algn="tl">
                  <a:srgbClr val="000000"/>
                </a:outerShdw>
              </a:effectLst>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grpSp>
        <p:nvGrpSpPr>
          <p:cNvPr id="17" name="Group 16">
            <a:extLst>
              <a:ext uri="{FF2B5EF4-FFF2-40B4-BE49-F238E27FC236}">
                <a16:creationId xmlns:a16="http://schemas.microsoft.com/office/drawing/2014/main" id="{7680C174-87C5-448A-86E5-7831D7B3D121}"/>
              </a:ext>
            </a:extLst>
          </p:cNvPr>
          <p:cNvGrpSpPr/>
          <p:nvPr/>
        </p:nvGrpSpPr>
        <p:grpSpPr>
          <a:xfrm>
            <a:off x="2241852" y="1905000"/>
            <a:ext cx="500148" cy="1298584"/>
            <a:chOff x="2241852" y="1860237"/>
            <a:chExt cx="500148" cy="1298584"/>
          </a:xfrm>
        </p:grpSpPr>
        <p:sp>
          <p:nvSpPr>
            <p:cNvPr id="251" name="Rectangle 250">
              <a:extLst>
                <a:ext uri="{FF2B5EF4-FFF2-40B4-BE49-F238E27FC236}">
                  <a16:creationId xmlns:a16="http://schemas.microsoft.com/office/drawing/2014/main" id="{37BAEB04-4F51-44A1-94BA-C766609D7A57}"/>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6" name="Arrow: Right 15">
              <a:extLst>
                <a:ext uri="{FF2B5EF4-FFF2-40B4-BE49-F238E27FC236}">
                  <a16:creationId xmlns:a16="http://schemas.microsoft.com/office/drawing/2014/main" id="{394C5AF4-470D-4810-891E-A57F41714F37}"/>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0" name="Group 19">
            <a:extLst>
              <a:ext uri="{FF2B5EF4-FFF2-40B4-BE49-F238E27FC236}">
                <a16:creationId xmlns:a16="http://schemas.microsoft.com/office/drawing/2014/main" id="{E2502B2B-6B45-4A77-AB39-8F7905E374E3}"/>
              </a:ext>
            </a:extLst>
          </p:cNvPr>
          <p:cNvGrpSpPr/>
          <p:nvPr/>
        </p:nvGrpSpPr>
        <p:grpSpPr>
          <a:xfrm>
            <a:off x="6703532" y="1816995"/>
            <a:ext cx="542053" cy="1225247"/>
            <a:chOff x="6703532" y="1816995"/>
            <a:chExt cx="542053" cy="1225247"/>
          </a:xfrm>
        </p:grpSpPr>
        <p:sp>
          <p:nvSpPr>
            <p:cNvPr id="256" name="Rectangle 255">
              <a:extLst>
                <a:ext uri="{FF2B5EF4-FFF2-40B4-BE49-F238E27FC236}">
                  <a16:creationId xmlns:a16="http://schemas.microsoft.com/office/drawing/2014/main" id="{DF88CDA6-6595-42EA-A069-26A703F6AA2B}"/>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57" name="Arrow: Right 256">
              <a:extLst>
                <a:ext uri="{FF2B5EF4-FFF2-40B4-BE49-F238E27FC236}">
                  <a16:creationId xmlns:a16="http://schemas.microsoft.com/office/drawing/2014/main" id="{2C4D7CEA-9A4A-4BDC-B637-2D64B822E7E5}"/>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1" name="Group 20">
            <a:extLst>
              <a:ext uri="{FF2B5EF4-FFF2-40B4-BE49-F238E27FC236}">
                <a16:creationId xmlns:a16="http://schemas.microsoft.com/office/drawing/2014/main" id="{61991580-03AD-44DA-9E9C-A2C32676B4BE}"/>
              </a:ext>
            </a:extLst>
          </p:cNvPr>
          <p:cNvGrpSpPr/>
          <p:nvPr/>
        </p:nvGrpSpPr>
        <p:grpSpPr>
          <a:xfrm>
            <a:off x="468751" y="6388803"/>
            <a:ext cx="2078037" cy="528086"/>
            <a:chOff x="121400" y="5860717"/>
            <a:chExt cx="2078037" cy="528086"/>
          </a:xfrm>
        </p:grpSpPr>
        <p:sp>
          <p:nvSpPr>
            <p:cNvPr id="22" name="Rectangle 21">
              <a:extLst>
                <a:ext uri="{FF2B5EF4-FFF2-40B4-BE49-F238E27FC236}">
                  <a16:creationId xmlns:a16="http://schemas.microsoft.com/office/drawing/2014/main" id="{4981E02D-47BD-4B61-8335-8F2221CEBBF4}"/>
                </a:ext>
              </a:extLst>
            </p:cNvPr>
            <p:cNvSpPr/>
            <p:nvPr/>
          </p:nvSpPr>
          <p:spPr>
            <a:xfrm>
              <a:off x="121400" y="5927138"/>
              <a:ext cx="20780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Compression</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3" name="Arrow: Right 22">
              <a:extLst>
                <a:ext uri="{FF2B5EF4-FFF2-40B4-BE49-F238E27FC236}">
                  <a16:creationId xmlns:a16="http://schemas.microsoft.com/office/drawing/2014/main" id="{2B4F8D2A-83CD-4A15-B6FB-4D41AF506C08}"/>
                </a:ext>
              </a:extLst>
            </p:cNvPr>
            <p:cNvSpPr/>
            <p:nvPr/>
          </p:nvSpPr>
          <p:spPr>
            <a:xfrm rot="21528104">
              <a:off x="471166" y="5860717"/>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24" name="Rectangle 63">
            <a:extLst>
              <a:ext uri="{FF2B5EF4-FFF2-40B4-BE49-F238E27FC236}">
                <a16:creationId xmlns:a16="http://schemas.microsoft.com/office/drawing/2014/main" id="{139E9D18-644D-472A-85C4-EA95703A310E}"/>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sp>
        <p:nvSpPr>
          <p:cNvPr id="25" name="TextBox 24">
            <a:extLst>
              <a:ext uri="{FF2B5EF4-FFF2-40B4-BE49-F238E27FC236}">
                <a16:creationId xmlns:a16="http://schemas.microsoft.com/office/drawing/2014/main" id="{3A20E934-0036-4DDA-9586-E6DC873AD491}"/>
              </a:ext>
            </a:extLst>
          </p:cNvPr>
          <p:cNvSpPr txBox="1"/>
          <p:nvPr/>
        </p:nvSpPr>
        <p:spPr bwMode="auto">
          <a:xfrm>
            <a:off x="344949" y="166445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000" dirty="0">
                <a:cs typeface="Times New Roman" panose="02020603050405020304" pitchFamily="18" charset="0"/>
              </a:rPr>
              <a:t>11.00100100001111110110</a:t>
            </a:r>
            <a:r>
              <a:rPr lang="en-US" sz="2400" dirty="0">
                <a:cs typeface="Times New Roman" panose="02020603050405020304" pitchFamily="18" charset="0"/>
              </a:rPr>
              <a:t> ...</a:t>
            </a:r>
          </a:p>
        </p:txBody>
      </p:sp>
      <p:sp>
        <p:nvSpPr>
          <p:cNvPr id="26" name="TextBox 25">
            <a:extLst>
              <a:ext uri="{FF2B5EF4-FFF2-40B4-BE49-F238E27FC236}">
                <a16:creationId xmlns:a16="http://schemas.microsoft.com/office/drawing/2014/main" id="{7F24B3F3-5196-48E8-A3FD-6FC2F21EB50C}"/>
              </a:ext>
            </a:extLst>
          </p:cNvPr>
          <p:cNvSpPr txBox="1"/>
          <p:nvPr/>
        </p:nvSpPr>
        <p:spPr bwMode="auto">
          <a:xfrm>
            <a:off x="6019800" y="16764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000" dirty="0">
                <a:cs typeface="Times New Roman" panose="02020603050405020304" pitchFamily="18" charset="0"/>
              </a:rPr>
              <a:t>11.00100100001111110110</a:t>
            </a:r>
            <a:r>
              <a:rPr lang="en-US" sz="2400" dirty="0">
                <a:cs typeface="Times New Roman" panose="02020603050405020304" pitchFamily="18" charset="0"/>
              </a:rPr>
              <a:t> ...</a:t>
            </a:r>
          </a:p>
        </p:txBody>
      </p:sp>
      <p:sp>
        <p:nvSpPr>
          <p:cNvPr id="28" name="TextBox 27">
            <a:extLst>
              <a:ext uri="{FF2B5EF4-FFF2-40B4-BE49-F238E27FC236}">
                <a16:creationId xmlns:a16="http://schemas.microsoft.com/office/drawing/2014/main" id="{F7F0DDB8-B398-4C90-BD40-7583E421E87C}"/>
              </a:ext>
            </a:extLst>
          </p:cNvPr>
          <p:cNvSpPr txBox="1"/>
          <p:nvPr/>
        </p:nvSpPr>
        <p:spPr>
          <a:xfrm>
            <a:off x="1543455" y="4493635"/>
            <a:ext cx="3028545" cy="830997"/>
          </a:xfrm>
          <a:prstGeom prst="rect">
            <a:avLst/>
          </a:prstGeom>
          <a:noFill/>
        </p:spPr>
        <p:txBody>
          <a:bodyPr wrap="square" rtlCol="0">
            <a:spAutoFit/>
          </a:bodyPr>
          <a:lstStyle/>
          <a:p>
            <a:pPr algn="ctr"/>
            <a:r>
              <a:rPr lang="en-US" sz="2400" dirty="0">
                <a:effectLst/>
                <a:cs typeface="Times New Roman" panose="02020603050405020304" pitchFamily="18" charset="0"/>
              </a:rPr>
              <a:t>There are 2</a:t>
            </a:r>
            <a:r>
              <a:rPr lang="en-US" sz="2400" baseline="30000" dirty="0">
                <a:effectLst/>
                <a:cs typeface="Times New Roman" panose="02020603050405020304" pitchFamily="18" charset="0"/>
              </a:rPr>
              <a:t>n</a:t>
            </a:r>
            <a:br>
              <a:rPr lang="en-US" sz="2400" dirty="0">
                <a:cs typeface="Times New Roman" panose="02020603050405020304" pitchFamily="18" charset="0"/>
              </a:rPr>
            </a:br>
            <a:r>
              <a:rPr lang="en-US" sz="2400" dirty="0">
                <a:effectLst/>
                <a:cs typeface="Times New Roman" panose="02020603050405020304" pitchFamily="18" charset="0"/>
              </a:rPr>
              <a:t>n bit message strings</a:t>
            </a:r>
          </a:p>
        </p:txBody>
      </p:sp>
      <p:sp>
        <p:nvSpPr>
          <p:cNvPr id="31" name="TextBox 30">
            <a:extLst>
              <a:ext uri="{FF2B5EF4-FFF2-40B4-BE49-F238E27FC236}">
                <a16:creationId xmlns:a16="http://schemas.microsoft.com/office/drawing/2014/main" id="{A45A6A92-D10C-4E1C-88F9-D11D9CC8592E}"/>
              </a:ext>
            </a:extLst>
          </p:cNvPr>
          <p:cNvSpPr txBox="1"/>
          <p:nvPr/>
        </p:nvSpPr>
        <p:spPr>
          <a:xfrm>
            <a:off x="2217924" y="5271448"/>
            <a:ext cx="5249676" cy="1938992"/>
          </a:xfrm>
          <a:prstGeom prst="rect">
            <a:avLst/>
          </a:prstGeom>
          <a:noFill/>
        </p:spPr>
        <p:txBody>
          <a:bodyPr wrap="square" rtlCol="0">
            <a:spAutoFit/>
          </a:bodyPr>
          <a:lstStyle/>
          <a:p>
            <a:pPr algn="ctr"/>
            <a:r>
              <a:rPr lang="en-US" sz="2400" dirty="0">
                <a:cs typeface="Times New Roman" panose="02020603050405020304" pitchFamily="18" charset="0"/>
              </a:rPr>
              <a:t>The fraction of message strings can be compressed by k bits is                     .                    </a:t>
            </a:r>
          </a:p>
          <a:p>
            <a:pPr algn="ctr"/>
            <a:r>
              <a:rPr lang="en-US" sz="2400" dirty="0">
                <a:cs typeface="Times New Roman" panose="02020603050405020304" pitchFamily="18" charset="0"/>
              </a:rPr>
              <a:t>Only 2</a:t>
            </a:r>
            <a:r>
              <a:rPr lang="en-US" sz="2400" baseline="30000" dirty="0">
                <a:cs typeface="Times New Roman" panose="02020603050405020304" pitchFamily="18" charset="0"/>
              </a:rPr>
              <a:t>-n/2 </a:t>
            </a:r>
            <a:r>
              <a:rPr lang="el-GR" altLang="en-US" sz="2400" dirty="0">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0 </a:t>
            </a:r>
            <a:r>
              <a:rPr lang="en-US" sz="2400" dirty="0">
                <a:cs typeface="Times New Roman" panose="02020603050405020304" pitchFamily="18" charset="0"/>
              </a:rPr>
              <a:t>fraction of strings can be compressed by half.</a:t>
            </a:r>
          </a:p>
          <a:p>
            <a:pPr algn="ctr"/>
            <a:endParaRPr lang="en-US" sz="2400" dirty="0">
              <a:effectLst/>
              <a:cs typeface="Times New Roman" panose="02020603050405020304" pitchFamily="18" charset="0"/>
            </a:endParaRPr>
          </a:p>
        </p:txBody>
      </p:sp>
      <p:sp>
        <p:nvSpPr>
          <p:cNvPr id="27" name="TextBox 26">
            <a:extLst>
              <a:ext uri="{FF2B5EF4-FFF2-40B4-BE49-F238E27FC236}">
                <a16:creationId xmlns:a16="http://schemas.microsoft.com/office/drawing/2014/main" id="{E96F48B2-E30B-4C04-B513-51686E0006BC}"/>
              </a:ext>
            </a:extLst>
          </p:cNvPr>
          <p:cNvSpPr txBox="1"/>
          <p:nvPr/>
        </p:nvSpPr>
        <p:spPr>
          <a:xfrm>
            <a:off x="5037205" y="4514391"/>
            <a:ext cx="2884003" cy="837537"/>
          </a:xfrm>
          <a:prstGeom prst="rect">
            <a:avLst/>
          </a:prstGeom>
          <a:noFill/>
        </p:spPr>
        <p:txBody>
          <a:bodyPr wrap="square" rtlCol="0">
            <a:spAutoFit/>
          </a:bodyPr>
          <a:lstStyle/>
          <a:p>
            <a:pPr algn="ctr"/>
            <a:r>
              <a:rPr lang="en-US" sz="2400" dirty="0">
                <a:cs typeface="Times New Roman" panose="02020603050405020304" pitchFamily="18" charset="0"/>
              </a:rPr>
              <a:t>There are 2</a:t>
            </a:r>
            <a:r>
              <a:rPr lang="en-US" sz="2400" baseline="30000" dirty="0">
                <a:cs typeface="Times New Roman" panose="02020603050405020304" pitchFamily="18" charset="0"/>
              </a:rPr>
              <a:t>n-k</a:t>
            </a:r>
            <a:br>
              <a:rPr lang="en-US" sz="2400" dirty="0">
                <a:cs typeface="Times New Roman" panose="02020603050405020304" pitchFamily="18" charset="0"/>
              </a:rPr>
            </a:br>
            <a:r>
              <a:rPr lang="en-US" sz="2400" dirty="0">
                <a:cs typeface="Times New Roman" panose="02020603050405020304" pitchFamily="18" charset="0"/>
              </a:rPr>
              <a:t>n</a:t>
            </a:r>
            <a:r>
              <a:rPr lang="en-US" sz="2400" dirty="0">
                <a:effectLst/>
                <a:cs typeface="Times New Roman" panose="02020603050405020304" pitchFamily="18" charset="0"/>
              </a:rPr>
              <a:t>-k bit Java programs </a:t>
            </a:r>
          </a:p>
        </p:txBody>
      </p:sp>
      <p:sp>
        <p:nvSpPr>
          <p:cNvPr id="29" name="TextBox 28">
            <a:extLst>
              <a:ext uri="{FF2B5EF4-FFF2-40B4-BE49-F238E27FC236}">
                <a16:creationId xmlns:a16="http://schemas.microsoft.com/office/drawing/2014/main" id="{18F78AB9-DBD2-477F-9DB2-BD698822A663}"/>
              </a:ext>
            </a:extLst>
          </p:cNvPr>
          <p:cNvSpPr txBox="1"/>
          <p:nvPr/>
        </p:nvSpPr>
        <p:spPr bwMode="auto">
          <a:xfrm>
            <a:off x="5486400" y="5638800"/>
            <a:ext cx="2722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cs typeface="Times New Roman" panose="02020603050405020304" pitchFamily="18" charset="0"/>
              </a:rPr>
              <a:t>2</a:t>
            </a:r>
            <a:r>
              <a:rPr lang="en-US" sz="2400" baseline="30000" dirty="0">
                <a:cs typeface="Times New Roman" panose="02020603050405020304" pitchFamily="18" charset="0"/>
              </a:rPr>
              <a:t>n</a:t>
            </a:r>
            <a:r>
              <a:rPr lang="en-US" sz="2400" dirty="0">
                <a:cs typeface="Times New Roman" panose="02020603050405020304" pitchFamily="18" charset="0"/>
              </a:rPr>
              <a:t>/2</a:t>
            </a:r>
            <a:r>
              <a:rPr lang="en-US" sz="2400" baseline="30000" dirty="0">
                <a:cs typeface="Times New Roman" panose="02020603050405020304" pitchFamily="18" charset="0"/>
              </a:rPr>
              <a:t>n-k  </a:t>
            </a:r>
            <a:r>
              <a:rPr lang="en-US" sz="2400" dirty="0">
                <a:cs typeface="Times New Roman" panose="02020603050405020304" pitchFamily="18" charset="0"/>
              </a:rPr>
              <a:t>= 2</a:t>
            </a:r>
            <a:r>
              <a:rPr lang="en-US" sz="2400" baseline="30000" dirty="0">
                <a:cs typeface="Times New Roman" panose="02020603050405020304" pitchFamily="18" charset="0"/>
              </a:rPr>
              <a:t>-k </a:t>
            </a:r>
            <a:endParaRPr lang="en-CA" sz="2400" dirty="0"/>
          </a:p>
        </p:txBody>
      </p:sp>
    </p:spTree>
    <p:extLst>
      <p:ext uri="{BB962C8B-B14F-4D97-AF65-F5344CB8AC3E}">
        <p14:creationId xmlns:p14="http://schemas.microsoft.com/office/powerpoint/2010/main" val="318399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31">
                                            <p:txEl>
                                              <p:pRg st="0" end="0"/>
                                            </p:txEl>
                                          </p:spTgt>
                                        </p:tgtEl>
                                        <p:attrNameLst>
                                          <p:attrName>r</p:attrName>
                                        </p:attrNameLst>
                                      </p:cBhvr>
                                    </p:animRot>
                                    <p:animRot by="-240000">
                                      <p:cBhvr>
                                        <p:cTn id="25" dur="200" fill="hold">
                                          <p:stCondLst>
                                            <p:cond delay="200"/>
                                          </p:stCondLst>
                                        </p:cTn>
                                        <p:tgtEl>
                                          <p:spTgt spid="31">
                                            <p:txEl>
                                              <p:pRg st="0" end="0"/>
                                            </p:txEl>
                                          </p:spTgt>
                                        </p:tgtEl>
                                        <p:attrNameLst>
                                          <p:attrName>r</p:attrName>
                                        </p:attrNameLst>
                                      </p:cBhvr>
                                    </p:animRot>
                                    <p:animRot by="240000">
                                      <p:cBhvr>
                                        <p:cTn id="26" dur="200" fill="hold">
                                          <p:stCondLst>
                                            <p:cond delay="400"/>
                                          </p:stCondLst>
                                        </p:cTn>
                                        <p:tgtEl>
                                          <p:spTgt spid="31">
                                            <p:txEl>
                                              <p:pRg st="0" end="0"/>
                                            </p:txEl>
                                          </p:spTgt>
                                        </p:tgtEl>
                                        <p:attrNameLst>
                                          <p:attrName>r</p:attrName>
                                        </p:attrNameLst>
                                      </p:cBhvr>
                                    </p:animRot>
                                    <p:animRot by="-240000">
                                      <p:cBhvr>
                                        <p:cTn id="27" dur="200" fill="hold">
                                          <p:stCondLst>
                                            <p:cond delay="600"/>
                                          </p:stCondLst>
                                        </p:cTn>
                                        <p:tgtEl>
                                          <p:spTgt spid="31">
                                            <p:txEl>
                                              <p:pRg st="0" end="0"/>
                                            </p:txEl>
                                          </p:spTgt>
                                        </p:tgtEl>
                                        <p:attrNameLst>
                                          <p:attrName>r</p:attrName>
                                        </p:attrNameLst>
                                      </p:cBhvr>
                                    </p:animRot>
                                    <p:animRot by="120000">
                                      <p:cBhvr>
                                        <p:cTn id="28" dur="200" fill="hold">
                                          <p:stCondLst>
                                            <p:cond delay="800"/>
                                          </p:stCondLst>
                                        </p:cTn>
                                        <p:tgtEl>
                                          <p:spTgt spid="31">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1">
                                            <p:txEl>
                                              <p:pRg st="1" end="1"/>
                                            </p:txEl>
                                          </p:spTgt>
                                        </p:tgtEl>
                                        <p:attrNameLst>
                                          <p:attrName>style.visibility</p:attrName>
                                        </p:attrNameLst>
                                      </p:cBhvr>
                                      <p:to>
                                        <p:strVal val="visible"/>
                                      </p:to>
                                    </p:set>
                                    <p:anim calcmode="lin" valueType="num">
                                      <p:cBhvr additive="base">
                                        <p:cTn id="39"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4F1D7A0C-9A24-4074-ACA1-7B5A47D7EE57}"/>
              </a:ext>
            </a:extLst>
          </p:cNvPr>
          <p:cNvSpPr>
            <a:spLocks noChangeArrowheads="1"/>
          </p:cNvSpPr>
          <p:nvPr/>
        </p:nvSpPr>
        <p:spPr bwMode="auto">
          <a:xfrm>
            <a:off x="1447800" y="2907403"/>
            <a:ext cx="6541650" cy="3886219"/>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Suppose this is an image with LOTS of pixels.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Each pixel has three color components</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so requires log</a:t>
            </a:r>
            <a:r>
              <a:rPr kumimoji="0" lang="en-US" sz="2400" b="0" i="0" u="none" strike="noStrike" kern="1200" cap="none" spc="0" normalizeH="0" baseline="-2500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2</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(256</a:t>
            </a:r>
            <a:r>
              <a:rPr kumimoji="0" lang="en-US" sz="2400" b="0" i="0" u="none" strike="noStrike" kern="1200" cap="none" spc="0" normalizeH="0" baseline="3000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3</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 3</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8 bits.</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This is a LOT of bits.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But each pixel was not chosen randomly.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There is structure to </a:t>
            </a:r>
            <a:r>
              <a:rPr lang="en-US" sz="2400" dirty="0">
                <a:solidFill>
                  <a:srgbClr val="FFFFFF"/>
                </a:solidFill>
                <a:effectLst>
                  <a:outerShdw blurRad="38100" dist="38100" dir="2700000" algn="tl">
                    <a:srgbClr val="000000"/>
                  </a:outerShdw>
                </a:effectLst>
                <a:sym typeface="Symbol" pitchFamily="18" charset="2"/>
              </a:rPr>
              <a:t>the image</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Eg there are big areas of the same green.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Hence, something like JPEG can compress it</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into a file with far fewer bits.</a:t>
            </a:r>
          </a:p>
        </p:txBody>
      </p:sp>
      <p:grpSp>
        <p:nvGrpSpPr>
          <p:cNvPr id="21" name="Group 20">
            <a:extLst>
              <a:ext uri="{FF2B5EF4-FFF2-40B4-BE49-F238E27FC236}">
                <a16:creationId xmlns:a16="http://schemas.microsoft.com/office/drawing/2014/main" id="{61991580-03AD-44DA-9E9C-A2C32676B4BE}"/>
              </a:ext>
            </a:extLst>
          </p:cNvPr>
          <p:cNvGrpSpPr/>
          <p:nvPr/>
        </p:nvGrpSpPr>
        <p:grpSpPr>
          <a:xfrm>
            <a:off x="378548" y="6113462"/>
            <a:ext cx="2078037" cy="528086"/>
            <a:chOff x="121400" y="5860717"/>
            <a:chExt cx="2078037" cy="528086"/>
          </a:xfrm>
        </p:grpSpPr>
        <p:sp>
          <p:nvSpPr>
            <p:cNvPr id="22" name="Rectangle 21">
              <a:extLst>
                <a:ext uri="{FF2B5EF4-FFF2-40B4-BE49-F238E27FC236}">
                  <a16:creationId xmlns:a16="http://schemas.microsoft.com/office/drawing/2014/main" id="{4981E02D-47BD-4B61-8335-8F2221CEBBF4}"/>
                </a:ext>
              </a:extLst>
            </p:cNvPr>
            <p:cNvSpPr/>
            <p:nvPr/>
          </p:nvSpPr>
          <p:spPr>
            <a:xfrm>
              <a:off x="121400" y="5927138"/>
              <a:ext cx="20780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Compression</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3" name="Arrow: Right 22">
              <a:extLst>
                <a:ext uri="{FF2B5EF4-FFF2-40B4-BE49-F238E27FC236}">
                  <a16:creationId xmlns:a16="http://schemas.microsoft.com/office/drawing/2014/main" id="{2B4F8D2A-83CD-4A15-B6FB-4D41AF506C08}"/>
                </a:ext>
              </a:extLst>
            </p:cNvPr>
            <p:cNvSpPr/>
            <p:nvPr/>
          </p:nvSpPr>
          <p:spPr>
            <a:xfrm rot="21528104">
              <a:off x="471166" y="5860717"/>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 name="Group 1">
            <a:extLst>
              <a:ext uri="{FF2B5EF4-FFF2-40B4-BE49-F238E27FC236}">
                <a16:creationId xmlns:a16="http://schemas.microsoft.com/office/drawing/2014/main" id="{7F5B85B9-0EFD-45E9-91CF-C65721940573}"/>
              </a:ext>
            </a:extLst>
          </p:cNvPr>
          <p:cNvGrpSpPr/>
          <p:nvPr/>
        </p:nvGrpSpPr>
        <p:grpSpPr>
          <a:xfrm>
            <a:off x="1341821" y="1434921"/>
            <a:ext cx="1400179" cy="1768663"/>
            <a:chOff x="1341821" y="1434921"/>
            <a:chExt cx="1400179" cy="1768663"/>
          </a:xfrm>
        </p:grpSpPr>
        <p:grpSp>
          <p:nvGrpSpPr>
            <p:cNvPr id="17" name="Group 16">
              <a:extLst>
                <a:ext uri="{FF2B5EF4-FFF2-40B4-BE49-F238E27FC236}">
                  <a16:creationId xmlns:a16="http://schemas.microsoft.com/office/drawing/2014/main" id="{7680C174-87C5-448A-86E5-7831D7B3D121}"/>
                </a:ext>
              </a:extLst>
            </p:cNvPr>
            <p:cNvGrpSpPr/>
            <p:nvPr/>
          </p:nvGrpSpPr>
          <p:grpSpPr>
            <a:xfrm>
              <a:off x="2241852" y="1905000"/>
              <a:ext cx="500148" cy="1298584"/>
              <a:chOff x="2241852" y="1860237"/>
              <a:chExt cx="500148" cy="1298584"/>
            </a:xfrm>
          </p:grpSpPr>
          <p:sp>
            <p:nvSpPr>
              <p:cNvPr id="251" name="Rectangle 250">
                <a:extLst>
                  <a:ext uri="{FF2B5EF4-FFF2-40B4-BE49-F238E27FC236}">
                    <a16:creationId xmlns:a16="http://schemas.microsoft.com/office/drawing/2014/main" id="{37BAEB04-4F51-44A1-94BA-C766609D7A57}"/>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6" name="Arrow: Right 15">
                <a:extLst>
                  <a:ext uri="{FF2B5EF4-FFF2-40B4-BE49-F238E27FC236}">
                    <a16:creationId xmlns:a16="http://schemas.microsoft.com/office/drawing/2014/main" id="{394C5AF4-470D-4810-891E-A57F41714F37}"/>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pic>
          <p:nvPicPr>
            <p:cNvPr id="24" name="Picture 6" descr="https://encrypted-tbn2.gstatic.com/images?q=tbn:ANd9GcQxi0BXRGGWwpZlLt6x5i_eKwXhaJLwx7Ku7fvdkqS2tzyVEg1gRg">
              <a:extLst>
                <a:ext uri="{FF2B5EF4-FFF2-40B4-BE49-F238E27FC236}">
                  <a16:creationId xmlns:a16="http://schemas.microsoft.com/office/drawing/2014/main" id="{E19B51CC-5BED-4E4C-A48F-3C4421381B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1821" y="1434921"/>
              <a:ext cx="901273" cy="59975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63">
            <a:extLst>
              <a:ext uri="{FF2B5EF4-FFF2-40B4-BE49-F238E27FC236}">
                <a16:creationId xmlns:a16="http://schemas.microsoft.com/office/drawing/2014/main" id="{5CCE3608-F6EF-41D5-9027-5B8887A47268}"/>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grpSp>
        <p:nvGrpSpPr>
          <p:cNvPr id="3" name="Group 2">
            <a:extLst>
              <a:ext uri="{FF2B5EF4-FFF2-40B4-BE49-F238E27FC236}">
                <a16:creationId xmlns:a16="http://schemas.microsoft.com/office/drawing/2014/main" id="{95D9CBC8-1ADE-4B6A-8772-568ECF8FA356}"/>
              </a:ext>
            </a:extLst>
          </p:cNvPr>
          <p:cNvGrpSpPr/>
          <p:nvPr/>
        </p:nvGrpSpPr>
        <p:grpSpPr>
          <a:xfrm>
            <a:off x="6703532" y="1439859"/>
            <a:ext cx="1257396" cy="1602383"/>
            <a:chOff x="6703532" y="1439859"/>
            <a:chExt cx="1257396" cy="1602383"/>
          </a:xfrm>
        </p:grpSpPr>
        <p:pic>
          <p:nvPicPr>
            <p:cNvPr id="25" name="Picture 6" descr="https://encrypted-tbn2.gstatic.com/images?q=tbn:ANd9GcQxi0BXRGGWwpZlLt6x5i_eKwXhaJLwx7Ku7fvdkqS2tzyVEg1gRg">
              <a:extLst>
                <a:ext uri="{FF2B5EF4-FFF2-40B4-BE49-F238E27FC236}">
                  <a16:creationId xmlns:a16="http://schemas.microsoft.com/office/drawing/2014/main" id="{F97482B8-9240-43A1-BA00-67D43EFBF6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9655" y="1439859"/>
              <a:ext cx="901273" cy="59975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502B2B-6B45-4A77-AB39-8F7905E374E3}"/>
                </a:ext>
              </a:extLst>
            </p:cNvPr>
            <p:cNvGrpSpPr/>
            <p:nvPr/>
          </p:nvGrpSpPr>
          <p:grpSpPr>
            <a:xfrm>
              <a:off x="6703532" y="1816995"/>
              <a:ext cx="542053" cy="1225247"/>
              <a:chOff x="6703532" y="1816995"/>
              <a:chExt cx="542053" cy="1225247"/>
            </a:xfrm>
          </p:grpSpPr>
          <p:sp>
            <p:nvSpPr>
              <p:cNvPr id="256" name="Rectangle 255">
                <a:extLst>
                  <a:ext uri="{FF2B5EF4-FFF2-40B4-BE49-F238E27FC236}">
                    <a16:creationId xmlns:a16="http://schemas.microsoft.com/office/drawing/2014/main" id="{DF88CDA6-6595-42EA-A069-26A703F6AA2B}"/>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57" name="Arrow: Right 256">
                <a:extLst>
                  <a:ext uri="{FF2B5EF4-FFF2-40B4-BE49-F238E27FC236}">
                    <a16:creationId xmlns:a16="http://schemas.microsoft.com/office/drawing/2014/main" id="{2C4D7CEA-9A4A-4BDC-B637-2D64B822E7E5}"/>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Tree>
    <p:extLst>
      <p:ext uri="{BB962C8B-B14F-4D97-AF65-F5344CB8AC3E}">
        <p14:creationId xmlns:p14="http://schemas.microsoft.com/office/powerpoint/2010/main" val="191046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 calcmode="lin" valueType="num">
                                      <p:cBhvr additive="base">
                                        <p:cTn id="2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 calcmode="lin" valueType="num">
                                      <p:cBhvr additive="base">
                                        <p:cTn id="2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anim calcmode="lin" valueType="num">
                                      <p:cBhvr additive="base">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anim calcmode="lin" valueType="num">
                                      <p:cBhvr additive="base">
                                        <p:cTn id="4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anim calcmode="lin" valueType="num">
                                      <p:cBhvr additive="base">
                                        <p:cTn id="45"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8">
                                            <p:txEl>
                                              <p:pRg st="5" end="5"/>
                                            </p:txEl>
                                          </p:spTgt>
                                        </p:tgtEl>
                                        <p:attrNameLst>
                                          <p:attrName>style.visibility</p:attrName>
                                        </p:attrNameLst>
                                      </p:cBhvr>
                                      <p:to>
                                        <p:strVal val="visible"/>
                                      </p:to>
                                    </p:set>
                                    <p:anim calcmode="lin" valueType="num">
                                      <p:cBhvr additive="base">
                                        <p:cTn id="51"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
                                            <p:txEl>
                                              <p:pRg st="6" end="6"/>
                                            </p:txEl>
                                          </p:spTgt>
                                        </p:tgtEl>
                                        <p:attrNameLst>
                                          <p:attrName>style.visibility</p:attrName>
                                        </p:attrNameLst>
                                      </p:cBhvr>
                                      <p:to>
                                        <p:strVal val="visible"/>
                                      </p:to>
                                    </p:set>
                                    <p:anim calcmode="lin" valueType="num">
                                      <p:cBhvr additive="base">
                                        <p:cTn id="57"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p:sp>
        <p:nvSpPr>
          <p:cNvPr id="36" name="Rectangle 35"/>
          <p:cNvSpPr/>
          <p:nvPr/>
        </p:nvSpPr>
        <p:spPr>
          <a:xfrm>
            <a:off x="448192" y="533400"/>
            <a:ext cx="8086208" cy="1384995"/>
          </a:xfrm>
          <a:prstGeom prst="rect">
            <a:avLst/>
          </a:prstGeom>
        </p:spPr>
        <p:txBody>
          <a:bodyPr wrap="square">
            <a:spAutoFit/>
          </a:bodyPr>
          <a:lstStyle/>
          <a:p>
            <a:pPr marL="285750"/>
            <a:r>
              <a:rPr lang="en-CA" altLang="en-US" err="1">
                <a:solidFill>
                  <a:schemeClr val="tx2"/>
                </a:solidFill>
                <a:cs typeface="Times New Roman" panose="02020603050405020304" pitchFamily="18" charset="0"/>
                <a:sym typeface="Symbol" panose="05050102010706020507" pitchFamily="18" charset="2"/>
              </a:rPr>
              <a:t>Underfitting</a:t>
            </a:r>
            <a:r>
              <a:rPr lang="en-CA" altLang="en-US">
                <a:solidFill>
                  <a:schemeClr val="tx2"/>
                </a:solidFill>
                <a:cs typeface="Times New Roman" panose="02020603050405020304" pitchFamily="18" charset="0"/>
                <a:sym typeface="Symbol" panose="05050102010706020507" pitchFamily="18" charset="2"/>
              </a:rPr>
              <a:t>:</a:t>
            </a:r>
          </a:p>
          <a:p>
            <a:pPr marL="742950" indent="-457200">
              <a:buFont typeface="Arial" panose="020B0604020202020204" pitchFamily="34" charset="0"/>
              <a:buChar char="•"/>
            </a:pPr>
            <a:r>
              <a:rPr lang="en-CA" altLang="en-US">
                <a:cs typeface="Times New Roman" panose="02020603050405020304" pitchFamily="18" charset="0"/>
                <a:sym typeface="Symbol" panose="05050102010706020507" pitchFamily="18" charset="2"/>
              </a:rPr>
              <a:t>If you just don’t have the capacity</a:t>
            </a:r>
          </a:p>
          <a:p>
            <a:pPr marL="285750"/>
            <a:r>
              <a:rPr lang="en-CA" altLang="en-US">
                <a:cs typeface="Times New Roman" panose="02020603050405020304" pitchFamily="18" charset="0"/>
                <a:sym typeface="Symbol" panose="05050102010706020507" pitchFamily="18" charset="2"/>
              </a:rPr>
              <a:t>     you cant learn the material.</a:t>
            </a:r>
          </a:p>
        </p:txBody>
      </p:sp>
      <p:grpSp>
        <p:nvGrpSpPr>
          <p:cNvPr id="2" name="Group 1"/>
          <p:cNvGrpSpPr/>
          <p:nvPr/>
        </p:nvGrpSpPr>
        <p:grpSpPr>
          <a:xfrm>
            <a:off x="829192" y="5333308"/>
            <a:ext cx="8162408" cy="1448492"/>
            <a:chOff x="829192" y="5333308"/>
            <a:chExt cx="8162408" cy="1448492"/>
          </a:xfrm>
        </p:grpSpPr>
        <p:grpSp>
          <p:nvGrpSpPr>
            <p:cNvPr id="76" name="Group 75"/>
            <p:cNvGrpSpPr/>
            <p:nvPr/>
          </p:nvGrpSpPr>
          <p:grpSpPr>
            <a:xfrm>
              <a:off x="6603434" y="5333308"/>
              <a:ext cx="2388166" cy="1442431"/>
              <a:chOff x="6483672" y="5173013"/>
              <a:chExt cx="2388166" cy="1442431"/>
            </a:xfrm>
          </p:grpSpPr>
          <p:grpSp>
            <p:nvGrpSpPr>
              <p:cNvPr id="79" name="Group 78"/>
              <p:cNvGrpSpPr/>
              <p:nvPr/>
            </p:nvGrpSpPr>
            <p:grpSpPr>
              <a:xfrm>
                <a:off x="6483672" y="5173013"/>
                <a:ext cx="2388166" cy="1442431"/>
                <a:chOff x="6483672" y="5173013"/>
                <a:chExt cx="2388166" cy="1442431"/>
              </a:xfrm>
            </p:grpSpPr>
            <p:cxnSp>
              <p:nvCxnSpPr>
                <p:cNvPr id="93" name="Straight Connector 92"/>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94" name="Straight Connector 93"/>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80" name="Group 79"/>
              <p:cNvGrpSpPr/>
              <p:nvPr/>
            </p:nvGrpSpPr>
            <p:grpSpPr>
              <a:xfrm>
                <a:off x="6805519" y="5344704"/>
                <a:ext cx="1639329" cy="678340"/>
                <a:chOff x="6805519" y="5344704"/>
                <a:chExt cx="1639329" cy="678340"/>
              </a:xfrm>
            </p:grpSpPr>
            <p:sp>
              <p:nvSpPr>
                <p:cNvPr id="81" name="Oval 80"/>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2" name="Oval 81"/>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3" name="Oval 82"/>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4" name="Oval 83"/>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5" name="Oval 84"/>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6" name="Oval 85"/>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7" name="Oval 86"/>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8" name="Oval 87"/>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9" name="Oval 88"/>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0" name="Oval 89"/>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1" name="Oval 90"/>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2" name="Oval 91"/>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grpSp>
          <p:nvGrpSpPr>
            <p:cNvPr id="95" name="Group 94"/>
            <p:cNvGrpSpPr/>
            <p:nvPr/>
          </p:nvGrpSpPr>
          <p:grpSpPr>
            <a:xfrm>
              <a:off x="3707835" y="5339369"/>
              <a:ext cx="2388165" cy="1442431"/>
              <a:chOff x="2963950" y="5101903"/>
              <a:chExt cx="2388165" cy="1442431"/>
            </a:xfrm>
          </p:grpSpPr>
          <p:grpSp>
            <p:nvGrpSpPr>
              <p:cNvPr id="96" name="Group 95"/>
              <p:cNvGrpSpPr/>
              <p:nvPr/>
            </p:nvGrpSpPr>
            <p:grpSpPr>
              <a:xfrm>
                <a:off x="2963950" y="5101903"/>
                <a:ext cx="2388165" cy="1442431"/>
                <a:chOff x="2963950" y="5101903"/>
                <a:chExt cx="2388165" cy="1442431"/>
              </a:xfrm>
            </p:grpSpPr>
            <p:grpSp>
              <p:nvGrpSpPr>
                <p:cNvPr id="113" name="Group 112"/>
                <p:cNvGrpSpPr/>
                <p:nvPr/>
              </p:nvGrpSpPr>
              <p:grpSpPr>
                <a:xfrm>
                  <a:off x="2963950" y="5101903"/>
                  <a:ext cx="2388165" cy="1442431"/>
                  <a:chOff x="2963950" y="5101903"/>
                  <a:chExt cx="2388165" cy="1442431"/>
                </a:xfrm>
              </p:grpSpPr>
              <p:cxnSp>
                <p:nvCxnSpPr>
                  <p:cNvPr id="128" name="Straight Connector 127"/>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14" name="Group 113"/>
                <p:cNvGrpSpPr/>
                <p:nvPr/>
              </p:nvGrpSpPr>
              <p:grpSpPr>
                <a:xfrm>
                  <a:off x="3285797" y="5273594"/>
                  <a:ext cx="1639331" cy="678340"/>
                  <a:chOff x="875410" y="4942080"/>
                  <a:chExt cx="2353800" cy="860040"/>
                </a:xfrm>
              </p:grpSpPr>
              <p:sp>
                <p:nvSpPr>
                  <p:cNvPr id="116" name="Oval 115"/>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7" name="Oval 116"/>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8" name="Oval 117"/>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9" name="Oval 118"/>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0" name="Oval 119"/>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1" name="Oval 120"/>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2" name="Oval 12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3" name="Oval 12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4" name="Oval 12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5" name="Oval 12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6" name="Oval 12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7" name="Oval 12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97" name="Freeform 96"/>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30" name="Group 129"/>
            <p:cNvGrpSpPr/>
            <p:nvPr/>
          </p:nvGrpSpPr>
          <p:grpSpPr>
            <a:xfrm>
              <a:off x="829192" y="5339369"/>
              <a:ext cx="2388166" cy="1442431"/>
              <a:chOff x="76200" y="5339369"/>
              <a:chExt cx="2388166" cy="1442431"/>
            </a:xfrm>
          </p:grpSpPr>
          <p:grpSp>
            <p:nvGrpSpPr>
              <p:cNvPr id="131" name="Group 130"/>
              <p:cNvGrpSpPr/>
              <p:nvPr/>
            </p:nvGrpSpPr>
            <p:grpSpPr>
              <a:xfrm>
                <a:off x="76200" y="5339369"/>
                <a:ext cx="2388166" cy="1442431"/>
                <a:chOff x="311472" y="5173013"/>
                <a:chExt cx="2388166" cy="1442431"/>
              </a:xfrm>
            </p:grpSpPr>
            <p:grpSp>
              <p:nvGrpSpPr>
                <p:cNvPr id="133" name="Group 132"/>
                <p:cNvGrpSpPr/>
                <p:nvPr/>
              </p:nvGrpSpPr>
              <p:grpSpPr>
                <a:xfrm>
                  <a:off x="311472" y="5173013"/>
                  <a:ext cx="2388166" cy="1442431"/>
                  <a:chOff x="311472" y="5173013"/>
                  <a:chExt cx="2388166" cy="1442431"/>
                </a:xfrm>
              </p:grpSpPr>
              <p:cxnSp>
                <p:nvCxnSpPr>
                  <p:cNvPr id="147" name="Straight Connector 146"/>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48" name="Straight Connector 147"/>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134" name="Group 133"/>
                <p:cNvGrpSpPr/>
                <p:nvPr/>
              </p:nvGrpSpPr>
              <p:grpSpPr>
                <a:xfrm>
                  <a:off x="633319" y="5344704"/>
                  <a:ext cx="1639331" cy="678340"/>
                  <a:chOff x="875410" y="4942080"/>
                  <a:chExt cx="2353800" cy="860040"/>
                </a:xfrm>
              </p:grpSpPr>
              <p:sp>
                <p:nvSpPr>
                  <p:cNvPr id="135" name="Oval 134"/>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6" name="Oval 135"/>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7" name="Oval 136"/>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8" name="Oval 137"/>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9" name="Oval 138"/>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0" name="Oval 13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1" name="Oval 140"/>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2" name="Oval 141"/>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3" name="Oval 142"/>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4" name="Oval 143"/>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5" name="Oval 144"/>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6" name="Oval 145"/>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cxnSp>
            <p:nvCxnSpPr>
              <p:cNvPr id="132" name="Straight Connector 131"/>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71" y="2471466"/>
            <a:ext cx="2566488" cy="2566489"/>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609600" y="5105400"/>
            <a:ext cx="2743200" cy="1676400"/>
          </a:xfrm>
          <a:prstGeom prst="rect">
            <a:avLst/>
          </a:prstGeom>
          <a:ln w="25400">
            <a:solidFill>
              <a:srgbClr val="FFFF00"/>
            </a:solidFill>
          </a:ln>
        </p:spPr>
        <p:txBody>
          <a:bodyPr wrap="square" rtlCol="0" anchor="ctr">
            <a:spAutoFit/>
          </a:bodyPr>
          <a:lstStyle/>
          <a:p>
            <a:pPr algn="l"/>
            <a:endParaRPr lang="en-CA" sz="2400"/>
          </a:p>
        </p:txBody>
      </p:sp>
      <p:sp>
        <p:nvSpPr>
          <p:cNvPr id="64" name="Freeform 111">
            <a:extLst>
              <a:ext uri="{FF2B5EF4-FFF2-40B4-BE49-F238E27FC236}">
                <a16:creationId xmlns:a16="http://schemas.microsoft.com/office/drawing/2014/main" id="{212B8261-E917-4F38-9F2D-CF223A4CD423}"/>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0336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 calcmode="lin" valueType="num">
                                      <p:cBhvr additive="base">
                                        <p:cTn id="17"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194"/>
                                        </p:tgtEl>
                                        <p:attrNameLst>
                                          <p:attrName>style.visibility</p:attrName>
                                        </p:attrNameLst>
                                      </p:cBhvr>
                                      <p:to>
                                        <p:strVal val="visible"/>
                                      </p:to>
                                    </p:set>
                                    <p:anim calcmode="lin" valueType="num">
                                      <p:cBhvr additive="base">
                                        <p:cTn id="21" dur="500" fill="hold"/>
                                        <p:tgtEl>
                                          <p:spTgt spid="8194"/>
                                        </p:tgtEl>
                                        <p:attrNameLst>
                                          <p:attrName>ppt_x</p:attrName>
                                        </p:attrNameLst>
                                      </p:cBhvr>
                                      <p:tavLst>
                                        <p:tav tm="0">
                                          <p:val>
                                            <p:strVal val="0-#ppt_w/2"/>
                                          </p:val>
                                        </p:tav>
                                        <p:tav tm="100000">
                                          <p:val>
                                            <p:strVal val="#ppt_x"/>
                                          </p:val>
                                        </p:tav>
                                      </p:tavLst>
                                    </p:anim>
                                    <p:anim calcmode="lin" valueType="num">
                                      <p:cBhvr additive="base">
                                        <p:cTn id="22"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 calcmode="lin" valueType="num">
                                      <p:cBhvr additive="base">
                                        <p:cTn id="27"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4F1D7A0C-9A24-4074-ACA1-7B5A47D7EE57}"/>
              </a:ext>
            </a:extLst>
          </p:cNvPr>
          <p:cNvSpPr>
            <a:spLocks noChangeArrowheads="1"/>
          </p:cNvSpPr>
          <p:nvPr/>
        </p:nvSpPr>
        <p:spPr bwMode="auto">
          <a:xfrm>
            <a:off x="1943637" y="2907403"/>
            <a:ext cx="5638800" cy="2121797"/>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Suppose this sequence contains 10,000</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copies of “face” or “bicycle”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chosen randomly.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No compression is possible.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 bits will be needed to be sent.</a:t>
            </a:r>
          </a:p>
        </p:txBody>
      </p:sp>
      <p:grpSp>
        <p:nvGrpSpPr>
          <p:cNvPr id="21" name="Group 20">
            <a:extLst>
              <a:ext uri="{FF2B5EF4-FFF2-40B4-BE49-F238E27FC236}">
                <a16:creationId xmlns:a16="http://schemas.microsoft.com/office/drawing/2014/main" id="{61991580-03AD-44DA-9E9C-A2C32676B4BE}"/>
              </a:ext>
            </a:extLst>
          </p:cNvPr>
          <p:cNvGrpSpPr/>
          <p:nvPr/>
        </p:nvGrpSpPr>
        <p:grpSpPr>
          <a:xfrm>
            <a:off x="-44532" y="4334191"/>
            <a:ext cx="2440852" cy="553844"/>
            <a:chOff x="121400" y="5834959"/>
            <a:chExt cx="2440852" cy="553844"/>
          </a:xfrm>
        </p:grpSpPr>
        <p:sp>
          <p:nvSpPr>
            <p:cNvPr id="22" name="Rectangle 21">
              <a:extLst>
                <a:ext uri="{FF2B5EF4-FFF2-40B4-BE49-F238E27FC236}">
                  <a16:creationId xmlns:a16="http://schemas.microsoft.com/office/drawing/2014/main" id="{4981E02D-47BD-4B61-8335-8F2221CEBBF4}"/>
                </a:ext>
              </a:extLst>
            </p:cNvPr>
            <p:cNvSpPr/>
            <p:nvPr/>
          </p:nvSpPr>
          <p:spPr>
            <a:xfrm>
              <a:off x="121400" y="5927138"/>
              <a:ext cx="2440852"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NO Compression</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3" name="Arrow: Right 22">
              <a:extLst>
                <a:ext uri="{FF2B5EF4-FFF2-40B4-BE49-F238E27FC236}">
                  <a16:creationId xmlns:a16="http://schemas.microsoft.com/office/drawing/2014/main" id="{2B4F8D2A-83CD-4A15-B6FB-4D41AF506C08}"/>
                </a:ext>
              </a:extLst>
            </p:cNvPr>
            <p:cNvSpPr/>
            <p:nvPr/>
          </p:nvSpPr>
          <p:spPr>
            <a:xfrm>
              <a:off x="471166" y="5834959"/>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 name="Group 1">
            <a:extLst>
              <a:ext uri="{FF2B5EF4-FFF2-40B4-BE49-F238E27FC236}">
                <a16:creationId xmlns:a16="http://schemas.microsoft.com/office/drawing/2014/main" id="{2D8A1D09-CE8D-44D7-8733-25E5901A4B8B}"/>
              </a:ext>
            </a:extLst>
          </p:cNvPr>
          <p:cNvGrpSpPr/>
          <p:nvPr/>
        </p:nvGrpSpPr>
        <p:grpSpPr>
          <a:xfrm>
            <a:off x="495195" y="1418482"/>
            <a:ext cx="3350608" cy="815819"/>
            <a:chOff x="495195" y="1418482"/>
            <a:chExt cx="3350608" cy="815819"/>
          </a:xfrm>
        </p:grpSpPr>
        <p:grpSp>
          <p:nvGrpSpPr>
            <p:cNvPr id="32" name="Group 31">
              <a:extLst>
                <a:ext uri="{FF2B5EF4-FFF2-40B4-BE49-F238E27FC236}">
                  <a16:creationId xmlns:a16="http://schemas.microsoft.com/office/drawing/2014/main" id="{6A782F02-2746-4A74-9D9D-9E65A2F22558}"/>
                </a:ext>
              </a:extLst>
            </p:cNvPr>
            <p:cNvGrpSpPr/>
            <p:nvPr/>
          </p:nvGrpSpPr>
          <p:grpSpPr>
            <a:xfrm>
              <a:off x="823579" y="1834191"/>
              <a:ext cx="2667000" cy="400110"/>
              <a:chOff x="935332" y="2614085"/>
              <a:chExt cx="2667000" cy="400110"/>
            </a:xfrm>
          </p:grpSpPr>
          <p:cxnSp>
            <p:nvCxnSpPr>
              <p:cNvPr id="33" name="Straight Arrow Connector 32">
                <a:extLst>
                  <a:ext uri="{FF2B5EF4-FFF2-40B4-BE49-F238E27FC236}">
                    <a16:creationId xmlns:a16="http://schemas.microsoft.com/office/drawing/2014/main" id="{0D4B130B-78C2-4AE4-B999-8FD2CBDC2D8B}"/>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34" name="Rectangle 33">
                <a:extLst>
                  <a:ext uri="{FF2B5EF4-FFF2-40B4-BE49-F238E27FC236}">
                    <a16:creationId xmlns:a16="http://schemas.microsoft.com/office/drawing/2014/main" id="{BC312712-4B6B-4362-B8E7-187A8F117744}"/>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5" name="Rectangle 44">
              <a:extLst>
                <a:ext uri="{FF2B5EF4-FFF2-40B4-BE49-F238E27FC236}">
                  <a16:creationId xmlns:a16="http://schemas.microsoft.com/office/drawing/2014/main" id="{64BF7F85-6EC0-4F01-B071-0D2C2DDE06AA}"/>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7" name="Group 46">
            <a:extLst>
              <a:ext uri="{FF2B5EF4-FFF2-40B4-BE49-F238E27FC236}">
                <a16:creationId xmlns:a16="http://schemas.microsoft.com/office/drawing/2014/main" id="{12E892D0-9780-4747-9D50-46313E00B1EB}"/>
              </a:ext>
            </a:extLst>
          </p:cNvPr>
          <p:cNvGrpSpPr/>
          <p:nvPr/>
        </p:nvGrpSpPr>
        <p:grpSpPr>
          <a:xfrm>
            <a:off x="5793392" y="1422042"/>
            <a:ext cx="3350608" cy="815819"/>
            <a:chOff x="495195" y="1418482"/>
            <a:chExt cx="3350608" cy="815819"/>
          </a:xfrm>
        </p:grpSpPr>
        <p:grpSp>
          <p:nvGrpSpPr>
            <p:cNvPr id="48" name="Group 47">
              <a:extLst>
                <a:ext uri="{FF2B5EF4-FFF2-40B4-BE49-F238E27FC236}">
                  <a16:creationId xmlns:a16="http://schemas.microsoft.com/office/drawing/2014/main" id="{E62E8B5A-8B40-4F79-962B-A8CC0EB3344B}"/>
                </a:ext>
              </a:extLst>
            </p:cNvPr>
            <p:cNvGrpSpPr/>
            <p:nvPr/>
          </p:nvGrpSpPr>
          <p:grpSpPr>
            <a:xfrm>
              <a:off x="823579" y="1834191"/>
              <a:ext cx="2667000" cy="400110"/>
              <a:chOff x="935332" y="2614085"/>
              <a:chExt cx="2667000" cy="400110"/>
            </a:xfrm>
          </p:grpSpPr>
          <p:cxnSp>
            <p:nvCxnSpPr>
              <p:cNvPr id="50" name="Straight Arrow Connector 49">
                <a:extLst>
                  <a:ext uri="{FF2B5EF4-FFF2-40B4-BE49-F238E27FC236}">
                    <a16:creationId xmlns:a16="http://schemas.microsoft.com/office/drawing/2014/main" id="{6EF669AF-8E6C-4FF8-8EBB-8C2A0E39DCB0}"/>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51" name="Rectangle 50">
                <a:extLst>
                  <a:ext uri="{FF2B5EF4-FFF2-40B4-BE49-F238E27FC236}">
                    <a16:creationId xmlns:a16="http://schemas.microsoft.com/office/drawing/2014/main" id="{43123E10-C342-4724-A036-01F5AF788AE7}"/>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9" name="Rectangle 48">
              <a:extLst>
                <a:ext uri="{FF2B5EF4-FFF2-40B4-BE49-F238E27FC236}">
                  <a16:creationId xmlns:a16="http://schemas.microsoft.com/office/drawing/2014/main" id="{1645CD74-48F6-45B8-B5F6-6E9B1A1D457C}"/>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58" name="Rectangle 63">
            <a:extLst>
              <a:ext uri="{FF2B5EF4-FFF2-40B4-BE49-F238E27FC236}">
                <a16:creationId xmlns:a16="http://schemas.microsoft.com/office/drawing/2014/main" id="{A456AFAB-0DA8-48D7-B6D0-B4688A1BCF3B}"/>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grpSp>
        <p:nvGrpSpPr>
          <p:cNvPr id="24" name="Group 23">
            <a:extLst>
              <a:ext uri="{FF2B5EF4-FFF2-40B4-BE49-F238E27FC236}">
                <a16:creationId xmlns:a16="http://schemas.microsoft.com/office/drawing/2014/main" id="{A31D0D61-11E7-4BBE-93DE-7D059DA3CBB7}"/>
              </a:ext>
            </a:extLst>
          </p:cNvPr>
          <p:cNvGrpSpPr/>
          <p:nvPr/>
        </p:nvGrpSpPr>
        <p:grpSpPr>
          <a:xfrm>
            <a:off x="2241852" y="1905000"/>
            <a:ext cx="500148" cy="1298584"/>
            <a:chOff x="2241852" y="1860237"/>
            <a:chExt cx="500148" cy="1298584"/>
          </a:xfrm>
        </p:grpSpPr>
        <p:sp>
          <p:nvSpPr>
            <p:cNvPr id="25" name="Rectangle 24">
              <a:extLst>
                <a:ext uri="{FF2B5EF4-FFF2-40B4-BE49-F238E27FC236}">
                  <a16:creationId xmlns:a16="http://schemas.microsoft.com/office/drawing/2014/main" id="{C3C8A8CE-E5D5-4DEA-9B2E-96BD745B1B87}"/>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6" name="Arrow: Right 25">
              <a:extLst>
                <a:ext uri="{FF2B5EF4-FFF2-40B4-BE49-F238E27FC236}">
                  <a16:creationId xmlns:a16="http://schemas.microsoft.com/office/drawing/2014/main" id="{4DAD9765-73AA-4584-9C5F-2FF8884F1C08}"/>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7" name="Group 26">
            <a:extLst>
              <a:ext uri="{FF2B5EF4-FFF2-40B4-BE49-F238E27FC236}">
                <a16:creationId xmlns:a16="http://schemas.microsoft.com/office/drawing/2014/main" id="{251F5F6B-0878-4A15-82C8-61F9B677EE93}"/>
              </a:ext>
            </a:extLst>
          </p:cNvPr>
          <p:cNvGrpSpPr/>
          <p:nvPr/>
        </p:nvGrpSpPr>
        <p:grpSpPr>
          <a:xfrm>
            <a:off x="6703532" y="1816995"/>
            <a:ext cx="542053" cy="1225247"/>
            <a:chOff x="6703532" y="1816995"/>
            <a:chExt cx="542053" cy="1225247"/>
          </a:xfrm>
        </p:grpSpPr>
        <p:sp>
          <p:nvSpPr>
            <p:cNvPr id="28" name="Rectangle 27">
              <a:extLst>
                <a:ext uri="{FF2B5EF4-FFF2-40B4-BE49-F238E27FC236}">
                  <a16:creationId xmlns:a16="http://schemas.microsoft.com/office/drawing/2014/main" id="{494D7B9D-960B-4893-B8C5-42300AD7F0CA}"/>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9" name="Arrow: Right 28">
              <a:extLst>
                <a:ext uri="{FF2B5EF4-FFF2-40B4-BE49-F238E27FC236}">
                  <a16:creationId xmlns:a16="http://schemas.microsoft.com/office/drawing/2014/main" id="{B1045B5F-F2C0-4E8C-89DB-86E85F076137}"/>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2241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 calcmode="lin" valueType="num">
                                      <p:cBhvr additive="base">
                                        <p:cTn id="35"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xEl>
                                              <p:pRg st="2" end="2"/>
                                            </p:txEl>
                                          </p:spTgt>
                                        </p:tgtEl>
                                        <p:attrNameLst>
                                          <p:attrName>style.visibility</p:attrName>
                                        </p:attrNameLst>
                                      </p:cBhvr>
                                      <p:to>
                                        <p:strVal val="visible"/>
                                      </p:to>
                                    </p:set>
                                    <p:anim calcmode="lin" valueType="num">
                                      <p:cBhvr additive="base">
                                        <p:cTn id="4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xEl>
                                              <p:pRg st="3" end="3"/>
                                            </p:txEl>
                                          </p:spTgt>
                                        </p:tgtEl>
                                        <p:attrNameLst>
                                          <p:attrName>style.visibility</p:attrName>
                                        </p:attrNameLst>
                                      </p:cBhvr>
                                      <p:to>
                                        <p:strVal val="visible"/>
                                      </p:to>
                                    </p:set>
                                    <p:anim calcmode="lin" valueType="num">
                                      <p:cBhvr additive="base">
                                        <p:cTn id="47"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4F1D7A0C-9A24-4074-ACA1-7B5A47D7EE57}"/>
              </a:ext>
            </a:extLst>
          </p:cNvPr>
          <p:cNvSpPr>
            <a:spLocks noChangeArrowheads="1"/>
          </p:cNvSpPr>
          <p:nvPr/>
        </p:nvSpPr>
        <p:spPr bwMode="auto">
          <a:xfrm>
            <a:off x="1943637" y="2907403"/>
            <a:ext cx="5735620" cy="2426597"/>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Suppose the boys agreed a head of time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on a sequence of 10,000 images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of faces and bikes.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Suppose the message face, bicycle, face,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is the correct label given by the supervisor.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Now how many bits need to be sent? </a:t>
            </a:r>
          </a:p>
        </p:txBody>
      </p:sp>
      <p:grpSp>
        <p:nvGrpSpPr>
          <p:cNvPr id="26" name="Group 25">
            <a:extLst>
              <a:ext uri="{FF2B5EF4-FFF2-40B4-BE49-F238E27FC236}">
                <a16:creationId xmlns:a16="http://schemas.microsoft.com/office/drawing/2014/main" id="{78B9CE5D-E4FC-4BA2-9661-1E734728C7AC}"/>
              </a:ext>
            </a:extLst>
          </p:cNvPr>
          <p:cNvGrpSpPr/>
          <p:nvPr/>
        </p:nvGrpSpPr>
        <p:grpSpPr>
          <a:xfrm>
            <a:off x="351346" y="2166543"/>
            <a:ext cx="3196359" cy="733015"/>
            <a:chOff x="267029" y="4881117"/>
            <a:chExt cx="3196359" cy="733015"/>
          </a:xfrm>
        </p:grpSpPr>
        <p:pic>
          <p:nvPicPr>
            <p:cNvPr id="27" name="Picture 8" descr="https://scontent-mrs1-1.xx.fbcdn.net/hphotos-xfp1/t31.0-8/10575340_10153802014361141_2581281123763146573_o.jpg">
              <a:extLst>
                <a:ext uri="{FF2B5EF4-FFF2-40B4-BE49-F238E27FC236}">
                  <a16:creationId xmlns:a16="http://schemas.microsoft.com/office/drawing/2014/main" id="{E63626B0-6079-409D-BA88-0F7CAF2452B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encrypted-tbn2.gstatic.com/images?q=tbn:ANd9GcQxi0BXRGGWwpZlLt6x5i_eKwXhaJLwx7Ku7fvdkqS2tzyVEg1gRg">
              <a:extLst>
                <a:ext uri="{FF2B5EF4-FFF2-40B4-BE49-F238E27FC236}">
                  <a16:creationId xmlns:a16="http://schemas.microsoft.com/office/drawing/2014/main" id="{667E51CB-5236-41E4-B85C-F259F44A9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s://scontent-mrs1-1.xx.fbcdn.net/hphotos-xfp1/t31.0-8/10575340_10153802014361141_2581281123763146573_o.jpg">
              <a:extLst>
                <a:ext uri="{FF2B5EF4-FFF2-40B4-BE49-F238E27FC236}">
                  <a16:creationId xmlns:a16="http://schemas.microsoft.com/office/drawing/2014/main" id="{23063886-C2D4-49DC-A97E-738F6B91BF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AE3B0B5-1AAB-4E36-B36F-E0C389795388}"/>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31" name="Rectangle 30">
              <a:extLst>
                <a:ext uri="{FF2B5EF4-FFF2-40B4-BE49-F238E27FC236}">
                  <a16:creationId xmlns:a16="http://schemas.microsoft.com/office/drawing/2014/main" id="{A39D6D84-0C0B-4DF5-ACFC-A10595654D22}"/>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grpSp>
        <p:nvGrpSpPr>
          <p:cNvPr id="2" name="Group 1">
            <a:extLst>
              <a:ext uri="{FF2B5EF4-FFF2-40B4-BE49-F238E27FC236}">
                <a16:creationId xmlns:a16="http://schemas.microsoft.com/office/drawing/2014/main" id="{2D8A1D09-CE8D-44D7-8733-25E5901A4B8B}"/>
              </a:ext>
            </a:extLst>
          </p:cNvPr>
          <p:cNvGrpSpPr/>
          <p:nvPr/>
        </p:nvGrpSpPr>
        <p:grpSpPr>
          <a:xfrm>
            <a:off x="495195" y="1418482"/>
            <a:ext cx="3350608" cy="815819"/>
            <a:chOff x="495195" y="1418482"/>
            <a:chExt cx="3350608" cy="815819"/>
          </a:xfrm>
        </p:grpSpPr>
        <p:grpSp>
          <p:nvGrpSpPr>
            <p:cNvPr id="32" name="Group 31">
              <a:extLst>
                <a:ext uri="{FF2B5EF4-FFF2-40B4-BE49-F238E27FC236}">
                  <a16:creationId xmlns:a16="http://schemas.microsoft.com/office/drawing/2014/main" id="{6A782F02-2746-4A74-9D9D-9E65A2F22558}"/>
                </a:ext>
              </a:extLst>
            </p:cNvPr>
            <p:cNvGrpSpPr/>
            <p:nvPr/>
          </p:nvGrpSpPr>
          <p:grpSpPr>
            <a:xfrm>
              <a:off x="823579" y="1834191"/>
              <a:ext cx="2667000" cy="400110"/>
              <a:chOff x="935332" y="2614085"/>
              <a:chExt cx="2667000" cy="400110"/>
            </a:xfrm>
          </p:grpSpPr>
          <p:cxnSp>
            <p:nvCxnSpPr>
              <p:cNvPr id="33" name="Straight Arrow Connector 32">
                <a:extLst>
                  <a:ext uri="{FF2B5EF4-FFF2-40B4-BE49-F238E27FC236}">
                    <a16:creationId xmlns:a16="http://schemas.microsoft.com/office/drawing/2014/main" id="{0D4B130B-78C2-4AE4-B999-8FD2CBDC2D8B}"/>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34" name="Rectangle 33">
                <a:extLst>
                  <a:ext uri="{FF2B5EF4-FFF2-40B4-BE49-F238E27FC236}">
                    <a16:creationId xmlns:a16="http://schemas.microsoft.com/office/drawing/2014/main" id="{BC312712-4B6B-4362-B8E7-187A8F117744}"/>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5" name="Rectangle 44">
              <a:extLst>
                <a:ext uri="{FF2B5EF4-FFF2-40B4-BE49-F238E27FC236}">
                  <a16:creationId xmlns:a16="http://schemas.microsoft.com/office/drawing/2014/main" id="{64BF7F85-6EC0-4F01-B071-0D2C2DDE06AA}"/>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7" name="Group 46">
            <a:extLst>
              <a:ext uri="{FF2B5EF4-FFF2-40B4-BE49-F238E27FC236}">
                <a16:creationId xmlns:a16="http://schemas.microsoft.com/office/drawing/2014/main" id="{12E892D0-9780-4747-9D50-46313E00B1EB}"/>
              </a:ext>
            </a:extLst>
          </p:cNvPr>
          <p:cNvGrpSpPr/>
          <p:nvPr/>
        </p:nvGrpSpPr>
        <p:grpSpPr>
          <a:xfrm>
            <a:off x="5793392" y="1422042"/>
            <a:ext cx="3350608" cy="815819"/>
            <a:chOff x="495195" y="1418482"/>
            <a:chExt cx="3350608" cy="815819"/>
          </a:xfrm>
        </p:grpSpPr>
        <p:grpSp>
          <p:nvGrpSpPr>
            <p:cNvPr id="48" name="Group 47">
              <a:extLst>
                <a:ext uri="{FF2B5EF4-FFF2-40B4-BE49-F238E27FC236}">
                  <a16:creationId xmlns:a16="http://schemas.microsoft.com/office/drawing/2014/main" id="{E62E8B5A-8B40-4F79-962B-A8CC0EB3344B}"/>
                </a:ext>
              </a:extLst>
            </p:cNvPr>
            <p:cNvGrpSpPr/>
            <p:nvPr/>
          </p:nvGrpSpPr>
          <p:grpSpPr>
            <a:xfrm>
              <a:off x="823579" y="1834191"/>
              <a:ext cx="2667000" cy="400110"/>
              <a:chOff x="935332" y="2614085"/>
              <a:chExt cx="2667000" cy="400110"/>
            </a:xfrm>
          </p:grpSpPr>
          <p:cxnSp>
            <p:nvCxnSpPr>
              <p:cNvPr id="50" name="Straight Arrow Connector 49">
                <a:extLst>
                  <a:ext uri="{FF2B5EF4-FFF2-40B4-BE49-F238E27FC236}">
                    <a16:creationId xmlns:a16="http://schemas.microsoft.com/office/drawing/2014/main" id="{6EF669AF-8E6C-4FF8-8EBB-8C2A0E39DCB0}"/>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51" name="Rectangle 50">
                <a:extLst>
                  <a:ext uri="{FF2B5EF4-FFF2-40B4-BE49-F238E27FC236}">
                    <a16:creationId xmlns:a16="http://schemas.microsoft.com/office/drawing/2014/main" id="{43123E10-C342-4724-A036-01F5AF788AE7}"/>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9" name="Rectangle 48">
              <a:extLst>
                <a:ext uri="{FF2B5EF4-FFF2-40B4-BE49-F238E27FC236}">
                  <a16:creationId xmlns:a16="http://schemas.microsoft.com/office/drawing/2014/main" id="{1645CD74-48F6-45B8-B5F6-6E9B1A1D457C}"/>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2" name="Group 51">
            <a:extLst>
              <a:ext uri="{FF2B5EF4-FFF2-40B4-BE49-F238E27FC236}">
                <a16:creationId xmlns:a16="http://schemas.microsoft.com/office/drawing/2014/main" id="{34105955-3CDF-4F42-9048-F6EC1A01799C}"/>
              </a:ext>
            </a:extLst>
          </p:cNvPr>
          <p:cNvGrpSpPr/>
          <p:nvPr/>
        </p:nvGrpSpPr>
        <p:grpSpPr>
          <a:xfrm>
            <a:off x="5651679" y="2171163"/>
            <a:ext cx="3196359" cy="733015"/>
            <a:chOff x="267029" y="4881117"/>
            <a:chExt cx="3196359" cy="733015"/>
          </a:xfrm>
        </p:grpSpPr>
        <p:pic>
          <p:nvPicPr>
            <p:cNvPr id="53" name="Picture 8" descr="https://scontent-mrs1-1.xx.fbcdn.net/hphotos-xfp1/t31.0-8/10575340_10153802014361141_2581281123763146573_o.jpg">
              <a:extLst>
                <a:ext uri="{FF2B5EF4-FFF2-40B4-BE49-F238E27FC236}">
                  <a16:creationId xmlns:a16="http://schemas.microsoft.com/office/drawing/2014/main" id="{307ED738-BEB2-4D40-863C-E1394DE45C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encrypted-tbn2.gstatic.com/images?q=tbn:ANd9GcQxi0BXRGGWwpZlLt6x5i_eKwXhaJLwx7Ku7fvdkqS2tzyVEg1gRg">
              <a:extLst>
                <a:ext uri="{FF2B5EF4-FFF2-40B4-BE49-F238E27FC236}">
                  <a16:creationId xmlns:a16="http://schemas.microsoft.com/office/drawing/2014/main" id="{BC0B54A3-6C6C-4512-BF37-54F95024ED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ttps://scontent-mrs1-1.xx.fbcdn.net/hphotos-xfp1/t31.0-8/10575340_10153802014361141_2581281123763146573_o.jpg">
              <a:extLst>
                <a:ext uri="{FF2B5EF4-FFF2-40B4-BE49-F238E27FC236}">
                  <a16:creationId xmlns:a16="http://schemas.microsoft.com/office/drawing/2014/main" id="{5E351C7F-88BC-43BD-BA66-84D878995E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6F7768ED-576B-4F8A-B11A-1ED7A39A1267}"/>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57" name="Rectangle 56">
              <a:extLst>
                <a:ext uri="{FF2B5EF4-FFF2-40B4-BE49-F238E27FC236}">
                  <a16:creationId xmlns:a16="http://schemas.microsoft.com/office/drawing/2014/main" id="{E13BAB60-6BBF-4BAE-A9CC-DAC8E4656041}"/>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1" name="AutoShape 38">
            <a:extLst>
              <a:ext uri="{FF2B5EF4-FFF2-40B4-BE49-F238E27FC236}">
                <a16:creationId xmlns:a16="http://schemas.microsoft.com/office/drawing/2014/main" id="{5174D871-263E-4AE1-8C57-0E7091239963}"/>
              </a:ext>
            </a:extLst>
          </p:cNvPr>
          <p:cNvSpPr>
            <a:spLocks noChangeArrowheads="1"/>
          </p:cNvSpPr>
          <p:nvPr/>
        </p:nvSpPr>
        <p:spPr bwMode="auto">
          <a:xfrm>
            <a:off x="3433000" y="5480704"/>
            <a:ext cx="4110800" cy="830997"/>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Well maybe some instructions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need to be given.</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42" name="AutoShape 38">
            <a:extLst>
              <a:ext uri="{FF2B5EF4-FFF2-40B4-BE49-F238E27FC236}">
                <a16:creationId xmlns:a16="http://schemas.microsoft.com/office/drawing/2014/main" id="{27EB4BB0-82F5-4C91-B9B8-21C147D3B301}"/>
              </a:ext>
            </a:extLst>
          </p:cNvPr>
          <p:cNvSpPr>
            <a:spLocks noChangeArrowheads="1"/>
          </p:cNvSpPr>
          <p:nvPr/>
        </p:nvSpPr>
        <p:spPr bwMode="auto">
          <a:xfrm>
            <a:off x="1840041" y="5433383"/>
            <a:ext cx="1493815" cy="482151"/>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None???</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43" name="Rectangle 63">
            <a:extLst>
              <a:ext uri="{FF2B5EF4-FFF2-40B4-BE49-F238E27FC236}">
                <a16:creationId xmlns:a16="http://schemas.microsoft.com/office/drawing/2014/main" id="{DE576A54-12D4-4068-A5E6-82A0F46F8FBA}"/>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spTree>
    <p:extLst>
      <p:ext uri="{BB962C8B-B14F-4D97-AF65-F5344CB8AC3E}">
        <p14:creationId xmlns:p14="http://schemas.microsoft.com/office/powerpoint/2010/main" val="415478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 calcmode="lin" valueType="num">
                                      <p:cBhvr additive="base">
                                        <p:cTn id="25"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 calcmode="lin" valueType="num">
                                      <p:cBhvr additive="base">
                                        <p:cTn id="3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2">
                                            <p:txEl>
                                              <p:pRg st="0" end="0"/>
                                            </p:txEl>
                                          </p:spTgt>
                                        </p:tgtEl>
                                        <p:attrNameLst>
                                          <p:attrName>style.visibility</p:attrName>
                                        </p:attrNameLst>
                                      </p:cBhvr>
                                      <p:to>
                                        <p:strVal val="visible"/>
                                      </p:to>
                                    </p:set>
                                    <p:anim calcmode="lin" valueType="num">
                                      <p:cBhvr additive="base">
                                        <p:cTn id="4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xEl>
                                              <p:pRg st="0" end="0"/>
                                            </p:txEl>
                                          </p:spTgt>
                                        </p:tgtEl>
                                        <p:attrNameLst>
                                          <p:attrName>style.visibility</p:attrName>
                                        </p:attrNameLst>
                                      </p:cBhvr>
                                      <p:to>
                                        <p:strVal val="visible"/>
                                      </p:to>
                                    </p:set>
                                    <p:anim calcmode="lin" valueType="num">
                                      <p:cBhvr additive="base">
                                        <p:cTn id="5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1" grpId="0" animBg="1"/>
      <p:bldP spid="4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Image result for communicate">
            <a:extLst>
              <a:ext uri="{FF2B5EF4-FFF2-40B4-BE49-F238E27FC236}">
                <a16:creationId xmlns:a16="http://schemas.microsoft.com/office/drawing/2014/main" id="{9603CB66-870C-4A64-BAED-20FCE65BD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4F1D7A0C-9A24-4074-ACA1-7B5A47D7EE57}"/>
              </a:ext>
            </a:extLst>
          </p:cNvPr>
          <p:cNvSpPr>
            <a:spLocks noChangeArrowheads="1"/>
          </p:cNvSpPr>
          <p:nvPr/>
        </p:nvSpPr>
        <p:spPr bwMode="auto">
          <a:xfrm>
            <a:off x="1943637" y="2907403"/>
            <a:ext cx="5735620" cy="2426597"/>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Suppose the boys agreed a head of time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on a sequence of 10,000 images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of faces and bikes.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Suppose the message face, bicycle, face,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is the correct label given by the supervisor.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Now how many bits need to be sent? </a:t>
            </a:r>
          </a:p>
        </p:txBody>
      </p:sp>
      <p:grpSp>
        <p:nvGrpSpPr>
          <p:cNvPr id="21" name="Group 20">
            <a:extLst>
              <a:ext uri="{FF2B5EF4-FFF2-40B4-BE49-F238E27FC236}">
                <a16:creationId xmlns:a16="http://schemas.microsoft.com/office/drawing/2014/main" id="{61991580-03AD-44DA-9E9C-A2C32676B4BE}"/>
              </a:ext>
            </a:extLst>
          </p:cNvPr>
          <p:cNvGrpSpPr/>
          <p:nvPr/>
        </p:nvGrpSpPr>
        <p:grpSpPr>
          <a:xfrm>
            <a:off x="413330" y="6007102"/>
            <a:ext cx="2440852" cy="923176"/>
            <a:chOff x="290873" y="5834959"/>
            <a:chExt cx="2440852" cy="923176"/>
          </a:xfrm>
        </p:grpSpPr>
        <p:sp>
          <p:nvSpPr>
            <p:cNvPr id="22" name="Rectangle 21">
              <a:extLst>
                <a:ext uri="{FF2B5EF4-FFF2-40B4-BE49-F238E27FC236}">
                  <a16:creationId xmlns:a16="http://schemas.microsoft.com/office/drawing/2014/main" id="{4981E02D-47BD-4B61-8335-8F2221CEBBF4}"/>
                </a:ext>
              </a:extLst>
            </p:cNvPr>
            <p:cNvSpPr/>
            <p:nvPr/>
          </p:nvSpPr>
          <p:spPr>
            <a:xfrm>
              <a:off x="290873" y="5927138"/>
              <a:ext cx="2440852"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solidFill>
                    <a:srgbClr val="FF0000"/>
                  </a:solidFill>
                  <a:cs typeface="Times New Roman" panose="02020603050405020304" pitchFamily="18" charset="0"/>
                  <a:sym typeface="Symbol" panose="05050102010706020507" pitchFamily="18" charset="2"/>
                </a:rPr>
                <a:t>Effectively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solidFill>
                    <a:srgbClr val="FF0000"/>
                  </a:solidFill>
                  <a:cs typeface="Times New Roman" panose="02020603050405020304" pitchFamily="18" charset="0"/>
                  <a:sym typeface="Symbol" panose="05050102010706020507" pitchFamily="18" charset="2"/>
                </a:rPr>
                <a:t>   no bits</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3" name="Arrow: Right 22">
              <a:extLst>
                <a:ext uri="{FF2B5EF4-FFF2-40B4-BE49-F238E27FC236}">
                  <a16:creationId xmlns:a16="http://schemas.microsoft.com/office/drawing/2014/main" id="{2B4F8D2A-83CD-4A15-B6FB-4D41AF506C08}"/>
                </a:ext>
              </a:extLst>
            </p:cNvPr>
            <p:cNvSpPr/>
            <p:nvPr/>
          </p:nvSpPr>
          <p:spPr>
            <a:xfrm>
              <a:off x="471166" y="5834959"/>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6" name="Group 25">
            <a:extLst>
              <a:ext uri="{FF2B5EF4-FFF2-40B4-BE49-F238E27FC236}">
                <a16:creationId xmlns:a16="http://schemas.microsoft.com/office/drawing/2014/main" id="{78B9CE5D-E4FC-4BA2-9661-1E734728C7AC}"/>
              </a:ext>
            </a:extLst>
          </p:cNvPr>
          <p:cNvGrpSpPr/>
          <p:nvPr/>
        </p:nvGrpSpPr>
        <p:grpSpPr>
          <a:xfrm>
            <a:off x="351346" y="2166543"/>
            <a:ext cx="3196359" cy="733015"/>
            <a:chOff x="267029" y="4881117"/>
            <a:chExt cx="3196359" cy="733015"/>
          </a:xfrm>
        </p:grpSpPr>
        <p:pic>
          <p:nvPicPr>
            <p:cNvPr id="27" name="Picture 8" descr="https://scontent-mrs1-1.xx.fbcdn.net/hphotos-xfp1/t31.0-8/10575340_10153802014361141_2581281123763146573_o.jpg">
              <a:extLst>
                <a:ext uri="{FF2B5EF4-FFF2-40B4-BE49-F238E27FC236}">
                  <a16:creationId xmlns:a16="http://schemas.microsoft.com/office/drawing/2014/main" id="{E63626B0-6079-409D-BA88-0F7CAF2452B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encrypted-tbn2.gstatic.com/images?q=tbn:ANd9GcQxi0BXRGGWwpZlLt6x5i_eKwXhaJLwx7Ku7fvdkqS2tzyVEg1gRg">
              <a:extLst>
                <a:ext uri="{FF2B5EF4-FFF2-40B4-BE49-F238E27FC236}">
                  <a16:creationId xmlns:a16="http://schemas.microsoft.com/office/drawing/2014/main" id="{667E51CB-5236-41E4-B85C-F259F44A9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s://scontent-mrs1-1.xx.fbcdn.net/hphotos-xfp1/t31.0-8/10575340_10153802014361141_2581281123763146573_o.jpg">
              <a:extLst>
                <a:ext uri="{FF2B5EF4-FFF2-40B4-BE49-F238E27FC236}">
                  <a16:creationId xmlns:a16="http://schemas.microsoft.com/office/drawing/2014/main" id="{23063886-C2D4-49DC-A97E-738F6B91BF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AE3B0B5-1AAB-4E36-B36F-E0C389795388}"/>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31" name="Rectangle 30">
              <a:extLst>
                <a:ext uri="{FF2B5EF4-FFF2-40B4-BE49-F238E27FC236}">
                  <a16:creationId xmlns:a16="http://schemas.microsoft.com/office/drawing/2014/main" id="{A39D6D84-0C0B-4DF5-ACFC-A10595654D22}"/>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grpSp>
        <p:nvGrpSpPr>
          <p:cNvPr id="2" name="Group 1">
            <a:extLst>
              <a:ext uri="{FF2B5EF4-FFF2-40B4-BE49-F238E27FC236}">
                <a16:creationId xmlns:a16="http://schemas.microsoft.com/office/drawing/2014/main" id="{2D8A1D09-CE8D-44D7-8733-25E5901A4B8B}"/>
              </a:ext>
            </a:extLst>
          </p:cNvPr>
          <p:cNvGrpSpPr/>
          <p:nvPr/>
        </p:nvGrpSpPr>
        <p:grpSpPr>
          <a:xfrm>
            <a:off x="495195" y="1418482"/>
            <a:ext cx="3350608" cy="815819"/>
            <a:chOff x="495195" y="1418482"/>
            <a:chExt cx="3350608" cy="815819"/>
          </a:xfrm>
        </p:grpSpPr>
        <p:grpSp>
          <p:nvGrpSpPr>
            <p:cNvPr id="32" name="Group 31">
              <a:extLst>
                <a:ext uri="{FF2B5EF4-FFF2-40B4-BE49-F238E27FC236}">
                  <a16:creationId xmlns:a16="http://schemas.microsoft.com/office/drawing/2014/main" id="{6A782F02-2746-4A74-9D9D-9E65A2F22558}"/>
                </a:ext>
              </a:extLst>
            </p:cNvPr>
            <p:cNvGrpSpPr/>
            <p:nvPr/>
          </p:nvGrpSpPr>
          <p:grpSpPr>
            <a:xfrm>
              <a:off x="823579" y="1834191"/>
              <a:ext cx="2667000" cy="400110"/>
              <a:chOff x="935332" y="2614085"/>
              <a:chExt cx="2667000" cy="400110"/>
            </a:xfrm>
          </p:grpSpPr>
          <p:cxnSp>
            <p:nvCxnSpPr>
              <p:cNvPr id="33" name="Straight Arrow Connector 32">
                <a:extLst>
                  <a:ext uri="{FF2B5EF4-FFF2-40B4-BE49-F238E27FC236}">
                    <a16:creationId xmlns:a16="http://schemas.microsoft.com/office/drawing/2014/main" id="{0D4B130B-78C2-4AE4-B999-8FD2CBDC2D8B}"/>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34" name="Rectangle 33">
                <a:extLst>
                  <a:ext uri="{FF2B5EF4-FFF2-40B4-BE49-F238E27FC236}">
                    <a16:creationId xmlns:a16="http://schemas.microsoft.com/office/drawing/2014/main" id="{BC312712-4B6B-4362-B8E7-187A8F117744}"/>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5" name="Rectangle 44">
              <a:extLst>
                <a:ext uri="{FF2B5EF4-FFF2-40B4-BE49-F238E27FC236}">
                  <a16:creationId xmlns:a16="http://schemas.microsoft.com/office/drawing/2014/main" id="{64BF7F85-6EC0-4F01-B071-0D2C2DDE06AA}"/>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7" name="Group 46">
            <a:extLst>
              <a:ext uri="{FF2B5EF4-FFF2-40B4-BE49-F238E27FC236}">
                <a16:creationId xmlns:a16="http://schemas.microsoft.com/office/drawing/2014/main" id="{12E892D0-9780-4747-9D50-46313E00B1EB}"/>
              </a:ext>
            </a:extLst>
          </p:cNvPr>
          <p:cNvGrpSpPr/>
          <p:nvPr/>
        </p:nvGrpSpPr>
        <p:grpSpPr>
          <a:xfrm>
            <a:off x="5793392" y="1422042"/>
            <a:ext cx="3350608" cy="815819"/>
            <a:chOff x="495195" y="1418482"/>
            <a:chExt cx="3350608" cy="815819"/>
          </a:xfrm>
        </p:grpSpPr>
        <p:grpSp>
          <p:nvGrpSpPr>
            <p:cNvPr id="48" name="Group 47">
              <a:extLst>
                <a:ext uri="{FF2B5EF4-FFF2-40B4-BE49-F238E27FC236}">
                  <a16:creationId xmlns:a16="http://schemas.microsoft.com/office/drawing/2014/main" id="{E62E8B5A-8B40-4F79-962B-A8CC0EB3344B}"/>
                </a:ext>
              </a:extLst>
            </p:cNvPr>
            <p:cNvGrpSpPr/>
            <p:nvPr/>
          </p:nvGrpSpPr>
          <p:grpSpPr>
            <a:xfrm>
              <a:off x="823579" y="1834191"/>
              <a:ext cx="2667000" cy="400110"/>
              <a:chOff x="935332" y="2614085"/>
              <a:chExt cx="2667000" cy="400110"/>
            </a:xfrm>
          </p:grpSpPr>
          <p:cxnSp>
            <p:nvCxnSpPr>
              <p:cNvPr id="50" name="Straight Arrow Connector 49">
                <a:extLst>
                  <a:ext uri="{FF2B5EF4-FFF2-40B4-BE49-F238E27FC236}">
                    <a16:creationId xmlns:a16="http://schemas.microsoft.com/office/drawing/2014/main" id="{6EF669AF-8E6C-4FF8-8EBB-8C2A0E39DCB0}"/>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51" name="Rectangle 50">
                <a:extLst>
                  <a:ext uri="{FF2B5EF4-FFF2-40B4-BE49-F238E27FC236}">
                    <a16:creationId xmlns:a16="http://schemas.microsoft.com/office/drawing/2014/main" id="{43123E10-C342-4724-A036-01F5AF788AE7}"/>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9" name="Rectangle 48">
              <a:extLst>
                <a:ext uri="{FF2B5EF4-FFF2-40B4-BE49-F238E27FC236}">
                  <a16:creationId xmlns:a16="http://schemas.microsoft.com/office/drawing/2014/main" id="{1645CD74-48F6-45B8-B5F6-6E9B1A1D457C}"/>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2" name="Group 51">
            <a:extLst>
              <a:ext uri="{FF2B5EF4-FFF2-40B4-BE49-F238E27FC236}">
                <a16:creationId xmlns:a16="http://schemas.microsoft.com/office/drawing/2014/main" id="{34105955-3CDF-4F42-9048-F6EC1A01799C}"/>
              </a:ext>
            </a:extLst>
          </p:cNvPr>
          <p:cNvGrpSpPr/>
          <p:nvPr/>
        </p:nvGrpSpPr>
        <p:grpSpPr>
          <a:xfrm>
            <a:off x="5651679" y="2171163"/>
            <a:ext cx="3196359" cy="733015"/>
            <a:chOff x="267029" y="4881117"/>
            <a:chExt cx="3196359" cy="733015"/>
          </a:xfrm>
        </p:grpSpPr>
        <p:pic>
          <p:nvPicPr>
            <p:cNvPr id="53" name="Picture 8" descr="https://scontent-mrs1-1.xx.fbcdn.net/hphotos-xfp1/t31.0-8/10575340_10153802014361141_2581281123763146573_o.jpg">
              <a:extLst>
                <a:ext uri="{FF2B5EF4-FFF2-40B4-BE49-F238E27FC236}">
                  <a16:creationId xmlns:a16="http://schemas.microsoft.com/office/drawing/2014/main" id="{307ED738-BEB2-4D40-863C-E1394DE45C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encrypted-tbn2.gstatic.com/images?q=tbn:ANd9GcQxi0BXRGGWwpZlLt6x5i_eKwXhaJLwx7Ku7fvdkqS2tzyVEg1gRg">
              <a:extLst>
                <a:ext uri="{FF2B5EF4-FFF2-40B4-BE49-F238E27FC236}">
                  <a16:creationId xmlns:a16="http://schemas.microsoft.com/office/drawing/2014/main" id="{BC0B54A3-6C6C-4512-BF37-54F95024ED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ttps://scontent-mrs1-1.xx.fbcdn.net/hphotos-xfp1/t31.0-8/10575340_10153802014361141_2581281123763146573_o.jpg">
              <a:extLst>
                <a:ext uri="{FF2B5EF4-FFF2-40B4-BE49-F238E27FC236}">
                  <a16:creationId xmlns:a16="http://schemas.microsoft.com/office/drawing/2014/main" id="{5E351C7F-88BC-43BD-BA66-84D878995E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6F7768ED-576B-4F8A-B11A-1ED7A39A1267}"/>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57" name="Rectangle 56">
              <a:extLst>
                <a:ext uri="{FF2B5EF4-FFF2-40B4-BE49-F238E27FC236}">
                  <a16:creationId xmlns:a16="http://schemas.microsoft.com/office/drawing/2014/main" id="{E13BAB60-6BBF-4BAE-A9CC-DAC8E4656041}"/>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1" name="AutoShape 38">
            <a:extLst>
              <a:ext uri="{FF2B5EF4-FFF2-40B4-BE49-F238E27FC236}">
                <a16:creationId xmlns:a16="http://schemas.microsoft.com/office/drawing/2014/main" id="{5174D871-263E-4AE1-8C57-0E7091239963}"/>
              </a:ext>
            </a:extLst>
          </p:cNvPr>
          <p:cNvSpPr>
            <a:spLocks noChangeArrowheads="1"/>
          </p:cNvSpPr>
          <p:nvPr/>
        </p:nvSpPr>
        <p:spPr bwMode="auto">
          <a:xfrm>
            <a:off x="1955442" y="5480704"/>
            <a:ext cx="5562600" cy="1336330"/>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could simply say,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“If the image is of a face, then say “face”.</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If of a bicycle, then say “bicycle””.</a:t>
            </a:r>
          </a:p>
        </p:txBody>
      </p:sp>
      <p:sp>
        <p:nvSpPr>
          <p:cNvPr id="36" name="Rectangle 63">
            <a:extLst>
              <a:ext uri="{FF2B5EF4-FFF2-40B4-BE49-F238E27FC236}">
                <a16:creationId xmlns:a16="http://schemas.microsoft.com/office/drawing/2014/main" id="{14C9C719-DA1E-4780-88AE-5633437FEA0C}"/>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spTree>
    <p:extLst>
      <p:ext uri="{BB962C8B-B14F-4D97-AF65-F5344CB8AC3E}">
        <p14:creationId xmlns:p14="http://schemas.microsoft.com/office/powerpoint/2010/main" val="10023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 calcmode="lin" valueType="num">
                                      <p:cBhvr additive="base">
                                        <p:cTn id="1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
                                            <p:txEl>
                                              <p:pRg st="1" end="1"/>
                                            </p:txEl>
                                          </p:spTgt>
                                        </p:tgtEl>
                                        <p:attrNameLst>
                                          <p:attrName>style.visibility</p:attrName>
                                        </p:attrNameLst>
                                      </p:cBhvr>
                                      <p:to>
                                        <p:strVal val="visible"/>
                                      </p:to>
                                    </p:set>
                                    <p:anim calcmode="lin" valueType="num">
                                      <p:cBhvr additive="base">
                                        <p:cTn id="17"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Image result for communicate">
            <a:extLst>
              <a:ext uri="{FF2B5EF4-FFF2-40B4-BE49-F238E27FC236}">
                <a16:creationId xmlns:a16="http://schemas.microsoft.com/office/drawing/2014/main" id="{9603CB66-870C-4A64-BAED-20FCE65BD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4F1D7A0C-9A24-4074-ACA1-7B5A47D7EE57}"/>
              </a:ext>
            </a:extLst>
          </p:cNvPr>
          <p:cNvSpPr>
            <a:spLocks noChangeArrowheads="1"/>
          </p:cNvSpPr>
          <p:nvPr/>
        </p:nvSpPr>
        <p:spPr bwMode="auto">
          <a:xfrm>
            <a:off x="1181635" y="2971800"/>
            <a:ext cx="7657565" cy="1271607"/>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But what if the receiver is a robot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that does not know the difference between faces and bikes.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Then how many bits need to be communicated to him?</a:t>
            </a:r>
          </a:p>
        </p:txBody>
      </p:sp>
      <p:grpSp>
        <p:nvGrpSpPr>
          <p:cNvPr id="26" name="Group 25">
            <a:extLst>
              <a:ext uri="{FF2B5EF4-FFF2-40B4-BE49-F238E27FC236}">
                <a16:creationId xmlns:a16="http://schemas.microsoft.com/office/drawing/2014/main" id="{78B9CE5D-E4FC-4BA2-9661-1E734728C7AC}"/>
              </a:ext>
            </a:extLst>
          </p:cNvPr>
          <p:cNvGrpSpPr/>
          <p:nvPr/>
        </p:nvGrpSpPr>
        <p:grpSpPr>
          <a:xfrm>
            <a:off x="351346" y="2166543"/>
            <a:ext cx="3196359" cy="733015"/>
            <a:chOff x="267029" y="4881117"/>
            <a:chExt cx="3196359" cy="733015"/>
          </a:xfrm>
        </p:grpSpPr>
        <p:pic>
          <p:nvPicPr>
            <p:cNvPr id="27" name="Picture 8" descr="https://scontent-mrs1-1.xx.fbcdn.net/hphotos-xfp1/t31.0-8/10575340_10153802014361141_2581281123763146573_o.jpg">
              <a:extLst>
                <a:ext uri="{FF2B5EF4-FFF2-40B4-BE49-F238E27FC236}">
                  <a16:creationId xmlns:a16="http://schemas.microsoft.com/office/drawing/2014/main" id="{E63626B0-6079-409D-BA88-0F7CAF2452B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encrypted-tbn2.gstatic.com/images?q=tbn:ANd9GcQxi0BXRGGWwpZlLt6x5i_eKwXhaJLwx7Ku7fvdkqS2tzyVEg1gRg">
              <a:extLst>
                <a:ext uri="{FF2B5EF4-FFF2-40B4-BE49-F238E27FC236}">
                  <a16:creationId xmlns:a16="http://schemas.microsoft.com/office/drawing/2014/main" id="{667E51CB-5236-41E4-B85C-F259F44A9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s://scontent-mrs1-1.xx.fbcdn.net/hphotos-xfp1/t31.0-8/10575340_10153802014361141_2581281123763146573_o.jpg">
              <a:extLst>
                <a:ext uri="{FF2B5EF4-FFF2-40B4-BE49-F238E27FC236}">
                  <a16:creationId xmlns:a16="http://schemas.microsoft.com/office/drawing/2014/main" id="{23063886-C2D4-49DC-A97E-738F6B91BF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AE3B0B5-1AAB-4E36-B36F-E0C389795388}"/>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31" name="Rectangle 30">
              <a:extLst>
                <a:ext uri="{FF2B5EF4-FFF2-40B4-BE49-F238E27FC236}">
                  <a16:creationId xmlns:a16="http://schemas.microsoft.com/office/drawing/2014/main" id="{A39D6D84-0C0B-4DF5-ACFC-A10595654D22}"/>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grpSp>
        <p:nvGrpSpPr>
          <p:cNvPr id="2" name="Group 1">
            <a:extLst>
              <a:ext uri="{FF2B5EF4-FFF2-40B4-BE49-F238E27FC236}">
                <a16:creationId xmlns:a16="http://schemas.microsoft.com/office/drawing/2014/main" id="{2D8A1D09-CE8D-44D7-8733-25E5901A4B8B}"/>
              </a:ext>
            </a:extLst>
          </p:cNvPr>
          <p:cNvGrpSpPr/>
          <p:nvPr/>
        </p:nvGrpSpPr>
        <p:grpSpPr>
          <a:xfrm>
            <a:off x="495195" y="1418482"/>
            <a:ext cx="3350608" cy="815819"/>
            <a:chOff x="495195" y="1418482"/>
            <a:chExt cx="3350608" cy="815819"/>
          </a:xfrm>
        </p:grpSpPr>
        <p:grpSp>
          <p:nvGrpSpPr>
            <p:cNvPr id="32" name="Group 31">
              <a:extLst>
                <a:ext uri="{FF2B5EF4-FFF2-40B4-BE49-F238E27FC236}">
                  <a16:creationId xmlns:a16="http://schemas.microsoft.com/office/drawing/2014/main" id="{6A782F02-2746-4A74-9D9D-9E65A2F22558}"/>
                </a:ext>
              </a:extLst>
            </p:cNvPr>
            <p:cNvGrpSpPr/>
            <p:nvPr/>
          </p:nvGrpSpPr>
          <p:grpSpPr>
            <a:xfrm>
              <a:off x="823579" y="1834191"/>
              <a:ext cx="2667000" cy="400110"/>
              <a:chOff x="935332" y="2614085"/>
              <a:chExt cx="2667000" cy="400110"/>
            </a:xfrm>
          </p:grpSpPr>
          <p:cxnSp>
            <p:nvCxnSpPr>
              <p:cNvPr id="33" name="Straight Arrow Connector 32">
                <a:extLst>
                  <a:ext uri="{FF2B5EF4-FFF2-40B4-BE49-F238E27FC236}">
                    <a16:creationId xmlns:a16="http://schemas.microsoft.com/office/drawing/2014/main" id="{0D4B130B-78C2-4AE4-B999-8FD2CBDC2D8B}"/>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34" name="Rectangle 33">
                <a:extLst>
                  <a:ext uri="{FF2B5EF4-FFF2-40B4-BE49-F238E27FC236}">
                    <a16:creationId xmlns:a16="http://schemas.microsoft.com/office/drawing/2014/main" id="{BC312712-4B6B-4362-B8E7-187A8F117744}"/>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5" name="Rectangle 44">
              <a:extLst>
                <a:ext uri="{FF2B5EF4-FFF2-40B4-BE49-F238E27FC236}">
                  <a16:creationId xmlns:a16="http://schemas.microsoft.com/office/drawing/2014/main" id="{64BF7F85-6EC0-4F01-B071-0D2C2DDE06AA}"/>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7" name="Group 46">
            <a:extLst>
              <a:ext uri="{FF2B5EF4-FFF2-40B4-BE49-F238E27FC236}">
                <a16:creationId xmlns:a16="http://schemas.microsoft.com/office/drawing/2014/main" id="{12E892D0-9780-4747-9D50-46313E00B1EB}"/>
              </a:ext>
            </a:extLst>
          </p:cNvPr>
          <p:cNvGrpSpPr/>
          <p:nvPr/>
        </p:nvGrpSpPr>
        <p:grpSpPr>
          <a:xfrm>
            <a:off x="5793392" y="1422042"/>
            <a:ext cx="3350608" cy="815819"/>
            <a:chOff x="495195" y="1418482"/>
            <a:chExt cx="3350608" cy="815819"/>
          </a:xfrm>
        </p:grpSpPr>
        <p:grpSp>
          <p:nvGrpSpPr>
            <p:cNvPr id="48" name="Group 47">
              <a:extLst>
                <a:ext uri="{FF2B5EF4-FFF2-40B4-BE49-F238E27FC236}">
                  <a16:creationId xmlns:a16="http://schemas.microsoft.com/office/drawing/2014/main" id="{E62E8B5A-8B40-4F79-962B-A8CC0EB3344B}"/>
                </a:ext>
              </a:extLst>
            </p:cNvPr>
            <p:cNvGrpSpPr/>
            <p:nvPr/>
          </p:nvGrpSpPr>
          <p:grpSpPr>
            <a:xfrm>
              <a:off x="823579" y="1834191"/>
              <a:ext cx="2667000" cy="400110"/>
              <a:chOff x="935332" y="2614085"/>
              <a:chExt cx="2667000" cy="400110"/>
            </a:xfrm>
          </p:grpSpPr>
          <p:cxnSp>
            <p:nvCxnSpPr>
              <p:cNvPr id="50" name="Straight Arrow Connector 49">
                <a:extLst>
                  <a:ext uri="{FF2B5EF4-FFF2-40B4-BE49-F238E27FC236}">
                    <a16:creationId xmlns:a16="http://schemas.microsoft.com/office/drawing/2014/main" id="{6EF669AF-8E6C-4FF8-8EBB-8C2A0E39DCB0}"/>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51" name="Rectangle 50">
                <a:extLst>
                  <a:ext uri="{FF2B5EF4-FFF2-40B4-BE49-F238E27FC236}">
                    <a16:creationId xmlns:a16="http://schemas.microsoft.com/office/drawing/2014/main" id="{43123E10-C342-4724-A036-01F5AF788AE7}"/>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9" name="Rectangle 48">
              <a:extLst>
                <a:ext uri="{FF2B5EF4-FFF2-40B4-BE49-F238E27FC236}">
                  <a16:creationId xmlns:a16="http://schemas.microsoft.com/office/drawing/2014/main" id="{1645CD74-48F6-45B8-B5F6-6E9B1A1D457C}"/>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2" name="Group 51">
            <a:extLst>
              <a:ext uri="{FF2B5EF4-FFF2-40B4-BE49-F238E27FC236}">
                <a16:creationId xmlns:a16="http://schemas.microsoft.com/office/drawing/2014/main" id="{34105955-3CDF-4F42-9048-F6EC1A01799C}"/>
              </a:ext>
            </a:extLst>
          </p:cNvPr>
          <p:cNvGrpSpPr/>
          <p:nvPr/>
        </p:nvGrpSpPr>
        <p:grpSpPr>
          <a:xfrm>
            <a:off x="5651679" y="2171163"/>
            <a:ext cx="3196359" cy="733015"/>
            <a:chOff x="267029" y="4881117"/>
            <a:chExt cx="3196359" cy="733015"/>
          </a:xfrm>
        </p:grpSpPr>
        <p:pic>
          <p:nvPicPr>
            <p:cNvPr id="53" name="Picture 8" descr="https://scontent-mrs1-1.xx.fbcdn.net/hphotos-xfp1/t31.0-8/10575340_10153802014361141_2581281123763146573_o.jpg">
              <a:extLst>
                <a:ext uri="{FF2B5EF4-FFF2-40B4-BE49-F238E27FC236}">
                  <a16:creationId xmlns:a16="http://schemas.microsoft.com/office/drawing/2014/main" id="{307ED738-BEB2-4D40-863C-E1394DE45C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encrypted-tbn2.gstatic.com/images?q=tbn:ANd9GcQxi0BXRGGWwpZlLt6x5i_eKwXhaJLwx7Ku7fvdkqS2tzyVEg1gRg">
              <a:extLst>
                <a:ext uri="{FF2B5EF4-FFF2-40B4-BE49-F238E27FC236}">
                  <a16:creationId xmlns:a16="http://schemas.microsoft.com/office/drawing/2014/main" id="{BC0B54A3-6C6C-4512-BF37-54F95024ED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ttps://scontent-mrs1-1.xx.fbcdn.net/hphotos-xfp1/t31.0-8/10575340_10153802014361141_2581281123763146573_o.jpg">
              <a:extLst>
                <a:ext uri="{FF2B5EF4-FFF2-40B4-BE49-F238E27FC236}">
                  <a16:creationId xmlns:a16="http://schemas.microsoft.com/office/drawing/2014/main" id="{5E351C7F-88BC-43BD-BA66-84D878995E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6F7768ED-576B-4F8A-B11A-1ED7A39A1267}"/>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57" name="Rectangle 56">
              <a:extLst>
                <a:ext uri="{FF2B5EF4-FFF2-40B4-BE49-F238E27FC236}">
                  <a16:creationId xmlns:a16="http://schemas.microsoft.com/office/drawing/2014/main" id="{E13BAB60-6BBF-4BAE-A9CC-DAC8E4656041}"/>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1" name="AutoShape 38">
            <a:extLst>
              <a:ext uri="{FF2B5EF4-FFF2-40B4-BE49-F238E27FC236}">
                <a16:creationId xmlns:a16="http://schemas.microsoft.com/office/drawing/2014/main" id="{5174D871-263E-4AE1-8C57-0E7091239963}"/>
              </a:ext>
            </a:extLst>
          </p:cNvPr>
          <p:cNvSpPr>
            <a:spLocks noChangeArrowheads="1"/>
          </p:cNvSpPr>
          <p:nvPr/>
        </p:nvSpPr>
        <p:spPr bwMode="auto">
          <a:xfrm>
            <a:off x="2157079" y="4419600"/>
            <a:ext cx="5680612" cy="2000884"/>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2400" dirty="0">
                <a:solidFill>
                  <a:srgbClr val="FFFFFF"/>
                </a:solidFill>
                <a:effectLst>
                  <a:outerShdw blurRad="38100" dist="38100" dir="2700000" algn="tl">
                    <a:srgbClr val="000000"/>
                  </a:outerShdw>
                </a:effectLst>
                <a:sym typeface="Symbol" pitchFamily="18" charset="2"/>
              </a:rPr>
              <a:t>I could send the 10,000 labels</a:t>
            </a:r>
            <a:r>
              <a:rPr lang="en-US" sz="2400" dirty="0">
                <a:solidFill>
                  <a:srgbClr val="FFFFFF"/>
                </a:solidFill>
                <a:effectLst>
                  <a:outerShdw blurRad="38100" dist="38100" dir="2700000" algn="tl">
                    <a:srgbClr val="000000"/>
                  </a:outerShdw>
                </a:effectLst>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solidFill>
                  <a:srgbClr val="FFFFFF"/>
                </a:solidFill>
                <a:effectLst>
                  <a:outerShdw blurRad="38100" dist="38100" dir="2700000" algn="tl">
                    <a:srgbClr val="000000"/>
                  </a:outerShdw>
                </a:effectLst>
                <a:sym typeface="Symbol" pitchFamily="18" charset="2"/>
              </a:rPr>
              <a:t>Or I could teach him to recognize images of faces and bicycles.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solidFill>
                  <a:srgbClr val="FFFFFF"/>
                </a:solidFill>
                <a:effectLst>
                  <a:outerShdw blurRad="38100" dist="38100" dir="2700000" algn="tl">
                    <a:srgbClr val="000000"/>
                  </a:outerShdw>
                </a:effectLst>
                <a:sym typeface="Symbol" pitchFamily="18" charset="2"/>
              </a:rPr>
              <a:t>Then, knowing the images,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solidFill>
                  <a:srgbClr val="FFFFFF"/>
                </a:solidFill>
                <a:effectLst>
                  <a:outerShdw blurRad="38100" dist="38100" dir="2700000" algn="tl">
                    <a:srgbClr val="000000"/>
                  </a:outerShdw>
                </a:effectLst>
                <a:sym typeface="Symbol" pitchFamily="18" charset="2"/>
              </a:rPr>
              <a:t>he would know the label sequence.</a:t>
            </a:r>
            <a:endParaRPr lang="en-CA" sz="2400" dirty="0">
              <a:solidFill>
                <a:srgbClr val="FFFFFF"/>
              </a:solidFill>
              <a:effectLst>
                <a:outerShdw blurRad="38100" dist="38100" dir="2700000" algn="tl">
                  <a:srgbClr val="000000"/>
                </a:outerShdw>
              </a:effectLst>
              <a:sym typeface="Symbol" pitchFamily="18" charset="2"/>
            </a:endParaRPr>
          </a:p>
        </p:txBody>
      </p:sp>
      <p:sp>
        <p:nvSpPr>
          <p:cNvPr id="36" name="Rectangle 63">
            <a:extLst>
              <a:ext uri="{FF2B5EF4-FFF2-40B4-BE49-F238E27FC236}">
                <a16:creationId xmlns:a16="http://schemas.microsoft.com/office/drawing/2014/main" id="{14C9C719-DA1E-4780-88AE-5633437FEA0C}"/>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grpSp>
        <p:nvGrpSpPr>
          <p:cNvPr id="4" name="Group 3">
            <a:extLst>
              <a:ext uri="{FF2B5EF4-FFF2-40B4-BE49-F238E27FC236}">
                <a16:creationId xmlns:a16="http://schemas.microsoft.com/office/drawing/2014/main" id="{D9ACAEA2-8567-40A0-9AFF-E4DB3FFE32A9}"/>
              </a:ext>
            </a:extLst>
          </p:cNvPr>
          <p:cNvGrpSpPr/>
          <p:nvPr/>
        </p:nvGrpSpPr>
        <p:grpSpPr>
          <a:xfrm>
            <a:off x="5139965" y="595140"/>
            <a:ext cx="915069" cy="1141564"/>
            <a:chOff x="5139965" y="595140"/>
            <a:chExt cx="915069" cy="1141564"/>
          </a:xfrm>
        </p:grpSpPr>
        <p:sp>
          <p:nvSpPr>
            <p:cNvPr id="3" name="Rectangle 2">
              <a:extLst>
                <a:ext uri="{FF2B5EF4-FFF2-40B4-BE49-F238E27FC236}">
                  <a16:creationId xmlns:a16="http://schemas.microsoft.com/office/drawing/2014/main" id="{F29EADF4-D437-4AD8-A2FE-289378CE5E51}"/>
                </a:ext>
              </a:extLst>
            </p:cNvPr>
            <p:cNvSpPr/>
            <p:nvPr/>
          </p:nvSpPr>
          <p:spPr>
            <a:xfrm>
              <a:off x="5139965" y="634449"/>
              <a:ext cx="803635" cy="1102255"/>
            </a:xfrm>
            <a:prstGeom prst="rect">
              <a:avLst/>
            </a:prstGeom>
            <a:solidFill>
              <a:srgbClr val="ADA5A2"/>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pic>
          <p:nvPicPr>
            <p:cNvPr id="37" name="Picture 36">
              <a:extLst>
                <a:ext uri="{FF2B5EF4-FFF2-40B4-BE49-F238E27FC236}">
                  <a16:creationId xmlns:a16="http://schemas.microsoft.com/office/drawing/2014/main" id="{CBB1064B-471E-442D-9DDE-C4442DDD1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2353" y="595140"/>
              <a:ext cx="902681" cy="1141564"/>
            </a:xfrm>
            <a:prstGeom prst="rect">
              <a:avLst/>
            </a:prstGeom>
          </p:spPr>
        </p:pic>
      </p:gr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Tree>
    <p:extLst>
      <p:ext uri="{BB962C8B-B14F-4D97-AF65-F5344CB8AC3E}">
        <p14:creationId xmlns:p14="http://schemas.microsoft.com/office/powerpoint/2010/main" val="316563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 calcmode="lin" valueType="num">
                                      <p:cBhvr additive="base">
                                        <p:cTn id="1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 calcmode="lin" valueType="num">
                                      <p:cBhvr additive="base">
                                        <p:cTn id="2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 calcmode="lin" valueType="num">
                                      <p:cBhvr additive="base">
                                        <p:cTn id="2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
                                            <p:txEl>
                                              <p:pRg st="0" end="0"/>
                                            </p:txEl>
                                          </p:spTgt>
                                        </p:tgtEl>
                                        <p:attrNameLst>
                                          <p:attrName>style.visibility</p:attrName>
                                        </p:attrNameLst>
                                      </p:cBhvr>
                                      <p:to>
                                        <p:strVal val="visible"/>
                                      </p:to>
                                    </p:set>
                                    <p:anim calcmode="lin" valueType="num">
                                      <p:cBhvr additive="base">
                                        <p:cTn id="3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
                                            <p:txEl>
                                              <p:pRg st="1" end="1"/>
                                            </p:txEl>
                                          </p:spTgt>
                                        </p:tgtEl>
                                        <p:attrNameLst>
                                          <p:attrName>style.visibility</p:attrName>
                                        </p:attrNameLst>
                                      </p:cBhvr>
                                      <p:to>
                                        <p:strVal val="visible"/>
                                      </p:to>
                                    </p:set>
                                    <p:anim calcmode="lin" valueType="num">
                                      <p:cBhvr additive="base">
                                        <p:cTn id="43"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 calcmode="lin" valueType="num">
                                      <p:cBhvr additive="base">
                                        <p:cTn id="49"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 calcmode="lin" valueType="num">
                                      <p:cBhvr additive="base">
                                        <p:cTn id="55"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Image result for communicate">
            <a:extLst>
              <a:ext uri="{FF2B5EF4-FFF2-40B4-BE49-F238E27FC236}">
                <a16:creationId xmlns:a16="http://schemas.microsoft.com/office/drawing/2014/main" id="{9603CB66-870C-4A64-BAED-20FCE65BD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grpSp>
        <p:nvGrpSpPr>
          <p:cNvPr id="26" name="Group 25">
            <a:extLst>
              <a:ext uri="{FF2B5EF4-FFF2-40B4-BE49-F238E27FC236}">
                <a16:creationId xmlns:a16="http://schemas.microsoft.com/office/drawing/2014/main" id="{78B9CE5D-E4FC-4BA2-9661-1E734728C7AC}"/>
              </a:ext>
            </a:extLst>
          </p:cNvPr>
          <p:cNvGrpSpPr/>
          <p:nvPr/>
        </p:nvGrpSpPr>
        <p:grpSpPr>
          <a:xfrm>
            <a:off x="351346" y="2166543"/>
            <a:ext cx="3196359" cy="733015"/>
            <a:chOff x="267029" y="4881117"/>
            <a:chExt cx="3196359" cy="733015"/>
          </a:xfrm>
        </p:grpSpPr>
        <p:pic>
          <p:nvPicPr>
            <p:cNvPr id="27" name="Picture 8" descr="https://scontent-mrs1-1.xx.fbcdn.net/hphotos-xfp1/t31.0-8/10575340_10153802014361141_2581281123763146573_o.jpg">
              <a:extLst>
                <a:ext uri="{FF2B5EF4-FFF2-40B4-BE49-F238E27FC236}">
                  <a16:creationId xmlns:a16="http://schemas.microsoft.com/office/drawing/2014/main" id="{E63626B0-6079-409D-BA88-0F7CAF2452B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encrypted-tbn2.gstatic.com/images?q=tbn:ANd9GcQxi0BXRGGWwpZlLt6x5i_eKwXhaJLwx7Ku7fvdkqS2tzyVEg1gRg">
              <a:extLst>
                <a:ext uri="{FF2B5EF4-FFF2-40B4-BE49-F238E27FC236}">
                  <a16:creationId xmlns:a16="http://schemas.microsoft.com/office/drawing/2014/main" id="{667E51CB-5236-41E4-B85C-F259F44A9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s://scontent-mrs1-1.xx.fbcdn.net/hphotos-xfp1/t31.0-8/10575340_10153802014361141_2581281123763146573_o.jpg">
              <a:extLst>
                <a:ext uri="{FF2B5EF4-FFF2-40B4-BE49-F238E27FC236}">
                  <a16:creationId xmlns:a16="http://schemas.microsoft.com/office/drawing/2014/main" id="{23063886-C2D4-49DC-A97E-738F6B91BF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AE3B0B5-1AAB-4E36-B36F-E0C389795388}"/>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31" name="Rectangle 30">
              <a:extLst>
                <a:ext uri="{FF2B5EF4-FFF2-40B4-BE49-F238E27FC236}">
                  <a16:creationId xmlns:a16="http://schemas.microsoft.com/office/drawing/2014/main" id="{A39D6D84-0C0B-4DF5-ACFC-A10595654D22}"/>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grpSp>
        <p:nvGrpSpPr>
          <p:cNvPr id="2" name="Group 1">
            <a:extLst>
              <a:ext uri="{FF2B5EF4-FFF2-40B4-BE49-F238E27FC236}">
                <a16:creationId xmlns:a16="http://schemas.microsoft.com/office/drawing/2014/main" id="{2D8A1D09-CE8D-44D7-8733-25E5901A4B8B}"/>
              </a:ext>
            </a:extLst>
          </p:cNvPr>
          <p:cNvGrpSpPr/>
          <p:nvPr/>
        </p:nvGrpSpPr>
        <p:grpSpPr>
          <a:xfrm>
            <a:off x="495195" y="1418482"/>
            <a:ext cx="3350608" cy="815819"/>
            <a:chOff x="495195" y="1418482"/>
            <a:chExt cx="3350608" cy="815819"/>
          </a:xfrm>
        </p:grpSpPr>
        <p:grpSp>
          <p:nvGrpSpPr>
            <p:cNvPr id="32" name="Group 31">
              <a:extLst>
                <a:ext uri="{FF2B5EF4-FFF2-40B4-BE49-F238E27FC236}">
                  <a16:creationId xmlns:a16="http://schemas.microsoft.com/office/drawing/2014/main" id="{6A782F02-2746-4A74-9D9D-9E65A2F22558}"/>
                </a:ext>
              </a:extLst>
            </p:cNvPr>
            <p:cNvGrpSpPr/>
            <p:nvPr/>
          </p:nvGrpSpPr>
          <p:grpSpPr>
            <a:xfrm>
              <a:off x="823579" y="1834191"/>
              <a:ext cx="2667000" cy="400110"/>
              <a:chOff x="935332" y="2614085"/>
              <a:chExt cx="2667000" cy="400110"/>
            </a:xfrm>
          </p:grpSpPr>
          <p:cxnSp>
            <p:nvCxnSpPr>
              <p:cNvPr id="33" name="Straight Arrow Connector 32">
                <a:extLst>
                  <a:ext uri="{FF2B5EF4-FFF2-40B4-BE49-F238E27FC236}">
                    <a16:creationId xmlns:a16="http://schemas.microsoft.com/office/drawing/2014/main" id="{0D4B130B-78C2-4AE4-B999-8FD2CBDC2D8B}"/>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34" name="Rectangle 33">
                <a:extLst>
                  <a:ext uri="{FF2B5EF4-FFF2-40B4-BE49-F238E27FC236}">
                    <a16:creationId xmlns:a16="http://schemas.microsoft.com/office/drawing/2014/main" id="{BC312712-4B6B-4362-B8E7-187A8F117744}"/>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5" name="Rectangle 44">
              <a:extLst>
                <a:ext uri="{FF2B5EF4-FFF2-40B4-BE49-F238E27FC236}">
                  <a16:creationId xmlns:a16="http://schemas.microsoft.com/office/drawing/2014/main" id="{64BF7F85-6EC0-4F01-B071-0D2C2DDE06AA}"/>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7" name="Group 46">
            <a:extLst>
              <a:ext uri="{FF2B5EF4-FFF2-40B4-BE49-F238E27FC236}">
                <a16:creationId xmlns:a16="http://schemas.microsoft.com/office/drawing/2014/main" id="{12E892D0-9780-4747-9D50-46313E00B1EB}"/>
              </a:ext>
            </a:extLst>
          </p:cNvPr>
          <p:cNvGrpSpPr/>
          <p:nvPr/>
        </p:nvGrpSpPr>
        <p:grpSpPr>
          <a:xfrm>
            <a:off x="5793392" y="1422042"/>
            <a:ext cx="3350608" cy="815819"/>
            <a:chOff x="495195" y="1418482"/>
            <a:chExt cx="3350608" cy="815819"/>
          </a:xfrm>
        </p:grpSpPr>
        <p:grpSp>
          <p:nvGrpSpPr>
            <p:cNvPr id="48" name="Group 47">
              <a:extLst>
                <a:ext uri="{FF2B5EF4-FFF2-40B4-BE49-F238E27FC236}">
                  <a16:creationId xmlns:a16="http://schemas.microsoft.com/office/drawing/2014/main" id="{E62E8B5A-8B40-4F79-962B-A8CC0EB3344B}"/>
                </a:ext>
              </a:extLst>
            </p:cNvPr>
            <p:cNvGrpSpPr/>
            <p:nvPr/>
          </p:nvGrpSpPr>
          <p:grpSpPr>
            <a:xfrm>
              <a:off x="823579" y="1834191"/>
              <a:ext cx="2667000" cy="400110"/>
              <a:chOff x="935332" y="2614085"/>
              <a:chExt cx="2667000" cy="400110"/>
            </a:xfrm>
          </p:grpSpPr>
          <p:cxnSp>
            <p:nvCxnSpPr>
              <p:cNvPr id="50" name="Straight Arrow Connector 49">
                <a:extLst>
                  <a:ext uri="{FF2B5EF4-FFF2-40B4-BE49-F238E27FC236}">
                    <a16:creationId xmlns:a16="http://schemas.microsoft.com/office/drawing/2014/main" id="{6EF669AF-8E6C-4FF8-8EBB-8C2A0E39DCB0}"/>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51" name="Rectangle 50">
                <a:extLst>
                  <a:ext uri="{FF2B5EF4-FFF2-40B4-BE49-F238E27FC236}">
                    <a16:creationId xmlns:a16="http://schemas.microsoft.com/office/drawing/2014/main" id="{43123E10-C342-4724-A036-01F5AF788AE7}"/>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49" name="Rectangle 48">
              <a:extLst>
                <a:ext uri="{FF2B5EF4-FFF2-40B4-BE49-F238E27FC236}">
                  <a16:creationId xmlns:a16="http://schemas.microsoft.com/office/drawing/2014/main" id="{1645CD74-48F6-45B8-B5F6-6E9B1A1D457C}"/>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2" name="Group 51">
            <a:extLst>
              <a:ext uri="{FF2B5EF4-FFF2-40B4-BE49-F238E27FC236}">
                <a16:creationId xmlns:a16="http://schemas.microsoft.com/office/drawing/2014/main" id="{34105955-3CDF-4F42-9048-F6EC1A01799C}"/>
              </a:ext>
            </a:extLst>
          </p:cNvPr>
          <p:cNvGrpSpPr/>
          <p:nvPr/>
        </p:nvGrpSpPr>
        <p:grpSpPr>
          <a:xfrm>
            <a:off x="5651679" y="2171163"/>
            <a:ext cx="3196359" cy="733015"/>
            <a:chOff x="267029" y="4881117"/>
            <a:chExt cx="3196359" cy="733015"/>
          </a:xfrm>
        </p:grpSpPr>
        <p:pic>
          <p:nvPicPr>
            <p:cNvPr id="53" name="Picture 8" descr="https://scontent-mrs1-1.xx.fbcdn.net/hphotos-xfp1/t31.0-8/10575340_10153802014361141_2581281123763146573_o.jpg">
              <a:extLst>
                <a:ext uri="{FF2B5EF4-FFF2-40B4-BE49-F238E27FC236}">
                  <a16:creationId xmlns:a16="http://schemas.microsoft.com/office/drawing/2014/main" id="{307ED738-BEB2-4D40-863C-E1394DE45C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encrypted-tbn2.gstatic.com/images?q=tbn:ANd9GcQxi0BXRGGWwpZlLt6x5i_eKwXhaJLwx7Ku7fvdkqS2tzyVEg1gRg">
              <a:extLst>
                <a:ext uri="{FF2B5EF4-FFF2-40B4-BE49-F238E27FC236}">
                  <a16:creationId xmlns:a16="http://schemas.microsoft.com/office/drawing/2014/main" id="{BC0B54A3-6C6C-4512-BF37-54F95024ED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ttps://scontent-mrs1-1.xx.fbcdn.net/hphotos-xfp1/t31.0-8/10575340_10153802014361141_2581281123763146573_o.jpg">
              <a:extLst>
                <a:ext uri="{FF2B5EF4-FFF2-40B4-BE49-F238E27FC236}">
                  <a16:creationId xmlns:a16="http://schemas.microsoft.com/office/drawing/2014/main" id="{5E351C7F-88BC-43BD-BA66-84D878995E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6F7768ED-576B-4F8A-B11A-1ED7A39A1267}"/>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57" name="Rectangle 56">
              <a:extLst>
                <a:ext uri="{FF2B5EF4-FFF2-40B4-BE49-F238E27FC236}">
                  <a16:creationId xmlns:a16="http://schemas.microsoft.com/office/drawing/2014/main" id="{E13BAB60-6BBF-4BAE-A9CC-DAC8E4656041}"/>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41" name="AutoShape 38">
                <a:extLst>
                  <a:ext uri="{FF2B5EF4-FFF2-40B4-BE49-F238E27FC236}">
                    <a16:creationId xmlns:a16="http://schemas.microsoft.com/office/drawing/2014/main" id="{5174D871-263E-4AE1-8C57-0E7091239963}"/>
                  </a:ext>
                </a:extLst>
              </p:cNvPr>
              <p:cNvSpPr>
                <a:spLocks noChangeArrowheads="1"/>
              </p:cNvSpPr>
              <p:nvPr/>
            </p:nvSpPr>
            <p:spPr bwMode="auto">
              <a:xfrm>
                <a:off x="2170499" y="4428198"/>
                <a:ext cx="5562600" cy="1336330"/>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Hey I could send the weights</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e>
                      <m: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𝑜𝑝𝑡</m:t>
                        </m:r>
                      </m:sub>
                    </m:sSub>
                  </m:oMath>
                </a14:m>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that define the best machine for recognizing faces and bicycles.  </a:t>
                </a:r>
              </a:p>
            </p:txBody>
          </p:sp>
        </mc:Choice>
        <mc:Fallback xmlns="">
          <p:sp>
            <p:nvSpPr>
              <p:cNvPr id="41" name="AutoShape 38">
                <a:extLst>
                  <a:ext uri="{FF2B5EF4-FFF2-40B4-BE49-F238E27FC236}">
                    <a16:creationId xmlns:a16="http://schemas.microsoft.com/office/drawing/2014/main" id="{5174D871-263E-4AE1-8C57-0E7091239963}"/>
                  </a:ext>
                </a:extLst>
              </p:cNvPr>
              <p:cNvSpPr>
                <a:spLocks noRot="1" noChangeAspect="1" noMove="1" noResize="1" noEditPoints="1" noAdjustHandles="1" noChangeArrowheads="1" noChangeShapeType="1" noTextEdit="1"/>
              </p:cNvSpPr>
              <p:nvPr/>
            </p:nvSpPr>
            <p:spPr bwMode="auto">
              <a:xfrm>
                <a:off x="2170499" y="4428198"/>
                <a:ext cx="5562600" cy="1336330"/>
              </a:xfrm>
              <a:prstGeom prst="wedgeRoundRectCallout">
                <a:avLst>
                  <a:gd name="adj1" fmla="val -19851"/>
                  <a:gd name="adj2" fmla="val -54123"/>
                  <a:gd name="adj3" fmla="val 16667"/>
                </a:avLst>
              </a:prstGeom>
              <a:blipFill>
                <a:blip r:embed="rId6"/>
                <a:stretch>
                  <a:fillRect l="-1088" r="-3264" b="-3814"/>
                </a:stretch>
              </a:blipFill>
              <a:ln w="38100">
                <a:solidFill>
                  <a:srgbClr val="66FF66"/>
                </a:solidFill>
                <a:miter lim="800000"/>
                <a:headEnd/>
                <a:tailEnd/>
              </a:ln>
            </p:spPr>
            <p:txBody>
              <a:bodyPr/>
              <a:lstStyle/>
              <a:p>
                <a:r>
                  <a:rPr lang="en-CA">
                    <a:noFill/>
                  </a:rPr>
                  <a:t> </a:t>
                </a:r>
              </a:p>
            </p:txBody>
          </p:sp>
        </mc:Fallback>
      </mc:AlternateContent>
      <p:sp>
        <p:nvSpPr>
          <p:cNvPr id="36" name="Rectangle 63">
            <a:extLst>
              <a:ext uri="{FF2B5EF4-FFF2-40B4-BE49-F238E27FC236}">
                <a16:creationId xmlns:a16="http://schemas.microsoft.com/office/drawing/2014/main" id="{14C9C719-DA1E-4780-88AE-5633437FEA0C}"/>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grpSp>
        <p:nvGrpSpPr>
          <p:cNvPr id="4" name="Group 3">
            <a:extLst>
              <a:ext uri="{FF2B5EF4-FFF2-40B4-BE49-F238E27FC236}">
                <a16:creationId xmlns:a16="http://schemas.microsoft.com/office/drawing/2014/main" id="{D9ACAEA2-8567-40A0-9AFF-E4DB3FFE32A9}"/>
              </a:ext>
            </a:extLst>
          </p:cNvPr>
          <p:cNvGrpSpPr/>
          <p:nvPr/>
        </p:nvGrpSpPr>
        <p:grpSpPr>
          <a:xfrm>
            <a:off x="5139965" y="595140"/>
            <a:ext cx="915069" cy="1141564"/>
            <a:chOff x="5139965" y="595140"/>
            <a:chExt cx="915069" cy="1141564"/>
          </a:xfrm>
        </p:grpSpPr>
        <p:sp>
          <p:nvSpPr>
            <p:cNvPr id="3" name="Rectangle 2">
              <a:extLst>
                <a:ext uri="{FF2B5EF4-FFF2-40B4-BE49-F238E27FC236}">
                  <a16:creationId xmlns:a16="http://schemas.microsoft.com/office/drawing/2014/main" id="{F29EADF4-D437-4AD8-A2FE-289378CE5E51}"/>
                </a:ext>
              </a:extLst>
            </p:cNvPr>
            <p:cNvSpPr/>
            <p:nvPr/>
          </p:nvSpPr>
          <p:spPr>
            <a:xfrm>
              <a:off x="5139965" y="634449"/>
              <a:ext cx="803635" cy="1102255"/>
            </a:xfrm>
            <a:prstGeom prst="rect">
              <a:avLst/>
            </a:prstGeom>
            <a:solidFill>
              <a:srgbClr val="ADA5A2"/>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pic>
          <p:nvPicPr>
            <p:cNvPr id="37" name="Picture 36">
              <a:extLst>
                <a:ext uri="{FF2B5EF4-FFF2-40B4-BE49-F238E27FC236}">
                  <a16:creationId xmlns:a16="http://schemas.microsoft.com/office/drawing/2014/main" id="{CBB1064B-471E-442D-9DDE-C4442DDD19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2353" y="595140"/>
              <a:ext cx="902681" cy="1141564"/>
            </a:xfrm>
            <a:prstGeom prst="rect">
              <a:avLst/>
            </a:prstGeom>
          </p:spPr>
        </p:pic>
      </p:gr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sp>
        <p:nvSpPr>
          <p:cNvPr id="39" name="AutoShape 38">
            <a:extLst>
              <a:ext uri="{FF2B5EF4-FFF2-40B4-BE49-F238E27FC236}">
                <a16:creationId xmlns:a16="http://schemas.microsoft.com/office/drawing/2014/main" id="{66413DA7-AF66-4A6D-AA05-1FA43EA172DD}"/>
              </a:ext>
            </a:extLst>
          </p:cNvPr>
          <p:cNvSpPr>
            <a:spLocks noChangeArrowheads="1"/>
          </p:cNvSpPr>
          <p:nvPr/>
        </p:nvSpPr>
        <p:spPr bwMode="auto">
          <a:xfrm>
            <a:off x="1181635" y="2971800"/>
            <a:ext cx="7657565" cy="1271607"/>
          </a:xfrm>
          <a:prstGeom prst="wedgeRoundRectCallout">
            <a:avLst>
              <a:gd name="adj1" fmla="val -19851"/>
              <a:gd name="adj2" fmla="val -541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But what if the receiver is a robot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that does not know the difference between faces and bikes.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Then how many bits need to be communicated to him?</a:t>
            </a:r>
          </a:p>
        </p:txBody>
      </p:sp>
    </p:spTree>
    <p:extLst>
      <p:ext uri="{BB962C8B-B14F-4D97-AF65-F5344CB8AC3E}">
        <p14:creationId xmlns:p14="http://schemas.microsoft.com/office/powerpoint/2010/main" val="25534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 calcmode="lin" valueType="num">
                                      <p:cBhvr additive="base">
                                        <p:cTn id="1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xEl>
                                              <p:pRg st="1" end="1"/>
                                            </p:txEl>
                                          </p:spTgt>
                                        </p:tgtEl>
                                        <p:attrNameLst>
                                          <p:attrName>style.visibility</p:attrName>
                                        </p:attrNameLst>
                                      </p:cBhvr>
                                      <p:to>
                                        <p:strVal val="visible"/>
                                      </p:to>
                                    </p:set>
                                    <p:anim calcmode="lin" valueType="num">
                                      <p:cBhvr additive="base">
                                        <p:cTn id="15"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Image result for communicate">
            <a:extLst>
              <a:ext uri="{FF2B5EF4-FFF2-40B4-BE49-F238E27FC236}">
                <a16:creationId xmlns:a16="http://schemas.microsoft.com/office/drawing/2014/main" id="{9603CB66-870C-4A64-BAED-20FCE65BD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grpSp>
        <p:nvGrpSpPr>
          <p:cNvPr id="26" name="Group 25">
            <a:extLst>
              <a:ext uri="{FF2B5EF4-FFF2-40B4-BE49-F238E27FC236}">
                <a16:creationId xmlns:a16="http://schemas.microsoft.com/office/drawing/2014/main" id="{78B9CE5D-E4FC-4BA2-9661-1E734728C7AC}"/>
              </a:ext>
            </a:extLst>
          </p:cNvPr>
          <p:cNvGrpSpPr/>
          <p:nvPr/>
        </p:nvGrpSpPr>
        <p:grpSpPr>
          <a:xfrm>
            <a:off x="351346" y="2166543"/>
            <a:ext cx="3196359" cy="733015"/>
            <a:chOff x="267029" y="4881117"/>
            <a:chExt cx="3196359" cy="733015"/>
          </a:xfrm>
        </p:grpSpPr>
        <p:pic>
          <p:nvPicPr>
            <p:cNvPr id="27" name="Picture 8" descr="https://scontent-mrs1-1.xx.fbcdn.net/hphotos-xfp1/t31.0-8/10575340_10153802014361141_2581281123763146573_o.jpg">
              <a:extLst>
                <a:ext uri="{FF2B5EF4-FFF2-40B4-BE49-F238E27FC236}">
                  <a16:creationId xmlns:a16="http://schemas.microsoft.com/office/drawing/2014/main" id="{E63626B0-6079-409D-BA88-0F7CAF2452B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encrypted-tbn2.gstatic.com/images?q=tbn:ANd9GcQxi0BXRGGWwpZlLt6x5i_eKwXhaJLwx7Ku7fvdkqS2tzyVEg1gRg">
              <a:extLst>
                <a:ext uri="{FF2B5EF4-FFF2-40B4-BE49-F238E27FC236}">
                  <a16:creationId xmlns:a16="http://schemas.microsoft.com/office/drawing/2014/main" id="{667E51CB-5236-41E4-B85C-F259F44A9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s://scontent-mrs1-1.xx.fbcdn.net/hphotos-xfp1/t31.0-8/10575340_10153802014361141_2581281123763146573_o.jpg">
              <a:extLst>
                <a:ext uri="{FF2B5EF4-FFF2-40B4-BE49-F238E27FC236}">
                  <a16:creationId xmlns:a16="http://schemas.microsoft.com/office/drawing/2014/main" id="{23063886-C2D4-49DC-A97E-738F6B91BF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AE3B0B5-1AAB-4E36-B36F-E0C389795388}"/>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31" name="Rectangle 30">
              <a:extLst>
                <a:ext uri="{FF2B5EF4-FFF2-40B4-BE49-F238E27FC236}">
                  <a16:creationId xmlns:a16="http://schemas.microsoft.com/office/drawing/2014/main" id="{A39D6D84-0C0B-4DF5-ACFC-A10595654D22}"/>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grpSp>
        <p:nvGrpSpPr>
          <p:cNvPr id="52" name="Group 51">
            <a:extLst>
              <a:ext uri="{FF2B5EF4-FFF2-40B4-BE49-F238E27FC236}">
                <a16:creationId xmlns:a16="http://schemas.microsoft.com/office/drawing/2014/main" id="{34105955-3CDF-4F42-9048-F6EC1A01799C}"/>
              </a:ext>
            </a:extLst>
          </p:cNvPr>
          <p:cNvGrpSpPr/>
          <p:nvPr/>
        </p:nvGrpSpPr>
        <p:grpSpPr>
          <a:xfrm>
            <a:off x="5651679" y="2171163"/>
            <a:ext cx="3196359" cy="733015"/>
            <a:chOff x="267029" y="4881117"/>
            <a:chExt cx="3196359" cy="733015"/>
          </a:xfrm>
        </p:grpSpPr>
        <p:pic>
          <p:nvPicPr>
            <p:cNvPr id="53" name="Picture 8" descr="https://scontent-mrs1-1.xx.fbcdn.net/hphotos-xfp1/t31.0-8/10575340_10153802014361141_2581281123763146573_o.jpg">
              <a:extLst>
                <a:ext uri="{FF2B5EF4-FFF2-40B4-BE49-F238E27FC236}">
                  <a16:creationId xmlns:a16="http://schemas.microsoft.com/office/drawing/2014/main" id="{307ED738-BEB2-4D40-863C-E1394DE45C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encrypted-tbn2.gstatic.com/images?q=tbn:ANd9GcQxi0BXRGGWwpZlLt6x5i_eKwXhaJLwx7Ku7fvdkqS2tzyVEg1gRg">
              <a:extLst>
                <a:ext uri="{FF2B5EF4-FFF2-40B4-BE49-F238E27FC236}">
                  <a16:creationId xmlns:a16="http://schemas.microsoft.com/office/drawing/2014/main" id="{BC0B54A3-6C6C-4512-BF37-54F95024ED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ttps://scontent-mrs1-1.xx.fbcdn.net/hphotos-xfp1/t31.0-8/10575340_10153802014361141_2581281123763146573_o.jpg">
              <a:extLst>
                <a:ext uri="{FF2B5EF4-FFF2-40B4-BE49-F238E27FC236}">
                  <a16:creationId xmlns:a16="http://schemas.microsoft.com/office/drawing/2014/main" id="{5E351C7F-88BC-43BD-BA66-84D878995E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6F7768ED-576B-4F8A-B11A-1ED7A39A1267}"/>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57" name="Rectangle 56">
              <a:extLst>
                <a:ext uri="{FF2B5EF4-FFF2-40B4-BE49-F238E27FC236}">
                  <a16:creationId xmlns:a16="http://schemas.microsoft.com/office/drawing/2014/main" id="{E13BAB60-6BBF-4BAE-A9CC-DAC8E4656041}"/>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36" name="Rectangle 63">
            <a:extLst>
              <a:ext uri="{FF2B5EF4-FFF2-40B4-BE49-F238E27FC236}">
                <a16:creationId xmlns:a16="http://schemas.microsoft.com/office/drawing/2014/main" id="{14C9C719-DA1E-4780-88AE-5633437FEA0C}"/>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grpSp>
        <p:nvGrpSpPr>
          <p:cNvPr id="4" name="Group 3">
            <a:extLst>
              <a:ext uri="{FF2B5EF4-FFF2-40B4-BE49-F238E27FC236}">
                <a16:creationId xmlns:a16="http://schemas.microsoft.com/office/drawing/2014/main" id="{D9ACAEA2-8567-40A0-9AFF-E4DB3FFE32A9}"/>
              </a:ext>
            </a:extLst>
          </p:cNvPr>
          <p:cNvGrpSpPr/>
          <p:nvPr/>
        </p:nvGrpSpPr>
        <p:grpSpPr>
          <a:xfrm>
            <a:off x="5139965" y="595140"/>
            <a:ext cx="915069" cy="1141564"/>
            <a:chOff x="5139965" y="595140"/>
            <a:chExt cx="915069" cy="1141564"/>
          </a:xfrm>
        </p:grpSpPr>
        <p:sp>
          <p:nvSpPr>
            <p:cNvPr id="3" name="Rectangle 2">
              <a:extLst>
                <a:ext uri="{FF2B5EF4-FFF2-40B4-BE49-F238E27FC236}">
                  <a16:creationId xmlns:a16="http://schemas.microsoft.com/office/drawing/2014/main" id="{F29EADF4-D437-4AD8-A2FE-289378CE5E51}"/>
                </a:ext>
              </a:extLst>
            </p:cNvPr>
            <p:cNvSpPr/>
            <p:nvPr/>
          </p:nvSpPr>
          <p:spPr>
            <a:xfrm>
              <a:off x="5139965" y="634449"/>
              <a:ext cx="803635" cy="1102255"/>
            </a:xfrm>
            <a:prstGeom prst="rect">
              <a:avLst/>
            </a:prstGeom>
            <a:solidFill>
              <a:srgbClr val="ADA5A2"/>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pic>
          <p:nvPicPr>
            <p:cNvPr id="37" name="Picture 36">
              <a:extLst>
                <a:ext uri="{FF2B5EF4-FFF2-40B4-BE49-F238E27FC236}">
                  <a16:creationId xmlns:a16="http://schemas.microsoft.com/office/drawing/2014/main" id="{CBB1064B-471E-442D-9DDE-C4442DDD1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2353" y="595140"/>
              <a:ext cx="902681" cy="1141564"/>
            </a:xfrm>
            <a:prstGeom prst="rect">
              <a:avLst/>
            </a:prstGeom>
          </p:spPr>
        </p:pic>
      </p:gr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p:grpSp>
        <p:nvGrpSpPr>
          <p:cNvPr id="7" name="Group 6">
            <a:extLst>
              <a:ext uri="{FF2B5EF4-FFF2-40B4-BE49-F238E27FC236}">
                <a16:creationId xmlns:a16="http://schemas.microsoft.com/office/drawing/2014/main" id="{718DA14B-7FA3-4A0B-ADFF-81D49EDD2093}"/>
              </a:ext>
            </a:extLst>
          </p:cNvPr>
          <p:cNvGrpSpPr/>
          <p:nvPr/>
        </p:nvGrpSpPr>
        <p:grpSpPr>
          <a:xfrm>
            <a:off x="927652" y="4191000"/>
            <a:ext cx="4302346" cy="1295400"/>
            <a:chOff x="927652" y="4191000"/>
            <a:chExt cx="4302346" cy="1295400"/>
          </a:xfrm>
        </p:grpSpPr>
        <p:grpSp>
          <p:nvGrpSpPr>
            <p:cNvPr id="5" name="Group 4">
              <a:extLst>
                <a:ext uri="{FF2B5EF4-FFF2-40B4-BE49-F238E27FC236}">
                  <a16:creationId xmlns:a16="http://schemas.microsoft.com/office/drawing/2014/main" id="{12F44174-41EA-4C76-B620-FA37279F54B9}"/>
                </a:ext>
              </a:extLst>
            </p:cNvPr>
            <p:cNvGrpSpPr/>
            <p:nvPr/>
          </p:nvGrpSpPr>
          <p:grpSpPr>
            <a:xfrm>
              <a:off x="927652" y="4191000"/>
              <a:ext cx="4302346" cy="1295400"/>
              <a:chOff x="927652" y="4166860"/>
              <a:chExt cx="4302346" cy="1295400"/>
            </a:xfrm>
          </p:grpSpPr>
          <p:pic>
            <p:nvPicPr>
              <p:cNvPr id="58" name="Picture 8" descr="https://scontent-mrs1-1.xx.fbcdn.net/hphotos-xfp1/t31.0-8/10575340_10153802014361141_2581281123763146573_o.jpg">
                <a:extLst>
                  <a:ext uri="{FF2B5EF4-FFF2-40B4-BE49-F238E27FC236}">
                    <a16:creationId xmlns:a16="http://schemas.microsoft.com/office/drawing/2014/main" id="{0865033F-FA52-4267-A4BE-F2AD8AC334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927652" y="4176800"/>
                <a:ext cx="645197" cy="8100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662B8CA6-B1E9-446C-9266-B6A82D4D93DB}"/>
                  </a:ext>
                </a:extLst>
              </p:cNvPr>
              <p:cNvGrpSpPr/>
              <p:nvPr/>
            </p:nvGrpSpPr>
            <p:grpSpPr>
              <a:xfrm>
                <a:off x="1819461" y="4166860"/>
                <a:ext cx="3410537" cy="1295400"/>
                <a:chOff x="5029200" y="2819400"/>
                <a:chExt cx="3410537" cy="1295400"/>
              </a:xfrm>
            </p:grpSpPr>
            <p:sp>
              <p:nvSpPr>
                <p:cNvPr id="128" name="Rectangle 127">
                  <a:extLst>
                    <a:ext uri="{FF2B5EF4-FFF2-40B4-BE49-F238E27FC236}">
                      <a16:creationId xmlns:a16="http://schemas.microsoft.com/office/drawing/2014/main" id="{263AEA9D-E530-4A44-B9A8-63306456E228}"/>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129" name="Picture 6" descr="Image result for convolutional neural network">
                  <a:extLst>
                    <a:ext uri="{FF2B5EF4-FFF2-40B4-BE49-F238E27FC236}">
                      <a16:creationId xmlns:a16="http://schemas.microsoft.com/office/drawing/2014/main" id="{0E260BE3-E0C1-4010-9410-4A06E33F54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2" name="Picture 6" descr="https://encrypted-tbn2.gstatic.com/images?q=tbn:ANd9GcQxi0BXRGGWwpZlLt6x5i_eKwXhaJLwx7Ku7fvdkqS2tzyVEg1gRg">
              <a:extLst>
                <a:ext uri="{FF2B5EF4-FFF2-40B4-BE49-F238E27FC236}">
                  <a16:creationId xmlns:a16="http://schemas.microsoft.com/office/drawing/2014/main" id="{D1325430-B753-4C96-B23A-BA27C33A2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4802964"/>
              <a:ext cx="808088" cy="5377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 name="Group 123">
            <a:extLst>
              <a:ext uri="{FF2B5EF4-FFF2-40B4-BE49-F238E27FC236}">
                <a16:creationId xmlns:a16="http://schemas.microsoft.com/office/drawing/2014/main" id="{87FBD732-0935-441C-BBBF-4D20A6661220}"/>
              </a:ext>
            </a:extLst>
          </p:cNvPr>
          <p:cNvGrpSpPr/>
          <p:nvPr/>
        </p:nvGrpSpPr>
        <p:grpSpPr>
          <a:xfrm>
            <a:off x="495195" y="1418482"/>
            <a:ext cx="3350608" cy="815819"/>
            <a:chOff x="495195" y="1418482"/>
            <a:chExt cx="3350608" cy="815819"/>
          </a:xfrm>
        </p:grpSpPr>
        <p:grpSp>
          <p:nvGrpSpPr>
            <p:cNvPr id="125" name="Group 124">
              <a:extLst>
                <a:ext uri="{FF2B5EF4-FFF2-40B4-BE49-F238E27FC236}">
                  <a16:creationId xmlns:a16="http://schemas.microsoft.com/office/drawing/2014/main" id="{F87A2580-DEF9-4DF6-B181-E00082D7C16D}"/>
                </a:ext>
              </a:extLst>
            </p:cNvPr>
            <p:cNvGrpSpPr/>
            <p:nvPr/>
          </p:nvGrpSpPr>
          <p:grpSpPr>
            <a:xfrm>
              <a:off x="823579" y="1834191"/>
              <a:ext cx="2667000" cy="400110"/>
              <a:chOff x="935332" y="2614085"/>
              <a:chExt cx="2667000" cy="400110"/>
            </a:xfrm>
          </p:grpSpPr>
          <p:cxnSp>
            <p:nvCxnSpPr>
              <p:cNvPr id="127" name="Straight Arrow Connector 126">
                <a:extLst>
                  <a:ext uri="{FF2B5EF4-FFF2-40B4-BE49-F238E27FC236}">
                    <a16:creationId xmlns:a16="http://schemas.microsoft.com/office/drawing/2014/main" id="{2D5200F4-79F2-4D8B-9243-23518520535B}"/>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139" name="Rectangle 138">
                <a:extLst>
                  <a:ext uri="{FF2B5EF4-FFF2-40B4-BE49-F238E27FC236}">
                    <a16:creationId xmlns:a16="http://schemas.microsoft.com/office/drawing/2014/main" id="{EE246894-1D1F-46AB-B335-66BF25EA25C2}"/>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126" name="Rectangle 125">
              <a:extLst>
                <a:ext uri="{FF2B5EF4-FFF2-40B4-BE49-F238E27FC236}">
                  <a16:creationId xmlns:a16="http://schemas.microsoft.com/office/drawing/2014/main" id="{3A309E57-AA7F-40DC-B75F-5DC7CDE6FCB8}"/>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22" name="Group 221">
            <a:extLst>
              <a:ext uri="{FF2B5EF4-FFF2-40B4-BE49-F238E27FC236}">
                <a16:creationId xmlns:a16="http://schemas.microsoft.com/office/drawing/2014/main" id="{95F77C0A-2870-4FC4-94B0-7A6EDEE874BD}"/>
              </a:ext>
            </a:extLst>
          </p:cNvPr>
          <p:cNvGrpSpPr/>
          <p:nvPr/>
        </p:nvGrpSpPr>
        <p:grpSpPr>
          <a:xfrm>
            <a:off x="2241852" y="1905000"/>
            <a:ext cx="500148" cy="1298584"/>
            <a:chOff x="2241852" y="1860237"/>
            <a:chExt cx="500148" cy="1298584"/>
          </a:xfrm>
        </p:grpSpPr>
        <p:sp>
          <p:nvSpPr>
            <p:cNvPr id="223" name="Rectangle 222">
              <a:extLst>
                <a:ext uri="{FF2B5EF4-FFF2-40B4-BE49-F238E27FC236}">
                  <a16:creationId xmlns:a16="http://schemas.microsoft.com/office/drawing/2014/main" id="{F4B76F8E-913E-4639-95B1-B41859045E7E}"/>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24" name="Arrow: Right 223">
              <a:extLst>
                <a:ext uri="{FF2B5EF4-FFF2-40B4-BE49-F238E27FC236}">
                  <a16:creationId xmlns:a16="http://schemas.microsoft.com/office/drawing/2014/main" id="{4B30F212-B72C-4721-A50E-B4F1F801463F}"/>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228" name="AutoShape 38">
            <a:extLst>
              <a:ext uri="{FF2B5EF4-FFF2-40B4-BE49-F238E27FC236}">
                <a16:creationId xmlns:a16="http://schemas.microsoft.com/office/drawing/2014/main" id="{0B7BE49F-C1D1-4B83-935D-8B8E9A3BECE7}"/>
              </a:ext>
            </a:extLst>
          </p:cNvPr>
          <p:cNvSpPr>
            <a:spLocks noChangeArrowheads="1"/>
          </p:cNvSpPr>
          <p:nvPr/>
        </p:nvSpPr>
        <p:spPr bwMode="auto">
          <a:xfrm>
            <a:off x="1402606" y="3048000"/>
            <a:ext cx="7512794" cy="1295400"/>
          </a:xfrm>
          <a:prstGeom prst="wedgeRoundRectCallout">
            <a:avLst>
              <a:gd name="adj1" fmla="val -22147"/>
              <a:gd name="adj2" fmla="val -58579"/>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The supervisor is not giving us random face/</a:t>
            </a:r>
            <a:r>
              <a:rPr lang="en-US" sz="2400" dirty="0">
                <a:solidFill>
                  <a:srgbClr val="FFFFFF"/>
                </a:solidFill>
                <a:effectLst>
                  <a:outerShdw blurRad="38100" dist="38100" dir="2700000" algn="tl">
                    <a:srgbClr val="000000"/>
                  </a:outerShdw>
                </a:effectLst>
              </a:rPr>
              <a:t>bicycle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labels,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solidFill>
                  <a:srgbClr val="FFFFFF"/>
                </a:solidFill>
                <a:effectLst>
                  <a:outerShdw blurRad="38100" dist="38100" dir="2700000" algn="tl">
                    <a:srgbClr val="000000"/>
                  </a:outerShdw>
                </a:effectLst>
                <a:sym typeface="Symbol" pitchFamily="18" charset="2"/>
              </a:rPr>
              <a:t>There is a pattern to them</a:t>
            </a:r>
            <a:br>
              <a:rPr lang="en-US" sz="2400" dirty="0">
                <a:solidFill>
                  <a:srgbClr val="FFFFFF"/>
                </a:solidFill>
                <a:effectLst>
                  <a:outerShdw blurRad="38100" dist="38100" dir="2700000" algn="tl">
                    <a:srgbClr val="000000"/>
                  </a:outerShdw>
                </a:effectLst>
                <a:sym typeface="Symbol" pitchFamily="18" charset="2"/>
              </a:rPr>
            </a:br>
            <a:r>
              <a:rPr lang="en-US" sz="2400" dirty="0">
                <a:solidFill>
                  <a:srgbClr val="FFFFFF"/>
                </a:solidFill>
                <a:effectLst>
                  <a:outerShdw blurRad="38100" dist="38100" dir="2700000" algn="tl">
                    <a:srgbClr val="000000"/>
                  </a:outerShdw>
                </a:effectLst>
                <a:sym typeface="Symbol" pitchFamily="18" charset="2"/>
              </a:rPr>
              <a:t>because images of faces are different than of bicycles.</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Tree>
    <p:extLst>
      <p:ext uri="{BB962C8B-B14F-4D97-AF65-F5344CB8AC3E}">
        <p14:creationId xmlns:p14="http://schemas.microsoft.com/office/powerpoint/2010/main" val="35241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0-#ppt_w/2"/>
                                          </p:val>
                                        </p:tav>
                                        <p:tav tm="100000">
                                          <p:val>
                                            <p:strVal val="#ppt_x"/>
                                          </p:val>
                                        </p:tav>
                                      </p:tavLst>
                                    </p:anim>
                                    <p:anim calcmode="lin" valueType="num">
                                      <p:cBhvr additive="base">
                                        <p:cTn id="14" dur="500" fill="hold"/>
                                        <p:tgtEl>
                                          <p:spTgt spid="124"/>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222"/>
                                        </p:tgtEl>
                                        <p:attrNameLst>
                                          <p:attrName>style.visibility</p:attrName>
                                        </p:attrNameLst>
                                      </p:cBhvr>
                                      <p:to>
                                        <p:strVal val="visible"/>
                                      </p:to>
                                    </p:set>
                                    <p:anim calcmode="lin" valueType="num">
                                      <p:cBhvr additive="base">
                                        <p:cTn id="17" dur="500" fill="hold"/>
                                        <p:tgtEl>
                                          <p:spTgt spid="222"/>
                                        </p:tgtEl>
                                        <p:attrNameLst>
                                          <p:attrName>ppt_x</p:attrName>
                                        </p:attrNameLst>
                                      </p:cBhvr>
                                      <p:tavLst>
                                        <p:tav tm="0">
                                          <p:val>
                                            <p:strVal val="0-#ppt_w/2"/>
                                          </p:val>
                                        </p:tav>
                                        <p:tav tm="100000">
                                          <p:val>
                                            <p:strVal val="#ppt_x"/>
                                          </p:val>
                                        </p:tav>
                                      </p:tavLst>
                                    </p:anim>
                                    <p:anim calcmode="lin" valueType="num">
                                      <p:cBhvr additive="base">
                                        <p:cTn id="18" dur="500" fill="hold"/>
                                        <p:tgtEl>
                                          <p:spTgt spid="22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8"/>
                                        </p:tgtEl>
                                        <p:attrNameLst>
                                          <p:attrName>style.visibility</p:attrName>
                                        </p:attrNameLst>
                                      </p:cBhvr>
                                      <p:to>
                                        <p:strVal val="visible"/>
                                      </p:to>
                                    </p:set>
                                    <p:anim calcmode="lin" valueType="num">
                                      <p:cBhvr additive="base">
                                        <p:cTn id="23" dur="500" fill="hold"/>
                                        <p:tgtEl>
                                          <p:spTgt spid="228"/>
                                        </p:tgtEl>
                                        <p:attrNameLst>
                                          <p:attrName>ppt_x</p:attrName>
                                        </p:attrNameLst>
                                      </p:cBhvr>
                                      <p:tavLst>
                                        <p:tav tm="0">
                                          <p:val>
                                            <p:strVal val="#ppt_x"/>
                                          </p:val>
                                        </p:tav>
                                        <p:tav tm="100000">
                                          <p:val>
                                            <p:strVal val="#ppt_x"/>
                                          </p:val>
                                        </p:tav>
                                      </p:tavLst>
                                    </p:anim>
                                    <p:anim calcmode="lin" valueType="num">
                                      <p:cBhvr additive="base">
                                        <p:cTn id="24" dur="500" fill="hold"/>
                                        <p:tgtEl>
                                          <p:spTgt spid="2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8">
                                            <p:txEl>
                                              <p:pRg st="0" end="0"/>
                                            </p:txEl>
                                          </p:spTgt>
                                        </p:tgtEl>
                                        <p:attrNameLst>
                                          <p:attrName>style.visibility</p:attrName>
                                        </p:attrNameLst>
                                      </p:cBhvr>
                                      <p:to>
                                        <p:strVal val="visible"/>
                                      </p:to>
                                    </p:set>
                                    <p:anim calcmode="lin" valueType="num">
                                      <p:cBhvr additive="base">
                                        <p:cTn id="27" dur="500" fill="hold"/>
                                        <p:tgtEl>
                                          <p:spTgt spid="22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8">
                                            <p:txEl>
                                              <p:pRg st="1" end="1"/>
                                            </p:txEl>
                                          </p:spTgt>
                                        </p:tgtEl>
                                        <p:attrNameLst>
                                          <p:attrName>style.visibility</p:attrName>
                                        </p:attrNameLst>
                                      </p:cBhvr>
                                      <p:to>
                                        <p:strVal val="visible"/>
                                      </p:to>
                                    </p:set>
                                    <p:anim calcmode="lin" valueType="num">
                                      <p:cBhvr additive="base">
                                        <p:cTn id="33" dur="500" fill="hold"/>
                                        <p:tgtEl>
                                          <p:spTgt spid="22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Image result for communicate">
            <a:extLst>
              <a:ext uri="{FF2B5EF4-FFF2-40B4-BE49-F238E27FC236}">
                <a16:creationId xmlns:a16="http://schemas.microsoft.com/office/drawing/2014/main" id="{9603CB66-870C-4A64-BAED-20FCE65BD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Eg: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grpSp>
        <p:nvGrpSpPr>
          <p:cNvPr id="26" name="Group 25">
            <a:extLst>
              <a:ext uri="{FF2B5EF4-FFF2-40B4-BE49-F238E27FC236}">
                <a16:creationId xmlns:a16="http://schemas.microsoft.com/office/drawing/2014/main" id="{78B9CE5D-E4FC-4BA2-9661-1E734728C7AC}"/>
              </a:ext>
            </a:extLst>
          </p:cNvPr>
          <p:cNvGrpSpPr/>
          <p:nvPr/>
        </p:nvGrpSpPr>
        <p:grpSpPr>
          <a:xfrm>
            <a:off x="351346" y="2166543"/>
            <a:ext cx="3196359" cy="733015"/>
            <a:chOff x="267029" y="4881117"/>
            <a:chExt cx="3196359" cy="733015"/>
          </a:xfrm>
        </p:grpSpPr>
        <p:pic>
          <p:nvPicPr>
            <p:cNvPr id="27" name="Picture 8" descr="https://scontent-mrs1-1.xx.fbcdn.net/hphotos-xfp1/t31.0-8/10575340_10153802014361141_2581281123763146573_o.jpg">
              <a:extLst>
                <a:ext uri="{FF2B5EF4-FFF2-40B4-BE49-F238E27FC236}">
                  <a16:creationId xmlns:a16="http://schemas.microsoft.com/office/drawing/2014/main" id="{E63626B0-6079-409D-BA88-0F7CAF2452B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encrypted-tbn2.gstatic.com/images?q=tbn:ANd9GcQxi0BXRGGWwpZlLt6x5i_eKwXhaJLwx7Ku7fvdkqS2tzyVEg1gRg">
              <a:extLst>
                <a:ext uri="{FF2B5EF4-FFF2-40B4-BE49-F238E27FC236}">
                  <a16:creationId xmlns:a16="http://schemas.microsoft.com/office/drawing/2014/main" id="{667E51CB-5236-41E4-B85C-F259F44A9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s://scontent-mrs1-1.xx.fbcdn.net/hphotos-xfp1/t31.0-8/10575340_10153802014361141_2581281123763146573_o.jpg">
              <a:extLst>
                <a:ext uri="{FF2B5EF4-FFF2-40B4-BE49-F238E27FC236}">
                  <a16:creationId xmlns:a16="http://schemas.microsoft.com/office/drawing/2014/main" id="{23063886-C2D4-49DC-A97E-738F6B91BF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AE3B0B5-1AAB-4E36-B36F-E0C389795388}"/>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31" name="Rectangle 30">
              <a:extLst>
                <a:ext uri="{FF2B5EF4-FFF2-40B4-BE49-F238E27FC236}">
                  <a16:creationId xmlns:a16="http://schemas.microsoft.com/office/drawing/2014/main" id="{A39D6D84-0C0B-4DF5-ACFC-A10595654D22}"/>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grpSp>
        <p:nvGrpSpPr>
          <p:cNvPr id="52" name="Group 51">
            <a:extLst>
              <a:ext uri="{FF2B5EF4-FFF2-40B4-BE49-F238E27FC236}">
                <a16:creationId xmlns:a16="http://schemas.microsoft.com/office/drawing/2014/main" id="{34105955-3CDF-4F42-9048-F6EC1A01799C}"/>
              </a:ext>
            </a:extLst>
          </p:cNvPr>
          <p:cNvGrpSpPr/>
          <p:nvPr/>
        </p:nvGrpSpPr>
        <p:grpSpPr>
          <a:xfrm>
            <a:off x="5651679" y="2171163"/>
            <a:ext cx="3196359" cy="733015"/>
            <a:chOff x="267029" y="4881117"/>
            <a:chExt cx="3196359" cy="733015"/>
          </a:xfrm>
        </p:grpSpPr>
        <p:pic>
          <p:nvPicPr>
            <p:cNvPr id="53" name="Picture 8" descr="https://scontent-mrs1-1.xx.fbcdn.net/hphotos-xfp1/t31.0-8/10575340_10153802014361141_2581281123763146573_o.jpg">
              <a:extLst>
                <a:ext uri="{FF2B5EF4-FFF2-40B4-BE49-F238E27FC236}">
                  <a16:creationId xmlns:a16="http://schemas.microsoft.com/office/drawing/2014/main" id="{307ED738-BEB2-4D40-863C-E1394DE45C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802995" y="4885254"/>
              <a:ext cx="580580" cy="728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encrypted-tbn2.gstatic.com/images?q=tbn:ANd9GcQxi0BXRGGWwpZlLt6x5i_eKwXhaJLwx7Ku7fvdkqS2tzyVEg1gRg">
              <a:extLst>
                <a:ext uri="{FF2B5EF4-FFF2-40B4-BE49-F238E27FC236}">
                  <a16:creationId xmlns:a16="http://schemas.microsoft.com/office/drawing/2014/main" id="{BC0B54A3-6C6C-4512-BF37-54F95024ED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6519" y="4980228"/>
              <a:ext cx="808088" cy="5377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ttps://scontent-mrs1-1.xx.fbcdn.net/hphotos-xfp1/t31.0-8/10575340_10153802014361141_2581281123763146573_o.jpg">
              <a:extLst>
                <a:ext uri="{FF2B5EF4-FFF2-40B4-BE49-F238E27FC236}">
                  <a16:creationId xmlns:a16="http://schemas.microsoft.com/office/drawing/2014/main" id="{5E351C7F-88BC-43BD-BA66-84D878995E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25" t="24793" r="32063" b="49247"/>
            <a:stretch/>
          </p:blipFill>
          <p:spPr bwMode="auto">
            <a:xfrm>
              <a:off x="2453041" y="4881117"/>
              <a:ext cx="535563" cy="672362"/>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6F7768ED-576B-4F8A-B11A-1ED7A39A1267}"/>
                </a:ext>
              </a:extLst>
            </p:cNvPr>
            <p:cNvSpPr/>
            <p:nvPr/>
          </p:nvSpPr>
          <p:spPr>
            <a:xfrm>
              <a:off x="267029" y="4997211"/>
              <a:ext cx="78098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fixed:</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57" name="Rectangle 56">
              <a:extLst>
                <a:ext uri="{FF2B5EF4-FFF2-40B4-BE49-F238E27FC236}">
                  <a16:creationId xmlns:a16="http://schemas.microsoft.com/office/drawing/2014/main" id="{E13BAB60-6BBF-4BAE-A9CC-DAC8E4656041}"/>
                </a:ext>
              </a:extLst>
            </p:cNvPr>
            <p:cNvSpPr/>
            <p:nvPr/>
          </p:nvSpPr>
          <p:spPr>
            <a:xfrm>
              <a:off x="3022242" y="5014995"/>
              <a:ext cx="44114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36" name="Rectangle 63">
            <a:extLst>
              <a:ext uri="{FF2B5EF4-FFF2-40B4-BE49-F238E27FC236}">
                <a16:creationId xmlns:a16="http://schemas.microsoft.com/office/drawing/2014/main" id="{14C9C719-DA1E-4780-88AE-5633437FEA0C}"/>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Compression</a:t>
            </a:r>
          </a:p>
        </p:txBody>
      </p:sp>
      <p:grpSp>
        <p:nvGrpSpPr>
          <p:cNvPr id="4" name="Group 3">
            <a:extLst>
              <a:ext uri="{FF2B5EF4-FFF2-40B4-BE49-F238E27FC236}">
                <a16:creationId xmlns:a16="http://schemas.microsoft.com/office/drawing/2014/main" id="{D9ACAEA2-8567-40A0-9AFF-E4DB3FFE32A9}"/>
              </a:ext>
            </a:extLst>
          </p:cNvPr>
          <p:cNvGrpSpPr/>
          <p:nvPr/>
        </p:nvGrpSpPr>
        <p:grpSpPr>
          <a:xfrm>
            <a:off x="5139965" y="595140"/>
            <a:ext cx="915069" cy="1141564"/>
            <a:chOff x="5139965" y="595140"/>
            <a:chExt cx="915069" cy="1141564"/>
          </a:xfrm>
        </p:grpSpPr>
        <p:sp>
          <p:nvSpPr>
            <p:cNvPr id="3" name="Rectangle 2">
              <a:extLst>
                <a:ext uri="{FF2B5EF4-FFF2-40B4-BE49-F238E27FC236}">
                  <a16:creationId xmlns:a16="http://schemas.microsoft.com/office/drawing/2014/main" id="{F29EADF4-D437-4AD8-A2FE-289378CE5E51}"/>
                </a:ext>
              </a:extLst>
            </p:cNvPr>
            <p:cNvSpPr/>
            <p:nvPr/>
          </p:nvSpPr>
          <p:spPr>
            <a:xfrm>
              <a:off x="5139965" y="634449"/>
              <a:ext cx="803635" cy="1102255"/>
            </a:xfrm>
            <a:prstGeom prst="rect">
              <a:avLst/>
            </a:prstGeom>
            <a:solidFill>
              <a:srgbClr val="ADA5A2"/>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pic>
          <p:nvPicPr>
            <p:cNvPr id="37" name="Picture 36">
              <a:extLst>
                <a:ext uri="{FF2B5EF4-FFF2-40B4-BE49-F238E27FC236}">
                  <a16:creationId xmlns:a16="http://schemas.microsoft.com/office/drawing/2014/main" id="{CBB1064B-471E-442D-9DDE-C4442DDD1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2353" y="595140"/>
              <a:ext cx="902681" cy="1141564"/>
            </a:xfrm>
            <a:prstGeom prst="rect">
              <a:avLst/>
            </a:prstGeom>
          </p:spPr>
        </p:pic>
      </p:gr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 </a:t>
            </a:r>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255E4025-F59F-4FCE-8DE9-CEBFB172FCE5}"/>
                  </a:ext>
                </a:extLst>
              </p:cNvPr>
              <p:cNvSpPr/>
              <p:nvPr/>
            </p:nvSpPr>
            <p:spPr>
              <a:xfrm>
                <a:off x="4785530" y="4376159"/>
                <a:ext cx="3596470" cy="83099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y</a:t>
                </a:r>
                <a:r>
                  <a:rPr kumimoji="0" lang="en-US" altLang="en-US" sz="2400" b="0" i="0" u="none" strike="noStrike" kern="1200" cap="none" spc="0" normalizeH="0" baseline="-25000" noProof="0" dirty="0">
                    <a:ln>
                      <a:noFill/>
                    </a:ln>
                    <a:solidFill>
                      <a:srgbClr val="FF00FF"/>
                    </a:solidFill>
                    <a:effectLst/>
                    <a:uLnTx/>
                    <a:uFillTx/>
                    <a:latin typeface="Times New Roman" pitchFamily="18" charset="0"/>
                    <a:ea typeface="+mn-ea"/>
                    <a:cs typeface="Times New Roman" panose="02020603050405020304" pitchFamily="18" charset="0"/>
                  </a:rPr>
                  <a:t>1</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=face, …,</a:t>
                </a:r>
                <a:b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y</m:t>
                    </m:r>
                    <m:r>
                      <m:rPr>
                        <m:nor/>
                      </m:rPr>
                      <a:rPr kumimoji="0" lang="en-US" altLang="en-US" sz="2400" b="0" i="0" u="none" strike="noStrike" kern="1200" cap="none" spc="0" normalizeH="0" baseline="-25000" noProof="0" dirty="0" smtClean="0">
                        <a:ln>
                          <a:noFill/>
                        </a:ln>
                        <a:solidFill>
                          <a:srgbClr val="FF00FF"/>
                        </a:solidFill>
                        <a:effectLst/>
                        <a:uLnTx/>
                        <a:uFillTx/>
                        <a:latin typeface="Times New Roman" pitchFamily="18" charset="0"/>
                        <a:ea typeface="+mn-ea"/>
                        <a:cs typeface="Times New Roman" panose="02020603050405020304" pitchFamily="18" charset="0"/>
                      </a:rPr>
                      <m:t>10,000</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=bicycle</a:t>
                </a:r>
              </a:p>
            </p:txBody>
          </p:sp>
        </mc:Choice>
        <mc:Fallback xmlns="">
          <p:sp>
            <p:nvSpPr>
              <p:cNvPr id="46" name="Rectangle 45">
                <a:extLst>
                  <a:ext uri="{FF2B5EF4-FFF2-40B4-BE49-F238E27FC236}">
                    <a16:creationId xmlns:a16="http://schemas.microsoft.com/office/drawing/2014/main" id="{255E4025-F59F-4FCE-8DE9-CEBFB172FCE5}"/>
                  </a:ext>
                </a:extLst>
              </p:cNvPr>
              <p:cNvSpPr>
                <a:spLocks noRot="1" noChangeAspect="1" noMove="1" noResize="1" noEditPoints="1" noAdjustHandles="1" noChangeArrowheads="1" noChangeShapeType="1" noTextEdit="1"/>
              </p:cNvSpPr>
              <p:nvPr/>
            </p:nvSpPr>
            <p:spPr>
              <a:xfrm>
                <a:off x="4785530" y="4376159"/>
                <a:ext cx="3596470" cy="830997"/>
              </a:xfrm>
              <a:prstGeom prst="rect">
                <a:avLst/>
              </a:prstGeom>
              <a:blipFill>
                <a:blip r:embed="rId7"/>
                <a:stretch>
                  <a:fillRect t="-6618" b="-16176"/>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718DA14B-7FA3-4A0B-ADFF-81D49EDD2093}"/>
              </a:ext>
            </a:extLst>
          </p:cNvPr>
          <p:cNvGrpSpPr/>
          <p:nvPr/>
        </p:nvGrpSpPr>
        <p:grpSpPr>
          <a:xfrm>
            <a:off x="927652" y="4191000"/>
            <a:ext cx="4302346" cy="1295400"/>
            <a:chOff x="927652" y="4191000"/>
            <a:chExt cx="4302346" cy="1295400"/>
          </a:xfrm>
        </p:grpSpPr>
        <p:grpSp>
          <p:nvGrpSpPr>
            <p:cNvPr id="5" name="Group 4">
              <a:extLst>
                <a:ext uri="{FF2B5EF4-FFF2-40B4-BE49-F238E27FC236}">
                  <a16:creationId xmlns:a16="http://schemas.microsoft.com/office/drawing/2014/main" id="{12F44174-41EA-4C76-B620-FA37279F54B9}"/>
                </a:ext>
              </a:extLst>
            </p:cNvPr>
            <p:cNvGrpSpPr/>
            <p:nvPr/>
          </p:nvGrpSpPr>
          <p:grpSpPr>
            <a:xfrm>
              <a:off x="927652" y="4191000"/>
              <a:ext cx="4302346" cy="1295400"/>
              <a:chOff x="927652" y="4166860"/>
              <a:chExt cx="4302346" cy="1295400"/>
            </a:xfrm>
          </p:grpSpPr>
          <p:pic>
            <p:nvPicPr>
              <p:cNvPr id="58" name="Picture 8" descr="https://scontent-mrs1-1.xx.fbcdn.net/hphotos-xfp1/t31.0-8/10575340_10153802014361141_2581281123763146573_o.jpg">
                <a:extLst>
                  <a:ext uri="{FF2B5EF4-FFF2-40B4-BE49-F238E27FC236}">
                    <a16:creationId xmlns:a16="http://schemas.microsoft.com/office/drawing/2014/main" id="{0865033F-FA52-4267-A4BE-F2AD8AC334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03" t="13188" r="53606" b="53100"/>
              <a:stretch/>
            </p:blipFill>
            <p:spPr bwMode="auto">
              <a:xfrm>
                <a:off x="927652" y="4176800"/>
                <a:ext cx="645197" cy="8100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662B8CA6-B1E9-446C-9266-B6A82D4D93DB}"/>
                  </a:ext>
                </a:extLst>
              </p:cNvPr>
              <p:cNvGrpSpPr/>
              <p:nvPr/>
            </p:nvGrpSpPr>
            <p:grpSpPr>
              <a:xfrm>
                <a:off x="1819461" y="4166860"/>
                <a:ext cx="3410537" cy="1295400"/>
                <a:chOff x="5029200" y="2819400"/>
                <a:chExt cx="3410537" cy="1295400"/>
              </a:xfrm>
            </p:grpSpPr>
            <p:sp>
              <p:nvSpPr>
                <p:cNvPr id="128" name="Rectangle 127">
                  <a:extLst>
                    <a:ext uri="{FF2B5EF4-FFF2-40B4-BE49-F238E27FC236}">
                      <a16:creationId xmlns:a16="http://schemas.microsoft.com/office/drawing/2014/main" id="{263AEA9D-E530-4A44-B9A8-63306456E228}"/>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129" name="Picture 6" descr="Image result for convolutional neural network">
                  <a:extLst>
                    <a:ext uri="{FF2B5EF4-FFF2-40B4-BE49-F238E27FC236}">
                      <a16:creationId xmlns:a16="http://schemas.microsoft.com/office/drawing/2014/main" id="{0E260BE3-E0C1-4010-9410-4A06E33F54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2" name="Picture 6" descr="https://encrypted-tbn2.gstatic.com/images?q=tbn:ANd9GcQxi0BXRGGWwpZlLt6x5i_eKwXhaJLwx7Ku7fvdkqS2tzyVEg1gRg">
              <a:extLst>
                <a:ext uri="{FF2B5EF4-FFF2-40B4-BE49-F238E27FC236}">
                  <a16:creationId xmlns:a16="http://schemas.microsoft.com/office/drawing/2014/main" id="{D1325430-B753-4C96-B23A-BA27C33A2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4802964"/>
              <a:ext cx="808088" cy="5377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0" name="Group 129">
            <a:extLst>
              <a:ext uri="{FF2B5EF4-FFF2-40B4-BE49-F238E27FC236}">
                <a16:creationId xmlns:a16="http://schemas.microsoft.com/office/drawing/2014/main" id="{6F80C5B3-6466-4BB5-89D8-C05AB441C62A}"/>
              </a:ext>
            </a:extLst>
          </p:cNvPr>
          <p:cNvGrpSpPr/>
          <p:nvPr/>
        </p:nvGrpSpPr>
        <p:grpSpPr>
          <a:xfrm>
            <a:off x="3468756" y="3985279"/>
            <a:ext cx="2846736" cy="1248381"/>
            <a:chOff x="4065104" y="1190019"/>
            <a:chExt cx="2846736" cy="1248381"/>
          </a:xfrm>
        </p:grpSpPr>
        <p:grpSp>
          <p:nvGrpSpPr>
            <p:cNvPr id="131" name="Group 130">
              <a:extLst>
                <a:ext uri="{FF2B5EF4-FFF2-40B4-BE49-F238E27FC236}">
                  <a16:creationId xmlns:a16="http://schemas.microsoft.com/office/drawing/2014/main" id="{779DF342-06FA-4763-A883-29BA993EBF1D}"/>
                </a:ext>
              </a:extLst>
            </p:cNvPr>
            <p:cNvGrpSpPr/>
            <p:nvPr/>
          </p:nvGrpSpPr>
          <p:grpSpPr>
            <a:xfrm>
              <a:off x="4065104" y="1190019"/>
              <a:ext cx="2846736" cy="1248381"/>
              <a:chOff x="4065104" y="1190019"/>
              <a:chExt cx="2846736" cy="1248381"/>
            </a:xfrm>
          </p:grpSpPr>
          <p:grpSp>
            <p:nvGrpSpPr>
              <p:cNvPr id="133" name="Group 132">
                <a:extLst>
                  <a:ext uri="{FF2B5EF4-FFF2-40B4-BE49-F238E27FC236}">
                    <a16:creationId xmlns:a16="http://schemas.microsoft.com/office/drawing/2014/main" id="{086A52CC-7F56-4F31-928C-353A2F2BCF6F}"/>
                  </a:ext>
                </a:extLst>
              </p:cNvPr>
              <p:cNvGrpSpPr/>
              <p:nvPr/>
            </p:nvGrpSpPr>
            <p:grpSpPr>
              <a:xfrm>
                <a:off x="4065104" y="1190019"/>
                <a:ext cx="2846736" cy="1248381"/>
                <a:chOff x="4065104" y="1190019"/>
                <a:chExt cx="2846736" cy="1248381"/>
              </a:xfrm>
            </p:grpSpPr>
            <p:sp>
              <p:nvSpPr>
                <p:cNvPr id="135" name="Oval 134">
                  <a:extLst>
                    <a:ext uri="{FF2B5EF4-FFF2-40B4-BE49-F238E27FC236}">
                      <a16:creationId xmlns:a16="http://schemas.microsoft.com/office/drawing/2014/main" id="{B5D3DEF0-DF6D-4537-B12C-2216CA52A44F}"/>
                    </a:ext>
                  </a:extLst>
                </p:cNvPr>
                <p:cNvSpPr/>
                <p:nvPr/>
              </p:nvSpPr>
              <p:spPr>
                <a:xfrm>
                  <a:off x="6211751" y="2133167"/>
                  <a:ext cx="700089" cy="305233"/>
                </a:xfrm>
                <a:prstGeom prst="ellipse">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36" name="Oval 135">
                  <a:extLst>
                    <a:ext uri="{FF2B5EF4-FFF2-40B4-BE49-F238E27FC236}">
                      <a16:creationId xmlns:a16="http://schemas.microsoft.com/office/drawing/2014/main" id="{79512DCC-E1C4-4054-8417-703993544AF3}"/>
                    </a:ext>
                  </a:extLst>
                </p:cNvPr>
                <p:cNvSpPr/>
                <p:nvPr/>
              </p:nvSpPr>
              <p:spPr>
                <a:xfrm>
                  <a:off x="4065104" y="1190019"/>
                  <a:ext cx="564579" cy="300098"/>
                </a:xfrm>
                <a:prstGeom prst="ellipse">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134" name="Rectangle 133">
                <a:extLst>
                  <a:ext uri="{FF2B5EF4-FFF2-40B4-BE49-F238E27FC236}">
                    <a16:creationId xmlns:a16="http://schemas.microsoft.com/office/drawing/2014/main" id="{1185CF5B-DEB3-4DC0-9BFB-37AFFF8C9D9D}"/>
                  </a:ext>
                </a:extLst>
              </p:cNvPr>
              <p:cNvSpPr/>
              <p:nvPr/>
            </p:nvSpPr>
            <p:spPr>
              <a:xfrm rot="1609143">
                <a:off x="4778121" y="1364663"/>
                <a:ext cx="141577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Compress</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grpSp>
        <p:cxnSp>
          <p:nvCxnSpPr>
            <p:cNvPr id="132" name="Straight Arrow Connector 131">
              <a:extLst>
                <a:ext uri="{FF2B5EF4-FFF2-40B4-BE49-F238E27FC236}">
                  <a16:creationId xmlns:a16="http://schemas.microsoft.com/office/drawing/2014/main" id="{90D85537-9606-4CE7-BD94-A5C15A2DE51B}"/>
                </a:ext>
              </a:extLst>
            </p:cNvPr>
            <p:cNvCxnSpPr>
              <a:cxnSpLocks/>
            </p:cNvCxnSpPr>
            <p:nvPr/>
          </p:nvCxnSpPr>
          <p:spPr bwMode="auto">
            <a:xfrm>
              <a:off x="4628566" y="1388534"/>
              <a:ext cx="1696034" cy="796173"/>
            </a:xfrm>
            <a:prstGeom prst="straightConnector1">
              <a:avLst/>
            </a:prstGeom>
            <a:noFill/>
            <a:ln w="38100" cap="sq" cmpd="sng" algn="ctr">
              <a:solidFill>
                <a:schemeClr val="hlink"/>
              </a:solidFill>
              <a:prstDash val="solid"/>
              <a:round/>
              <a:headEnd type="triangle" w="med" len="med"/>
              <a:tailEnd type="none"/>
            </a:ln>
            <a:effectLst/>
          </p:spPr>
        </p:cxnSp>
      </p:grpSp>
      <p:sp>
        <p:nvSpPr>
          <p:cNvPr id="137" name="Rectangle 136">
            <a:extLst>
              <a:ext uri="{FF2B5EF4-FFF2-40B4-BE49-F238E27FC236}">
                <a16:creationId xmlns:a16="http://schemas.microsoft.com/office/drawing/2014/main" id="{B27D2422-F344-425F-AE9F-48BC20B15520}"/>
              </a:ext>
            </a:extLst>
          </p:cNvPr>
          <p:cNvSpPr/>
          <p:nvPr/>
        </p:nvSpPr>
        <p:spPr>
          <a:xfrm rot="1560817">
            <a:off x="4335860" y="3758907"/>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38" name="Curved Up Arrow 3">
            <a:extLst>
              <a:ext uri="{FF2B5EF4-FFF2-40B4-BE49-F238E27FC236}">
                <a16:creationId xmlns:a16="http://schemas.microsoft.com/office/drawing/2014/main" id="{03F5AB48-2FC0-4BFD-8265-9983CCB12EE3}"/>
              </a:ext>
            </a:extLst>
          </p:cNvPr>
          <p:cNvSpPr/>
          <p:nvPr/>
        </p:nvSpPr>
        <p:spPr>
          <a:xfrm rot="11953130">
            <a:off x="4049141" y="3593527"/>
            <a:ext cx="1656369" cy="457200"/>
          </a:xfrm>
          <a:prstGeom prst="curvedUp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41" name="Rectangle 140">
            <a:extLst>
              <a:ext uri="{FF2B5EF4-FFF2-40B4-BE49-F238E27FC236}">
                <a16:creationId xmlns:a16="http://schemas.microsoft.com/office/drawing/2014/main" id="{5A3DB6AB-D26B-494D-9A31-1EFF67C07171}"/>
              </a:ext>
            </a:extLst>
          </p:cNvPr>
          <p:cNvSpPr/>
          <p:nvPr/>
        </p:nvSpPr>
        <p:spPr>
          <a:xfrm>
            <a:off x="4242399" y="3048000"/>
            <a:ext cx="2943562" cy="830997"/>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Given training data</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learn weights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rPr>
              <a:t>w</a:t>
            </a:r>
            <a:r>
              <a:rPr kumimoji="0" lang="en-US" altLang="en-US" sz="2400" b="0" i="0"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rPr>
              <a:t>k</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3946B181-F80E-4466-9F93-FD95D205A38C}"/>
                  </a:ext>
                </a:extLst>
              </p:cNvPr>
              <p:cNvSpPr/>
              <p:nvPr/>
            </p:nvSpPr>
            <p:spPr>
              <a:xfrm>
                <a:off x="2908851" y="5462260"/>
                <a:ext cx="3096999" cy="1200329"/>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With the weights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rPr>
                  <a:t>w</a:t>
                </a:r>
                <a:r>
                  <a:rPr kumimoji="0" lang="en-US" altLang="en-US" sz="2400" b="0" i="0"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rPr>
                  <a:t>k</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 machine will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give </a:t>
                </a:r>
                <a14:m>
                  <m:oMath xmlns:m="http://schemas.openxmlformats.org/officeDocument/2006/math">
                    <m:r>
                      <m:rPr>
                        <m:nor/>
                      </m:rPr>
                      <a:rPr kumimoji="0" lang="en-US" altLang="en-US" sz="2400" b="0" i="1" u="none" strike="noStrike" kern="1200" cap="none" spc="0" normalizeH="0" baseline="0" noProof="0" dirty="0" smtClean="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y</m:t>
                    </m:r>
                    <m:r>
                      <m:rPr>
                        <m:nor/>
                      </m:rPr>
                      <a:rPr kumimoji="0" lang="en-US" altLang="en-US" sz="2400" b="0" i="0" u="none" strike="noStrike" kern="1200" cap="none" spc="0" normalizeH="0" baseline="-25000" noProof="0" dirty="0" smtClean="0">
                        <a:ln>
                          <a:noFill/>
                        </a:ln>
                        <a:solidFill>
                          <a:srgbClr val="FF00FF"/>
                        </a:solidFill>
                        <a:effectLst/>
                        <a:uLnTx/>
                        <a:uFillTx/>
                        <a:latin typeface="Times New Roman" pitchFamily="18" charset="0"/>
                        <a:ea typeface="+mn-ea"/>
                        <a:cs typeface="Times New Roman" panose="02020603050405020304" pitchFamily="18" charset="0"/>
                      </a:rPr>
                      <m:t>d</m:t>
                    </m:r>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for most </a:t>
                </a:r>
                <a14:m>
                  <m:oMath xmlns:m="http://schemas.openxmlformats.org/officeDocument/2006/math">
                    <m:r>
                      <m:rPr>
                        <m:nor/>
                      </m:r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x</m:t>
                    </m:r>
                    <m:r>
                      <m:rPr>
                        <m:nor/>
                      </m:rPr>
                      <a:rPr kumimoji="0" lang="en-US" altLang="en-US" sz="2400" b="0" i="0" u="none" strike="noStrike" kern="1200" cap="none" spc="0" normalizeH="0" baseline="-25000" noProof="0" dirty="0">
                        <a:ln>
                          <a:noFill/>
                        </a:ln>
                        <a:solidFill>
                          <a:srgbClr val="FF00FF"/>
                        </a:solidFill>
                        <a:effectLst/>
                        <a:uLnTx/>
                        <a:uFillTx/>
                        <a:latin typeface="Times New Roman" pitchFamily="18" charset="0"/>
                        <a:ea typeface="+mn-ea"/>
                        <a:cs typeface="Times New Roman" panose="02020603050405020304" pitchFamily="18" charset="0"/>
                      </a:rPr>
                      <m:t>d</m:t>
                    </m:r>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142" name="Rectangle 141">
                <a:extLst>
                  <a:ext uri="{FF2B5EF4-FFF2-40B4-BE49-F238E27FC236}">
                    <a16:creationId xmlns:a16="http://schemas.microsoft.com/office/drawing/2014/main" id="{3946B181-F80E-4466-9F93-FD95D205A38C}"/>
                  </a:ext>
                </a:extLst>
              </p:cNvPr>
              <p:cNvSpPr>
                <a:spLocks noRot="1" noChangeAspect="1" noMove="1" noResize="1" noEditPoints="1" noAdjustHandles="1" noChangeArrowheads="1" noChangeShapeType="1" noTextEdit="1"/>
              </p:cNvSpPr>
              <p:nvPr/>
            </p:nvSpPr>
            <p:spPr>
              <a:xfrm>
                <a:off x="2908851" y="5462260"/>
                <a:ext cx="3096999" cy="1200329"/>
              </a:xfrm>
              <a:prstGeom prst="rect">
                <a:avLst/>
              </a:prstGeom>
              <a:blipFill>
                <a:blip r:embed="rId9"/>
                <a:stretch>
                  <a:fillRect t="-4061" r="-6496" b="-10660"/>
                </a:stretch>
              </a:blipFill>
            </p:spPr>
            <p:txBody>
              <a:bodyPr/>
              <a:lstStyle/>
              <a:p>
                <a:r>
                  <a:rPr lang="en-US">
                    <a:noFill/>
                  </a:rPr>
                  <a:t> </a:t>
                </a:r>
              </a:p>
            </p:txBody>
          </p:sp>
        </mc:Fallback>
      </mc:AlternateContent>
      <p:grpSp>
        <p:nvGrpSpPr>
          <p:cNvPr id="143" name="Group 142">
            <a:extLst>
              <a:ext uri="{FF2B5EF4-FFF2-40B4-BE49-F238E27FC236}">
                <a16:creationId xmlns:a16="http://schemas.microsoft.com/office/drawing/2014/main" id="{08A9AAD1-12E2-42B3-8CE7-39C570D036FD}"/>
              </a:ext>
            </a:extLst>
          </p:cNvPr>
          <p:cNvGrpSpPr/>
          <p:nvPr/>
        </p:nvGrpSpPr>
        <p:grpSpPr>
          <a:xfrm>
            <a:off x="2072568" y="3781395"/>
            <a:ext cx="2789426" cy="1644737"/>
            <a:chOff x="2072568" y="3781395"/>
            <a:chExt cx="2789426" cy="1644737"/>
          </a:xfrm>
        </p:grpSpPr>
        <p:grpSp>
          <p:nvGrpSpPr>
            <p:cNvPr id="144" name="Group 143">
              <a:extLst>
                <a:ext uri="{FF2B5EF4-FFF2-40B4-BE49-F238E27FC236}">
                  <a16:creationId xmlns:a16="http://schemas.microsoft.com/office/drawing/2014/main" id="{58C33D69-A5E5-48CB-B315-3B4B844E6628}"/>
                </a:ext>
              </a:extLst>
            </p:cNvPr>
            <p:cNvGrpSpPr/>
            <p:nvPr/>
          </p:nvGrpSpPr>
          <p:grpSpPr>
            <a:xfrm>
              <a:off x="2072568" y="4357803"/>
              <a:ext cx="2789426" cy="1068329"/>
              <a:chOff x="5282307" y="3010343"/>
              <a:chExt cx="2789426" cy="1068329"/>
            </a:xfrm>
          </p:grpSpPr>
          <p:cxnSp>
            <p:nvCxnSpPr>
              <p:cNvPr id="146" name="Straight Connector 145">
                <a:extLst>
                  <a:ext uri="{FF2B5EF4-FFF2-40B4-BE49-F238E27FC236}">
                    <a16:creationId xmlns:a16="http://schemas.microsoft.com/office/drawing/2014/main" id="{DDDF9DC0-E446-4A6E-8D97-F7E552C994E6}"/>
                  </a:ext>
                </a:extLst>
              </p:cNvPr>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7B0B9882-1D1F-4CA1-B5B6-9F5547DB7DD7}"/>
                  </a:ext>
                </a:extLst>
              </p:cNvPr>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ADF3C694-9F3E-4BE1-B1C6-82F05AA5FDAF}"/>
                  </a:ext>
                </a:extLst>
              </p:cNvPr>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F3F6C030-B5F9-4942-8A89-72012E7E0384}"/>
                  </a:ext>
                </a:extLst>
              </p:cNvPr>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DB5DD862-70B7-4C72-A114-C35761AD5B63}"/>
                  </a:ext>
                </a:extLst>
              </p:cNvPr>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C6A30E81-C0F4-4095-B2C0-7730E63923B5}"/>
                  </a:ext>
                </a:extLst>
              </p:cNvPr>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16A1EF7A-13FA-4759-9916-F67E769AB55B}"/>
                  </a:ext>
                </a:extLst>
              </p:cNvPr>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9B799052-D56E-477C-9CA2-A4E204390635}"/>
                  </a:ext>
                </a:extLst>
              </p:cNvPr>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8731CF44-22C1-4B33-9C90-8F528BE17138}"/>
                  </a:ext>
                </a:extLst>
              </p:cNvPr>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448CA96F-99C1-4367-86E4-1C37600DB23A}"/>
                  </a:ext>
                </a:extLst>
              </p:cNvPr>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37E14F6C-7546-4741-8FB4-83B9672115D6}"/>
                  </a:ext>
                </a:extLst>
              </p:cNvPr>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BD87F2DA-3AB2-45D1-8A02-F8A956BC42D9}"/>
                  </a:ext>
                </a:extLst>
              </p:cNvPr>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1B12ADE1-25AF-4313-ACB0-147DF2AC808F}"/>
                  </a:ext>
                </a:extLst>
              </p:cNvPr>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D2314EDE-57BD-401D-93C7-E82191BD009E}"/>
                  </a:ext>
                </a:extLst>
              </p:cNvPr>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E9806045-0B6B-436B-9D01-4A364241A241}"/>
                  </a:ext>
                </a:extLst>
              </p:cNvPr>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F0E68C0D-1FE8-4E71-9F00-8139EC2B9A33}"/>
                  </a:ext>
                </a:extLst>
              </p:cNvPr>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ADA2180A-7D11-470C-9A86-D70DFE137394}"/>
                  </a:ext>
                </a:extLst>
              </p:cNvPr>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8262895A-E99C-4205-A18E-20BD219697C3}"/>
                  </a:ext>
                </a:extLst>
              </p:cNvPr>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3E496267-E3F9-4BD5-93F6-4957FAD3EC73}"/>
                  </a:ext>
                </a:extLst>
              </p:cNvPr>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60CE33DF-EB5C-4397-86AE-A7FAE1B6095E}"/>
                  </a:ext>
                </a:extLst>
              </p:cNvPr>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4D46DE3-2069-447A-BA88-D76304AFA293}"/>
                  </a:ext>
                </a:extLst>
              </p:cNvPr>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BB521228-4B43-46AB-8AA8-7C321B520247}"/>
                  </a:ext>
                </a:extLst>
              </p:cNvPr>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C0507927-AED4-45A6-BC31-2A156B23A758}"/>
                  </a:ext>
                </a:extLst>
              </p:cNvPr>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7F83BAE5-233C-4C20-B9FE-F9A7F315B9B8}"/>
                  </a:ext>
                </a:extLst>
              </p:cNvPr>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F060799F-FD72-413B-B9AA-26544A39C65E}"/>
                  </a:ext>
                </a:extLst>
              </p:cNvPr>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E3D694FF-5F17-4885-B81E-86675CEE5C21}"/>
                  </a:ext>
                </a:extLst>
              </p:cNvPr>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23EEE809-7E20-441C-AC60-41F782FC20B1}"/>
                  </a:ext>
                </a:extLst>
              </p:cNvPr>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9596B65F-5831-4E94-8ED9-80EB3D2E922A}"/>
                  </a:ext>
                </a:extLst>
              </p:cNvPr>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42034073-83E6-408F-8CCF-2DD4D15EA105}"/>
                  </a:ext>
                </a:extLst>
              </p:cNvPr>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22345E04-F49B-4BCD-8F83-2E8C0D123858}"/>
                  </a:ext>
                </a:extLst>
              </p:cNvPr>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5C610971-5111-4648-A69B-D2C5CD1322FF}"/>
                  </a:ext>
                </a:extLst>
              </p:cNvPr>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C16CCFC9-6376-45C0-BF0D-4F5C43AF6FA0}"/>
                  </a:ext>
                </a:extLst>
              </p:cNvPr>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CE4CE6A3-5B9B-42E5-933B-52EB6DBD8562}"/>
                  </a:ext>
                </a:extLst>
              </p:cNvPr>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F8D2A8A3-639F-40F3-BEF4-43E7610E1D41}"/>
                  </a:ext>
                </a:extLst>
              </p:cNvPr>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7BD35097-E4BD-400C-B81C-0F9F23A4AFC3}"/>
                  </a:ext>
                </a:extLst>
              </p:cNvPr>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636812EC-BE9C-4FE1-AF23-FB13A22B35D7}"/>
                  </a:ext>
                </a:extLst>
              </p:cNvPr>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CD19875B-9CB6-4295-9DC1-AA039414E8C9}"/>
                  </a:ext>
                </a:extLst>
              </p:cNvPr>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1F66534F-936A-4569-90D8-CD5BF369EA7F}"/>
                  </a:ext>
                </a:extLst>
              </p:cNvPr>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52E5A8A5-9EC4-4D91-878E-FE46F37B9AA7}"/>
                  </a:ext>
                </a:extLst>
              </p:cNvPr>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D20341F5-9AC1-4CDB-BD0B-9F853F3C19BD}"/>
                  </a:ext>
                </a:extLst>
              </p:cNvPr>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44213ACE-CAED-480D-873F-29DE83E10D1E}"/>
                  </a:ext>
                </a:extLst>
              </p:cNvPr>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E9B2EF7D-F340-45C2-895F-B2BF45E49B16}"/>
                  </a:ext>
                </a:extLst>
              </p:cNvPr>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9070248A-C69C-4B7E-8058-BF491AC82927}"/>
                  </a:ext>
                </a:extLst>
              </p:cNvPr>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C61D745E-32F5-4394-A23B-4925DFFBBAA9}"/>
                  </a:ext>
                </a:extLst>
              </p:cNvPr>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7ED18738-FDAB-432F-B108-4BDEED185EBB}"/>
                  </a:ext>
                </a:extLst>
              </p:cNvPr>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191" name="Rectangle 190">
                <a:extLst>
                  <a:ext uri="{FF2B5EF4-FFF2-40B4-BE49-F238E27FC236}">
                    <a16:creationId xmlns:a16="http://schemas.microsoft.com/office/drawing/2014/main" id="{596F51AC-C374-4191-808F-F38727A57E02}"/>
                  </a:ext>
                </a:extLst>
              </p:cNvPr>
              <p:cNvSpPr/>
              <p:nvPr/>
            </p:nvSpPr>
            <p:spPr>
              <a:xfrm>
                <a:off x="5422868" y="3253046"/>
                <a:ext cx="526069" cy="224620"/>
              </a:xfrm>
              <a:prstGeom prst="rect">
                <a:avLst/>
              </a:prstGeom>
              <a:solidFill>
                <a:srgbClr val="000066"/>
              </a:solidFill>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92" name="Rectangle 191">
                <a:extLst>
                  <a:ext uri="{FF2B5EF4-FFF2-40B4-BE49-F238E27FC236}">
                    <a16:creationId xmlns:a16="http://schemas.microsoft.com/office/drawing/2014/main" id="{14557BB1-2BF3-4969-91DB-9447B928256A}"/>
                  </a:ext>
                </a:extLst>
              </p:cNvPr>
              <p:cNvSpPr/>
              <p:nvPr/>
            </p:nvSpPr>
            <p:spPr>
              <a:xfrm>
                <a:off x="5406609" y="3215902"/>
                <a:ext cx="537444" cy="28143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12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k</a:t>
                </a:r>
                <a:endParaRPr kumimoji="0" lang="en-CA" sz="12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cxnSp>
            <p:nvCxnSpPr>
              <p:cNvPr id="193" name="Straight Connector 192">
                <a:extLst>
                  <a:ext uri="{FF2B5EF4-FFF2-40B4-BE49-F238E27FC236}">
                    <a16:creationId xmlns:a16="http://schemas.microsoft.com/office/drawing/2014/main" id="{AE13DA29-390A-452C-BB5B-39C4B1205C28}"/>
                  </a:ext>
                </a:extLst>
              </p:cNvPr>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ADA31DCC-919D-4C9A-92F1-D137847C1165}"/>
                  </a:ext>
                </a:extLst>
              </p:cNvPr>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05970085-E791-4A36-BE37-EF28BFE4DAC8}"/>
                  </a:ext>
                </a:extLst>
              </p:cNvPr>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F1FFB8F3-5220-4B4D-84D6-272A089E9BD3}"/>
                  </a:ext>
                </a:extLst>
              </p:cNvPr>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A2C755C9-60F6-4EE1-9E6E-1EDE15477870}"/>
                  </a:ext>
                </a:extLst>
              </p:cNvPr>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CA6E4E02-2BBA-4C73-9F4B-AD70FDCD1DF2}"/>
                  </a:ext>
                </a:extLst>
              </p:cNvPr>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442D164A-870C-4E78-B118-020685049D02}"/>
                  </a:ext>
                </a:extLst>
              </p:cNvPr>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58C9CEE5-B4EB-4068-BDDC-A142F32011CE}"/>
                  </a:ext>
                </a:extLst>
              </p:cNvPr>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642A96C9-9794-4634-8F74-8AD411177869}"/>
                  </a:ext>
                </a:extLst>
              </p:cNvPr>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3CA36CD3-F972-4902-A24E-7BCEB2417466}"/>
                  </a:ext>
                </a:extLst>
              </p:cNvPr>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1BBB5908-0FCC-4B94-B19F-44AB8C18B1FB}"/>
                  </a:ext>
                </a:extLst>
              </p:cNvPr>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F7DCB31C-CC68-4093-811E-7A682C9DF64A}"/>
                  </a:ext>
                </a:extLst>
              </p:cNvPr>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78E2A1E6-88D1-4BC4-AE07-1E79D121E8DA}"/>
                  </a:ext>
                </a:extLst>
              </p:cNvPr>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E084CBBC-17DE-4951-85E8-C483508D8299}"/>
                  </a:ext>
                </a:extLst>
              </p:cNvPr>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7D8ED9E4-28B7-47F2-A571-EC6A9844D222}"/>
                  </a:ext>
                </a:extLst>
              </p:cNvPr>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E612157E-1E0C-408D-9FEF-B6A64B742CFF}"/>
                  </a:ext>
                </a:extLst>
              </p:cNvPr>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2891C764-065B-492E-A464-27C7178E0509}"/>
                  </a:ext>
                </a:extLst>
              </p:cNvPr>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191853D0-EC92-4AAF-94EB-CB206A3A81E4}"/>
                  </a:ext>
                </a:extLst>
              </p:cNvPr>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2D107183-0AE2-4F94-B63B-24D09FFF53E4}"/>
                  </a:ext>
                </a:extLst>
              </p:cNvPr>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65875F7A-1EAF-4DEF-A4AF-D80B1AE5D5D0}"/>
                  </a:ext>
                </a:extLst>
              </p:cNvPr>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sp>
          <p:nvSpPr>
            <p:cNvPr id="145" name="Rectangle 144">
              <a:extLst>
                <a:ext uri="{FF2B5EF4-FFF2-40B4-BE49-F238E27FC236}">
                  <a16:creationId xmlns:a16="http://schemas.microsoft.com/office/drawing/2014/main" id="{0C15DDE1-CAED-4016-B881-DDFDEEB76C71}"/>
                </a:ext>
              </a:extLst>
            </p:cNvPr>
            <p:cNvSpPr/>
            <p:nvPr/>
          </p:nvSpPr>
          <p:spPr>
            <a:xfrm>
              <a:off x="2223052" y="3781395"/>
              <a:ext cx="2379156" cy="461665"/>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rPr>
                <a:t>w</a:t>
              </a:r>
              <a:r>
                <a:rPr kumimoji="0" lang="en-US" altLang="en-US" sz="2400" b="0" i="0" u="none" strike="noStrike" kern="1200" cap="none" spc="0" normalizeH="0" baseline="-25000" noProof="0" dirty="0">
                  <a:ln>
                    <a:noFill/>
                  </a:ln>
                  <a:solidFill>
                    <a:srgbClr val="66FF33"/>
                  </a:solidFill>
                  <a:effectLst/>
                  <a:uLnTx/>
                  <a:uFillTx/>
                  <a:latin typeface="Times New Roman"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rPr>
                <a:t>,..,w</a:t>
              </a:r>
              <a:r>
                <a:rPr kumimoji="0" lang="en-US" altLang="en-US" sz="2400" b="0" i="0" u="none" strike="noStrike" kern="1200" cap="none" spc="0" normalizeH="0" baseline="-25000" noProof="0" dirty="0">
                  <a:ln>
                    <a:noFill/>
                  </a:ln>
                  <a:solidFill>
                    <a:srgbClr val="66FF33"/>
                  </a:solidFill>
                  <a:effectLst/>
                  <a:uLnTx/>
                  <a:uFillTx/>
                  <a:latin typeface="Times New Roman" pitchFamily="18" charset="0"/>
                  <a:ea typeface="+mn-ea"/>
                  <a:cs typeface="Times New Roman" panose="02020603050405020304" pitchFamily="18" charset="0"/>
                </a:rPr>
                <a:t>1,000</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15" name="Group 214">
            <a:extLst>
              <a:ext uri="{FF2B5EF4-FFF2-40B4-BE49-F238E27FC236}">
                <a16:creationId xmlns:a16="http://schemas.microsoft.com/office/drawing/2014/main" id="{9483AE68-BBFC-454A-986B-CD779FCBA7DB}"/>
              </a:ext>
            </a:extLst>
          </p:cNvPr>
          <p:cNvGrpSpPr/>
          <p:nvPr/>
        </p:nvGrpSpPr>
        <p:grpSpPr>
          <a:xfrm>
            <a:off x="3662362" y="4585415"/>
            <a:ext cx="1581512" cy="514657"/>
            <a:chOff x="3662362" y="4585415"/>
            <a:chExt cx="1581512" cy="514657"/>
          </a:xfrm>
        </p:grpSpPr>
        <p:sp>
          <p:nvSpPr>
            <p:cNvPr id="216" name="Rectangle 215">
              <a:extLst>
                <a:ext uri="{FF2B5EF4-FFF2-40B4-BE49-F238E27FC236}">
                  <a16:creationId xmlns:a16="http://schemas.microsoft.com/office/drawing/2014/main" id="{2FC0F25A-6B1D-4279-8C17-C5CA10AEE57A}"/>
                </a:ext>
              </a:extLst>
            </p:cNvPr>
            <p:cNvSpPr/>
            <p:nvPr/>
          </p:nvSpPr>
          <p:spPr>
            <a:xfrm rot="1560817">
              <a:off x="3874146" y="4585415"/>
              <a:ext cx="112402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17" name="Curved Up Arrow 196">
              <a:extLst>
                <a:ext uri="{FF2B5EF4-FFF2-40B4-BE49-F238E27FC236}">
                  <a16:creationId xmlns:a16="http://schemas.microsoft.com/office/drawing/2014/main" id="{492BB638-AF41-42DB-96DF-8987DAA3BA78}"/>
                </a:ext>
              </a:extLst>
            </p:cNvPr>
            <p:cNvSpPr/>
            <p:nvPr/>
          </p:nvSpPr>
          <p:spPr>
            <a:xfrm rot="12154169" flipH="1" flipV="1">
              <a:off x="3662362" y="4642872"/>
              <a:ext cx="1581512" cy="457200"/>
            </a:xfrm>
            <a:prstGeom prst="curvedUp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124" name="Group 123">
            <a:extLst>
              <a:ext uri="{FF2B5EF4-FFF2-40B4-BE49-F238E27FC236}">
                <a16:creationId xmlns:a16="http://schemas.microsoft.com/office/drawing/2014/main" id="{87FBD732-0935-441C-BBBF-4D20A6661220}"/>
              </a:ext>
            </a:extLst>
          </p:cNvPr>
          <p:cNvGrpSpPr/>
          <p:nvPr/>
        </p:nvGrpSpPr>
        <p:grpSpPr>
          <a:xfrm>
            <a:off x="495195" y="1418482"/>
            <a:ext cx="3350608" cy="815819"/>
            <a:chOff x="495195" y="1418482"/>
            <a:chExt cx="3350608" cy="815819"/>
          </a:xfrm>
        </p:grpSpPr>
        <p:grpSp>
          <p:nvGrpSpPr>
            <p:cNvPr id="125" name="Group 124">
              <a:extLst>
                <a:ext uri="{FF2B5EF4-FFF2-40B4-BE49-F238E27FC236}">
                  <a16:creationId xmlns:a16="http://schemas.microsoft.com/office/drawing/2014/main" id="{F87A2580-DEF9-4DF6-B181-E00082D7C16D}"/>
                </a:ext>
              </a:extLst>
            </p:cNvPr>
            <p:cNvGrpSpPr/>
            <p:nvPr/>
          </p:nvGrpSpPr>
          <p:grpSpPr>
            <a:xfrm>
              <a:off x="823579" y="1834191"/>
              <a:ext cx="2667000" cy="400110"/>
              <a:chOff x="935332" y="2614085"/>
              <a:chExt cx="2667000" cy="400110"/>
            </a:xfrm>
          </p:grpSpPr>
          <p:cxnSp>
            <p:nvCxnSpPr>
              <p:cNvPr id="127" name="Straight Arrow Connector 126">
                <a:extLst>
                  <a:ext uri="{FF2B5EF4-FFF2-40B4-BE49-F238E27FC236}">
                    <a16:creationId xmlns:a16="http://schemas.microsoft.com/office/drawing/2014/main" id="{2D5200F4-79F2-4D8B-9243-23518520535B}"/>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139" name="Rectangle 138">
                <a:extLst>
                  <a:ext uri="{FF2B5EF4-FFF2-40B4-BE49-F238E27FC236}">
                    <a16:creationId xmlns:a16="http://schemas.microsoft.com/office/drawing/2014/main" id="{EE246894-1D1F-46AB-B335-66BF25EA25C2}"/>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126" name="Rectangle 125">
              <a:extLst>
                <a:ext uri="{FF2B5EF4-FFF2-40B4-BE49-F238E27FC236}">
                  <a16:creationId xmlns:a16="http://schemas.microsoft.com/office/drawing/2014/main" id="{3A309E57-AA7F-40DC-B75F-5DC7CDE6FCB8}"/>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40" name="Group 139">
            <a:extLst>
              <a:ext uri="{FF2B5EF4-FFF2-40B4-BE49-F238E27FC236}">
                <a16:creationId xmlns:a16="http://schemas.microsoft.com/office/drawing/2014/main" id="{6D27360C-8EEB-4C14-B99D-6B34EF446197}"/>
              </a:ext>
            </a:extLst>
          </p:cNvPr>
          <p:cNvGrpSpPr/>
          <p:nvPr/>
        </p:nvGrpSpPr>
        <p:grpSpPr>
          <a:xfrm>
            <a:off x="5793392" y="1422042"/>
            <a:ext cx="3350608" cy="815819"/>
            <a:chOff x="495195" y="1418482"/>
            <a:chExt cx="3350608" cy="815819"/>
          </a:xfrm>
        </p:grpSpPr>
        <p:grpSp>
          <p:nvGrpSpPr>
            <p:cNvPr id="218" name="Group 217">
              <a:extLst>
                <a:ext uri="{FF2B5EF4-FFF2-40B4-BE49-F238E27FC236}">
                  <a16:creationId xmlns:a16="http://schemas.microsoft.com/office/drawing/2014/main" id="{620A9634-D053-488B-BCD1-6851E1883C73}"/>
                </a:ext>
              </a:extLst>
            </p:cNvPr>
            <p:cNvGrpSpPr/>
            <p:nvPr/>
          </p:nvGrpSpPr>
          <p:grpSpPr>
            <a:xfrm>
              <a:off x="823579" y="1834191"/>
              <a:ext cx="2667000" cy="400110"/>
              <a:chOff x="935332" y="2614085"/>
              <a:chExt cx="2667000" cy="400110"/>
            </a:xfrm>
          </p:grpSpPr>
          <p:cxnSp>
            <p:nvCxnSpPr>
              <p:cNvPr id="220" name="Straight Arrow Connector 219">
                <a:extLst>
                  <a:ext uri="{FF2B5EF4-FFF2-40B4-BE49-F238E27FC236}">
                    <a16:creationId xmlns:a16="http://schemas.microsoft.com/office/drawing/2014/main" id="{2E894C43-983B-4AE9-8EEB-5D8FB4AD3D67}"/>
                  </a:ext>
                </a:extLst>
              </p:cNvPr>
              <p:cNvCxnSpPr>
                <a:cxnSpLocks/>
              </p:cNvCxnSpPr>
              <p:nvPr/>
            </p:nvCxnSpPr>
            <p:spPr bwMode="auto">
              <a:xfrm>
                <a:off x="935332" y="2667000"/>
                <a:ext cx="2667000" cy="0"/>
              </a:xfrm>
              <a:prstGeom prst="straightConnector1">
                <a:avLst/>
              </a:prstGeom>
              <a:noFill/>
              <a:ln w="38100" cap="sq" cmpd="sng" algn="ctr">
                <a:solidFill>
                  <a:srgbClr val="FF00FF"/>
                </a:solidFill>
                <a:prstDash val="solid"/>
                <a:round/>
                <a:headEnd type="triangle"/>
                <a:tailEnd type="triangle"/>
              </a:ln>
              <a:effectLst/>
            </p:spPr>
          </p:cxnSp>
          <p:sp>
            <p:nvSpPr>
              <p:cNvPr id="221" name="Rectangle 220">
                <a:extLst>
                  <a:ext uri="{FF2B5EF4-FFF2-40B4-BE49-F238E27FC236}">
                    <a16:creationId xmlns:a16="http://schemas.microsoft.com/office/drawing/2014/main" id="{D64942A6-1A2D-4E7B-ACDC-8B4DC0697343}"/>
                  </a:ext>
                </a:extLst>
              </p:cNvPr>
              <p:cNvSpPr/>
              <p:nvPr/>
            </p:nvSpPr>
            <p:spPr>
              <a:xfrm>
                <a:off x="1797945" y="2614085"/>
                <a:ext cx="88998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10,000</a:t>
                </a:r>
                <a:endParaRPr kumimoji="0" 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grpSp>
        <p:sp>
          <p:nvSpPr>
            <p:cNvPr id="219" name="Rectangle 218">
              <a:extLst>
                <a:ext uri="{FF2B5EF4-FFF2-40B4-BE49-F238E27FC236}">
                  <a16:creationId xmlns:a16="http://schemas.microsoft.com/office/drawing/2014/main" id="{DE8F3333-1779-4B38-9967-E71E09270804}"/>
                </a:ext>
              </a:extLst>
            </p:cNvPr>
            <p:cNvSpPr/>
            <p:nvPr/>
          </p:nvSpPr>
          <p:spPr>
            <a:xfrm>
              <a:off x="495195" y="1418482"/>
              <a:ext cx="3350608"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face, bicycle, face,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22" name="Group 221">
            <a:extLst>
              <a:ext uri="{FF2B5EF4-FFF2-40B4-BE49-F238E27FC236}">
                <a16:creationId xmlns:a16="http://schemas.microsoft.com/office/drawing/2014/main" id="{95F77C0A-2870-4FC4-94B0-7A6EDEE874BD}"/>
              </a:ext>
            </a:extLst>
          </p:cNvPr>
          <p:cNvGrpSpPr/>
          <p:nvPr/>
        </p:nvGrpSpPr>
        <p:grpSpPr>
          <a:xfrm>
            <a:off x="2241852" y="1905000"/>
            <a:ext cx="500148" cy="1298584"/>
            <a:chOff x="2241852" y="1860237"/>
            <a:chExt cx="500148" cy="1298584"/>
          </a:xfrm>
        </p:grpSpPr>
        <p:sp>
          <p:nvSpPr>
            <p:cNvPr id="223" name="Rectangle 222">
              <a:extLst>
                <a:ext uri="{FF2B5EF4-FFF2-40B4-BE49-F238E27FC236}">
                  <a16:creationId xmlns:a16="http://schemas.microsoft.com/office/drawing/2014/main" id="{F4B76F8E-913E-4639-95B1-B41859045E7E}"/>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24" name="Arrow: Right 223">
              <a:extLst>
                <a:ext uri="{FF2B5EF4-FFF2-40B4-BE49-F238E27FC236}">
                  <a16:creationId xmlns:a16="http://schemas.microsoft.com/office/drawing/2014/main" id="{4B30F212-B72C-4721-A50E-B4F1F801463F}"/>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25" name="Group 224">
            <a:extLst>
              <a:ext uri="{FF2B5EF4-FFF2-40B4-BE49-F238E27FC236}">
                <a16:creationId xmlns:a16="http://schemas.microsoft.com/office/drawing/2014/main" id="{60D65714-E861-4C12-8953-420DE7F08473}"/>
              </a:ext>
            </a:extLst>
          </p:cNvPr>
          <p:cNvGrpSpPr/>
          <p:nvPr/>
        </p:nvGrpSpPr>
        <p:grpSpPr>
          <a:xfrm>
            <a:off x="6703532" y="1816995"/>
            <a:ext cx="542053" cy="1225247"/>
            <a:chOff x="6703532" y="1816995"/>
            <a:chExt cx="542053" cy="1225247"/>
          </a:xfrm>
        </p:grpSpPr>
        <p:sp>
          <p:nvSpPr>
            <p:cNvPr id="226" name="Rectangle 225">
              <a:extLst>
                <a:ext uri="{FF2B5EF4-FFF2-40B4-BE49-F238E27FC236}">
                  <a16:creationId xmlns:a16="http://schemas.microsoft.com/office/drawing/2014/main" id="{485470A7-6376-4F5C-871B-89D72E20154A}"/>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27" name="Arrow: Right 226">
              <a:extLst>
                <a:ext uri="{FF2B5EF4-FFF2-40B4-BE49-F238E27FC236}">
                  <a16:creationId xmlns:a16="http://schemas.microsoft.com/office/drawing/2014/main" id="{D0F61289-11E0-4861-B5F8-5A397C313526}"/>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341403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additive="base">
                                        <p:cTn id="13" dur="500" fill="hold"/>
                                        <p:tgtEl>
                                          <p:spTgt spid="138"/>
                                        </p:tgtEl>
                                        <p:attrNameLst>
                                          <p:attrName>ppt_x</p:attrName>
                                        </p:attrNameLst>
                                      </p:cBhvr>
                                      <p:tavLst>
                                        <p:tav tm="0">
                                          <p:val>
                                            <p:strVal val="1+#ppt_w/2"/>
                                          </p:val>
                                        </p:tav>
                                        <p:tav tm="100000">
                                          <p:val>
                                            <p:strVal val="#ppt_x"/>
                                          </p:val>
                                        </p:tav>
                                      </p:tavLst>
                                    </p:anim>
                                    <p:anim calcmode="lin" valueType="num">
                                      <p:cBhvr additive="base">
                                        <p:cTn id="14" dur="500" fill="hold"/>
                                        <p:tgtEl>
                                          <p:spTgt spid="138"/>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137"/>
                                        </p:tgtEl>
                                        <p:attrNameLst>
                                          <p:attrName>style.visibility</p:attrName>
                                        </p:attrNameLst>
                                      </p:cBhvr>
                                      <p:to>
                                        <p:strVal val="visible"/>
                                      </p:to>
                                    </p:set>
                                    <p:anim calcmode="lin" valueType="num">
                                      <p:cBhvr additive="base">
                                        <p:cTn id="17" dur="500" fill="hold"/>
                                        <p:tgtEl>
                                          <p:spTgt spid="137"/>
                                        </p:tgtEl>
                                        <p:attrNameLst>
                                          <p:attrName>ppt_x</p:attrName>
                                        </p:attrNameLst>
                                      </p:cBhvr>
                                      <p:tavLst>
                                        <p:tav tm="0">
                                          <p:val>
                                            <p:strVal val="1+#ppt_w/2"/>
                                          </p:val>
                                        </p:tav>
                                        <p:tav tm="100000">
                                          <p:val>
                                            <p:strVal val="#ppt_x"/>
                                          </p:val>
                                        </p:tav>
                                      </p:tavLst>
                                    </p:anim>
                                    <p:anim calcmode="lin" valueType="num">
                                      <p:cBhvr additive="base">
                                        <p:cTn id="18"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141">
                                            <p:txEl>
                                              <p:pRg st="0" end="0"/>
                                            </p:txEl>
                                          </p:spTgt>
                                        </p:tgtEl>
                                        <p:attrNameLst>
                                          <p:attrName>style.visibility</p:attrName>
                                        </p:attrNameLst>
                                      </p:cBhvr>
                                      <p:to>
                                        <p:strVal val="visible"/>
                                      </p:to>
                                    </p:set>
                                    <p:anim calcmode="lin" valueType="num">
                                      <p:cBhvr additive="base">
                                        <p:cTn id="23" dur="500" fill="hold"/>
                                        <p:tgtEl>
                                          <p:spTgt spid="141">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4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fill="hold"/>
                                        <p:tgtEl>
                                          <p:spTgt spid="143"/>
                                        </p:tgtEl>
                                        <p:attrNameLst>
                                          <p:attrName>ppt_x</p:attrName>
                                        </p:attrNameLst>
                                      </p:cBhvr>
                                      <p:tavLst>
                                        <p:tav tm="0">
                                          <p:val>
                                            <p:strVal val="1+#ppt_w/2"/>
                                          </p:val>
                                        </p:tav>
                                        <p:tav tm="100000">
                                          <p:val>
                                            <p:strVal val="#ppt_x"/>
                                          </p:val>
                                        </p:tav>
                                      </p:tavLst>
                                    </p:anim>
                                    <p:anim calcmode="lin" valueType="num">
                                      <p:cBhvr additive="base">
                                        <p:cTn id="2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215"/>
                                        </p:tgtEl>
                                        <p:attrNameLst>
                                          <p:attrName>style.visibility</p:attrName>
                                        </p:attrNameLst>
                                      </p:cBhvr>
                                      <p:to>
                                        <p:strVal val="visible"/>
                                      </p:to>
                                    </p:set>
                                    <p:anim calcmode="lin" valueType="num">
                                      <p:cBhvr additive="base">
                                        <p:cTn id="33" dur="500" fill="hold"/>
                                        <p:tgtEl>
                                          <p:spTgt spid="215"/>
                                        </p:tgtEl>
                                        <p:attrNameLst>
                                          <p:attrName>ppt_x</p:attrName>
                                        </p:attrNameLst>
                                      </p:cBhvr>
                                      <p:tavLst>
                                        <p:tav tm="0">
                                          <p:val>
                                            <p:strVal val="0-#ppt_w/2"/>
                                          </p:val>
                                        </p:tav>
                                        <p:tav tm="100000">
                                          <p:val>
                                            <p:strVal val="#ppt_x"/>
                                          </p:val>
                                        </p:tav>
                                      </p:tavLst>
                                    </p:anim>
                                    <p:anim calcmode="lin" valueType="num">
                                      <p:cBhvr additive="base">
                                        <p:cTn id="34" dur="500" fill="hold"/>
                                        <p:tgtEl>
                                          <p:spTgt spid="21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2">
                                            <p:txEl>
                                              <p:pRg st="0" end="0"/>
                                            </p:txEl>
                                          </p:spTgt>
                                        </p:tgtEl>
                                        <p:attrNameLst>
                                          <p:attrName>style.visibility</p:attrName>
                                        </p:attrNameLst>
                                      </p:cBhvr>
                                      <p:to>
                                        <p:strVal val="visible"/>
                                      </p:to>
                                    </p:set>
                                    <p:anim calcmode="lin" valueType="num">
                                      <p:cBhvr additive="base">
                                        <p:cTn id="39" dur="500" fill="hold"/>
                                        <p:tgtEl>
                                          <p:spTgt spid="142">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4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500" fill="hold"/>
                                        <p:tgtEl>
                                          <p:spTgt spid="140"/>
                                        </p:tgtEl>
                                        <p:attrNameLst>
                                          <p:attrName>ppt_x</p:attrName>
                                        </p:attrNameLst>
                                      </p:cBhvr>
                                      <p:tavLst>
                                        <p:tav tm="0">
                                          <p:val>
                                            <p:strVal val="0-#ppt_w/2"/>
                                          </p:val>
                                        </p:tav>
                                        <p:tav tm="100000">
                                          <p:val>
                                            <p:strVal val="#ppt_x"/>
                                          </p:val>
                                        </p:tav>
                                      </p:tavLst>
                                    </p:anim>
                                    <p:anim calcmode="lin" valueType="num">
                                      <p:cBhvr additive="base">
                                        <p:cTn id="46" dur="500" fill="hold"/>
                                        <p:tgtEl>
                                          <p:spTgt spid="140"/>
                                        </p:tgtEl>
                                        <p:attrNameLst>
                                          <p:attrName>ppt_y</p:attrName>
                                        </p:attrNameLst>
                                      </p:cBhvr>
                                      <p:tavLst>
                                        <p:tav tm="0">
                                          <p:val>
                                            <p:strVal val="1+#ppt_h/2"/>
                                          </p:val>
                                        </p:tav>
                                        <p:tav tm="100000">
                                          <p:val>
                                            <p:strVal val="#ppt_y"/>
                                          </p:val>
                                        </p:tav>
                                      </p:tavLst>
                                    </p:anim>
                                  </p:childTnLst>
                                </p:cTn>
                              </p:par>
                              <p:par>
                                <p:cTn id="47" presetID="2" presetClass="entr" presetSubtype="12" fill="hold" nodeType="withEffect">
                                  <p:stCondLst>
                                    <p:cond delay="0"/>
                                  </p:stCondLst>
                                  <p:childTnLst>
                                    <p:set>
                                      <p:cBhvr>
                                        <p:cTn id="48" dur="1" fill="hold">
                                          <p:stCondLst>
                                            <p:cond delay="0"/>
                                          </p:stCondLst>
                                        </p:cTn>
                                        <p:tgtEl>
                                          <p:spTgt spid="225"/>
                                        </p:tgtEl>
                                        <p:attrNameLst>
                                          <p:attrName>style.visibility</p:attrName>
                                        </p:attrNameLst>
                                      </p:cBhvr>
                                      <p:to>
                                        <p:strVal val="visible"/>
                                      </p:to>
                                    </p:set>
                                    <p:anim calcmode="lin" valueType="num">
                                      <p:cBhvr additive="base">
                                        <p:cTn id="49" dur="500" fill="hold"/>
                                        <p:tgtEl>
                                          <p:spTgt spid="225"/>
                                        </p:tgtEl>
                                        <p:attrNameLst>
                                          <p:attrName>ppt_x</p:attrName>
                                        </p:attrNameLst>
                                      </p:cBhvr>
                                      <p:tavLst>
                                        <p:tav tm="0">
                                          <p:val>
                                            <p:strVal val="0-#ppt_w/2"/>
                                          </p:val>
                                        </p:tav>
                                        <p:tav tm="100000">
                                          <p:val>
                                            <p:strVal val="#ppt_x"/>
                                          </p:val>
                                        </p:tav>
                                      </p:tavLst>
                                    </p:anim>
                                    <p:anim calcmode="lin" valueType="num">
                                      <p:cBhvr additive="base">
                                        <p:cTn id="50"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130"/>
                                        </p:tgtEl>
                                        <p:attrNameLst>
                                          <p:attrName>style.visibility</p:attrName>
                                        </p:attrNameLst>
                                      </p:cBhvr>
                                      <p:to>
                                        <p:strVal val="visible"/>
                                      </p:to>
                                    </p:set>
                                    <p:anim calcmode="lin" valueType="num">
                                      <p:cBhvr additive="base">
                                        <p:cTn id="55" dur="500" fill="hold"/>
                                        <p:tgtEl>
                                          <p:spTgt spid="130"/>
                                        </p:tgtEl>
                                        <p:attrNameLst>
                                          <p:attrName>ppt_x</p:attrName>
                                        </p:attrNameLst>
                                      </p:cBhvr>
                                      <p:tavLst>
                                        <p:tav tm="0">
                                          <p:val>
                                            <p:strVal val="1+#ppt_w/2"/>
                                          </p:val>
                                        </p:tav>
                                        <p:tav tm="100000">
                                          <p:val>
                                            <p:strVal val="#ppt_x"/>
                                          </p:val>
                                        </p:tav>
                                      </p:tavLst>
                                    </p:anim>
                                    <p:anim calcmode="lin" valueType="num">
                                      <p:cBhvr additive="base">
                                        <p:cTn id="56"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7" grpId="0"/>
      <p:bldP spid="13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219200" y="685800"/>
            <a:ext cx="7772400" cy="1143000"/>
          </a:xfrm>
          <a:prstGeom prst="rect">
            <a:avLst/>
          </a:prstGeom>
        </p:spPr>
        <p:txBody>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eaLnBrk="1" hangingPunct="1"/>
            <a:r>
              <a:rPr lang="en-CA" altLang="en-US" sz="7200" kern="0" dirty="0">
                <a:latin typeface="Script MT Bold" pitchFamily="66" charset="0"/>
              </a:rPr>
              <a:t>End</a:t>
            </a:r>
          </a:p>
          <a:p>
            <a:pPr eaLnBrk="1" hangingPunct="1"/>
            <a:r>
              <a:rPr lang="en-CA" altLang="en-US" sz="7200" kern="0" dirty="0">
                <a:latin typeface="Script MT Bold" pitchFamily="66" charset="0"/>
              </a:rPr>
              <a:t>Thanks </a:t>
            </a:r>
          </a:p>
          <a:p>
            <a:pPr eaLnBrk="1" hangingPunct="1"/>
            <a:r>
              <a:rPr lang="en-CA" altLang="en-US" sz="7200" kern="0" dirty="0">
                <a:latin typeface="Script MT Bold" pitchFamily="66" charset="0"/>
              </a:rPr>
              <a:t>for coming</a:t>
            </a: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570514"/>
            <a:ext cx="2535237" cy="31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0">
            <a:extLst>
              <a:ext uri="{FF2B5EF4-FFF2-40B4-BE49-F238E27FC236}">
                <a16:creationId xmlns:a16="http://schemas.microsoft.com/office/drawing/2014/main" id="{19278B49-24F8-403A-A194-874E0DFB66CD}"/>
              </a:ext>
            </a:extLst>
          </p:cNvPr>
          <p:cNvSpPr>
            <a:spLocks noChangeArrowheads="1"/>
          </p:cNvSpPr>
          <p:nvPr/>
        </p:nvSpPr>
        <p:spPr bwMode="auto">
          <a:xfrm>
            <a:off x="3395711" y="5562600"/>
            <a:ext cx="5410200" cy="867365"/>
          </a:xfrm>
          <a:prstGeom prst="wedgeRectCallout">
            <a:avLst>
              <a:gd name="adj1" fmla="val -54019"/>
              <a:gd name="adj2" fmla="val 16968"/>
            </a:avLst>
          </a:prstGeom>
          <a:solidFill>
            <a:schemeClr val="bg2"/>
          </a:solidFill>
          <a:ln w="9525">
            <a:solidFill>
              <a:schemeClr val="bg1"/>
            </a:solidFill>
            <a:miter lim="800000"/>
            <a:headEnd/>
            <a:tailEnd/>
          </a:ln>
        </p:spPr>
        <p:txBody>
          <a:bodyPr lIns="91433" tIns="45717" rIns="91433" bIns="45717"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solidFill>
                  <a:schemeClr val="tx2"/>
                </a:solidFill>
                <a:latin typeface="Times New Roman" pitchFamily="18" charset="0"/>
              </a:rPr>
              <a:t>Please give me feedback</a:t>
            </a:r>
            <a:br>
              <a:rPr lang="en-US" altLang="en-US" sz="2800" dirty="0">
                <a:solidFill>
                  <a:schemeClr val="tx2"/>
                </a:solidFill>
                <a:latin typeface="Times New Roman" pitchFamily="18" charset="0"/>
              </a:rPr>
            </a:br>
            <a:r>
              <a:rPr lang="en-US" altLang="en-US" sz="2800" dirty="0">
                <a:solidFill>
                  <a:schemeClr val="tx2"/>
                </a:solidFill>
                <a:latin typeface="Times New Roman" pitchFamily="18" charset="0"/>
              </a:rPr>
              <a:t>so that I can better serve you.</a:t>
            </a:r>
            <a:endParaRPr lang="en-US" altLang="en-US" sz="1800" dirty="0">
              <a:solidFill>
                <a:schemeClr val="tx2"/>
              </a:solidFill>
              <a:latin typeface="Times New Roman" pitchFamily="18" charset="0"/>
            </a:endParaRPr>
          </a:p>
        </p:txBody>
      </p:sp>
      <p:sp>
        <p:nvSpPr>
          <p:cNvPr id="21" name="AutoShape 9">
            <a:extLst>
              <a:ext uri="{FF2B5EF4-FFF2-40B4-BE49-F238E27FC236}">
                <a16:creationId xmlns:a16="http://schemas.microsoft.com/office/drawing/2014/main" id="{1E00A1D2-CBD8-4842-8CC3-D0248690DE0A}"/>
              </a:ext>
            </a:extLst>
          </p:cNvPr>
          <p:cNvSpPr>
            <a:spLocks noChangeArrowheads="1"/>
          </p:cNvSpPr>
          <p:nvPr/>
        </p:nvSpPr>
        <p:spPr bwMode="auto">
          <a:xfrm>
            <a:off x="3429000" y="4884991"/>
            <a:ext cx="5197475" cy="523214"/>
          </a:xfrm>
          <a:prstGeom prst="wedgeRectCallout">
            <a:avLst>
              <a:gd name="adj1" fmla="val -53815"/>
              <a:gd name="adj2" fmla="val 75528"/>
            </a:avLst>
          </a:prstGeom>
          <a:solidFill>
            <a:schemeClr val="bg2"/>
          </a:solidFill>
          <a:ln w="9525">
            <a:solidFill>
              <a:schemeClr val="bg1"/>
            </a:solidFill>
            <a:miter lim="800000"/>
            <a:headEnd/>
            <a:tailEnd/>
          </a:ln>
        </p:spPr>
        <p:txBody>
          <a:bodyPr wrap="square" lIns="91433" tIns="45717" rIns="91433" bIns="45717"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solidFill>
                  <a:schemeClr val="tx2"/>
                </a:solidFill>
                <a:latin typeface="Times New Roman" pitchFamily="18" charset="0"/>
              </a:rPr>
              <a:t>Do you have any questions? </a:t>
            </a:r>
            <a:endParaRPr lang="en-US" altLang="en-US" sz="1800" dirty="0">
              <a:solidFill>
                <a:schemeClr val="tx2"/>
              </a:solidFill>
              <a:latin typeface="Times New Roman" pitchFamily="18" charset="0"/>
            </a:endParaRPr>
          </a:p>
        </p:txBody>
      </p:sp>
    </p:spTree>
    <p:extLst>
      <p:ext uri="{BB962C8B-B14F-4D97-AF65-F5344CB8AC3E}">
        <p14:creationId xmlns:p14="http://schemas.microsoft.com/office/powerpoint/2010/main" val="23356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mc:AlternateContent xmlns:mc="http://schemas.openxmlformats.org/markup-compatibility/2006" xmlns:a14="http://schemas.microsoft.com/office/drawing/2010/main">
        <mc:Choice Requires="a14">
          <p:sp>
            <p:nvSpPr>
              <p:cNvPr id="27" name="Rectangle 26"/>
              <p:cNvSpPr/>
              <p:nvPr/>
            </p:nvSpPr>
            <p:spPr>
              <a:xfrm>
                <a:off x="829192" y="1318796"/>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lang="en-CA" altLang="en-US" i="1" dirty="0">
                    <a:solidFill>
                      <a:srgbClr val="66FF33"/>
                    </a:solidFill>
                    <a:cs typeface="Times New Roman" panose="02020603050405020304" pitchFamily="18" charset="0"/>
                    <a:sym typeface="Symbol" panose="05050102010706020507" pitchFamily="18" charset="2"/>
                  </a:rPr>
                  <a:t>m</a:t>
                </a:r>
                <a:r>
                  <a:rPr lang="en-CA" altLang="en-US" dirty="0">
                    <a:solidFill>
                      <a:srgbClr val="FFFFFF"/>
                    </a:solidFill>
                    <a:cs typeface="Times New Roman" panose="02020603050405020304" pitchFamily="18" charset="0"/>
                    <a:sym typeface="Symbol" panose="05050102010706020507" pitchFamily="18" charset="2"/>
                  </a:rPr>
                  <a:t> = c</a:t>
                </a: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omplexity</a:t>
                </a:r>
                <a:r>
                  <a:rPr kumimoji="0" lang="en-CA" altLang="en-US" sz="2800" b="0" i="0" u="none" strike="noStrike" kern="1200" cap="none" spc="0" normalizeH="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7" name="Rectangle 26"/>
              <p:cNvSpPr>
                <a:spLocks noRot="1" noChangeAspect="1" noMove="1" noResize="1" noEditPoints="1" noAdjustHandles="1" noChangeArrowheads="1" noChangeShapeType="1" noTextEdit="1"/>
              </p:cNvSpPr>
              <p:nvPr/>
            </p:nvSpPr>
            <p:spPr>
              <a:xfrm>
                <a:off x="829192" y="1318796"/>
                <a:ext cx="8086208" cy="523220"/>
              </a:xfrm>
              <a:prstGeom prst="rect">
                <a:avLst/>
              </a:prstGeom>
              <a:blipFill>
                <a:blip r:embed="rId3"/>
                <a:stretch>
                  <a:fillRect t="-11628" b="-3139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438400" y="1831836"/>
                <a:ext cx="4643557" cy="530364"/>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of bits</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describing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28" name="Rectangle 27"/>
              <p:cNvSpPr>
                <a:spLocks noRot="1" noChangeAspect="1" noMove="1" noResize="1" noEditPoints="1" noAdjustHandles="1" noChangeArrowheads="1" noChangeShapeType="1" noTextEdit="1"/>
              </p:cNvSpPr>
              <p:nvPr/>
            </p:nvSpPr>
            <p:spPr>
              <a:xfrm>
                <a:off x="2438400" y="1831836"/>
                <a:ext cx="4643557" cy="530364"/>
              </a:xfrm>
              <a:prstGeom prst="rect">
                <a:avLst/>
              </a:prstGeom>
              <a:blipFill>
                <a:blip r:embed="rId4"/>
                <a:stretch>
                  <a:fillRect t="-11364" b="-28409"/>
                </a:stretch>
              </a:blipFill>
            </p:spPr>
            <p:txBody>
              <a:bodyPr/>
              <a:lstStyle/>
              <a:p>
                <a:r>
                  <a:rPr lang="en-CA">
                    <a:noFill/>
                  </a:rPr>
                  <a:t> </a:t>
                </a:r>
              </a:p>
            </p:txBody>
          </p:sp>
        </mc:Fallback>
      </mc:AlternateContent>
      <p:grpSp>
        <p:nvGrpSpPr>
          <p:cNvPr id="9" name="Group 8"/>
          <p:cNvGrpSpPr/>
          <p:nvPr/>
        </p:nvGrpSpPr>
        <p:grpSpPr>
          <a:xfrm>
            <a:off x="2438400" y="2074054"/>
            <a:ext cx="4196230" cy="897746"/>
            <a:chOff x="2661770" y="1945020"/>
            <a:chExt cx="4196230" cy="897746"/>
          </a:xfrm>
        </p:grpSpPr>
        <mc:AlternateContent xmlns:mc="http://schemas.openxmlformats.org/markup-compatibility/2006" xmlns:a14="http://schemas.microsoft.com/office/drawing/2010/main">
          <mc:Choice Requires="a14">
            <p:sp>
              <p:nvSpPr>
                <p:cNvPr id="29" name="Rectangle 28"/>
                <p:cNvSpPr/>
                <p:nvPr/>
              </p:nvSpPr>
              <p:spPr>
                <a:xfrm>
                  <a:off x="2661770" y="2319546"/>
                  <a:ext cx="4080604" cy="523220"/>
                </a:xfrm>
                <a:prstGeom prst="rect">
                  <a:avLst/>
                </a:prstGeom>
              </p:spPr>
              <p:txBody>
                <a:bodyPr wrap="non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VC-Dimension(</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9" name="Rectangle 28"/>
                <p:cNvSpPr>
                  <a:spLocks noRot="1" noChangeAspect="1" noMove="1" noResize="1" noEditPoints="1" noAdjustHandles="1" noChangeArrowheads="1" noChangeShapeType="1" noTextEdit="1"/>
                </p:cNvSpPr>
                <p:nvPr/>
              </p:nvSpPr>
              <p:spPr>
                <a:xfrm>
                  <a:off x="2661770" y="2319546"/>
                  <a:ext cx="4080604" cy="523220"/>
                </a:xfrm>
                <a:prstGeom prst="rect">
                  <a:avLst/>
                </a:prstGeom>
                <a:blipFill>
                  <a:blip r:embed="rId5"/>
                  <a:stretch>
                    <a:fillRect t="-12791" r="-1345" b="-31395"/>
                  </a:stretch>
                </a:blipFill>
              </p:spPr>
              <p:txBody>
                <a:bodyPr/>
                <a:lstStyle/>
                <a:p>
                  <a:r>
                    <a:rPr lang="en-CA">
                      <a:noFill/>
                    </a:rPr>
                    <a:t> </a:t>
                  </a:r>
                </a:p>
              </p:txBody>
            </p:sp>
          </mc:Fallback>
        </mc:AlternateContent>
        <p:cxnSp>
          <p:nvCxnSpPr>
            <p:cNvPr id="14" name="Straight Connector 13">
              <a:extLst>
                <a:ext uri="{FF2B5EF4-FFF2-40B4-BE49-F238E27FC236}">
                  <a16:creationId xmlns:a16="http://schemas.microsoft.com/office/drawing/2014/main" id="{09C79DA9-B0D9-4B64-B86E-A105BF9B7D6C}"/>
                </a:ext>
              </a:extLst>
            </p:cNvPr>
            <p:cNvCxnSpPr>
              <a:cxnSpLocks/>
            </p:cNvCxnSpPr>
            <p:nvPr/>
          </p:nvCxnSpPr>
          <p:spPr bwMode="auto">
            <a:xfrm>
              <a:off x="2729737" y="1945020"/>
              <a:ext cx="4128263" cy="32742"/>
            </a:xfrm>
            <a:prstGeom prst="line">
              <a:avLst/>
            </a:prstGeom>
            <a:noFill/>
            <a:ln w="12700" cap="sq" cmpd="sng" algn="ctr">
              <a:solidFill>
                <a:schemeClr val="hlink"/>
              </a:solidFill>
              <a:prstDash val="solid"/>
              <a:round/>
              <a:headEnd type="none" w="med" len="med"/>
              <a:tailEnd type="none" w="med" len="med"/>
            </a:ln>
            <a:effectLst/>
          </p:spPr>
        </p:cxnSp>
      </p:grpSp>
    </p:spTree>
    <p:extLst>
      <p:ext uri="{BB962C8B-B14F-4D97-AF65-F5344CB8AC3E}">
        <p14:creationId xmlns:p14="http://schemas.microsoft.com/office/powerpoint/2010/main" val="270238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P spid="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7" name="Rectangle 76"/>
              <p:cNvSpPr/>
              <p:nvPr/>
            </p:nvSpPr>
            <p:spPr>
              <a:xfrm>
                <a:off x="829192" y="420118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77" name="Rectangle 76"/>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3"/>
                <a:stretch>
                  <a:fillRect t="-11628" b="-3139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Rectangle 97"/>
              <p:cNvSpPr/>
              <p:nvPr/>
            </p:nvSpPr>
            <p:spPr>
              <a:xfrm>
                <a:off x="-237608" y="4663857"/>
                <a:ext cx="8086208" cy="144655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sz="20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Vapnik</a:t>
                </a: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CA" sz="20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Chervonenkis</a:t>
                </a: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of degrees of freedom like dimension.)</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98" name="Rectangle 97"/>
              <p:cNvSpPr>
                <a:spLocks noRot="1" noChangeAspect="1" noMove="1" noResize="1" noEditPoints="1" noAdjustHandles="1" noChangeArrowheads="1" noChangeShapeType="1" noTextEdit="1"/>
              </p:cNvSpPr>
              <p:nvPr/>
            </p:nvSpPr>
            <p:spPr>
              <a:xfrm>
                <a:off x="-237608" y="4663857"/>
                <a:ext cx="8086208" cy="1446550"/>
              </a:xfrm>
              <a:prstGeom prst="rect">
                <a:avLst/>
              </a:prstGeom>
              <a:blipFill>
                <a:blip r:embed="rId4"/>
                <a:stretch>
                  <a:fillRect t="-3376"/>
                </a:stretch>
              </a:blipFill>
            </p:spPr>
            <p:txBody>
              <a:bodyPr/>
              <a:lstStyle/>
              <a:p>
                <a:r>
                  <a:rPr lang="en-CA">
                    <a:noFill/>
                  </a:rPr>
                  <a:t> </a:t>
                </a:r>
              </a:p>
            </p:txBody>
          </p:sp>
        </mc:Fallback>
      </mc:AlternateContent>
      <p:sp>
        <p:nvSpPr>
          <p:cNvPr id="63" name="Rectangle 62"/>
          <p:cNvSpPr/>
          <p:nvPr/>
        </p:nvSpPr>
        <p:spPr>
          <a:xfrm>
            <a:off x="6096000" y="3805535"/>
            <a:ext cx="3505200"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Training Inputs</a:t>
            </a:r>
          </a:p>
        </p:txBody>
      </p:sp>
      <p:grpSp>
        <p:nvGrpSpPr>
          <p:cNvPr id="64" name="Group 63"/>
          <p:cNvGrpSpPr/>
          <p:nvPr/>
        </p:nvGrpSpPr>
        <p:grpSpPr>
          <a:xfrm>
            <a:off x="6603434" y="5333308"/>
            <a:ext cx="2388166" cy="1442431"/>
            <a:chOff x="6483672" y="5173013"/>
            <a:chExt cx="2388166" cy="1442431"/>
          </a:xfrm>
        </p:grpSpPr>
        <p:grpSp>
          <p:nvGrpSpPr>
            <p:cNvPr id="65" name="Group 64"/>
            <p:cNvGrpSpPr/>
            <p:nvPr/>
          </p:nvGrpSpPr>
          <p:grpSpPr>
            <a:xfrm>
              <a:off x="6483672" y="5173013"/>
              <a:ext cx="2388166" cy="1442431"/>
              <a:chOff x="6483672" y="5173013"/>
              <a:chExt cx="2388166" cy="1442431"/>
            </a:xfrm>
          </p:grpSpPr>
          <p:grpSp>
            <p:nvGrpSpPr>
              <p:cNvPr id="67" name="Group 66"/>
              <p:cNvGrpSpPr/>
              <p:nvPr/>
            </p:nvGrpSpPr>
            <p:grpSpPr>
              <a:xfrm>
                <a:off x="6483672" y="5173013"/>
                <a:ext cx="2388166" cy="1442431"/>
                <a:chOff x="6483672" y="5173013"/>
                <a:chExt cx="2388166" cy="1442431"/>
              </a:xfrm>
            </p:grpSpPr>
            <p:cxnSp>
              <p:nvCxnSpPr>
                <p:cNvPr id="88" name="Straight Connector 87"/>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9" name="Straight Connector 88"/>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68" name="Group 67"/>
              <p:cNvGrpSpPr/>
              <p:nvPr/>
            </p:nvGrpSpPr>
            <p:grpSpPr>
              <a:xfrm>
                <a:off x="6805519" y="5344704"/>
                <a:ext cx="1639329" cy="678340"/>
                <a:chOff x="6805519" y="5344704"/>
                <a:chExt cx="1639329" cy="678340"/>
              </a:xfrm>
            </p:grpSpPr>
            <p:sp>
              <p:nvSpPr>
                <p:cNvPr id="69" name="Oval 68"/>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0" name="Oval 69"/>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1" name="Oval 70"/>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3" name="Oval 72"/>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5" name="Oval 74"/>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1" name="Oval 80"/>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2" name="Oval 81"/>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3" name="Oval 82"/>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4" name="Oval 83"/>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5" name="Oval 84"/>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6" name="Oval 85"/>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7" name="Oval 86"/>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66" name="Freeform 65"/>
            <p:cNvSpPr/>
            <p:nvPr/>
          </p:nvSpPr>
          <p:spPr>
            <a:xfrm>
              <a:off x="6746370" y="5386365"/>
              <a:ext cx="1894611" cy="775315"/>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0340" h="982990">
                  <a:moveTo>
                    <a:pt x="0" y="925840"/>
                  </a:moveTo>
                  <a:cubicBezTo>
                    <a:pt x="37147" y="881548"/>
                    <a:pt x="74295" y="837257"/>
                    <a:pt x="137160" y="771535"/>
                  </a:cubicBezTo>
                  <a:cubicBezTo>
                    <a:pt x="200025" y="705813"/>
                    <a:pt x="301943" y="638185"/>
                    <a:pt x="377190" y="531505"/>
                  </a:cubicBezTo>
                  <a:cubicBezTo>
                    <a:pt x="452437" y="424825"/>
                    <a:pt x="499110" y="170507"/>
                    <a:pt x="588645" y="131455"/>
                  </a:cubicBezTo>
                  <a:cubicBezTo>
                    <a:pt x="678180" y="92402"/>
                    <a:pt x="787718" y="314335"/>
                    <a:pt x="914400" y="297190"/>
                  </a:cubicBezTo>
                  <a:cubicBezTo>
                    <a:pt x="1041082" y="280045"/>
                    <a:pt x="1254443" y="36205"/>
                    <a:pt x="1348740" y="28585"/>
                  </a:cubicBezTo>
                  <a:cubicBezTo>
                    <a:pt x="1443037" y="20965"/>
                    <a:pt x="1419225" y="256233"/>
                    <a:pt x="1480185" y="251470"/>
                  </a:cubicBezTo>
                  <a:cubicBezTo>
                    <a:pt x="1541145" y="246708"/>
                    <a:pt x="1664018" y="-1895"/>
                    <a:pt x="1714500" y="10"/>
                  </a:cubicBezTo>
                  <a:cubicBezTo>
                    <a:pt x="1764982" y="1915"/>
                    <a:pt x="1760220" y="182890"/>
                    <a:pt x="1783080" y="262900"/>
                  </a:cubicBezTo>
                  <a:cubicBezTo>
                    <a:pt x="1805940" y="342910"/>
                    <a:pt x="1801178" y="422920"/>
                    <a:pt x="1851660" y="480070"/>
                  </a:cubicBezTo>
                  <a:cubicBezTo>
                    <a:pt x="1902143" y="537220"/>
                    <a:pt x="2012632" y="663903"/>
                    <a:pt x="2085975" y="605800"/>
                  </a:cubicBezTo>
                  <a:cubicBezTo>
                    <a:pt x="2159318" y="547697"/>
                    <a:pt x="2239328" y="157173"/>
                    <a:pt x="2291715" y="131455"/>
                  </a:cubicBezTo>
                  <a:cubicBezTo>
                    <a:pt x="2344103" y="105738"/>
                    <a:pt x="2360295" y="343863"/>
                    <a:pt x="2400300" y="451495"/>
                  </a:cubicBezTo>
                  <a:cubicBezTo>
                    <a:pt x="2440305" y="559127"/>
                    <a:pt x="2478405" y="688668"/>
                    <a:pt x="2531745" y="777250"/>
                  </a:cubicBezTo>
                  <a:cubicBezTo>
                    <a:pt x="2585085" y="865832"/>
                    <a:pt x="2652712" y="924411"/>
                    <a:pt x="2720340" y="982990"/>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sp>
        <p:nvSpPr>
          <p:cNvPr id="90" name="Rectangle 89"/>
          <p:cNvSpPr/>
          <p:nvPr/>
        </p:nvSpPr>
        <p:spPr>
          <a:xfrm>
            <a:off x="6477000" y="5105400"/>
            <a:ext cx="2743200" cy="1676400"/>
          </a:xfrm>
          <a:prstGeom prst="rect">
            <a:avLst/>
          </a:prstGeom>
          <a:ln w="25400">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Rectangle 63">
            <a:extLst>
              <a:ext uri="{FF2B5EF4-FFF2-40B4-BE49-F238E27FC236}">
                <a16:creationId xmlns:a16="http://schemas.microsoft.com/office/drawing/2014/main" id="{BEF376DC-7C7E-48D5-9E8D-EFCE345BA294}"/>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39699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
                                            <p:txEl>
                                              <p:pRg st="1" end="1"/>
                                            </p:txEl>
                                          </p:spTgt>
                                        </p:tgtEl>
                                        <p:attrNameLst>
                                          <p:attrName>style.visibility</p:attrName>
                                        </p:attrNameLst>
                                      </p:cBhvr>
                                      <p:to>
                                        <p:strVal val="visible"/>
                                      </p:to>
                                    </p:set>
                                    <p:anim calcmode="lin" valueType="num">
                                      <p:cBhvr additive="base">
                                        <p:cTn id="13"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 calcmode="lin" valueType="num">
                                      <p:cBhvr additive="base">
                                        <p:cTn id="19"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p:sp>
        <p:nvSpPr>
          <p:cNvPr id="36" name="Rectangle 35"/>
          <p:cNvSpPr/>
          <p:nvPr/>
        </p:nvSpPr>
        <p:spPr>
          <a:xfrm>
            <a:off x="448192" y="533400"/>
            <a:ext cx="8086208" cy="1815882"/>
          </a:xfrm>
          <a:prstGeom prst="rect">
            <a:avLst/>
          </a:prstGeom>
        </p:spPr>
        <p:txBody>
          <a:bodyPr wrap="square">
            <a:spAutoFit/>
          </a:bodyPr>
          <a:lstStyle/>
          <a:p>
            <a:pPr marL="285750"/>
            <a:r>
              <a:rPr lang="en-CA" altLang="en-US">
                <a:solidFill>
                  <a:schemeClr val="tx2"/>
                </a:solidFill>
                <a:cs typeface="Times New Roman" panose="02020603050405020304" pitchFamily="18" charset="0"/>
                <a:sym typeface="Symbol" panose="05050102010706020507" pitchFamily="18" charset="2"/>
              </a:rPr>
              <a:t>Overfitting:</a:t>
            </a:r>
          </a:p>
          <a:p>
            <a:pPr marL="742950" indent="-457200">
              <a:buFont typeface="Arial" panose="020B0604020202020204" pitchFamily="34" charset="0"/>
              <a:buChar char="•"/>
            </a:pPr>
            <a:r>
              <a:rPr lang="en-CA" altLang="en-US">
                <a:cs typeface="Times New Roman" panose="02020603050405020304" pitchFamily="18" charset="0"/>
                <a:sym typeface="Symbol" panose="05050102010706020507" pitchFamily="18" charset="2"/>
              </a:rPr>
              <a:t>If you cheat by making a table of all the answers,</a:t>
            </a:r>
          </a:p>
          <a:p>
            <a:pPr marL="285750"/>
            <a:r>
              <a:rPr lang="en-CA" altLang="en-US">
                <a:cs typeface="Times New Roman" panose="02020603050405020304" pitchFamily="18" charset="0"/>
                <a:sym typeface="Symbol" panose="05050102010706020507" pitchFamily="18" charset="2"/>
              </a:rPr>
              <a:t>     then you learn nothing</a:t>
            </a:r>
          </a:p>
          <a:p>
            <a:pPr marL="285750"/>
            <a:r>
              <a:rPr lang="en-CA" altLang="en-US">
                <a:cs typeface="Times New Roman" panose="02020603050405020304" pitchFamily="18" charset="0"/>
                <a:sym typeface="Symbol" panose="05050102010706020507" pitchFamily="18" charset="2"/>
              </a:rPr>
              <a:t>     and are stuck when a new question comes.</a:t>
            </a:r>
          </a:p>
        </p:txBody>
      </p:sp>
      <p:grpSp>
        <p:nvGrpSpPr>
          <p:cNvPr id="2" name="Group 1"/>
          <p:cNvGrpSpPr/>
          <p:nvPr/>
        </p:nvGrpSpPr>
        <p:grpSpPr>
          <a:xfrm>
            <a:off x="829192" y="5333308"/>
            <a:ext cx="8162408" cy="1448492"/>
            <a:chOff x="829192" y="5333308"/>
            <a:chExt cx="8162408" cy="1448492"/>
          </a:xfrm>
        </p:grpSpPr>
        <p:grpSp>
          <p:nvGrpSpPr>
            <p:cNvPr id="76" name="Group 75"/>
            <p:cNvGrpSpPr/>
            <p:nvPr/>
          </p:nvGrpSpPr>
          <p:grpSpPr>
            <a:xfrm>
              <a:off x="6603434" y="5333308"/>
              <a:ext cx="2388166" cy="1442431"/>
              <a:chOff x="6483672" y="5173013"/>
              <a:chExt cx="2388166" cy="1442431"/>
            </a:xfrm>
          </p:grpSpPr>
          <p:grpSp>
            <p:nvGrpSpPr>
              <p:cNvPr id="79" name="Group 78"/>
              <p:cNvGrpSpPr/>
              <p:nvPr/>
            </p:nvGrpSpPr>
            <p:grpSpPr>
              <a:xfrm>
                <a:off x="6483672" y="5173013"/>
                <a:ext cx="2388166" cy="1442431"/>
                <a:chOff x="6483672" y="5173013"/>
                <a:chExt cx="2388166" cy="1442431"/>
              </a:xfrm>
            </p:grpSpPr>
            <p:cxnSp>
              <p:nvCxnSpPr>
                <p:cNvPr id="93" name="Straight Connector 92"/>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94" name="Straight Connector 93"/>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80" name="Group 79"/>
              <p:cNvGrpSpPr/>
              <p:nvPr/>
            </p:nvGrpSpPr>
            <p:grpSpPr>
              <a:xfrm>
                <a:off x="6805519" y="5344704"/>
                <a:ext cx="1639329" cy="678340"/>
                <a:chOff x="6805519" y="5344704"/>
                <a:chExt cx="1639329" cy="678340"/>
              </a:xfrm>
            </p:grpSpPr>
            <p:sp>
              <p:nvSpPr>
                <p:cNvPr id="81" name="Oval 80"/>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2" name="Oval 81"/>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3" name="Oval 82"/>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4" name="Oval 83"/>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5" name="Oval 84"/>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6" name="Oval 85"/>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7" name="Oval 86"/>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8" name="Oval 87"/>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9" name="Oval 88"/>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0" name="Oval 89"/>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1" name="Oval 90"/>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2" name="Oval 91"/>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grpSp>
          <p:nvGrpSpPr>
            <p:cNvPr id="95" name="Group 94"/>
            <p:cNvGrpSpPr/>
            <p:nvPr/>
          </p:nvGrpSpPr>
          <p:grpSpPr>
            <a:xfrm>
              <a:off x="3707835" y="5339369"/>
              <a:ext cx="2388165" cy="1442431"/>
              <a:chOff x="2963950" y="5101903"/>
              <a:chExt cx="2388165" cy="1442431"/>
            </a:xfrm>
          </p:grpSpPr>
          <p:grpSp>
            <p:nvGrpSpPr>
              <p:cNvPr id="96" name="Group 95"/>
              <p:cNvGrpSpPr/>
              <p:nvPr/>
            </p:nvGrpSpPr>
            <p:grpSpPr>
              <a:xfrm>
                <a:off x="2963950" y="5101903"/>
                <a:ext cx="2388165" cy="1442431"/>
                <a:chOff x="2963950" y="5101903"/>
                <a:chExt cx="2388165" cy="1442431"/>
              </a:xfrm>
            </p:grpSpPr>
            <p:grpSp>
              <p:nvGrpSpPr>
                <p:cNvPr id="113" name="Group 112"/>
                <p:cNvGrpSpPr/>
                <p:nvPr/>
              </p:nvGrpSpPr>
              <p:grpSpPr>
                <a:xfrm>
                  <a:off x="2963950" y="5101903"/>
                  <a:ext cx="2388165" cy="1442431"/>
                  <a:chOff x="2963950" y="5101903"/>
                  <a:chExt cx="2388165" cy="1442431"/>
                </a:xfrm>
              </p:grpSpPr>
              <p:cxnSp>
                <p:nvCxnSpPr>
                  <p:cNvPr id="128" name="Straight Connector 127"/>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14" name="Group 113"/>
                <p:cNvGrpSpPr/>
                <p:nvPr/>
              </p:nvGrpSpPr>
              <p:grpSpPr>
                <a:xfrm>
                  <a:off x="3285797" y="5273594"/>
                  <a:ext cx="1639331" cy="678340"/>
                  <a:chOff x="875410" y="4942080"/>
                  <a:chExt cx="2353800" cy="860040"/>
                </a:xfrm>
              </p:grpSpPr>
              <p:sp>
                <p:nvSpPr>
                  <p:cNvPr id="116" name="Oval 115"/>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7" name="Oval 116"/>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8" name="Oval 117"/>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9" name="Oval 118"/>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0" name="Oval 119"/>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1" name="Oval 120"/>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2" name="Oval 12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3" name="Oval 12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4" name="Oval 12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5" name="Oval 12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6" name="Oval 12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7" name="Oval 12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97" name="Freeform 96"/>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30" name="Group 129"/>
            <p:cNvGrpSpPr/>
            <p:nvPr/>
          </p:nvGrpSpPr>
          <p:grpSpPr>
            <a:xfrm>
              <a:off x="829192" y="5339369"/>
              <a:ext cx="2388166" cy="1442431"/>
              <a:chOff x="76200" y="5339369"/>
              <a:chExt cx="2388166" cy="1442431"/>
            </a:xfrm>
          </p:grpSpPr>
          <p:grpSp>
            <p:nvGrpSpPr>
              <p:cNvPr id="131" name="Group 130"/>
              <p:cNvGrpSpPr/>
              <p:nvPr/>
            </p:nvGrpSpPr>
            <p:grpSpPr>
              <a:xfrm>
                <a:off x="76200" y="5339369"/>
                <a:ext cx="2388166" cy="1442431"/>
                <a:chOff x="311472" y="5173013"/>
                <a:chExt cx="2388166" cy="1442431"/>
              </a:xfrm>
            </p:grpSpPr>
            <p:grpSp>
              <p:nvGrpSpPr>
                <p:cNvPr id="133" name="Group 132"/>
                <p:cNvGrpSpPr/>
                <p:nvPr/>
              </p:nvGrpSpPr>
              <p:grpSpPr>
                <a:xfrm>
                  <a:off x="311472" y="5173013"/>
                  <a:ext cx="2388166" cy="1442431"/>
                  <a:chOff x="311472" y="5173013"/>
                  <a:chExt cx="2388166" cy="1442431"/>
                </a:xfrm>
              </p:grpSpPr>
              <p:cxnSp>
                <p:nvCxnSpPr>
                  <p:cNvPr id="147" name="Straight Connector 146"/>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48" name="Straight Connector 147"/>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134" name="Group 133"/>
                <p:cNvGrpSpPr/>
                <p:nvPr/>
              </p:nvGrpSpPr>
              <p:grpSpPr>
                <a:xfrm>
                  <a:off x="633319" y="5344704"/>
                  <a:ext cx="1639331" cy="678340"/>
                  <a:chOff x="875410" y="4942080"/>
                  <a:chExt cx="2353800" cy="860040"/>
                </a:xfrm>
              </p:grpSpPr>
              <p:sp>
                <p:nvSpPr>
                  <p:cNvPr id="135" name="Oval 134"/>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6" name="Oval 135"/>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7" name="Oval 136"/>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8" name="Oval 137"/>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9" name="Oval 138"/>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0" name="Oval 13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1" name="Oval 140"/>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2" name="Oval 141"/>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3" name="Oval 142"/>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4" name="Oval 143"/>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5" name="Oval 144"/>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6" name="Oval 145"/>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cxnSp>
            <p:nvCxnSpPr>
              <p:cNvPr id="132" name="Straight Connector 131"/>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pic>
        <p:nvPicPr>
          <p:cNvPr id="6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755" y="2917246"/>
            <a:ext cx="2854861" cy="2064837"/>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6324600" y="5105400"/>
            <a:ext cx="2743200" cy="1676400"/>
          </a:xfrm>
          <a:prstGeom prst="rect">
            <a:avLst/>
          </a:prstGeom>
          <a:ln w="25400">
            <a:solidFill>
              <a:srgbClr val="FFFF00"/>
            </a:solidFill>
          </a:ln>
        </p:spPr>
        <p:txBody>
          <a:bodyPr wrap="square" rtlCol="0" anchor="ctr">
            <a:spAutoFit/>
          </a:bodyPr>
          <a:lstStyle/>
          <a:p>
            <a:pPr algn="l"/>
            <a:endParaRPr lang="en-CA" sz="2400"/>
          </a:p>
        </p:txBody>
      </p:sp>
      <p:sp>
        <p:nvSpPr>
          <p:cNvPr id="64" name="Freeform 111">
            <a:extLst>
              <a:ext uri="{FF2B5EF4-FFF2-40B4-BE49-F238E27FC236}">
                <a16:creationId xmlns:a16="http://schemas.microsoft.com/office/drawing/2014/main" id="{6929589D-A1E5-4126-A34F-387EE9F23C75}"/>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 Box 33">
            <a:extLst>
              <a:ext uri="{FF2B5EF4-FFF2-40B4-BE49-F238E27FC236}">
                <a16:creationId xmlns:a16="http://schemas.microsoft.com/office/drawing/2014/main" id="{B1553135-A467-6C51-0D4D-CD600700D494}"/>
              </a:ext>
            </a:extLst>
          </p:cNvPr>
          <p:cNvSpPr txBox="1">
            <a:spLocks noChangeArrowheads="1"/>
          </p:cNvSpPr>
          <p:nvPr/>
        </p:nvSpPr>
        <p:spPr bwMode="auto">
          <a:xfrm>
            <a:off x="1369147" y="2819400"/>
            <a:ext cx="49673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Arial" charset="0"/>
                <a:sym typeface="Symbol" panose="05050102010706020507" pitchFamily="18" charset="2"/>
              </a:rPr>
              <a:t>Any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Arial" charset="0"/>
                <a:sym typeface="Symbol" panose="05050102010706020507" pitchFamily="18" charset="2"/>
              </a:rPr>
              <a:t>points </a:t>
            </a:r>
            <a:r>
              <a:rPr kumimoji="0" lang="en-US" altLang="en-US" sz="2400" b="0" i="1" u="none" strike="noStrike" kern="1200" cap="none" spc="0" normalizeH="0" baseline="0" noProof="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Arial" charset="0"/>
                <a:sym typeface="Symbol" panose="05050102010706020507" pitchFamily="18" charset="2"/>
              </a:rPr>
              <a:t>can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be fit exactly by</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m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lines of table look up</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-degree polynomial</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Neural Networks with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m</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hidden units </a:t>
            </a:r>
          </a:p>
        </p:txBody>
      </p:sp>
    </p:spTree>
    <p:extLst>
      <p:ext uri="{BB962C8B-B14F-4D97-AF65-F5344CB8AC3E}">
        <p14:creationId xmlns:p14="http://schemas.microsoft.com/office/powerpoint/2010/main" val="24224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 calcmode="lin" valueType="num">
                                      <p:cBhvr additive="base">
                                        <p:cTn id="17"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0-#ppt_w/2"/>
                                          </p:val>
                                        </p:tav>
                                        <p:tav tm="100000">
                                          <p:val>
                                            <p:strVal val="#ppt_x"/>
                                          </p:val>
                                        </p:tav>
                                      </p:tavLst>
                                    </p:anim>
                                    <p:anim calcmode="lin" valueType="num">
                                      <p:cBhvr additive="base">
                                        <p:cTn id="2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6">
                                            <p:txEl>
                                              <p:pRg st="2" end="2"/>
                                            </p:txEl>
                                          </p:spTgt>
                                        </p:tgtEl>
                                        <p:attrNameLst>
                                          <p:attrName>style.visibility</p:attrName>
                                        </p:attrNameLst>
                                      </p:cBhvr>
                                      <p:to>
                                        <p:strVal val="visible"/>
                                      </p:to>
                                    </p:set>
                                    <p:anim calcmode="lin" valueType="num">
                                      <p:cBhvr additive="base">
                                        <p:cTn id="45"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36">
                                            <p:txEl>
                                              <p:pRg st="3" end="3"/>
                                            </p:txEl>
                                          </p:spTgt>
                                        </p:tgtEl>
                                        <p:attrNameLst>
                                          <p:attrName>style.visibility</p:attrName>
                                        </p:attrNameLst>
                                      </p:cBhvr>
                                      <p:to>
                                        <p:strVal val="visible"/>
                                      </p:to>
                                    </p:set>
                                    <p:anim calcmode="lin" valueType="num">
                                      <p:cBhvr additive="base">
                                        <p:cTn id="51" dur="500" fill="hold"/>
                                        <p:tgtEl>
                                          <p:spTgt spid="36">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p:cNvGrpSpPr/>
          <p:nvPr/>
        </p:nvGrpSpPr>
        <p:grpSpPr>
          <a:xfrm>
            <a:off x="6603434" y="5333308"/>
            <a:ext cx="2388166" cy="1442431"/>
            <a:chOff x="6483672" y="5173013"/>
            <a:chExt cx="2388166" cy="1442431"/>
          </a:xfrm>
        </p:grpSpPr>
        <p:cxnSp>
          <p:nvCxnSpPr>
            <p:cNvPr id="151" name="Straight Connector 150"/>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52" name="Straight Connector 151"/>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3" name="Group 2"/>
          <p:cNvGrpSpPr/>
          <p:nvPr/>
        </p:nvGrpSpPr>
        <p:grpSpPr>
          <a:xfrm>
            <a:off x="6925281" y="6617293"/>
            <a:ext cx="1639329" cy="68714"/>
            <a:chOff x="6925281" y="5809812"/>
            <a:chExt cx="1639329" cy="68714"/>
          </a:xfrm>
        </p:grpSpPr>
        <p:sp>
          <p:nvSpPr>
            <p:cNvPr id="139" name="Oval 138"/>
            <p:cNvSpPr/>
            <p:nvPr/>
          </p:nvSpPr>
          <p:spPr>
            <a:xfrm>
              <a:off x="6925281"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0" name="Oval 139"/>
            <p:cNvSpPr/>
            <p:nvPr/>
          </p:nvSpPr>
          <p:spPr>
            <a:xfrm>
              <a:off x="7084491"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1" name="Oval 140"/>
            <p:cNvSpPr/>
            <p:nvPr/>
          </p:nvSpPr>
          <p:spPr>
            <a:xfrm>
              <a:off x="7243702"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2" name="Oval 141"/>
            <p:cNvSpPr/>
            <p:nvPr/>
          </p:nvSpPr>
          <p:spPr>
            <a:xfrm>
              <a:off x="7509055"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3" name="Oval 142"/>
            <p:cNvSpPr/>
            <p:nvPr/>
          </p:nvSpPr>
          <p:spPr>
            <a:xfrm>
              <a:off x="7774405"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4" name="Oval 143"/>
            <p:cNvSpPr/>
            <p:nvPr/>
          </p:nvSpPr>
          <p:spPr>
            <a:xfrm>
              <a:off x="8039758"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5" name="Oval 144"/>
            <p:cNvSpPr/>
            <p:nvPr/>
          </p:nvSpPr>
          <p:spPr>
            <a:xfrm>
              <a:off x="8142972"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6" name="Oval 145"/>
            <p:cNvSpPr/>
            <p:nvPr/>
          </p:nvSpPr>
          <p:spPr>
            <a:xfrm>
              <a:off x="8089902"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7" name="Oval 146"/>
            <p:cNvSpPr/>
            <p:nvPr/>
          </p:nvSpPr>
          <p:spPr>
            <a:xfrm>
              <a:off x="7877621"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8" name="Oval 147"/>
            <p:cNvSpPr/>
            <p:nvPr/>
          </p:nvSpPr>
          <p:spPr>
            <a:xfrm>
              <a:off x="8305109"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9" name="Oval 148"/>
            <p:cNvSpPr/>
            <p:nvPr/>
          </p:nvSpPr>
          <p:spPr>
            <a:xfrm>
              <a:off x="8514465"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0" name="Oval 149"/>
            <p:cNvSpPr/>
            <p:nvPr/>
          </p:nvSpPr>
          <p:spPr>
            <a:xfrm>
              <a:off x="8408324"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56" name="Rectangle 155"/>
              <p:cNvSpPr/>
              <p:nvPr/>
            </p:nvSpPr>
            <p:spPr>
              <a:xfrm>
                <a:off x="2362200" y="550545"/>
                <a:ext cx="6862701"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Generally, the VC-Dimension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is much smaller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than the number of bits to specify a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the same results go through.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ie need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 </a:t>
                </a:r>
                <a:r>
                  <a:rPr kumimoji="0" lang="en-US" altLang="en-US" sz="2400" b="0" i="1" u="none" strike="noStrike" kern="1200" cap="none" spc="0" normalizeH="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u="none" strike="noStrike" kern="1200" cap="none" spc="0" normalizeH="0" noProof="0" dirty="0">
                    <a:ln>
                      <a:noFill/>
                    </a:ln>
                    <a:solidFill>
                      <a:srgbClr val="FF00FF"/>
                    </a:solidFill>
                    <a:effectLst/>
                    <a:uLnTx/>
                    <a:uFillTx/>
                    <a:latin typeface="Times New Roman" pitchFamily="18" charset="0"/>
                    <a:ea typeface="+mn-ea"/>
                    <a:cs typeface="Arial" charset="0"/>
                    <a:sym typeface="Symbol" panose="05050102010706020507" pitchFamily="18" charset="2"/>
                  </a:rPr>
                  <a:t>= amount </a:t>
                </a:r>
                <a:r>
                  <a:rPr kumimoji="0" lang="en-US" altLang="en-US" sz="2400" b="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of training data.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 have the proof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hlinkClick r:id="rId3" action="ppaction://hlinksldjump"/>
                  </a:rPr>
                  <a:t>here</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but read it at your own risk.</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56" name="Rectangle 155"/>
              <p:cNvSpPr>
                <a:spLocks noRot="1" noChangeAspect="1" noMove="1" noResize="1" noEditPoints="1" noAdjustHandles="1" noChangeArrowheads="1" noChangeShapeType="1" noTextEdit="1"/>
              </p:cNvSpPr>
              <p:nvPr/>
            </p:nvSpPr>
            <p:spPr>
              <a:xfrm>
                <a:off x="2362200" y="550545"/>
                <a:ext cx="6862701" cy="2308324"/>
              </a:xfrm>
              <a:prstGeom prst="rect">
                <a:avLst/>
              </a:prstGeom>
              <a:blipFill>
                <a:blip r:embed="rId4"/>
                <a:stretch>
                  <a:fillRect l="-1422" t="-2111"/>
                </a:stretch>
              </a:blipFill>
            </p:spPr>
            <p:txBody>
              <a:bodyPr/>
              <a:lstStyle/>
              <a:p>
                <a:r>
                  <a:rPr lang="en-GB">
                    <a:noFill/>
                  </a:rPr>
                  <a:t> </a:t>
                </a:r>
              </a:p>
            </p:txBody>
          </p:sp>
        </mc:Fallback>
      </mc:AlternateContent>
      <p:sp>
        <p:nvSpPr>
          <p:cNvPr id="74" name="Rectangle 73"/>
          <p:cNvSpPr/>
          <p:nvPr/>
        </p:nvSpPr>
        <p:spPr>
          <a:xfrm>
            <a:off x="6477000" y="5105400"/>
            <a:ext cx="2743200" cy="1676400"/>
          </a:xfrm>
          <a:prstGeom prst="rect">
            <a:avLst/>
          </a:prstGeom>
          <a:ln w="25400">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7" name="Rectangle 76"/>
              <p:cNvSpPr/>
              <p:nvPr/>
            </p:nvSpPr>
            <p:spPr>
              <a:xfrm>
                <a:off x="829192" y="420118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77" name="Rectangle 76"/>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5"/>
                <a:stretch>
                  <a:fillRect t="-11628" b="-3139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Rectangle 97"/>
              <p:cNvSpPr/>
              <p:nvPr/>
            </p:nvSpPr>
            <p:spPr>
              <a:xfrm>
                <a:off x="-237608" y="4663857"/>
                <a:ext cx="8086208" cy="1938992"/>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maximum size </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m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of a set of training data</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of the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CA"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answers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 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producing them.</a:t>
                </a:r>
              </a:p>
            </p:txBody>
          </p:sp>
        </mc:Choice>
        <mc:Fallback xmlns="">
          <p:sp>
            <p:nvSpPr>
              <p:cNvPr id="98" name="Rectangle 97"/>
              <p:cNvSpPr>
                <a:spLocks noRot="1" noChangeAspect="1" noMove="1" noResize="1" noEditPoints="1" noAdjustHandles="1" noChangeArrowheads="1" noChangeShapeType="1" noTextEdit="1"/>
              </p:cNvSpPr>
              <p:nvPr/>
            </p:nvSpPr>
            <p:spPr>
              <a:xfrm>
                <a:off x="-237608" y="4663857"/>
                <a:ext cx="8086208" cy="1938992"/>
              </a:xfrm>
              <a:prstGeom prst="rect">
                <a:avLst/>
              </a:prstGeom>
              <a:blipFill>
                <a:blip r:embed="rId6"/>
                <a:stretch>
                  <a:fillRect t="-2516" b="-6289"/>
                </a:stretch>
              </a:blipFill>
            </p:spPr>
            <p:txBody>
              <a:bodyPr/>
              <a:lstStyle/>
              <a:p>
                <a:r>
                  <a:rPr lang="en-CA">
                    <a:noFill/>
                  </a:rPr>
                  <a:t> </a:t>
                </a:r>
              </a:p>
            </p:txBody>
          </p:sp>
        </mc:Fallback>
      </mc:AlternateContent>
      <p:grpSp>
        <p:nvGrpSpPr>
          <p:cNvPr id="50" name="Group 49"/>
          <p:cNvGrpSpPr/>
          <p:nvPr/>
        </p:nvGrpSpPr>
        <p:grpSpPr>
          <a:xfrm>
            <a:off x="6925281" y="5504999"/>
            <a:ext cx="1639329" cy="678340"/>
            <a:chOff x="6805519" y="5344704"/>
            <a:chExt cx="1639329" cy="678340"/>
          </a:xfrm>
        </p:grpSpPr>
        <p:sp>
          <p:nvSpPr>
            <p:cNvPr id="51" name="Oval 50"/>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63" name="Rectangle 62"/>
          <p:cNvSpPr/>
          <p:nvPr/>
        </p:nvSpPr>
        <p:spPr>
          <a:xfrm>
            <a:off x="6096000" y="3805535"/>
            <a:ext cx="3505200"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Training Inputs</a:t>
            </a:r>
          </a:p>
        </p:txBody>
      </p:sp>
      <p:sp>
        <p:nvSpPr>
          <p:cNvPr id="43" name="Rectangle 63">
            <a:extLst>
              <a:ext uri="{FF2B5EF4-FFF2-40B4-BE49-F238E27FC236}">
                <a16:creationId xmlns:a16="http://schemas.microsoft.com/office/drawing/2014/main" id="{66D66810-65A3-4BA0-B75B-3DA77D56EA7A}"/>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
        <p:nvSpPr>
          <p:cNvPr id="44" name="Freeform 111">
            <a:extLst>
              <a:ext uri="{FF2B5EF4-FFF2-40B4-BE49-F238E27FC236}">
                <a16:creationId xmlns:a16="http://schemas.microsoft.com/office/drawing/2014/main" id="{C0861FBE-48BB-47F5-81A5-26AE2C91E8E1}"/>
              </a:ext>
            </a:extLst>
          </p:cNvPr>
          <p:cNvSpPr/>
          <p:nvPr/>
        </p:nvSpPr>
        <p:spPr>
          <a:xfrm>
            <a:off x="6923538"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4288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 calcmode="lin" valueType="num">
                                      <p:cBhvr additive="base">
                                        <p:cTn id="7"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
                                            <p:txEl>
                                              <p:pRg st="2" end="2"/>
                                            </p:txEl>
                                          </p:spTgt>
                                        </p:tgtEl>
                                        <p:attrNameLst>
                                          <p:attrName>style.visibility</p:attrName>
                                        </p:attrNameLst>
                                      </p:cBhvr>
                                      <p:to>
                                        <p:strVal val="visible"/>
                                      </p:to>
                                    </p:set>
                                    <p:anim calcmode="lin" valueType="num">
                                      <p:cBhvr additive="base">
                                        <p:cTn id="13"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8">
                                            <p:txEl>
                                              <p:pRg st="3" end="3"/>
                                            </p:txEl>
                                          </p:spTgt>
                                        </p:tgtEl>
                                        <p:attrNameLst>
                                          <p:attrName>style.visibility</p:attrName>
                                        </p:attrNameLst>
                                      </p:cBhvr>
                                      <p:to>
                                        <p:strVal val="visible"/>
                                      </p:to>
                                    </p:set>
                                    <p:anim calcmode="lin" valueType="num">
                                      <p:cBhvr additive="base">
                                        <p:cTn id="23"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8">
                                            <p:txEl>
                                              <p:pRg st="3" end="3"/>
                                            </p:txEl>
                                          </p:spTgt>
                                        </p:tgtEl>
                                        <p:attrNameLst>
                                          <p:attrName>ppt_y</p:attrName>
                                        </p:attrNameLst>
                                      </p:cBhvr>
                                      <p:tavLst>
                                        <p:tav tm="0">
                                          <p:val>
                                            <p:strVal val="1+#ppt_h/2"/>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2" presetClass="entr" presetSubtype="4"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ppt_x"/>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8">
                                            <p:txEl>
                                              <p:pRg st="4" end="4"/>
                                            </p:txEl>
                                          </p:spTgt>
                                        </p:tgtEl>
                                        <p:attrNameLst>
                                          <p:attrName>style.visibility</p:attrName>
                                        </p:attrNameLst>
                                      </p:cBhvr>
                                      <p:to>
                                        <p:strVal val="visible"/>
                                      </p:to>
                                    </p:set>
                                    <p:anim calcmode="lin" valueType="num">
                                      <p:cBhvr additive="base">
                                        <p:cTn id="35"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8">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6">
                                            <p:txEl>
                                              <p:pRg st="0" end="0"/>
                                            </p:txEl>
                                          </p:spTgt>
                                        </p:tgtEl>
                                        <p:attrNameLst>
                                          <p:attrName>style.visibility</p:attrName>
                                        </p:attrNameLst>
                                      </p:cBhvr>
                                      <p:to>
                                        <p:strVal val="visible"/>
                                      </p:to>
                                    </p:set>
                                    <p:anim calcmode="lin" valueType="num">
                                      <p:cBhvr additive="base">
                                        <p:cTn id="45" dur="500" fill="hold"/>
                                        <p:tgtEl>
                                          <p:spTgt spid="15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6">
                                            <p:txEl>
                                              <p:pRg st="1" end="1"/>
                                            </p:txEl>
                                          </p:spTgt>
                                        </p:tgtEl>
                                        <p:attrNameLst>
                                          <p:attrName>style.visibility</p:attrName>
                                        </p:attrNameLst>
                                      </p:cBhvr>
                                      <p:to>
                                        <p:strVal val="visible"/>
                                      </p:to>
                                    </p:set>
                                    <p:anim calcmode="lin" valueType="num">
                                      <p:cBhvr additive="base">
                                        <p:cTn id="49" dur="500" fill="hold"/>
                                        <p:tgtEl>
                                          <p:spTgt spid="15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6">
                                            <p:txEl>
                                              <p:pRg st="2" end="2"/>
                                            </p:txEl>
                                          </p:spTgt>
                                        </p:tgtEl>
                                        <p:attrNameLst>
                                          <p:attrName>style.visibility</p:attrName>
                                        </p:attrNameLst>
                                      </p:cBhvr>
                                      <p:to>
                                        <p:strVal val="visible"/>
                                      </p:to>
                                    </p:set>
                                    <p:anim calcmode="lin" valueType="num">
                                      <p:cBhvr additive="base">
                                        <p:cTn id="55" dur="500" fill="hold"/>
                                        <p:tgtEl>
                                          <p:spTgt spid="15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6">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6">
                                            <p:txEl>
                                              <p:pRg st="3" end="3"/>
                                            </p:txEl>
                                          </p:spTgt>
                                        </p:tgtEl>
                                        <p:attrNameLst>
                                          <p:attrName>style.visibility</p:attrName>
                                        </p:attrNameLst>
                                      </p:cBhvr>
                                      <p:to>
                                        <p:strVal val="visible"/>
                                      </p:to>
                                    </p:set>
                                    <p:anim calcmode="lin" valueType="num">
                                      <p:cBhvr additive="base">
                                        <p:cTn id="59" dur="500" fill="hold"/>
                                        <p:tgtEl>
                                          <p:spTgt spid="156">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56">
                                            <p:txEl>
                                              <p:pRg st="4" end="4"/>
                                            </p:txEl>
                                          </p:spTgt>
                                        </p:tgtEl>
                                        <p:attrNameLst>
                                          <p:attrName>style.visibility</p:attrName>
                                        </p:attrNameLst>
                                      </p:cBhvr>
                                      <p:to>
                                        <p:strVal val="visible"/>
                                      </p:to>
                                    </p:set>
                                    <p:anim calcmode="lin" valueType="num">
                                      <p:cBhvr additive="base">
                                        <p:cTn id="65" dur="500" fill="hold"/>
                                        <p:tgtEl>
                                          <p:spTgt spid="156">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9633" name="Text Box 33"/>
              <p:cNvSpPr txBox="1">
                <a:spLocks noChangeArrowheads="1"/>
              </p:cNvSpPr>
              <p:nvPr/>
            </p:nvSpPr>
            <p:spPr bwMode="auto">
              <a:xfrm>
                <a:off x="109887" y="452021"/>
                <a:ext cx="10100913" cy="402930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Proof (PAC-Learnable):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Consider one of the 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Suppose it gives the wrong answer on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 of the general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inputs.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Each of the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we randomly choose has </a:t>
                </a:r>
                <a:r>
                  <a:rPr kumimoji="0" lang="en-US"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b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of being one of the ones with the wrong answer.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Exp</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frac</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of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bad) =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Obtained(</a:t>
                </a: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frac</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of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bad)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this</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049633" name="Text Box 33"/>
              <p:cNvSpPr txBox="1">
                <a:spLocks noRot="1" noChangeAspect="1" noMove="1" noResize="1" noEditPoints="1" noAdjustHandles="1" noChangeArrowheads="1" noChangeShapeType="1" noTextEdit="1"/>
              </p:cNvSpPr>
              <p:nvPr/>
            </p:nvSpPr>
            <p:spPr bwMode="auto">
              <a:xfrm>
                <a:off x="109887" y="452021"/>
                <a:ext cx="10100913" cy="4029308"/>
              </a:xfrm>
              <a:prstGeom prst="rect">
                <a:avLst/>
              </a:prstGeom>
              <a:blipFill>
                <a:blip r:embed="rId3"/>
                <a:stretch>
                  <a:fillRect t="-1513" b="-3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2" name="Rectangle 1"/>
          <p:cNvSpPr/>
          <p:nvPr/>
        </p:nvSpPr>
        <p:spPr>
          <a:xfrm>
            <a:off x="990600" y="4648200"/>
            <a:ext cx="1905000" cy="1981200"/>
          </a:xfrm>
          <a:prstGeom prst="rect">
            <a:avLst/>
          </a:prstGeom>
          <a:ln>
            <a:solidFill>
              <a:schemeClr val="tx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 name="Oval 2"/>
          <p:cNvSpPr/>
          <p:nvPr/>
        </p:nvSpPr>
        <p:spPr>
          <a:xfrm>
            <a:off x="1752600" y="6098589"/>
            <a:ext cx="381000" cy="304800"/>
          </a:xfrm>
          <a:prstGeom prst="ellipse">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Text Box 33"/>
          <p:cNvSpPr txBox="1">
            <a:spLocks noChangeArrowheads="1"/>
          </p:cNvSpPr>
          <p:nvPr/>
        </p:nvSpPr>
        <p:spPr bwMode="auto">
          <a:xfrm>
            <a:off x="2895600" y="4572000"/>
            <a:ext cx="3471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Set of all inputs</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 name="Text Box 33"/>
          <p:cNvSpPr txBox="1">
            <a:spLocks noChangeArrowheads="1"/>
          </p:cNvSpPr>
          <p:nvPr/>
        </p:nvSpPr>
        <p:spPr bwMode="auto">
          <a:xfrm>
            <a:off x="2847030" y="5675293"/>
            <a:ext cx="468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z-Cyrl-AZ"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on which machine gives the wrong answer.</a:t>
            </a:r>
          </a:p>
        </p:txBody>
      </p:sp>
      <p:sp>
        <p:nvSpPr>
          <p:cNvPr id="5" name="Oval 4"/>
          <p:cNvSpPr/>
          <p:nvPr/>
        </p:nvSpPr>
        <p:spPr>
          <a:xfrm>
            <a:off x="1371600" y="5376916"/>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 name="Oval 9"/>
          <p:cNvSpPr/>
          <p:nvPr/>
        </p:nvSpPr>
        <p:spPr>
          <a:xfrm>
            <a:off x="2214000" y="50292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 name="Oval 10"/>
          <p:cNvSpPr/>
          <p:nvPr/>
        </p:nvSpPr>
        <p:spPr>
          <a:xfrm>
            <a:off x="2438400" y="56430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Oval 11"/>
          <p:cNvSpPr/>
          <p:nvPr/>
        </p:nvSpPr>
        <p:spPr>
          <a:xfrm>
            <a:off x="2366400" y="61764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Oval 12"/>
          <p:cNvSpPr/>
          <p:nvPr/>
        </p:nvSpPr>
        <p:spPr>
          <a:xfrm>
            <a:off x="1828800" y="62526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 name="Rectangle 63">
            <a:extLst>
              <a:ext uri="{FF2B5EF4-FFF2-40B4-BE49-F238E27FC236}">
                <a16:creationId xmlns:a16="http://schemas.microsoft.com/office/drawing/2014/main" id="{389E9C77-6465-4280-9284-AFAFDFD6C801}"/>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77205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49633">
                                            <p:txEl>
                                              <p:pRg st="0" end="0"/>
                                            </p:txEl>
                                          </p:spTgt>
                                        </p:tgtEl>
                                        <p:attrNameLst>
                                          <p:attrName>style.visibility</p:attrName>
                                        </p:attrNameLst>
                                      </p:cBhvr>
                                      <p:to>
                                        <p:strVal val="visible"/>
                                      </p:to>
                                    </p:set>
                                    <p:anim calcmode="lin" valueType="num">
                                      <p:cBhvr additive="base">
                                        <p:cTn id="13" dur="500" fill="hold"/>
                                        <p:tgtEl>
                                          <p:spTgt spid="104963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96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49633">
                                            <p:txEl>
                                              <p:pRg st="1" end="1"/>
                                            </p:txEl>
                                          </p:spTgt>
                                        </p:tgtEl>
                                        <p:attrNameLst>
                                          <p:attrName>style.visibility</p:attrName>
                                        </p:attrNameLst>
                                      </p:cBhvr>
                                      <p:to>
                                        <p:strVal val="visible"/>
                                      </p:to>
                                    </p:set>
                                    <p:anim calcmode="lin" valueType="num">
                                      <p:cBhvr additive="base">
                                        <p:cTn id="19" dur="500" fill="hold"/>
                                        <p:tgtEl>
                                          <p:spTgt spid="104963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96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49633">
                                            <p:txEl>
                                              <p:pRg st="2" end="2"/>
                                            </p:txEl>
                                          </p:spTgt>
                                        </p:tgtEl>
                                        <p:attrNameLst>
                                          <p:attrName>style.visibility</p:attrName>
                                        </p:attrNameLst>
                                      </p:cBhvr>
                                      <p:to>
                                        <p:strVal val="visible"/>
                                      </p:to>
                                    </p:set>
                                    <p:anim calcmode="lin" valueType="num">
                                      <p:cBhvr additive="base">
                                        <p:cTn id="25" dur="500" fill="hold"/>
                                        <p:tgtEl>
                                          <p:spTgt spid="104963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96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additive="base">
                                        <p:cTn id="4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0-#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049633">
                                            <p:txEl>
                                              <p:pRg st="3" end="3"/>
                                            </p:txEl>
                                          </p:spTgt>
                                        </p:tgtEl>
                                        <p:attrNameLst>
                                          <p:attrName>style.visibility</p:attrName>
                                        </p:attrNameLst>
                                      </p:cBhvr>
                                      <p:to>
                                        <p:strVal val="visible"/>
                                      </p:to>
                                    </p:set>
                                    <p:anim calcmode="lin" valueType="num">
                                      <p:cBhvr additive="base">
                                        <p:cTn id="51" dur="500" fill="hold"/>
                                        <p:tgtEl>
                                          <p:spTgt spid="1049633">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4963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0-#ppt_w/2"/>
                                          </p:val>
                                        </p:tav>
                                        <p:tav tm="100000">
                                          <p:val>
                                            <p:strVal val="#ppt_x"/>
                                          </p:val>
                                        </p:tav>
                                      </p:tavLst>
                                    </p:anim>
                                    <p:anim calcmode="lin" valueType="num">
                                      <p:cBhvr additive="base">
                                        <p:cTn id="5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0-#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0-#ppt_w/2"/>
                                          </p:val>
                                        </p:tav>
                                        <p:tav tm="100000">
                                          <p:val>
                                            <p:strVal val="#ppt_x"/>
                                          </p:val>
                                        </p:tav>
                                      </p:tavLst>
                                    </p:anim>
                                    <p:anim calcmode="lin" valueType="num">
                                      <p:cBhvr additive="base">
                                        <p:cTn id="7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0-#ppt_w/2"/>
                                          </p:val>
                                        </p:tav>
                                        <p:tav tm="100000">
                                          <p:val>
                                            <p:strVal val="#ppt_x"/>
                                          </p:val>
                                        </p:tav>
                                      </p:tavLst>
                                    </p:anim>
                                    <p:anim calcmode="lin" valueType="num">
                                      <p:cBhvr additive="base">
                                        <p:cTn id="7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0-#ppt_w/2"/>
                                          </p:val>
                                        </p:tav>
                                        <p:tav tm="100000">
                                          <p:val>
                                            <p:strVal val="#ppt_x"/>
                                          </p:val>
                                        </p:tav>
                                      </p:tavLst>
                                    </p:anim>
                                    <p:anim calcmode="lin" valueType="num">
                                      <p:cBhvr additive="base">
                                        <p:cTn id="8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1049633">
                                            <p:txEl>
                                              <p:pRg st="4" end="4"/>
                                            </p:txEl>
                                          </p:spTgt>
                                        </p:tgtEl>
                                        <p:attrNameLst>
                                          <p:attrName>style.visibility</p:attrName>
                                        </p:attrNameLst>
                                      </p:cBhvr>
                                      <p:to>
                                        <p:strVal val="visible"/>
                                      </p:to>
                                    </p:set>
                                    <p:anim calcmode="lin" valueType="num">
                                      <p:cBhvr additive="base">
                                        <p:cTn id="87" dur="500" fill="hold"/>
                                        <p:tgtEl>
                                          <p:spTgt spid="1049633">
                                            <p:txEl>
                                              <p:pRg st="4" end="4"/>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04963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1049633">
                                            <p:txEl>
                                              <p:pRg st="5" end="5"/>
                                            </p:txEl>
                                          </p:spTgt>
                                        </p:tgtEl>
                                        <p:attrNameLst>
                                          <p:attrName>style.visibility</p:attrName>
                                        </p:attrNameLst>
                                      </p:cBhvr>
                                      <p:to>
                                        <p:strVal val="visible"/>
                                      </p:to>
                                    </p:set>
                                    <p:anim calcmode="lin" valueType="num">
                                      <p:cBhvr additive="base">
                                        <p:cTn id="93" dur="500" fill="hold"/>
                                        <p:tgtEl>
                                          <p:spTgt spid="1049633">
                                            <p:txEl>
                                              <p:pRg st="5" end="5"/>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104963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1049633">
                                            <p:txEl>
                                              <p:pRg st="6" end="6"/>
                                            </p:txEl>
                                          </p:spTgt>
                                        </p:tgtEl>
                                        <p:attrNameLst>
                                          <p:attrName>style.visibility</p:attrName>
                                        </p:attrNameLst>
                                      </p:cBhvr>
                                      <p:to>
                                        <p:strVal val="visible"/>
                                      </p:to>
                                    </p:set>
                                    <p:anim calcmode="lin" valueType="num">
                                      <p:cBhvr additive="base">
                                        <p:cTn id="99" dur="500" fill="hold"/>
                                        <p:tgtEl>
                                          <p:spTgt spid="1049633">
                                            <p:txEl>
                                              <p:pRg st="6" end="6"/>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04963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0" grpId="0" animBg="1"/>
      <p:bldP spid="11" grpId="0" animBg="1"/>
      <p:bldP spid="12" grpId="0" animBg="1"/>
      <p:bldP spid="13" grpId="0" animBg="1"/>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648200"/>
            <a:ext cx="1905000" cy="1981200"/>
          </a:xfrm>
          <a:prstGeom prst="rect">
            <a:avLst/>
          </a:prstGeom>
          <a:ln>
            <a:solidFill>
              <a:schemeClr val="tx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 name="Oval 2"/>
          <p:cNvSpPr/>
          <p:nvPr/>
        </p:nvSpPr>
        <p:spPr>
          <a:xfrm>
            <a:off x="1752600" y="6098589"/>
            <a:ext cx="381000" cy="304800"/>
          </a:xfrm>
          <a:prstGeom prst="ellipse">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Text Box 33"/>
          <p:cNvSpPr txBox="1">
            <a:spLocks noChangeArrowheads="1"/>
          </p:cNvSpPr>
          <p:nvPr/>
        </p:nvSpPr>
        <p:spPr bwMode="auto">
          <a:xfrm>
            <a:off x="2895600" y="4572000"/>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set of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chosen</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when </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determined.</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Oval 4"/>
          <p:cNvSpPr/>
          <p:nvPr/>
        </p:nvSpPr>
        <p:spPr>
          <a:xfrm>
            <a:off x="1371600" y="5376916"/>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 name="Oval 9"/>
          <p:cNvSpPr/>
          <p:nvPr/>
        </p:nvSpPr>
        <p:spPr>
          <a:xfrm>
            <a:off x="2214000" y="50292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 name="Oval 10"/>
          <p:cNvSpPr/>
          <p:nvPr/>
        </p:nvSpPr>
        <p:spPr>
          <a:xfrm>
            <a:off x="2438400" y="56430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Oval 11"/>
          <p:cNvSpPr/>
          <p:nvPr/>
        </p:nvSpPr>
        <p:spPr>
          <a:xfrm>
            <a:off x="2366400" y="61764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Oval 12"/>
          <p:cNvSpPr/>
          <p:nvPr/>
        </p:nvSpPr>
        <p:spPr>
          <a:xfrm>
            <a:off x="1828800" y="62526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 name="Text Box 33"/>
          <p:cNvSpPr txBox="1">
            <a:spLocks noChangeArrowheads="1"/>
          </p:cNvSpPr>
          <p:nvPr/>
        </p:nvSpPr>
        <p:spPr bwMode="auto">
          <a:xfrm>
            <a:off x="2909888" y="5486400"/>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 set of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chosen</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when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“determined”.</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 name="Text Box 33"/>
          <p:cNvSpPr txBox="1">
            <a:spLocks noChangeArrowheads="1"/>
          </p:cNvSpPr>
          <p:nvPr/>
        </p:nvSpPr>
        <p:spPr bwMode="auto">
          <a:xfrm>
            <a:off x="2895600" y="6292037"/>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S = </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endPar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18" name="Oval 17"/>
          <p:cNvSpPr/>
          <p:nvPr/>
        </p:nvSpPr>
        <p:spPr>
          <a:xfrm>
            <a:off x="1680600" y="5529316"/>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9" name="Text Box 33"/>
              <p:cNvSpPr txBox="1">
                <a:spLocks noChangeArrowheads="1"/>
              </p:cNvSpPr>
              <p:nvPr/>
            </p:nvSpPr>
            <p:spPr bwMode="auto">
              <a:xfrm>
                <a:off x="109887" y="452021"/>
                <a:ext cx="10100913" cy="402930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Proof (PAC-Learnable):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Consider one of the 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Suppose it gives the wrong answer on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 of the general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inputs.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Each of the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we randomly choose has </a:t>
                </a:r>
                <a:r>
                  <a:rPr kumimoji="0" lang="en-US"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b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of being one of the ones with the wrong answer.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Exp</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frac</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of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bad) =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Obtained(</a:t>
                </a: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frac</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of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bad)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this</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9" name="Text Box 33"/>
              <p:cNvSpPr txBox="1">
                <a:spLocks noRot="1" noChangeAspect="1" noMove="1" noResize="1" noEditPoints="1" noAdjustHandles="1" noChangeArrowheads="1" noChangeShapeType="1" noTextEdit="1"/>
              </p:cNvSpPr>
              <p:nvPr/>
            </p:nvSpPr>
            <p:spPr bwMode="auto">
              <a:xfrm>
                <a:off x="109887" y="452021"/>
                <a:ext cx="10100913" cy="4029308"/>
              </a:xfrm>
              <a:prstGeom prst="rect">
                <a:avLst/>
              </a:prstGeom>
              <a:blipFill>
                <a:blip r:embed="rId3"/>
                <a:stretch>
                  <a:fillRect t="-1513" b="-3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20" name="Oval 19"/>
          <p:cNvSpPr/>
          <p:nvPr/>
        </p:nvSpPr>
        <p:spPr>
          <a:xfrm>
            <a:off x="2209800" y="57954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743200" y="6100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1981200" y="6172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3" name="Oval 22"/>
          <p:cNvSpPr/>
          <p:nvPr/>
        </p:nvSpPr>
        <p:spPr>
          <a:xfrm>
            <a:off x="1680600" y="5029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1259400" y="6172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Text Box 33">
            <a:extLst>
              <a:ext uri="{FF2B5EF4-FFF2-40B4-BE49-F238E27FC236}">
                <a16:creationId xmlns:a16="http://schemas.microsoft.com/office/drawing/2014/main" id="{5B5FCD7A-3BE3-4D34-B972-44F2128B5773}"/>
              </a:ext>
            </a:extLst>
          </p:cNvPr>
          <p:cNvSpPr txBox="1">
            <a:spLocks noChangeArrowheads="1"/>
          </p:cNvSpPr>
          <p:nvPr/>
        </p:nvSpPr>
        <p:spPr bwMode="auto">
          <a:xfrm>
            <a:off x="5651016" y="6258580"/>
            <a:ext cx="1843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S| = 2D</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Rectangle 63">
            <a:extLst>
              <a:ext uri="{FF2B5EF4-FFF2-40B4-BE49-F238E27FC236}">
                <a16:creationId xmlns:a16="http://schemas.microsoft.com/office/drawing/2014/main" id="{47C9B77F-DEBD-43A1-B397-19BAF4C49813}"/>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34387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1+#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8" grpId="0" animBg="1"/>
      <p:bldP spid="20" grpId="0" animBg="1"/>
      <p:bldP spid="21" grpId="0" animBg="1"/>
      <p:bldP spid="22" grpId="0" animBg="1"/>
      <p:bldP spid="23" grpId="0" animBg="1"/>
      <p:bldP spid="24" grpId="0" animBg="1"/>
      <p:bldP spid="2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648200"/>
            <a:ext cx="1905000" cy="1981200"/>
          </a:xfrm>
          <a:prstGeom prst="rect">
            <a:avLst/>
          </a:prstGeom>
          <a:ln>
            <a:solidFill>
              <a:schemeClr val="tx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 name="Oval 2"/>
          <p:cNvSpPr/>
          <p:nvPr/>
        </p:nvSpPr>
        <p:spPr>
          <a:xfrm>
            <a:off x="1752600" y="6098589"/>
            <a:ext cx="381000" cy="304800"/>
          </a:xfrm>
          <a:prstGeom prst="ellipse">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Text Box 33"/>
          <p:cNvSpPr txBox="1">
            <a:spLocks noChangeArrowheads="1"/>
          </p:cNvSpPr>
          <p:nvPr/>
        </p:nvSpPr>
        <p:spPr bwMode="auto">
          <a:xfrm>
            <a:off x="2895600" y="4572000"/>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set of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chosen</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when </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determined.</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Oval 4"/>
          <p:cNvSpPr/>
          <p:nvPr/>
        </p:nvSpPr>
        <p:spPr>
          <a:xfrm>
            <a:off x="1371600" y="5376916"/>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 name="Oval 9"/>
          <p:cNvSpPr/>
          <p:nvPr/>
        </p:nvSpPr>
        <p:spPr>
          <a:xfrm>
            <a:off x="2214000" y="50292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 name="Oval 10"/>
          <p:cNvSpPr/>
          <p:nvPr/>
        </p:nvSpPr>
        <p:spPr>
          <a:xfrm>
            <a:off x="2438400" y="56430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Oval 11"/>
          <p:cNvSpPr/>
          <p:nvPr/>
        </p:nvSpPr>
        <p:spPr>
          <a:xfrm>
            <a:off x="2366400" y="61764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Oval 12"/>
          <p:cNvSpPr/>
          <p:nvPr/>
        </p:nvSpPr>
        <p:spPr>
          <a:xfrm>
            <a:off x="1828800" y="62526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 name="Text Box 33"/>
          <p:cNvSpPr txBox="1">
            <a:spLocks noChangeArrowheads="1"/>
          </p:cNvSpPr>
          <p:nvPr/>
        </p:nvSpPr>
        <p:spPr bwMode="auto">
          <a:xfrm>
            <a:off x="2909888" y="5486400"/>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 set of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chosen</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when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“determined”.</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 name="Text Box 33"/>
          <p:cNvSpPr txBox="1">
            <a:spLocks noChangeArrowheads="1"/>
          </p:cNvSpPr>
          <p:nvPr/>
        </p:nvSpPr>
        <p:spPr bwMode="auto">
          <a:xfrm>
            <a:off x="2895600" y="6292037"/>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S = </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endPar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18" name="Oval 17"/>
          <p:cNvSpPr/>
          <p:nvPr/>
        </p:nvSpPr>
        <p:spPr>
          <a:xfrm>
            <a:off x="1680600" y="5529316"/>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9" name="Text Box 33"/>
              <p:cNvSpPr txBox="1">
                <a:spLocks noChangeArrowheads="1"/>
              </p:cNvSpPr>
              <p:nvPr/>
            </p:nvSpPr>
            <p:spPr bwMode="auto">
              <a:xfrm>
                <a:off x="109887" y="452021"/>
                <a:ext cx="10100913" cy="402930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Proof (PAC-Learnable):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Consider one of the 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this</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9" name="Text Box 33"/>
              <p:cNvSpPr txBox="1">
                <a:spLocks noRot="1" noChangeAspect="1" noMove="1" noResize="1" noEditPoints="1" noAdjustHandles="1" noChangeArrowheads="1" noChangeShapeType="1" noTextEdit="1"/>
              </p:cNvSpPr>
              <p:nvPr/>
            </p:nvSpPr>
            <p:spPr bwMode="auto">
              <a:xfrm>
                <a:off x="109887" y="452021"/>
                <a:ext cx="10100913" cy="4029308"/>
              </a:xfrm>
              <a:prstGeom prst="rect">
                <a:avLst/>
              </a:prstGeom>
              <a:blipFill>
                <a:blip r:embed="rId3"/>
                <a:stretch>
                  <a:fillRect t="-1513" b="-3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20" name="Oval 19"/>
          <p:cNvSpPr/>
          <p:nvPr/>
        </p:nvSpPr>
        <p:spPr>
          <a:xfrm>
            <a:off x="2209800" y="57954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743200" y="6100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1981200" y="6172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3" name="Oval 22"/>
          <p:cNvSpPr/>
          <p:nvPr/>
        </p:nvSpPr>
        <p:spPr>
          <a:xfrm>
            <a:off x="1680600" y="5029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1259400" y="6172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5" name="Text Box 33"/>
              <p:cNvSpPr txBox="1">
                <a:spLocks noChangeArrowheads="1"/>
              </p:cNvSpPr>
              <p:nvPr/>
            </p:nvSpPr>
            <p:spPr bwMode="auto">
              <a:xfrm>
                <a:off x="1143000" y="1676400"/>
                <a:ext cx="7239000" cy="138499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spcBef>
                    <a:spcPct val="0"/>
                  </a:spcBef>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We can use the same </a:t>
                </a:r>
                <a:r>
                  <a:rPr lang="en-CA" altLang="en-US" sz="2800" i="1" dirty="0">
                    <a:solidFill>
                      <a:srgbClr val="FF0000"/>
                    </a:solidFill>
                    <a:latin typeface="Times New Roman" pitchFamily="18" charset="0"/>
                  </a:rPr>
                  <a:t>S</a:t>
                </a:r>
                <a:r>
                  <a:rPr lang="en-CA" altLang="en-US" sz="2800" dirty="0">
                    <a:solidFill>
                      <a:srgbClr val="FF0000"/>
                    </a:solidFill>
                    <a:sym typeface="Symbol" panose="05050102010706020507" pitchFamily="18" charset="2"/>
                  </a:rPr>
                  <a:t></a:t>
                </a:r>
                <a:r>
                  <a:rPr lang="en-US" altLang="en-US" sz="2800" dirty="0">
                    <a:solidFill>
                      <a:srgbClr val="FFFFFF"/>
                    </a:solidFill>
                    <a:latin typeface="Times New Roman" pitchFamily="18" charset="0"/>
                    <a:sym typeface="Symbol" panose="05050102010706020507" pitchFamily="18" charset="2"/>
                  </a:rPr>
                  <a:t> and </a:t>
                </a:r>
                <a:r>
                  <a:rPr lang="en-CA" altLang="en-US" sz="2800" i="1" dirty="0">
                    <a:solidFill>
                      <a:srgbClr val="FF00FF"/>
                    </a:solidFill>
                    <a:latin typeface="Times New Roman" pitchFamily="18" charset="0"/>
                  </a:rPr>
                  <a:t>S</a:t>
                </a:r>
                <a:r>
                  <a:rPr lang="en-CA" altLang="en-US" sz="2800" dirty="0">
                    <a:solidFill>
                      <a:srgbClr val="FF00FF"/>
                    </a:solidFill>
                    <a:sym typeface="Symbol" panose="05050102010706020507" pitchFamily="18" charset="2"/>
                  </a:rPr>
                  <a:t></a:t>
                </a:r>
                <a:r>
                  <a:rPr lang="en-US" altLang="en-US" sz="2800" dirty="0">
                    <a:solidFill>
                      <a:srgbClr val="FFFFFF"/>
                    </a:solidFill>
                    <a:latin typeface="Times New Roman"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each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lang="en-US" altLang="en-US" sz="2800" dirty="0">
                    <a:solidFill>
                      <a:srgbClr val="FFFFFF"/>
                    </a:solidFill>
                    <a:latin typeface="Times New Roman" pitchFamily="18" charset="0"/>
                  </a:rPr>
                  <a:t>because the union bound does not mind dependence between the </a:t>
                </a:r>
                <a14:m>
                  <m:oMath xmlns:m="http://schemas.openxmlformats.org/officeDocument/2006/math">
                    <m:sSub>
                      <m:sSubPr>
                        <m:ctrlPr>
                          <a:rPr lang="en-US" altLang="en-US" sz="2800" i="1" dirty="0">
                            <a:solidFill>
                              <a:srgbClr val="66FF33"/>
                            </a:solidFill>
                            <a:latin typeface="Cambria Math" panose="02040503050406030204" pitchFamily="18" charset="0"/>
                            <a:sym typeface="Symbol" panose="05050102010706020507" pitchFamily="18" charset="2"/>
                          </a:rPr>
                        </m:ctrlPr>
                      </m:sSubPr>
                      <m:e>
                        <m:r>
                          <a:rPr lang="en-CA" altLang="en-US" sz="28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800" i="1" dirty="0">
                                <a:solidFill>
                                  <a:srgbClr val="66FF33"/>
                                </a:solidFill>
                                <a:latin typeface="Cambria Math" panose="02040503050406030204" pitchFamily="18" charset="0"/>
                                <a:sym typeface="Symbol" panose="05050102010706020507" pitchFamily="18" charset="2"/>
                              </a:rPr>
                            </m:ctrlPr>
                          </m:accPr>
                          <m:e>
                            <m:r>
                              <a:rPr lang="en-CA" altLang="en-US" sz="2800" i="1" dirty="0">
                                <a:solidFill>
                                  <a:srgbClr val="66FF33"/>
                                </a:solidFill>
                                <a:latin typeface="Cambria Math" panose="02040503050406030204" pitchFamily="18" charset="0"/>
                                <a:sym typeface="Symbol" panose="05050102010706020507" pitchFamily="18" charset="2"/>
                              </a:rPr>
                              <m:t>𝑤</m:t>
                            </m:r>
                          </m:e>
                        </m:acc>
                      </m:sub>
                    </m:sSub>
                    <m:r>
                      <a:rPr lang="en-CA" altLang="en-US" sz="2800" i="1" dirty="0">
                        <a:solidFill>
                          <a:srgbClr val="66FF33"/>
                        </a:solidFill>
                        <a:latin typeface="Cambria Math" panose="02040503050406030204" pitchFamily="18" charset="0"/>
                        <a:sym typeface="Symbol" panose="05050102010706020507" pitchFamily="18" charset="2"/>
                      </a:rPr>
                      <m:t> </m:t>
                    </m:r>
                  </m:oMath>
                </a14:m>
                <a:r>
                  <a:rPr lang="en-US" altLang="en-US" sz="2800" dirty="0">
                    <a:solidFill>
                      <a:srgbClr val="FFFFFF"/>
                    </a:solidFill>
                    <a:latin typeface="Times New Roman" pitchFamily="18" charset="0"/>
                  </a:rPr>
                  <a:t>events.</a:t>
                </a:r>
                <a:endPar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mc:Choice>
        <mc:Fallback xmlns="">
          <p:sp>
            <p:nvSpPr>
              <p:cNvPr id="25" name="Text Box 33"/>
              <p:cNvSpPr txBox="1">
                <a:spLocks noRot="1" noChangeAspect="1" noMove="1" noResize="1" noEditPoints="1" noAdjustHandles="1" noChangeArrowheads="1" noChangeShapeType="1" noTextEdit="1"/>
              </p:cNvSpPr>
              <p:nvPr/>
            </p:nvSpPr>
            <p:spPr bwMode="auto">
              <a:xfrm>
                <a:off x="1143000" y="1676400"/>
                <a:ext cx="7239000" cy="1384995"/>
              </a:xfrm>
              <a:prstGeom prst="rect">
                <a:avLst/>
              </a:prstGeom>
              <a:blipFill>
                <a:blip r:embed="rId4"/>
                <a:stretch>
                  <a:fillRect t="-4405" b="-114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27" name="Text Box 33">
            <a:extLst>
              <a:ext uri="{FF2B5EF4-FFF2-40B4-BE49-F238E27FC236}">
                <a16:creationId xmlns:a16="http://schemas.microsoft.com/office/drawing/2014/main" id="{A4C4044A-2F0D-429E-AC38-00E94A3142E0}"/>
              </a:ext>
            </a:extLst>
          </p:cNvPr>
          <p:cNvSpPr txBox="1">
            <a:spLocks noChangeArrowheads="1"/>
          </p:cNvSpPr>
          <p:nvPr/>
        </p:nvSpPr>
        <p:spPr bwMode="auto">
          <a:xfrm>
            <a:off x="5651016" y="6258580"/>
            <a:ext cx="1843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S| = 2D</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Rectangle 63">
            <a:extLst>
              <a:ext uri="{FF2B5EF4-FFF2-40B4-BE49-F238E27FC236}">
                <a16:creationId xmlns:a16="http://schemas.microsoft.com/office/drawing/2014/main" id="{C00F5B01-F1EF-4D88-8BCB-DBBCE2B1F68C}"/>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13633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 Box 33"/>
              <p:cNvSpPr txBox="1">
                <a:spLocks noChangeArrowheads="1"/>
              </p:cNvSpPr>
              <p:nvPr/>
            </p:nvSpPr>
            <p:spPr bwMode="auto">
              <a:xfrm>
                <a:off x="109887" y="452021"/>
                <a:ext cx="10100913" cy="144398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Proof (PAC-Learnable):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this</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some</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9" name="Text Box 33"/>
              <p:cNvSpPr txBox="1">
                <a:spLocks noRot="1" noChangeAspect="1" noMove="1" noResize="1" noEditPoints="1" noAdjustHandles="1" noChangeArrowheads="1" noChangeShapeType="1" noTextEdit="1"/>
              </p:cNvSpPr>
              <p:nvPr/>
            </p:nvSpPr>
            <p:spPr bwMode="auto">
              <a:xfrm>
                <a:off x="109887" y="452021"/>
                <a:ext cx="10100913" cy="1443985"/>
              </a:xfrm>
              <a:prstGeom prst="rect">
                <a:avLst/>
              </a:prstGeom>
              <a:blipFill>
                <a:blip r:embed="rId3"/>
                <a:stretch>
                  <a:fillRect t="-4219" b="-109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48624" y="1285967"/>
                <a:ext cx="2622321" cy="58221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48624" y="1285967"/>
                <a:ext cx="2622321" cy="582211"/>
              </a:xfrm>
              <a:prstGeom prst="rect">
                <a:avLst/>
              </a:prstGeom>
              <a:blipFill>
                <a:blip r:embed="rId4"/>
                <a:stretch>
                  <a:fillRect l="-4651" t="-2105" b="-29474"/>
                </a:stretch>
              </a:blipFill>
            </p:spPr>
            <p:txBody>
              <a:bodyPr/>
              <a:lstStyle/>
              <a:p>
                <a:r>
                  <a:rPr lang="en-CA">
                    <a:noFill/>
                  </a:rPr>
                  <a:t> </a:t>
                </a:r>
              </a:p>
            </p:txBody>
          </p:sp>
        </mc:Fallback>
      </mc:AlternateContent>
      <p:sp>
        <p:nvSpPr>
          <p:cNvPr id="9" name="Rectangle 8"/>
          <p:cNvSpPr/>
          <p:nvPr/>
        </p:nvSpPr>
        <p:spPr>
          <a:xfrm>
            <a:off x="1143427" y="1773384"/>
            <a:ext cx="205697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(Union Bound)</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 name="Rectangle 10">
            <a:extLst>
              <a:ext uri="{FF2B5EF4-FFF2-40B4-BE49-F238E27FC236}">
                <a16:creationId xmlns:a16="http://schemas.microsoft.com/office/drawing/2014/main" id="{905DCBE4-2718-445D-BD5F-299BCBA9A364}"/>
              </a:ext>
            </a:extLst>
          </p:cNvPr>
          <p:cNvSpPr/>
          <p:nvPr/>
        </p:nvSpPr>
        <p:spPr>
          <a:xfrm>
            <a:off x="990600" y="4648200"/>
            <a:ext cx="1905000" cy="1981200"/>
          </a:xfrm>
          <a:prstGeom prst="rect">
            <a:avLst/>
          </a:prstGeom>
          <a:ln>
            <a:solidFill>
              <a:schemeClr val="tx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Oval 11">
            <a:extLst>
              <a:ext uri="{FF2B5EF4-FFF2-40B4-BE49-F238E27FC236}">
                <a16:creationId xmlns:a16="http://schemas.microsoft.com/office/drawing/2014/main" id="{43E456E8-6E51-4CF1-837D-8CD8FEC72942}"/>
              </a:ext>
            </a:extLst>
          </p:cNvPr>
          <p:cNvSpPr/>
          <p:nvPr/>
        </p:nvSpPr>
        <p:spPr>
          <a:xfrm>
            <a:off x="1752600" y="6098589"/>
            <a:ext cx="381000" cy="304800"/>
          </a:xfrm>
          <a:prstGeom prst="ellipse">
            <a:avLst/>
          </a:prstGeom>
          <a:ln>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Text Box 33">
            <a:extLst>
              <a:ext uri="{FF2B5EF4-FFF2-40B4-BE49-F238E27FC236}">
                <a16:creationId xmlns:a16="http://schemas.microsoft.com/office/drawing/2014/main" id="{965B1653-957D-4DB6-9F32-847AFF66724D}"/>
              </a:ext>
            </a:extLst>
          </p:cNvPr>
          <p:cNvSpPr txBox="1">
            <a:spLocks noChangeArrowheads="1"/>
          </p:cNvSpPr>
          <p:nvPr/>
        </p:nvSpPr>
        <p:spPr bwMode="auto">
          <a:xfrm>
            <a:off x="2895600" y="4572000"/>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set of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chosen</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when </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determined.</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 name="Oval 13">
            <a:extLst>
              <a:ext uri="{FF2B5EF4-FFF2-40B4-BE49-F238E27FC236}">
                <a16:creationId xmlns:a16="http://schemas.microsoft.com/office/drawing/2014/main" id="{6169E59E-C902-40E6-99BE-7B49FEE36D46}"/>
              </a:ext>
            </a:extLst>
          </p:cNvPr>
          <p:cNvSpPr/>
          <p:nvPr/>
        </p:nvSpPr>
        <p:spPr>
          <a:xfrm>
            <a:off x="1371600" y="5376916"/>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 name="Oval 14">
            <a:extLst>
              <a:ext uri="{FF2B5EF4-FFF2-40B4-BE49-F238E27FC236}">
                <a16:creationId xmlns:a16="http://schemas.microsoft.com/office/drawing/2014/main" id="{49CB3189-AB9C-4390-9F54-221359915B6E}"/>
              </a:ext>
            </a:extLst>
          </p:cNvPr>
          <p:cNvSpPr/>
          <p:nvPr/>
        </p:nvSpPr>
        <p:spPr>
          <a:xfrm>
            <a:off x="2214000" y="50292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a:extLst>
              <a:ext uri="{FF2B5EF4-FFF2-40B4-BE49-F238E27FC236}">
                <a16:creationId xmlns:a16="http://schemas.microsoft.com/office/drawing/2014/main" id="{2618553F-627B-4381-848B-6E22866D3FFF}"/>
              </a:ext>
            </a:extLst>
          </p:cNvPr>
          <p:cNvSpPr/>
          <p:nvPr/>
        </p:nvSpPr>
        <p:spPr>
          <a:xfrm>
            <a:off x="2438400" y="56430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a:extLst>
              <a:ext uri="{FF2B5EF4-FFF2-40B4-BE49-F238E27FC236}">
                <a16:creationId xmlns:a16="http://schemas.microsoft.com/office/drawing/2014/main" id="{1037ABDB-4A64-4A38-83BC-8BEF40D5AE90}"/>
              </a:ext>
            </a:extLst>
          </p:cNvPr>
          <p:cNvSpPr/>
          <p:nvPr/>
        </p:nvSpPr>
        <p:spPr>
          <a:xfrm>
            <a:off x="2366400" y="61764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a:extLst>
              <a:ext uri="{FF2B5EF4-FFF2-40B4-BE49-F238E27FC236}">
                <a16:creationId xmlns:a16="http://schemas.microsoft.com/office/drawing/2014/main" id="{A4F1334F-07A6-4530-AEB0-BCD6D09CFF47}"/>
              </a:ext>
            </a:extLst>
          </p:cNvPr>
          <p:cNvSpPr/>
          <p:nvPr/>
        </p:nvSpPr>
        <p:spPr>
          <a:xfrm>
            <a:off x="1828800" y="62526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Text Box 33">
            <a:extLst>
              <a:ext uri="{FF2B5EF4-FFF2-40B4-BE49-F238E27FC236}">
                <a16:creationId xmlns:a16="http://schemas.microsoft.com/office/drawing/2014/main" id="{C4D5278D-45A7-428B-86C6-CB3E2123C242}"/>
              </a:ext>
            </a:extLst>
          </p:cNvPr>
          <p:cNvSpPr txBox="1">
            <a:spLocks noChangeArrowheads="1"/>
          </p:cNvSpPr>
          <p:nvPr/>
        </p:nvSpPr>
        <p:spPr bwMode="auto">
          <a:xfrm>
            <a:off x="2909888" y="5486400"/>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 set of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chosen</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when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“determined”.</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Text Box 33">
            <a:extLst>
              <a:ext uri="{FF2B5EF4-FFF2-40B4-BE49-F238E27FC236}">
                <a16:creationId xmlns:a16="http://schemas.microsoft.com/office/drawing/2014/main" id="{5CCD8656-88C1-434D-9A35-1148DC5D20CD}"/>
              </a:ext>
            </a:extLst>
          </p:cNvPr>
          <p:cNvSpPr txBox="1">
            <a:spLocks noChangeArrowheads="1"/>
          </p:cNvSpPr>
          <p:nvPr/>
        </p:nvSpPr>
        <p:spPr bwMode="auto">
          <a:xfrm>
            <a:off x="2895600" y="6292037"/>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S = </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endPar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22" name="Oval 21">
            <a:extLst>
              <a:ext uri="{FF2B5EF4-FFF2-40B4-BE49-F238E27FC236}">
                <a16:creationId xmlns:a16="http://schemas.microsoft.com/office/drawing/2014/main" id="{2BC6E4F9-352B-4039-9EBB-019300B6B566}"/>
              </a:ext>
            </a:extLst>
          </p:cNvPr>
          <p:cNvSpPr/>
          <p:nvPr/>
        </p:nvSpPr>
        <p:spPr>
          <a:xfrm>
            <a:off x="1680600" y="5529316"/>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3" name="Oval 22">
            <a:extLst>
              <a:ext uri="{FF2B5EF4-FFF2-40B4-BE49-F238E27FC236}">
                <a16:creationId xmlns:a16="http://schemas.microsoft.com/office/drawing/2014/main" id="{266C9A56-A9DA-4067-90FA-B8F60EB53F7D}"/>
              </a:ext>
            </a:extLst>
          </p:cNvPr>
          <p:cNvSpPr/>
          <p:nvPr/>
        </p:nvSpPr>
        <p:spPr>
          <a:xfrm>
            <a:off x="2209800" y="57954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a:extLst>
              <a:ext uri="{FF2B5EF4-FFF2-40B4-BE49-F238E27FC236}">
                <a16:creationId xmlns:a16="http://schemas.microsoft.com/office/drawing/2014/main" id="{EA7CBE5C-1BD2-43BC-B973-14A954AA0440}"/>
              </a:ext>
            </a:extLst>
          </p:cNvPr>
          <p:cNvSpPr/>
          <p:nvPr/>
        </p:nvSpPr>
        <p:spPr>
          <a:xfrm>
            <a:off x="2743200" y="6100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a:extLst>
              <a:ext uri="{FF2B5EF4-FFF2-40B4-BE49-F238E27FC236}">
                <a16:creationId xmlns:a16="http://schemas.microsoft.com/office/drawing/2014/main" id="{C53D796A-F05B-4F13-9363-FD2B4292D538}"/>
              </a:ext>
            </a:extLst>
          </p:cNvPr>
          <p:cNvSpPr/>
          <p:nvPr/>
        </p:nvSpPr>
        <p:spPr>
          <a:xfrm>
            <a:off x="1981200" y="6172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a:extLst>
              <a:ext uri="{FF2B5EF4-FFF2-40B4-BE49-F238E27FC236}">
                <a16:creationId xmlns:a16="http://schemas.microsoft.com/office/drawing/2014/main" id="{9B08B488-DCD0-4395-8462-0B1E63A6FD15}"/>
              </a:ext>
            </a:extLst>
          </p:cNvPr>
          <p:cNvSpPr/>
          <p:nvPr/>
        </p:nvSpPr>
        <p:spPr>
          <a:xfrm>
            <a:off x="1680600" y="5029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a:extLst>
              <a:ext uri="{FF2B5EF4-FFF2-40B4-BE49-F238E27FC236}">
                <a16:creationId xmlns:a16="http://schemas.microsoft.com/office/drawing/2014/main" id="{7D4D5F71-1094-4C86-8C66-0E7CC46D960F}"/>
              </a:ext>
            </a:extLst>
          </p:cNvPr>
          <p:cNvSpPr/>
          <p:nvPr/>
        </p:nvSpPr>
        <p:spPr>
          <a:xfrm>
            <a:off x="1259400" y="6172200"/>
            <a:ext cx="72000" cy="72000"/>
          </a:xfrm>
          <a:prstGeom prst="ellipse">
            <a:avLst/>
          </a:prstGeom>
          <a:solidFill>
            <a:srgbClr val="FF000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Text Box 33">
            <a:extLst>
              <a:ext uri="{FF2B5EF4-FFF2-40B4-BE49-F238E27FC236}">
                <a16:creationId xmlns:a16="http://schemas.microsoft.com/office/drawing/2014/main" id="{700DCE6C-A89B-4A24-B505-C6FC3E3B3210}"/>
              </a:ext>
            </a:extLst>
          </p:cNvPr>
          <p:cNvSpPr txBox="1">
            <a:spLocks noChangeArrowheads="1"/>
          </p:cNvSpPr>
          <p:nvPr/>
        </p:nvSpPr>
        <p:spPr bwMode="auto">
          <a:xfrm>
            <a:off x="5651016" y="6258580"/>
            <a:ext cx="1843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S| = 2D</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4" name="Group 33">
            <a:extLst>
              <a:ext uri="{FF2B5EF4-FFF2-40B4-BE49-F238E27FC236}">
                <a16:creationId xmlns:a16="http://schemas.microsoft.com/office/drawing/2014/main" id="{DEA594C8-552C-4C4D-8631-2B51A83197DA}"/>
              </a:ext>
            </a:extLst>
          </p:cNvPr>
          <p:cNvGrpSpPr/>
          <p:nvPr/>
        </p:nvGrpSpPr>
        <p:grpSpPr>
          <a:xfrm>
            <a:off x="5962011" y="1524000"/>
            <a:ext cx="1410066" cy="877578"/>
            <a:chOff x="5848989" y="1484622"/>
            <a:chExt cx="1410066" cy="877578"/>
          </a:xfrm>
        </p:grpSpPr>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6D1639A-909E-4A0C-B093-0187B0BAF3FD}"/>
                    </a:ext>
                  </a:extLst>
                </p:cNvPr>
                <p:cNvSpPr/>
                <p:nvPr/>
              </p:nvSpPr>
              <p:spPr>
                <a:xfrm>
                  <a:off x="5848989" y="1838980"/>
                  <a:ext cx="141006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5848989" y="1838980"/>
                  <a:ext cx="1410066" cy="523220"/>
                </a:xfrm>
                <a:prstGeom prst="rect">
                  <a:avLst/>
                </a:prstGeom>
                <a:blipFill>
                  <a:blip r:embed="rId5"/>
                  <a:stretch>
                    <a:fillRect l="-8658" t="-12791" r="-6061" b="-31395"/>
                  </a:stretch>
                </a:blipFill>
              </p:spPr>
              <p:txBody>
                <a:bodyPr/>
                <a:lstStyle/>
                <a:p>
                  <a:r>
                    <a:rPr lang="en-CA">
                      <a:noFill/>
                    </a:rPr>
                    <a:t> </a:t>
                  </a:r>
                </a:p>
              </p:txBody>
            </p:sp>
          </mc:Fallback>
        </mc:AlternateContent>
        <p:cxnSp>
          <p:nvCxnSpPr>
            <p:cNvPr id="36" name="Straight Connector 35">
              <a:extLst>
                <a:ext uri="{FF2B5EF4-FFF2-40B4-BE49-F238E27FC236}">
                  <a16:creationId xmlns:a16="http://schemas.microsoft.com/office/drawing/2014/main" id="{27058570-FB78-46F0-9437-89AD60F782BC}"/>
                </a:ext>
              </a:extLst>
            </p:cNvPr>
            <p:cNvCxnSpPr/>
            <p:nvPr/>
          </p:nvCxnSpPr>
          <p:spPr bwMode="auto">
            <a:xfrm flipV="1">
              <a:off x="6089863" y="1484622"/>
              <a:ext cx="952500" cy="304800"/>
            </a:xfrm>
            <a:prstGeom prst="line">
              <a:avLst/>
            </a:prstGeom>
            <a:noFill/>
            <a:ln w="38100" cap="sq" cmpd="sng" algn="ctr">
              <a:solidFill>
                <a:schemeClr val="hlink"/>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06796B6-1CBE-4BDE-946B-1553D3005CFC}"/>
                  </a:ext>
                </a:extLst>
              </p:cNvPr>
              <p:cNvSpPr/>
              <p:nvPr/>
            </p:nvSpPr>
            <p:spPr>
              <a:xfrm>
                <a:off x="304531" y="2769183"/>
                <a:ext cx="8317405" cy="138499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Note that only care about the value of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on input in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Define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to be the number of different ways </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one of our machines allocates answers to inputs in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7" name="Rectangle 36">
                <a:extLst>
                  <a:ext uri="{FF2B5EF4-FFF2-40B4-BE49-F238E27FC236}">
                    <a16:creationId xmlns:a16="http://schemas.microsoft.com/office/drawing/2014/main" id="{C06796B6-1CBE-4BDE-946B-1553D3005CFC}"/>
                  </a:ext>
                </a:extLst>
              </p:cNvPr>
              <p:cNvSpPr>
                <a:spLocks noRot="1" noChangeAspect="1" noMove="1" noResize="1" noEditPoints="1" noAdjustHandles="1" noChangeArrowheads="1" noChangeShapeType="1" noTextEdit="1"/>
              </p:cNvSpPr>
              <p:nvPr/>
            </p:nvSpPr>
            <p:spPr>
              <a:xfrm>
                <a:off x="304531" y="2769183"/>
                <a:ext cx="8317405" cy="1384995"/>
              </a:xfrm>
              <a:prstGeom prst="rect">
                <a:avLst/>
              </a:prstGeom>
              <a:blipFill>
                <a:blip r:embed="rId6"/>
                <a:stretch>
                  <a:fillRect l="-1540" t="-4405" r="-513" b="-11454"/>
                </a:stretch>
              </a:blipFill>
            </p:spPr>
            <p:txBody>
              <a:bodyPr/>
              <a:lstStyle/>
              <a:p>
                <a:r>
                  <a:rPr lang="en-US">
                    <a:noFill/>
                  </a:rPr>
                  <a:t> </a:t>
                </a:r>
              </a:p>
            </p:txBody>
          </p:sp>
        </mc:Fallback>
      </mc:AlternateContent>
      <p:sp>
        <p:nvSpPr>
          <p:cNvPr id="38" name="Rectangle 63">
            <a:extLst>
              <a:ext uri="{FF2B5EF4-FFF2-40B4-BE49-F238E27FC236}">
                <a16:creationId xmlns:a16="http://schemas.microsoft.com/office/drawing/2014/main" id="{5D73F2F8-4D74-40F5-B84E-27EDF2E61267}"/>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41654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additive="base">
                                        <p:cTn id="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anim calcmode="lin" valueType="num">
                                      <p:cBhvr additive="base">
                                        <p:cTn id="37" dur="500" fill="hold"/>
                                        <p:tgtEl>
                                          <p:spTgt spid="37">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0-#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 Box 33"/>
              <p:cNvSpPr txBox="1">
                <a:spLocks noChangeArrowheads="1"/>
              </p:cNvSpPr>
              <p:nvPr/>
            </p:nvSpPr>
            <p:spPr bwMode="auto">
              <a:xfrm>
                <a:off x="109887" y="452021"/>
                <a:ext cx="10100913" cy="144398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Proof (PAC-Learnable):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this</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some</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9" name="Text Box 33"/>
              <p:cNvSpPr txBox="1">
                <a:spLocks noRot="1" noChangeAspect="1" noMove="1" noResize="1" noEditPoints="1" noAdjustHandles="1" noChangeArrowheads="1" noChangeShapeType="1" noTextEdit="1"/>
              </p:cNvSpPr>
              <p:nvPr/>
            </p:nvSpPr>
            <p:spPr bwMode="auto">
              <a:xfrm>
                <a:off x="109887" y="452021"/>
                <a:ext cx="10100913" cy="1443985"/>
              </a:xfrm>
              <a:prstGeom prst="rect">
                <a:avLst/>
              </a:prstGeom>
              <a:blipFill>
                <a:blip r:embed="rId3"/>
                <a:stretch>
                  <a:fillRect t="-4219" b="-109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48624" y="1285967"/>
                <a:ext cx="2622321" cy="58221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48624" y="1285967"/>
                <a:ext cx="2622321" cy="582211"/>
              </a:xfrm>
              <a:prstGeom prst="rect">
                <a:avLst/>
              </a:prstGeom>
              <a:blipFill>
                <a:blip r:embed="rId4"/>
                <a:stretch>
                  <a:fillRect l="-4651" t="-2105" b="-29474"/>
                </a:stretch>
              </a:blipFill>
            </p:spPr>
            <p:txBody>
              <a:bodyPr/>
              <a:lstStyle/>
              <a:p>
                <a:r>
                  <a:rPr lang="en-CA">
                    <a:noFill/>
                  </a:rPr>
                  <a:t> </a:t>
                </a:r>
              </a:p>
            </p:txBody>
          </p:sp>
        </mc:Fallback>
      </mc:AlternateContent>
      <p:sp>
        <p:nvSpPr>
          <p:cNvPr id="9" name="Rectangle 8"/>
          <p:cNvSpPr/>
          <p:nvPr/>
        </p:nvSpPr>
        <p:spPr>
          <a:xfrm>
            <a:off x="1143427" y="1773384"/>
            <a:ext cx="205697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(Union Bound)</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4" name="Group 33">
            <a:extLst>
              <a:ext uri="{FF2B5EF4-FFF2-40B4-BE49-F238E27FC236}">
                <a16:creationId xmlns:a16="http://schemas.microsoft.com/office/drawing/2014/main" id="{DEA594C8-552C-4C4D-8631-2B51A83197DA}"/>
              </a:ext>
            </a:extLst>
          </p:cNvPr>
          <p:cNvGrpSpPr/>
          <p:nvPr/>
        </p:nvGrpSpPr>
        <p:grpSpPr>
          <a:xfrm>
            <a:off x="5962011" y="1524000"/>
            <a:ext cx="1410066" cy="877578"/>
            <a:chOff x="5848989" y="1484622"/>
            <a:chExt cx="1410066" cy="877578"/>
          </a:xfrm>
        </p:grpSpPr>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6D1639A-909E-4A0C-B093-0187B0BAF3FD}"/>
                    </a:ext>
                  </a:extLst>
                </p:cNvPr>
                <p:cNvSpPr/>
                <p:nvPr/>
              </p:nvSpPr>
              <p:spPr>
                <a:xfrm>
                  <a:off x="5848989" y="1838980"/>
                  <a:ext cx="141006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5848989" y="1838980"/>
                  <a:ext cx="1410066" cy="523220"/>
                </a:xfrm>
                <a:prstGeom prst="rect">
                  <a:avLst/>
                </a:prstGeom>
                <a:blipFill>
                  <a:blip r:embed="rId5"/>
                  <a:stretch>
                    <a:fillRect l="-8658" t="-12791" r="-6061" b="-31395"/>
                  </a:stretch>
                </a:blipFill>
              </p:spPr>
              <p:txBody>
                <a:bodyPr/>
                <a:lstStyle/>
                <a:p>
                  <a:r>
                    <a:rPr lang="en-CA">
                      <a:noFill/>
                    </a:rPr>
                    <a:t> </a:t>
                  </a:r>
                </a:p>
              </p:txBody>
            </p:sp>
          </mc:Fallback>
        </mc:AlternateContent>
        <p:cxnSp>
          <p:nvCxnSpPr>
            <p:cNvPr id="36" name="Straight Connector 35">
              <a:extLst>
                <a:ext uri="{FF2B5EF4-FFF2-40B4-BE49-F238E27FC236}">
                  <a16:creationId xmlns:a16="http://schemas.microsoft.com/office/drawing/2014/main" id="{27058570-FB78-46F0-9437-89AD60F782BC}"/>
                </a:ext>
              </a:extLst>
            </p:cNvPr>
            <p:cNvCxnSpPr/>
            <p:nvPr/>
          </p:nvCxnSpPr>
          <p:spPr bwMode="auto">
            <a:xfrm flipV="1">
              <a:off x="6089863" y="1484622"/>
              <a:ext cx="952500" cy="304800"/>
            </a:xfrm>
            <a:prstGeom prst="line">
              <a:avLst/>
            </a:prstGeom>
            <a:noFill/>
            <a:ln w="38100" cap="sq" cmpd="sng" algn="ctr">
              <a:solidFill>
                <a:schemeClr val="hlink"/>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9FA6DF5-CEB2-4C7A-9267-EBBD7C87D4B8}"/>
                  </a:ext>
                </a:extLst>
              </p:cNvPr>
              <p:cNvSpPr/>
              <p:nvPr/>
            </p:nvSpPr>
            <p:spPr>
              <a:xfrm>
                <a:off x="1600199" y="4267200"/>
                <a:ext cx="5867401" cy="164897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Lemma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(Sauer-Shelah-Perles)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If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then </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sSup>
                      <m:sSupPr>
                        <m:ctrlP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f>
                              <m:fPr>
                                <m:ctrlP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𝑒</m:t>
                                </m:r>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𝑆</m:t>
                                </m:r>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num>
                              <m:den>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𝑚</m:t>
                                </m:r>
                              </m:den>
                            </m:f>
                          </m:e>
                        </m:d>
                      </m:e>
                      <m:sup>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𝑚</m:t>
                        </m:r>
                      </m:sup>
                    </m:sSup>
                  </m:oMath>
                </a14:m>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28" name="Rectangle 27">
                <a:extLst>
                  <a:ext uri="{FF2B5EF4-FFF2-40B4-BE49-F238E27FC236}">
                    <a16:creationId xmlns:a16="http://schemas.microsoft.com/office/drawing/2014/main" id="{A9FA6DF5-CEB2-4C7A-9267-EBBD7C87D4B8}"/>
                  </a:ext>
                </a:extLst>
              </p:cNvPr>
              <p:cNvSpPr>
                <a:spLocks noRot="1" noChangeAspect="1" noMove="1" noResize="1" noEditPoints="1" noAdjustHandles="1" noChangeArrowheads="1" noChangeShapeType="1" noTextEdit="1"/>
              </p:cNvSpPr>
              <p:nvPr/>
            </p:nvSpPr>
            <p:spPr>
              <a:xfrm>
                <a:off x="1600199" y="4267200"/>
                <a:ext cx="5867401" cy="1648978"/>
              </a:xfrm>
              <a:prstGeom prst="rect">
                <a:avLst/>
              </a:prstGeom>
              <a:blipFill>
                <a:blip r:embed="rId6"/>
                <a:stretch>
                  <a:fillRect l="-2077" t="-3690" b="-2583"/>
                </a:stretch>
              </a:blipFill>
            </p:spPr>
            <p:txBody>
              <a:bodyPr/>
              <a:lstStyle/>
              <a:p>
                <a:r>
                  <a:rPr lang="en-US">
                    <a:noFill/>
                  </a:rPr>
                  <a:t> </a:t>
                </a:r>
              </a:p>
            </p:txBody>
          </p:sp>
        </mc:Fallback>
      </mc:AlternateContent>
      <p:sp>
        <p:nvSpPr>
          <p:cNvPr id="31" name="Text Box 33">
            <a:extLst>
              <a:ext uri="{FF2B5EF4-FFF2-40B4-BE49-F238E27FC236}">
                <a16:creationId xmlns:a16="http://schemas.microsoft.com/office/drawing/2014/main" id="{71C2680A-8B21-4521-B659-EF97C380FBC4}"/>
              </a:ext>
            </a:extLst>
          </p:cNvPr>
          <p:cNvSpPr txBox="1">
            <a:spLocks noChangeArrowheads="1"/>
          </p:cNvSpPr>
          <p:nvPr/>
        </p:nvSpPr>
        <p:spPr bwMode="auto">
          <a:xfrm>
            <a:off x="1676400" y="5751493"/>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Hard Proof </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(We will give intuition)</a:t>
            </a:r>
            <a:endPar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50DCF456-64AA-46A1-88DD-E313D70FC448}"/>
                  </a:ext>
                </a:extLst>
              </p:cNvPr>
              <p:cNvSpPr/>
              <p:nvPr/>
            </p:nvSpPr>
            <p:spPr>
              <a:xfrm>
                <a:off x="5723376" y="2348948"/>
                <a:ext cx="3281476" cy="78720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dPr>
                          <m:e>
                            <m:f>
                              <m:f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𝑒</m:t>
                                </m:r>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2</m:t>
                                </m:r>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𝐷</m:t>
                                </m:r>
                              </m:num>
                              <m:den>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𝑚</m:t>
                                </m:r>
                              </m:den>
                            </m:f>
                          </m:e>
                        </m:d>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𝑚</m:t>
                        </m:r>
                      </m:sup>
                    </m:sSup>
                  </m:oMath>
                </a14:m>
                <a:r>
                  <a:rPr kumimoji="0" lang="en-CA" altLang="en-US" sz="2800" b="0" i="1" u="none" strike="noStrike" kern="1200" cap="none" spc="0" normalizeH="0" baseline="3000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8" name="Rectangle 37">
                <a:extLst>
                  <a:ext uri="{FF2B5EF4-FFF2-40B4-BE49-F238E27FC236}">
                    <a16:creationId xmlns:a16="http://schemas.microsoft.com/office/drawing/2014/main" id="{50DCF456-64AA-46A1-88DD-E313D70FC448}"/>
                  </a:ext>
                </a:extLst>
              </p:cNvPr>
              <p:cNvSpPr>
                <a:spLocks noRot="1" noChangeAspect="1" noMove="1" noResize="1" noEditPoints="1" noAdjustHandles="1" noChangeArrowheads="1" noChangeShapeType="1" noTextEdit="1"/>
              </p:cNvSpPr>
              <p:nvPr/>
            </p:nvSpPr>
            <p:spPr>
              <a:xfrm>
                <a:off x="5723376" y="2348948"/>
                <a:ext cx="3281476" cy="787203"/>
              </a:xfrm>
              <a:prstGeom prst="rect">
                <a:avLst/>
              </a:prstGeom>
              <a:blipFill>
                <a:blip r:embed="rId7"/>
                <a:stretch>
                  <a:fillRect l="-3903" b="-6202"/>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CDC74B31-0D94-4C9C-8E1C-235A1239BEBC}"/>
              </a:ext>
            </a:extLst>
          </p:cNvPr>
          <p:cNvSpPr/>
          <p:nvPr/>
        </p:nvSpPr>
        <p:spPr>
          <a:xfrm>
            <a:off x="5716536" y="3110948"/>
            <a:ext cx="1816523"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Rectangle 39">
            <a:extLst>
              <a:ext uri="{FF2B5EF4-FFF2-40B4-BE49-F238E27FC236}">
                <a16:creationId xmlns:a16="http://schemas.microsoft.com/office/drawing/2014/main" id="{E7A001BD-20DB-434D-9C32-53EE00A6CBBB}"/>
              </a:ext>
            </a:extLst>
          </p:cNvPr>
          <p:cNvSpPr/>
          <p:nvPr/>
        </p:nvSpPr>
        <p:spPr>
          <a:xfrm>
            <a:off x="1263380" y="3057809"/>
            <a:ext cx="178606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m</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c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Rectangle 63">
            <a:extLst>
              <a:ext uri="{FF2B5EF4-FFF2-40B4-BE49-F238E27FC236}">
                <a16:creationId xmlns:a16="http://schemas.microsoft.com/office/drawing/2014/main" id="{8723DFF2-0C66-4A67-BC61-AAF62F4F4221}"/>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255480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8" grpId="0"/>
      <p:bldP spid="39" grpId="0"/>
      <p:bldP spid="4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 Box 33"/>
              <p:cNvSpPr txBox="1">
                <a:spLocks noChangeArrowheads="1"/>
              </p:cNvSpPr>
              <p:nvPr/>
            </p:nvSpPr>
            <p:spPr bwMode="auto">
              <a:xfrm>
                <a:off x="109887" y="452021"/>
                <a:ext cx="10100913" cy="144398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Proof (PAC-Learnable):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this</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some</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9" name="Text Box 33"/>
              <p:cNvSpPr txBox="1">
                <a:spLocks noRot="1" noChangeAspect="1" noMove="1" noResize="1" noEditPoints="1" noAdjustHandles="1" noChangeArrowheads="1" noChangeShapeType="1" noTextEdit="1"/>
              </p:cNvSpPr>
              <p:nvPr/>
            </p:nvSpPr>
            <p:spPr bwMode="auto">
              <a:xfrm>
                <a:off x="109887" y="452021"/>
                <a:ext cx="10100913" cy="1443985"/>
              </a:xfrm>
              <a:prstGeom prst="rect">
                <a:avLst/>
              </a:prstGeom>
              <a:blipFill>
                <a:blip r:embed="rId3"/>
                <a:stretch>
                  <a:fillRect t="-4219" b="-109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48624" y="1285967"/>
                <a:ext cx="2622321" cy="58221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48624" y="1285967"/>
                <a:ext cx="2622321" cy="582211"/>
              </a:xfrm>
              <a:prstGeom prst="rect">
                <a:avLst/>
              </a:prstGeom>
              <a:blipFill>
                <a:blip r:embed="rId4"/>
                <a:stretch>
                  <a:fillRect l="-4651" t="-2105" b="-29474"/>
                </a:stretch>
              </a:blipFill>
            </p:spPr>
            <p:txBody>
              <a:bodyPr/>
              <a:lstStyle/>
              <a:p>
                <a:r>
                  <a:rPr lang="en-CA">
                    <a:noFill/>
                  </a:rPr>
                  <a:t> </a:t>
                </a:r>
              </a:p>
            </p:txBody>
          </p:sp>
        </mc:Fallback>
      </mc:AlternateContent>
      <p:sp>
        <p:nvSpPr>
          <p:cNvPr id="9" name="Rectangle 8"/>
          <p:cNvSpPr/>
          <p:nvPr/>
        </p:nvSpPr>
        <p:spPr>
          <a:xfrm>
            <a:off x="1143427" y="1773384"/>
            <a:ext cx="205697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(Union Bound)</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4" name="Group 33">
            <a:extLst>
              <a:ext uri="{FF2B5EF4-FFF2-40B4-BE49-F238E27FC236}">
                <a16:creationId xmlns:a16="http://schemas.microsoft.com/office/drawing/2014/main" id="{DEA594C8-552C-4C4D-8631-2B51A83197DA}"/>
              </a:ext>
            </a:extLst>
          </p:cNvPr>
          <p:cNvGrpSpPr/>
          <p:nvPr/>
        </p:nvGrpSpPr>
        <p:grpSpPr>
          <a:xfrm>
            <a:off x="5962011" y="1524000"/>
            <a:ext cx="1410066" cy="877578"/>
            <a:chOff x="5848989" y="1484622"/>
            <a:chExt cx="1410066" cy="877578"/>
          </a:xfrm>
        </p:grpSpPr>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6D1639A-909E-4A0C-B093-0187B0BAF3FD}"/>
                    </a:ext>
                  </a:extLst>
                </p:cNvPr>
                <p:cNvSpPr/>
                <p:nvPr/>
              </p:nvSpPr>
              <p:spPr>
                <a:xfrm>
                  <a:off x="5848989" y="1838980"/>
                  <a:ext cx="141006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5848989" y="1838980"/>
                  <a:ext cx="1410066" cy="523220"/>
                </a:xfrm>
                <a:prstGeom prst="rect">
                  <a:avLst/>
                </a:prstGeom>
                <a:blipFill>
                  <a:blip r:embed="rId5"/>
                  <a:stretch>
                    <a:fillRect l="-8658" t="-12791" r="-6061" b="-31395"/>
                  </a:stretch>
                </a:blipFill>
              </p:spPr>
              <p:txBody>
                <a:bodyPr/>
                <a:lstStyle/>
                <a:p>
                  <a:r>
                    <a:rPr lang="en-CA">
                      <a:noFill/>
                    </a:rPr>
                    <a:t> </a:t>
                  </a:r>
                </a:p>
              </p:txBody>
            </p:sp>
          </mc:Fallback>
        </mc:AlternateContent>
        <p:cxnSp>
          <p:nvCxnSpPr>
            <p:cNvPr id="36" name="Straight Connector 35">
              <a:extLst>
                <a:ext uri="{FF2B5EF4-FFF2-40B4-BE49-F238E27FC236}">
                  <a16:creationId xmlns:a16="http://schemas.microsoft.com/office/drawing/2014/main" id="{27058570-FB78-46F0-9437-89AD60F782BC}"/>
                </a:ext>
              </a:extLst>
            </p:cNvPr>
            <p:cNvCxnSpPr/>
            <p:nvPr/>
          </p:nvCxnSpPr>
          <p:spPr bwMode="auto">
            <a:xfrm flipV="1">
              <a:off x="6089863" y="1484622"/>
              <a:ext cx="952500" cy="304800"/>
            </a:xfrm>
            <a:prstGeom prst="line">
              <a:avLst/>
            </a:prstGeom>
            <a:noFill/>
            <a:ln w="38100" cap="sq" cmpd="sng" algn="ctr">
              <a:solidFill>
                <a:schemeClr val="hlink"/>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50DCF456-64AA-46A1-88DD-E313D70FC448}"/>
                  </a:ext>
                </a:extLst>
              </p:cNvPr>
              <p:cNvSpPr/>
              <p:nvPr/>
            </p:nvSpPr>
            <p:spPr>
              <a:xfrm>
                <a:off x="5723376" y="2348948"/>
                <a:ext cx="3281476" cy="78720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dPr>
                          <m:e>
                            <m:f>
                              <m:f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𝑒</m:t>
                                </m:r>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2</m:t>
                                </m:r>
                                <m:r>
                                  <a:rPr kumimoji="0" lang="en-CA" alt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𝐷</m:t>
                                </m:r>
                              </m:num>
                              <m:den>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𝑚</m:t>
                                </m:r>
                              </m:den>
                            </m:f>
                          </m:e>
                        </m:d>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𝑚</m:t>
                        </m:r>
                      </m:sup>
                    </m:sSup>
                  </m:oMath>
                </a14:m>
                <a:r>
                  <a:rPr kumimoji="0" lang="en-CA" altLang="en-US" sz="2800" b="0" i="1" u="none" strike="noStrike" kern="1200" cap="none" spc="0" normalizeH="0" baseline="3000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8" name="Rectangle 37">
                <a:extLst>
                  <a:ext uri="{FF2B5EF4-FFF2-40B4-BE49-F238E27FC236}">
                    <a16:creationId xmlns:a16="http://schemas.microsoft.com/office/drawing/2014/main" id="{50DCF456-64AA-46A1-88DD-E313D70FC448}"/>
                  </a:ext>
                </a:extLst>
              </p:cNvPr>
              <p:cNvSpPr>
                <a:spLocks noRot="1" noChangeAspect="1" noMove="1" noResize="1" noEditPoints="1" noAdjustHandles="1" noChangeArrowheads="1" noChangeShapeType="1" noTextEdit="1"/>
              </p:cNvSpPr>
              <p:nvPr/>
            </p:nvSpPr>
            <p:spPr>
              <a:xfrm>
                <a:off x="5723376" y="2348948"/>
                <a:ext cx="3281476" cy="787203"/>
              </a:xfrm>
              <a:prstGeom prst="rect">
                <a:avLst/>
              </a:prstGeom>
              <a:blipFill>
                <a:blip r:embed="rId6"/>
                <a:stretch>
                  <a:fillRect l="-3903" b="-6202"/>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CDC74B31-0D94-4C9C-8E1C-235A1239BEBC}"/>
              </a:ext>
            </a:extLst>
          </p:cNvPr>
          <p:cNvSpPr/>
          <p:nvPr/>
        </p:nvSpPr>
        <p:spPr>
          <a:xfrm>
            <a:off x="5716536" y="3110948"/>
            <a:ext cx="1816523"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Rectangle 39">
            <a:extLst>
              <a:ext uri="{FF2B5EF4-FFF2-40B4-BE49-F238E27FC236}">
                <a16:creationId xmlns:a16="http://schemas.microsoft.com/office/drawing/2014/main" id="{E7A001BD-20DB-434D-9C32-53EE00A6CBBB}"/>
              </a:ext>
            </a:extLst>
          </p:cNvPr>
          <p:cNvSpPr/>
          <p:nvPr/>
        </p:nvSpPr>
        <p:spPr>
          <a:xfrm>
            <a:off x="1263380" y="3057809"/>
            <a:ext cx="178606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m</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c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Text Box 33">
            <a:extLst>
              <a:ext uri="{FF2B5EF4-FFF2-40B4-BE49-F238E27FC236}">
                <a16:creationId xmlns:a16="http://schemas.microsoft.com/office/drawing/2014/main" id="{AC01B6CF-3DAD-4E65-B11F-11B8D665B3AF}"/>
              </a:ext>
            </a:extLst>
          </p:cNvPr>
          <p:cNvSpPr txBox="1">
            <a:spLocks noChangeArrowheads="1"/>
          </p:cNvSpPr>
          <p:nvPr/>
        </p:nvSpPr>
        <p:spPr bwMode="auto">
          <a:xfrm>
            <a:off x="2895600" y="4195111"/>
            <a:ext cx="3441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all machines</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 name="Text Box 33">
            <a:extLst>
              <a:ext uri="{FF2B5EF4-FFF2-40B4-BE49-F238E27FC236}">
                <a16:creationId xmlns:a16="http://schemas.microsoft.com/office/drawing/2014/main" id="{F492E26C-6E39-4DC2-B7B5-C2730BDF00F7}"/>
              </a:ext>
            </a:extLst>
          </p:cNvPr>
          <p:cNvSpPr txBox="1">
            <a:spLocks noChangeArrowheads="1"/>
          </p:cNvSpPr>
          <p:nvPr/>
        </p:nvSpPr>
        <p:spPr bwMode="auto">
          <a:xfrm>
            <a:off x="2057400" y="3733800"/>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Hence, with probability 1-</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latin typeface="Comic Sans MS" pitchFamily="66" charset="0"/>
              <a:ea typeface="+mn-ea"/>
              <a:cs typeface="Arial" charset="0"/>
            </a:endParaRPr>
          </a:p>
        </p:txBody>
      </p:sp>
      <p:grpSp>
        <p:nvGrpSpPr>
          <p:cNvPr id="15" name="Group 14">
            <a:extLst>
              <a:ext uri="{FF2B5EF4-FFF2-40B4-BE49-F238E27FC236}">
                <a16:creationId xmlns:a16="http://schemas.microsoft.com/office/drawing/2014/main" id="{B2954367-E8AD-4706-9DFF-19FEF5F7534D}"/>
              </a:ext>
            </a:extLst>
          </p:cNvPr>
          <p:cNvGrpSpPr/>
          <p:nvPr/>
        </p:nvGrpSpPr>
        <p:grpSpPr>
          <a:xfrm>
            <a:off x="179410" y="4646450"/>
            <a:ext cx="8553625" cy="1274696"/>
            <a:chOff x="179410" y="4059304"/>
            <a:chExt cx="8553625" cy="1274696"/>
          </a:xfrm>
        </p:grpSpPr>
        <p:sp>
          <p:nvSpPr>
            <p:cNvPr id="16" name="Text Box 33">
              <a:extLst>
                <a:ext uri="{FF2B5EF4-FFF2-40B4-BE49-F238E27FC236}">
                  <a16:creationId xmlns:a16="http://schemas.microsoft.com/office/drawing/2014/main" id="{667F1B88-6C50-4876-82F0-0907B769C84E}"/>
                </a:ext>
              </a:extLst>
            </p:cNvPr>
            <p:cNvSpPr txBox="1">
              <a:spLocks noChangeArrowheads="1"/>
            </p:cNvSpPr>
            <p:nvPr/>
          </p:nvSpPr>
          <p:spPr bwMode="auto">
            <a:xfrm>
              <a:off x="4085000" y="4379893"/>
              <a:ext cx="39287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fraction of </a:t>
              </a:r>
              <a:b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wrong </a:t>
              </a:r>
              <a:r>
                <a:rPr kumimoji="0" lang="en-US"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training inputs</a:t>
              </a:r>
            </a:p>
          </p:txBody>
        </p:sp>
        <p:sp>
          <p:nvSpPr>
            <p:cNvPr id="17" name="Text Box 33">
              <a:extLst>
                <a:ext uri="{FF2B5EF4-FFF2-40B4-BE49-F238E27FC236}">
                  <a16:creationId xmlns:a16="http://schemas.microsoft.com/office/drawing/2014/main" id="{DB14903D-4469-4DE9-94B8-1FD409CB33F0}"/>
                </a:ext>
              </a:extLst>
            </p:cNvPr>
            <p:cNvSpPr txBox="1">
              <a:spLocks noChangeArrowheads="1"/>
            </p:cNvSpPr>
            <p:nvPr/>
          </p:nvSpPr>
          <p:spPr bwMode="auto">
            <a:xfrm>
              <a:off x="179410" y="4285074"/>
              <a:ext cx="3780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fraction 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wrong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general inputs</a:t>
              </a:r>
            </a:p>
          </p:txBody>
        </p:sp>
        <p:sp>
          <p:nvSpPr>
            <p:cNvPr id="18" name="Rectangle 17">
              <a:extLst>
                <a:ext uri="{FF2B5EF4-FFF2-40B4-BE49-F238E27FC236}">
                  <a16:creationId xmlns:a16="http://schemas.microsoft.com/office/drawing/2014/main" id="{37D69FE5-C680-4433-9BFE-860198C3997A}"/>
                </a:ext>
              </a:extLst>
            </p:cNvPr>
            <p:cNvSpPr/>
            <p:nvPr/>
          </p:nvSpPr>
          <p:spPr>
            <a:xfrm>
              <a:off x="3886200" y="4059304"/>
              <a:ext cx="678391" cy="110799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66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66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Rectangle 19">
              <a:extLst>
                <a:ext uri="{FF2B5EF4-FFF2-40B4-BE49-F238E27FC236}">
                  <a16:creationId xmlns:a16="http://schemas.microsoft.com/office/drawing/2014/main" id="{02DAB6A2-D266-4F2B-82E3-22B29097174A}"/>
                </a:ext>
              </a:extLst>
            </p:cNvPr>
            <p:cNvSpPr/>
            <p:nvPr/>
          </p:nvSpPr>
          <p:spPr>
            <a:xfrm>
              <a:off x="304800" y="4131185"/>
              <a:ext cx="354584" cy="110799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66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sz="66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Rectangle 20">
              <a:extLst>
                <a:ext uri="{FF2B5EF4-FFF2-40B4-BE49-F238E27FC236}">
                  <a16:creationId xmlns:a16="http://schemas.microsoft.com/office/drawing/2014/main" id="{C0F5B5F7-840D-4F8E-B298-5DA856EAA2FF}"/>
                </a:ext>
              </a:extLst>
            </p:cNvPr>
            <p:cNvSpPr/>
            <p:nvPr/>
          </p:nvSpPr>
          <p:spPr>
            <a:xfrm>
              <a:off x="7620000" y="4131185"/>
              <a:ext cx="354584" cy="110799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66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sz="66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Rectangle 21">
              <a:extLst>
                <a:ext uri="{FF2B5EF4-FFF2-40B4-BE49-F238E27FC236}">
                  <a16:creationId xmlns:a16="http://schemas.microsoft.com/office/drawing/2014/main" id="{5061C05A-50DE-4011-93F4-8A0FF2E147E4}"/>
                </a:ext>
              </a:extLst>
            </p:cNvPr>
            <p:cNvSpPr/>
            <p:nvPr/>
          </p:nvSpPr>
          <p:spPr>
            <a:xfrm>
              <a:off x="7924800" y="4512185"/>
              <a:ext cx="808235"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5EE1189-B1FA-4015-9EAE-3F3FBA10849D}"/>
                  </a:ext>
                </a:extLst>
              </p:cNvPr>
              <p:cNvSpPr/>
              <p:nvPr/>
            </p:nvSpPr>
            <p:spPr>
              <a:xfrm>
                <a:off x="2407768" y="5980093"/>
                <a:ext cx="4885505" cy="95410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We say that the machines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satisfy </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uniform convergence</a:t>
                </a:r>
              </a:p>
            </p:txBody>
          </p:sp>
        </mc:Choice>
        <mc:Fallback xmlns="">
          <p:sp>
            <p:nvSpPr>
              <p:cNvPr id="23" name="Rectangle 22">
                <a:extLst>
                  <a:ext uri="{FF2B5EF4-FFF2-40B4-BE49-F238E27FC236}">
                    <a16:creationId xmlns:a16="http://schemas.microsoft.com/office/drawing/2014/main" id="{35EE1189-B1FA-4015-9EAE-3F3FBA10849D}"/>
                  </a:ext>
                </a:extLst>
              </p:cNvPr>
              <p:cNvSpPr>
                <a:spLocks noRot="1" noChangeAspect="1" noMove="1" noResize="1" noEditPoints="1" noAdjustHandles="1" noChangeArrowheads="1" noChangeShapeType="1" noTextEdit="1"/>
              </p:cNvSpPr>
              <p:nvPr/>
            </p:nvSpPr>
            <p:spPr>
              <a:xfrm>
                <a:off x="2407768" y="5980093"/>
                <a:ext cx="4885505" cy="954107"/>
              </a:xfrm>
              <a:prstGeom prst="rect">
                <a:avLst/>
              </a:prstGeom>
              <a:blipFill>
                <a:blip r:embed="rId7"/>
                <a:stretch>
                  <a:fillRect l="-2122" t="-7006" r="-250" b="-16561"/>
                </a:stretch>
              </a:blipFill>
            </p:spPr>
            <p:txBody>
              <a:bodyPr/>
              <a:lstStyle/>
              <a:p>
                <a:r>
                  <a:rPr lang="en-US">
                    <a:noFill/>
                  </a:rPr>
                  <a:t> </a:t>
                </a:r>
              </a:p>
            </p:txBody>
          </p:sp>
        </mc:Fallback>
      </mc:AlternateContent>
      <p:sp>
        <p:nvSpPr>
          <p:cNvPr id="24" name="Rectangle 63">
            <a:extLst>
              <a:ext uri="{FF2B5EF4-FFF2-40B4-BE49-F238E27FC236}">
                <a16:creationId xmlns:a16="http://schemas.microsoft.com/office/drawing/2014/main" id="{F369F896-6DFB-4582-8219-91A0B29AABFB}"/>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337932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546318"/>
            <a:ext cx="10286999" cy="5088706"/>
            <a:chOff x="533400" y="546318"/>
            <a:chExt cx="10286999" cy="5088706"/>
          </a:xfrm>
        </p:grpSpPr>
        <p:sp>
          <p:nvSpPr>
            <p:cNvPr id="102" name="Rectangle 101"/>
            <p:cNvSpPr/>
            <p:nvPr/>
          </p:nvSpPr>
          <p:spPr>
            <a:xfrm>
              <a:off x="685800" y="546318"/>
              <a:ext cx="10134599"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a:t>
              </a:r>
              <a:r>
                <a:rPr kumimoji="0" lang="az-Cyrl-AZ"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 Learnable (Probably Approximately Correct)</a:t>
              </a: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endParaRPr>
            </a:p>
          </p:txBody>
        </p:sp>
        <p:sp>
          <p:nvSpPr>
            <p:cNvPr id="6" name="Rectangle 5"/>
            <p:cNvSpPr/>
            <p:nvPr/>
          </p:nvSpPr>
          <p:spPr>
            <a:xfrm>
              <a:off x="533400" y="1066800"/>
              <a:ext cx="8763000" cy="2677656"/>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m</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&lt;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rPr>
                <a:t>eg</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=0.01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(i.e. compression),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the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training data is chosen randomly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a good machine for training data is found,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working for all but an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 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hen it will generalize to be good for general inputs.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working for all but an</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12" name="Rectangle 11"/>
            <p:cNvSpPr/>
            <p:nvPr/>
          </p:nvSpPr>
          <p:spPr>
            <a:xfrm>
              <a:off x="6836328" y="1581090"/>
              <a:ext cx="2536272"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with probability 1-</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altLang="en-US" sz="12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8" name="Rectangle 17"/>
                <p:cNvSpPr/>
                <p:nvPr/>
              </p:nvSpPr>
              <p:spPr>
                <a:xfrm>
                  <a:off x="829192" y="474476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18" name="Rectangle 17"/>
                <p:cNvSpPr>
                  <a:spLocks noRot="1" noChangeAspect="1" noMove="1" noResize="1" noEditPoints="1" noAdjustHandles="1" noChangeArrowheads="1" noChangeShapeType="1" noTextEdit="1"/>
                </p:cNvSpPr>
                <p:nvPr/>
              </p:nvSpPr>
              <p:spPr>
                <a:xfrm>
                  <a:off x="829192" y="4744760"/>
                  <a:ext cx="8086208" cy="523220"/>
                </a:xfrm>
                <a:prstGeom prst="rect">
                  <a:avLst/>
                </a:prstGeom>
                <a:blipFill>
                  <a:blip r:embed="rId4"/>
                  <a:stretch>
                    <a:fillRect t="-11628" b="-3139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356970" y="5111804"/>
                  <a:ext cx="4430059" cy="523220"/>
                </a:xfrm>
                <a:prstGeom prst="rect">
                  <a:avLst/>
                </a:prstGeom>
              </p:spPr>
              <p:txBody>
                <a:bodyPr wrap="non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VC-Dimension(</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 name="Rectangle 1"/>
                <p:cNvSpPr>
                  <a:spLocks noRot="1" noChangeAspect="1" noMove="1" noResize="1" noEditPoints="1" noAdjustHandles="1" noChangeArrowheads="1" noChangeShapeType="1" noTextEdit="1"/>
                </p:cNvSpPr>
                <p:nvPr/>
              </p:nvSpPr>
              <p:spPr>
                <a:xfrm>
                  <a:off x="2356970" y="5111804"/>
                  <a:ext cx="4430059" cy="523220"/>
                </a:xfrm>
                <a:prstGeom prst="rect">
                  <a:avLst/>
                </a:prstGeom>
                <a:blipFill>
                  <a:blip r:embed="rId5"/>
                  <a:stretch>
                    <a:fillRect t="-12941" r="-1240" b="-32941"/>
                  </a:stretch>
                </a:blipFill>
              </p:spPr>
              <p:txBody>
                <a:bodyPr/>
                <a:lstStyle/>
                <a:p>
                  <a:r>
                    <a:rPr lang="en-CA">
                      <a:noFill/>
                    </a:rPr>
                    <a:t> </a:t>
                  </a:r>
                </a:p>
              </p:txBody>
            </p:sp>
          </mc:Fallback>
        </mc:AlternateContent>
      </p:grpSp>
      <p:sp>
        <p:nvSpPr>
          <p:cNvPr id="9" name="Rectangle 63">
            <a:extLst>
              <a:ext uri="{FF2B5EF4-FFF2-40B4-BE49-F238E27FC236}">
                <a16:creationId xmlns:a16="http://schemas.microsoft.com/office/drawing/2014/main" id="{EFA507DD-3BB4-4E45-8ECF-6F9B27670B15}"/>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19568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533400" y="1066800"/>
            <a:ext cx="8763000" cy="3385542"/>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m</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&lt;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rPr>
              <a:t>eg</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=0.01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(i.e. compression),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the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training data is chosen randomly</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If there is a good machine working for </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all but an</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 of the general inputs,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Then the best machine for the training data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(hopefully gradient decent finds 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az-Cyrl-AZ"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 </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of the general inputs.</a:t>
            </a:r>
          </a:p>
        </p:txBody>
      </p:sp>
      <p:sp>
        <p:nvSpPr>
          <p:cNvPr id="6" name="Rectangle 5"/>
          <p:cNvSpPr/>
          <p:nvPr/>
        </p:nvSpPr>
        <p:spPr>
          <a:xfrm>
            <a:off x="685800" y="546318"/>
            <a:ext cx="10134599"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a:t>
            </a:r>
            <a:r>
              <a:rPr kumimoji="0" lang="az-Cyrl-AZ"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t>
            </a: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)-PAC</a:t>
            </a:r>
            <a:r>
              <a:rPr kumimoji="0" lang="en-CA"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 Learnable (Probably Approximately Correct)</a:t>
            </a: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endParaRPr>
          </a:p>
        </p:txBody>
      </p:sp>
      <p:sp>
        <p:nvSpPr>
          <p:cNvPr id="7" name="Rectangle 6"/>
          <p:cNvSpPr/>
          <p:nvPr/>
        </p:nvSpPr>
        <p:spPr>
          <a:xfrm>
            <a:off x="6836328" y="1581090"/>
            <a:ext cx="2536272"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with probability 1-</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altLang="en-US" sz="12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7" name="Rectangle 26"/>
              <p:cNvSpPr/>
              <p:nvPr/>
            </p:nvSpPr>
            <p:spPr>
              <a:xfrm>
                <a:off x="829192" y="474476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7" name="Rectangle 26"/>
              <p:cNvSpPr>
                <a:spLocks noRot="1" noChangeAspect="1" noMove="1" noResize="1" noEditPoints="1" noAdjustHandles="1" noChangeArrowheads="1" noChangeShapeType="1" noTextEdit="1"/>
              </p:cNvSpPr>
              <p:nvPr/>
            </p:nvSpPr>
            <p:spPr>
              <a:xfrm>
                <a:off x="829192" y="4744760"/>
                <a:ext cx="8086208" cy="523220"/>
              </a:xfrm>
              <a:prstGeom prst="rect">
                <a:avLst/>
              </a:prstGeom>
              <a:blipFill>
                <a:blip r:embed="rId3"/>
                <a:stretch>
                  <a:fillRect t="-11628" b="-3139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356970" y="5111804"/>
                <a:ext cx="4430059" cy="523220"/>
              </a:xfrm>
              <a:prstGeom prst="rect">
                <a:avLst/>
              </a:prstGeom>
            </p:spPr>
            <p:txBody>
              <a:bodyPr wrap="non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VC-Dimension(</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9" name="Rectangle 28"/>
              <p:cNvSpPr>
                <a:spLocks noRot="1" noChangeAspect="1" noMove="1" noResize="1" noEditPoints="1" noAdjustHandles="1" noChangeArrowheads="1" noChangeShapeType="1" noTextEdit="1"/>
              </p:cNvSpPr>
              <p:nvPr/>
            </p:nvSpPr>
            <p:spPr>
              <a:xfrm>
                <a:off x="2356970" y="5111804"/>
                <a:ext cx="4430059" cy="523220"/>
              </a:xfrm>
              <a:prstGeom prst="rect">
                <a:avLst/>
              </a:prstGeom>
              <a:blipFill>
                <a:blip r:embed="rId5"/>
                <a:stretch>
                  <a:fillRect t="-12941" r="-1240" b="-32941"/>
                </a:stretch>
              </a:blipFill>
            </p:spPr>
            <p:txBody>
              <a:bodyPr/>
              <a:lstStyle/>
              <a:p>
                <a:r>
                  <a:rPr lang="en-CA">
                    <a:noFill/>
                  </a:rPr>
                  <a:t> </a:t>
                </a:r>
              </a:p>
            </p:txBody>
          </p:sp>
        </mc:Fallback>
      </mc:AlternateContent>
      <p:sp>
        <p:nvSpPr>
          <p:cNvPr id="8" name="Rectangle 63">
            <a:extLst>
              <a:ext uri="{FF2B5EF4-FFF2-40B4-BE49-F238E27FC236}">
                <a16:creationId xmlns:a16="http://schemas.microsoft.com/office/drawing/2014/main" id="{2354680C-F882-4745-A959-4C0173AECFC9}"/>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23748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
                                            <p:txEl>
                                              <p:pRg st="2" end="2"/>
                                            </p:txEl>
                                          </p:spTgt>
                                        </p:tgtEl>
                                        <p:attrNameLst>
                                          <p:attrName>style.visibility</p:attrName>
                                        </p:attrNameLst>
                                      </p:cBhvr>
                                      <p:to>
                                        <p:strVal val="visible"/>
                                      </p:to>
                                    </p:set>
                                    <p:anim calcmode="lin" valueType="num">
                                      <p:cBhvr additive="base">
                                        <p:cTn id="7" dur="500" fill="hold"/>
                                        <p:tgtEl>
                                          <p:spTgt spid="10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
                                            <p:txEl>
                                              <p:pRg st="3" end="3"/>
                                            </p:txEl>
                                          </p:spTgt>
                                        </p:tgtEl>
                                        <p:attrNameLst>
                                          <p:attrName>style.visibility</p:attrName>
                                        </p:attrNameLst>
                                      </p:cBhvr>
                                      <p:to>
                                        <p:strVal val="visible"/>
                                      </p:to>
                                    </p:set>
                                    <p:anim calcmode="lin" valueType="num">
                                      <p:cBhvr additive="base">
                                        <p:cTn id="11" dur="500" fill="hold"/>
                                        <p:tgtEl>
                                          <p:spTgt spid="10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3">
                                            <p:txEl>
                                              <p:pRg st="4" end="4"/>
                                            </p:txEl>
                                          </p:spTgt>
                                        </p:tgtEl>
                                        <p:attrNameLst>
                                          <p:attrName>style.visibility</p:attrName>
                                        </p:attrNameLst>
                                      </p:cBhvr>
                                      <p:to>
                                        <p:strVal val="visible"/>
                                      </p:to>
                                    </p:set>
                                    <p:anim calcmode="lin" valueType="num">
                                      <p:cBhvr additive="base">
                                        <p:cTn id="15" dur="500" fill="hold"/>
                                        <p:tgtEl>
                                          <p:spTgt spid="10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3">
                                            <p:txEl>
                                              <p:pRg st="5" end="5"/>
                                            </p:txEl>
                                          </p:spTgt>
                                        </p:tgtEl>
                                        <p:attrNameLst>
                                          <p:attrName>style.visibility</p:attrName>
                                        </p:attrNameLst>
                                      </p:cBhvr>
                                      <p:to>
                                        <p:strVal val="visible"/>
                                      </p:to>
                                    </p:set>
                                    <p:anim calcmode="lin" valueType="num">
                                      <p:cBhvr additive="base">
                                        <p:cTn id="19" dur="500" fill="hold"/>
                                        <p:tgtEl>
                                          <p:spTgt spid="10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3"/>
          <p:cNvSpPr txBox="1">
            <a:spLocks noChangeArrowheads="1"/>
          </p:cNvSpPr>
          <p:nvPr/>
        </p:nvSpPr>
        <p:spPr bwMode="auto">
          <a:xfrm>
            <a:off x="103239" y="452021"/>
            <a:ext cx="1010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Lemma </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(Sauer-</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Shelah</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Perles</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5" name="Group 4"/>
          <p:cNvGrpSpPr/>
          <p:nvPr/>
        </p:nvGrpSpPr>
        <p:grpSpPr>
          <a:xfrm>
            <a:off x="3694353" y="3805833"/>
            <a:ext cx="5195168" cy="3027484"/>
            <a:chOff x="3694353" y="3805833"/>
            <a:chExt cx="5195168" cy="3027484"/>
          </a:xfrm>
        </p:grpSpPr>
        <p:pic>
          <p:nvPicPr>
            <p:cNvPr id="4098" name="Picture 2" descr="Image may contain: one or more people, beard and close-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945" y="4334854"/>
              <a:ext cx="2121576" cy="249846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694353" y="3805833"/>
              <a:ext cx="3087447" cy="1532334"/>
            </a:xfrm>
            <a:prstGeom prst="wedgeRoundRectCallout">
              <a:avLst>
                <a:gd name="adj1" fmla="val 53892"/>
                <a:gd name="adj2" fmla="val 64096"/>
                <a:gd name="adj3" fmla="val 16667"/>
              </a:avLst>
            </a:prstGeom>
            <a:ln>
              <a:solidFill>
                <a:schemeClr val="tx1"/>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My first paper ever</a:t>
              </a:r>
              <a:b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(1991)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used this lemma</a:t>
              </a:r>
            </a:p>
          </p:txBody>
        </p:sp>
      </p:grpSp>
      <p:sp>
        <p:nvSpPr>
          <p:cNvPr id="7" name="Rectangle 63">
            <a:extLst>
              <a:ext uri="{FF2B5EF4-FFF2-40B4-BE49-F238E27FC236}">
                <a16:creationId xmlns:a16="http://schemas.microsoft.com/office/drawing/2014/main" id="{B6741E69-7A22-4E60-8638-ADE66E11A2BE}"/>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312286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p:sp>
        <p:nvSpPr>
          <p:cNvPr id="36" name="Rectangle 35"/>
          <p:cNvSpPr/>
          <p:nvPr/>
        </p:nvSpPr>
        <p:spPr>
          <a:xfrm>
            <a:off x="1236696" y="533400"/>
            <a:ext cx="8086208" cy="1815882"/>
          </a:xfrm>
          <a:prstGeom prst="rect">
            <a:avLst/>
          </a:prstGeom>
        </p:spPr>
        <p:txBody>
          <a:bodyPr wrap="square">
            <a:spAutoFit/>
          </a:bodyPr>
          <a:lstStyle/>
          <a:p>
            <a:pPr marL="285750"/>
            <a:r>
              <a:rPr lang="en-CA" altLang="en-US">
                <a:solidFill>
                  <a:schemeClr val="tx2"/>
                </a:solidFill>
                <a:cs typeface="Times New Roman" panose="02020603050405020304" pitchFamily="18" charset="0"/>
                <a:sym typeface="Symbol" panose="05050102010706020507" pitchFamily="18" charset="2"/>
              </a:rPr>
              <a:t>Compression:</a:t>
            </a:r>
          </a:p>
          <a:p>
            <a:pPr marL="742950" indent="-457200">
              <a:buFont typeface="Arial" panose="020B0604020202020204" pitchFamily="34" charset="0"/>
              <a:buChar char="•"/>
            </a:pPr>
            <a:r>
              <a:rPr lang="en-CA" altLang="en-US">
                <a:cs typeface="Times New Roman" panose="02020603050405020304" pitchFamily="18" charset="0"/>
                <a:sym typeface="Symbol" panose="05050102010706020507" pitchFamily="18" charset="2"/>
              </a:rPr>
              <a:t>If you summarize the material,</a:t>
            </a:r>
          </a:p>
          <a:p>
            <a:pPr marL="285750"/>
            <a:r>
              <a:rPr lang="en-CA" altLang="en-US">
                <a:cs typeface="Times New Roman" panose="02020603050405020304" pitchFamily="18" charset="0"/>
                <a:sym typeface="Symbol" panose="05050102010706020507" pitchFamily="18" charset="2"/>
              </a:rPr>
              <a:t>     then hopefully you understand it</a:t>
            </a:r>
          </a:p>
          <a:p>
            <a:pPr marL="285750"/>
            <a:r>
              <a:rPr lang="en-CA" altLang="en-US">
                <a:cs typeface="Times New Roman" panose="02020603050405020304" pitchFamily="18" charset="0"/>
                <a:sym typeface="Symbol" panose="05050102010706020507" pitchFamily="18" charset="2"/>
              </a:rPr>
              <a:t>     and do well when a new question comes.</a:t>
            </a:r>
          </a:p>
        </p:txBody>
      </p:sp>
      <p:grpSp>
        <p:nvGrpSpPr>
          <p:cNvPr id="2" name="Group 1"/>
          <p:cNvGrpSpPr/>
          <p:nvPr/>
        </p:nvGrpSpPr>
        <p:grpSpPr>
          <a:xfrm>
            <a:off x="829192" y="5333308"/>
            <a:ext cx="8162408" cy="1448492"/>
            <a:chOff x="829192" y="5333308"/>
            <a:chExt cx="8162408" cy="1448492"/>
          </a:xfrm>
        </p:grpSpPr>
        <p:grpSp>
          <p:nvGrpSpPr>
            <p:cNvPr id="76" name="Group 75"/>
            <p:cNvGrpSpPr/>
            <p:nvPr/>
          </p:nvGrpSpPr>
          <p:grpSpPr>
            <a:xfrm>
              <a:off x="6603434" y="5333308"/>
              <a:ext cx="2388166" cy="1442431"/>
              <a:chOff x="6483672" y="5173013"/>
              <a:chExt cx="2388166" cy="1442431"/>
            </a:xfrm>
          </p:grpSpPr>
          <p:grpSp>
            <p:nvGrpSpPr>
              <p:cNvPr id="79" name="Group 78"/>
              <p:cNvGrpSpPr/>
              <p:nvPr/>
            </p:nvGrpSpPr>
            <p:grpSpPr>
              <a:xfrm>
                <a:off x="6483672" y="5173013"/>
                <a:ext cx="2388166" cy="1442431"/>
                <a:chOff x="6483672" y="5173013"/>
                <a:chExt cx="2388166" cy="1442431"/>
              </a:xfrm>
            </p:grpSpPr>
            <p:cxnSp>
              <p:nvCxnSpPr>
                <p:cNvPr id="93" name="Straight Connector 92"/>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94" name="Straight Connector 93"/>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80" name="Group 79"/>
              <p:cNvGrpSpPr/>
              <p:nvPr/>
            </p:nvGrpSpPr>
            <p:grpSpPr>
              <a:xfrm>
                <a:off x="6805519" y="5344704"/>
                <a:ext cx="1639329" cy="678340"/>
                <a:chOff x="6805519" y="5344704"/>
                <a:chExt cx="1639329" cy="678340"/>
              </a:xfrm>
            </p:grpSpPr>
            <p:sp>
              <p:nvSpPr>
                <p:cNvPr id="81" name="Oval 80"/>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2" name="Oval 81"/>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3" name="Oval 82"/>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4" name="Oval 83"/>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5" name="Oval 84"/>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6" name="Oval 85"/>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7" name="Oval 86"/>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8" name="Oval 87"/>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9" name="Oval 88"/>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0" name="Oval 89"/>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1" name="Oval 90"/>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2" name="Oval 91"/>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grpSp>
          <p:nvGrpSpPr>
            <p:cNvPr id="95" name="Group 94"/>
            <p:cNvGrpSpPr/>
            <p:nvPr/>
          </p:nvGrpSpPr>
          <p:grpSpPr>
            <a:xfrm>
              <a:off x="3707835" y="5339369"/>
              <a:ext cx="2388165" cy="1442431"/>
              <a:chOff x="2963950" y="5101903"/>
              <a:chExt cx="2388165" cy="1442431"/>
            </a:xfrm>
          </p:grpSpPr>
          <p:grpSp>
            <p:nvGrpSpPr>
              <p:cNvPr id="96" name="Group 95"/>
              <p:cNvGrpSpPr/>
              <p:nvPr/>
            </p:nvGrpSpPr>
            <p:grpSpPr>
              <a:xfrm>
                <a:off x="2963950" y="5101903"/>
                <a:ext cx="2388165" cy="1442431"/>
                <a:chOff x="2963950" y="5101903"/>
                <a:chExt cx="2388165" cy="1442431"/>
              </a:xfrm>
            </p:grpSpPr>
            <p:grpSp>
              <p:nvGrpSpPr>
                <p:cNvPr id="113" name="Group 112"/>
                <p:cNvGrpSpPr/>
                <p:nvPr/>
              </p:nvGrpSpPr>
              <p:grpSpPr>
                <a:xfrm>
                  <a:off x="2963950" y="5101903"/>
                  <a:ext cx="2388165" cy="1442431"/>
                  <a:chOff x="2963950" y="5101903"/>
                  <a:chExt cx="2388165" cy="1442431"/>
                </a:xfrm>
              </p:grpSpPr>
              <p:cxnSp>
                <p:nvCxnSpPr>
                  <p:cNvPr id="128" name="Straight Connector 127"/>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14" name="Group 113"/>
                <p:cNvGrpSpPr/>
                <p:nvPr/>
              </p:nvGrpSpPr>
              <p:grpSpPr>
                <a:xfrm>
                  <a:off x="3285797" y="5273594"/>
                  <a:ext cx="1639331" cy="678340"/>
                  <a:chOff x="875410" y="4942080"/>
                  <a:chExt cx="2353800" cy="860040"/>
                </a:xfrm>
              </p:grpSpPr>
              <p:sp>
                <p:nvSpPr>
                  <p:cNvPr id="116" name="Oval 115"/>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7" name="Oval 116"/>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8" name="Oval 117"/>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9" name="Oval 118"/>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0" name="Oval 119"/>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1" name="Oval 120"/>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2" name="Oval 12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3" name="Oval 12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4" name="Oval 12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5" name="Oval 12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6" name="Oval 12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7" name="Oval 12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97" name="Freeform 96"/>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30" name="Group 129"/>
            <p:cNvGrpSpPr/>
            <p:nvPr/>
          </p:nvGrpSpPr>
          <p:grpSpPr>
            <a:xfrm>
              <a:off x="829192" y="5339369"/>
              <a:ext cx="2388166" cy="1442431"/>
              <a:chOff x="76200" y="5339369"/>
              <a:chExt cx="2388166" cy="1442431"/>
            </a:xfrm>
          </p:grpSpPr>
          <p:grpSp>
            <p:nvGrpSpPr>
              <p:cNvPr id="131" name="Group 130"/>
              <p:cNvGrpSpPr/>
              <p:nvPr/>
            </p:nvGrpSpPr>
            <p:grpSpPr>
              <a:xfrm>
                <a:off x="76200" y="5339369"/>
                <a:ext cx="2388166" cy="1442431"/>
                <a:chOff x="311472" y="5173013"/>
                <a:chExt cx="2388166" cy="1442431"/>
              </a:xfrm>
            </p:grpSpPr>
            <p:grpSp>
              <p:nvGrpSpPr>
                <p:cNvPr id="133" name="Group 132"/>
                <p:cNvGrpSpPr/>
                <p:nvPr/>
              </p:nvGrpSpPr>
              <p:grpSpPr>
                <a:xfrm>
                  <a:off x="311472" y="5173013"/>
                  <a:ext cx="2388166" cy="1442431"/>
                  <a:chOff x="311472" y="5173013"/>
                  <a:chExt cx="2388166" cy="1442431"/>
                </a:xfrm>
              </p:grpSpPr>
              <p:cxnSp>
                <p:nvCxnSpPr>
                  <p:cNvPr id="147" name="Straight Connector 146"/>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48" name="Straight Connector 147"/>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134" name="Group 133"/>
                <p:cNvGrpSpPr/>
                <p:nvPr/>
              </p:nvGrpSpPr>
              <p:grpSpPr>
                <a:xfrm>
                  <a:off x="633319" y="5344704"/>
                  <a:ext cx="1639331" cy="678340"/>
                  <a:chOff x="875410" y="4942080"/>
                  <a:chExt cx="2353800" cy="860040"/>
                </a:xfrm>
              </p:grpSpPr>
              <p:sp>
                <p:nvSpPr>
                  <p:cNvPr id="135" name="Oval 134"/>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6" name="Oval 135"/>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7" name="Oval 136"/>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8" name="Oval 137"/>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9" name="Oval 138"/>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0" name="Oval 13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1" name="Oval 140"/>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2" name="Oval 141"/>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3" name="Oval 142"/>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4" name="Oval 143"/>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5" name="Oval 144"/>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6" name="Oval 145"/>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cxnSp>
            <p:nvCxnSpPr>
              <p:cNvPr id="132" name="Straight Connector 131"/>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pic>
        <p:nvPicPr>
          <p:cNvPr id="9218" name="Picture 2" descr="Image result for summarize the mater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1514" y="2363634"/>
            <a:ext cx="3576287" cy="2682215"/>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a:extLst>
              <a:ext uri="{FF2B5EF4-FFF2-40B4-BE49-F238E27FC236}">
                <a16:creationId xmlns:a16="http://schemas.microsoft.com/office/drawing/2014/main" id="{23EB35E1-6CBE-406C-B2EE-6610C1BD61BF}"/>
              </a:ext>
            </a:extLst>
          </p:cNvPr>
          <p:cNvSpPr/>
          <p:nvPr/>
        </p:nvSpPr>
        <p:spPr>
          <a:xfrm>
            <a:off x="3511256" y="5105400"/>
            <a:ext cx="2743200" cy="1676400"/>
          </a:xfrm>
          <a:prstGeom prst="rect">
            <a:avLst/>
          </a:prstGeom>
          <a:ln w="25400">
            <a:solidFill>
              <a:srgbClr val="FFFF00"/>
            </a:solidFill>
          </a:ln>
        </p:spPr>
        <p:txBody>
          <a:bodyPr wrap="square" rtlCol="0" anchor="ctr">
            <a:spAutoFit/>
          </a:bodyPr>
          <a:lstStyle/>
          <a:p>
            <a:pPr algn="l"/>
            <a:endParaRPr lang="en-CA" sz="2400"/>
          </a:p>
        </p:txBody>
      </p:sp>
      <p:sp>
        <p:nvSpPr>
          <p:cNvPr id="65" name="Freeform 111">
            <a:extLst>
              <a:ext uri="{FF2B5EF4-FFF2-40B4-BE49-F238E27FC236}">
                <a16:creationId xmlns:a16="http://schemas.microsoft.com/office/drawing/2014/main" id="{92113DB5-7243-4484-AD8A-0AB287FD0AED}"/>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289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6">
                                            <p:txEl>
                                              <p:pRg st="1" end="1"/>
                                            </p:txEl>
                                          </p:spTgt>
                                        </p:tgtEl>
                                        <p:attrNameLst>
                                          <p:attrName>style.visibility</p:attrName>
                                        </p:attrNameLst>
                                      </p:cBhvr>
                                      <p:to>
                                        <p:strVal val="visible"/>
                                      </p:to>
                                    </p:set>
                                    <p:anim calcmode="lin" valueType="num">
                                      <p:cBhvr additive="base">
                                        <p:cTn id="15"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500" fill="hold"/>
                                        <p:tgtEl>
                                          <p:spTgt spid="9218"/>
                                        </p:tgtEl>
                                        <p:attrNameLst>
                                          <p:attrName>ppt_x</p:attrName>
                                        </p:attrNameLst>
                                      </p:cBhvr>
                                      <p:tavLst>
                                        <p:tav tm="0">
                                          <p:val>
                                            <p:strVal val="0-#ppt_w/2"/>
                                          </p:val>
                                        </p:tav>
                                        <p:tav tm="100000">
                                          <p:val>
                                            <p:strVal val="#ppt_x"/>
                                          </p:val>
                                        </p:tav>
                                      </p:tavLst>
                                    </p:anim>
                                    <p:anim calcmode="lin" valueType="num">
                                      <p:cBhvr additive="base">
                                        <p:cTn id="2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6">
                                            <p:txEl>
                                              <p:pRg st="2" end="2"/>
                                            </p:txEl>
                                          </p:spTgt>
                                        </p:tgtEl>
                                        <p:attrNameLst>
                                          <p:attrName>style.visibility</p:attrName>
                                        </p:attrNameLst>
                                      </p:cBhvr>
                                      <p:to>
                                        <p:strVal val="visible"/>
                                      </p:to>
                                    </p:set>
                                    <p:anim calcmode="lin" valueType="num">
                                      <p:cBhvr additive="base">
                                        <p:cTn id="25"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6">
                                            <p:txEl>
                                              <p:pRg st="3" end="3"/>
                                            </p:txEl>
                                          </p:spTgt>
                                        </p:tgtEl>
                                        <p:attrNameLst>
                                          <p:attrName>style.visibility</p:attrName>
                                        </p:attrNameLst>
                                      </p:cBhvr>
                                      <p:to>
                                        <p:strVal val="visible"/>
                                      </p:to>
                                    </p:set>
                                    <p:anim calcmode="lin" valueType="num">
                                      <p:cBhvr additive="base">
                                        <p:cTn id="31" dur="500" fill="hold"/>
                                        <p:tgtEl>
                                          <p:spTgt spid="3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3"/>
          <p:cNvSpPr txBox="1">
            <a:spLocks noChangeArrowheads="1"/>
          </p:cNvSpPr>
          <p:nvPr/>
        </p:nvSpPr>
        <p:spPr bwMode="auto">
          <a:xfrm>
            <a:off x="103239" y="452021"/>
            <a:ext cx="1010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Lemma </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(Sauer-</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Shelah</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Perles</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5" name="Rectangle 24"/>
              <p:cNvSpPr/>
              <p:nvPr/>
            </p:nvSpPr>
            <p:spPr>
              <a:xfrm>
                <a:off x="304800" y="926242"/>
                <a:ext cx="5419208" cy="461665"/>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5" name="Rectangle 24"/>
              <p:cNvSpPr>
                <a:spLocks noRot="1" noChangeAspect="1" noMove="1" noResize="1" noEditPoints="1" noAdjustHandles="1" noChangeArrowheads="1" noChangeShapeType="1" noTextEdit="1"/>
              </p:cNvSpPr>
              <p:nvPr/>
            </p:nvSpPr>
            <p:spPr>
              <a:xfrm>
                <a:off x="304800" y="926242"/>
                <a:ext cx="5419208" cy="461665"/>
              </a:xfrm>
              <a:prstGeom prst="rect">
                <a:avLst/>
              </a:prstGeom>
              <a:blipFill>
                <a:blip r:embed="rId3"/>
                <a:stretch>
                  <a:fillRect t="-10526"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4392" y="1280326"/>
                <a:ext cx="8086208" cy="1938992"/>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maximum size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training data</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of the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CA"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answers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 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producing them.</a:t>
                </a:r>
              </a:p>
            </p:txBody>
          </p:sp>
        </mc:Choice>
        <mc:Fallback xmlns="">
          <p:sp>
            <p:nvSpPr>
              <p:cNvPr id="10" name="Rectangle 9"/>
              <p:cNvSpPr>
                <a:spLocks noRot="1" noChangeAspect="1" noMove="1" noResize="1" noEditPoints="1" noAdjustHandles="1" noChangeArrowheads="1" noChangeShapeType="1" noTextEdit="1"/>
              </p:cNvSpPr>
              <p:nvPr/>
            </p:nvSpPr>
            <p:spPr>
              <a:xfrm>
                <a:off x="524392" y="1280326"/>
                <a:ext cx="8086208" cy="1938992"/>
              </a:xfrm>
              <a:prstGeom prst="rect">
                <a:avLst/>
              </a:prstGeom>
              <a:blipFill>
                <a:blip r:embed="rId4"/>
                <a:stretch>
                  <a:fillRect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67400" y="2521803"/>
                <a:ext cx="3200399" cy="83099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We say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shatters</a:t>
                </a:r>
                <a:b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8" name="Rectangle 7"/>
              <p:cNvSpPr>
                <a:spLocks noRot="1" noChangeAspect="1" noMove="1" noResize="1" noEditPoints="1" noAdjustHandles="1" noChangeArrowheads="1" noChangeShapeType="1" noTextEdit="1"/>
              </p:cNvSpPr>
              <p:nvPr/>
            </p:nvSpPr>
            <p:spPr>
              <a:xfrm>
                <a:off x="5867400" y="2521803"/>
                <a:ext cx="3200399" cy="830997"/>
              </a:xfrm>
              <a:prstGeom prst="rect">
                <a:avLst/>
              </a:prstGeom>
              <a:blipFill>
                <a:blip r:embed="rId5"/>
                <a:stretch>
                  <a:fillRect t="-5882" r="-2481" b="-16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943600" y="457200"/>
                <a:ext cx="4572000" cy="193899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Claim:</a:t>
                </a:r>
                <a:r>
                  <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Ever</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such set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Construct one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such set and argue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it cant be bigger.</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943600" y="457200"/>
                <a:ext cx="4572000" cy="1938992"/>
              </a:xfrm>
              <a:prstGeom prst="rect">
                <a:avLst/>
              </a:prstGeom>
              <a:blipFill>
                <a:blip r:embed="rId6"/>
                <a:stretch>
                  <a:fillRect l="-2000"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 Box 33"/>
              <p:cNvSpPr txBox="1">
                <a:spLocks noChangeArrowheads="1"/>
              </p:cNvSpPr>
              <p:nvPr/>
            </p:nvSpPr>
            <p:spPr bwMode="auto">
              <a:xfrm>
                <a:off x="164512" y="3276600"/>
                <a:ext cx="10100913"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Construction of </a:t>
                </a:r>
                <a:r>
                  <a:rPr kumimoji="0" lang="en-CA" altLang="en-US" sz="28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 Box 33"/>
              <p:cNvSpPr txBox="1">
                <a:spLocks noRot="1" noChangeAspect="1" noMove="1" noResize="1" noEditPoints="1" noAdjustHandles="1" noChangeArrowheads="1" noChangeShapeType="1" noTextEdit="1"/>
              </p:cNvSpPr>
              <p:nvPr/>
            </p:nvSpPr>
            <p:spPr bwMode="auto">
              <a:xfrm>
                <a:off x="164512" y="3276600"/>
                <a:ext cx="10100913" cy="523220"/>
              </a:xfrm>
              <a:prstGeom prst="rect">
                <a:avLst/>
              </a:prstGeom>
              <a:blipFill>
                <a:blip r:embed="rId7"/>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5" name="Group 4"/>
          <p:cNvGrpSpPr/>
          <p:nvPr/>
        </p:nvGrpSpPr>
        <p:grpSpPr>
          <a:xfrm>
            <a:off x="6193190" y="3733800"/>
            <a:ext cx="2874609" cy="1591323"/>
            <a:chOff x="6193190" y="3971277"/>
            <a:chExt cx="2874609" cy="1591323"/>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53EB1C4-1950-4082-A2F0-5F9F2F575D95}"/>
                    </a:ext>
                  </a:extLst>
                </p:cNvPr>
                <p:cNvSpPr/>
                <p:nvPr/>
              </p:nvSpPr>
              <p:spPr>
                <a:xfrm>
                  <a:off x="6426200" y="4731603"/>
                  <a:ext cx="2095500" cy="830997"/>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 set of </a:t>
                  </a:r>
                </a:p>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all inputs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𝑖</m:t>
                          </m:r>
                        </m:sub>
                      </m:sSub>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11" name="Rectangle 10">
                  <a:extLst>
                    <a:ext uri="{FF2B5EF4-FFF2-40B4-BE49-F238E27FC236}">
                      <a16:creationId xmlns:a16="http://schemas.microsoft.com/office/drawing/2014/main" id="{C53EB1C4-1950-4082-A2F0-5F9F2F575D95}"/>
                    </a:ext>
                  </a:extLst>
                </p:cNvPr>
                <p:cNvSpPr>
                  <a:spLocks noRot="1" noChangeAspect="1" noMove="1" noResize="1" noEditPoints="1" noAdjustHandles="1" noChangeArrowheads="1" noChangeShapeType="1" noTextEdit="1"/>
                </p:cNvSpPr>
                <p:nvPr/>
              </p:nvSpPr>
              <p:spPr>
                <a:xfrm>
                  <a:off x="6426200" y="4731603"/>
                  <a:ext cx="2095500" cy="830997"/>
                </a:xfrm>
                <a:prstGeom prst="rect">
                  <a:avLst/>
                </a:prstGeom>
                <a:blipFill>
                  <a:blip r:embed="rId8"/>
                  <a:stretch>
                    <a:fillRect t="-5839" r="-9012" b="-1532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ADFA7A5-C0AD-4B1A-9A0D-8C1B536AC58F}"/>
                    </a:ext>
                  </a:extLst>
                </p:cNvPr>
                <p:cNvSpPr/>
                <p:nvPr/>
              </p:nvSpPr>
              <p:spPr>
                <a:xfrm>
                  <a:off x="6193190" y="3971277"/>
                  <a:ext cx="2874609" cy="57342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en-US" sz="32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oMath>
                  </a14:m>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sSup>
                            <m:sSup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p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e>
                            <m:sup>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𝑛</m:t>
                              </m:r>
                            </m:sup>
                          </m:sSup>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23" name="Rectangle 22">
                  <a:extLst>
                    <a:ext uri="{FF2B5EF4-FFF2-40B4-BE49-F238E27FC236}">
                      <a16:creationId xmlns:a16="http://schemas.microsoft.com/office/drawing/2014/main" id="{2ADFA7A5-C0AD-4B1A-9A0D-8C1B536AC58F}"/>
                    </a:ext>
                  </a:extLst>
                </p:cNvPr>
                <p:cNvSpPr>
                  <a:spLocks noRot="1" noChangeAspect="1" noMove="1" noResize="1" noEditPoints="1" noAdjustHandles="1" noChangeArrowheads="1" noChangeShapeType="1" noTextEdit="1"/>
                </p:cNvSpPr>
                <p:nvPr/>
              </p:nvSpPr>
              <p:spPr>
                <a:xfrm>
                  <a:off x="6193190" y="3971277"/>
                  <a:ext cx="2874609" cy="573427"/>
                </a:xfrm>
                <a:prstGeom prst="rect">
                  <a:avLst/>
                </a:prstGeom>
                <a:blipFill>
                  <a:blip r:embed="rId9"/>
                  <a:stretch>
                    <a:fillRect b="-19149"/>
                  </a:stretch>
                </a:blipFill>
              </p:spPr>
              <p:txBody>
                <a:bodyPr/>
                <a:lstStyle/>
                <a:p>
                  <a:r>
                    <a:rPr lang="en-CA">
                      <a:noFill/>
                    </a:rPr>
                    <a:t> </a:t>
                  </a:r>
                </a:p>
              </p:txBody>
            </p:sp>
          </mc:Fallback>
        </mc:AlternateContent>
        <p:sp>
          <p:nvSpPr>
            <p:cNvPr id="2" name="Left Brace 1"/>
            <p:cNvSpPr/>
            <p:nvPr/>
          </p:nvSpPr>
          <p:spPr bwMode="auto">
            <a:xfrm rot="16200000" flipV="1">
              <a:off x="7446620" y="3310333"/>
              <a:ext cx="207607" cy="2604048"/>
            </a:xfrm>
            <a:prstGeom prst="leftBrace">
              <a:avLst/>
            </a:prstGeom>
            <a:noFill/>
            <a:ln w="381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13" name="Group 12"/>
          <p:cNvGrpSpPr/>
          <p:nvPr/>
        </p:nvGrpSpPr>
        <p:grpSpPr>
          <a:xfrm>
            <a:off x="3276601" y="3798599"/>
            <a:ext cx="3124195" cy="1888653"/>
            <a:chOff x="3276601" y="4036076"/>
            <a:chExt cx="3124195" cy="1888653"/>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369F3CE-46EB-4942-97A2-C74B6B02DA85}"/>
                    </a:ext>
                  </a:extLst>
                </p:cNvPr>
                <p:cNvSpPr/>
                <p:nvPr/>
              </p:nvSpPr>
              <p:spPr>
                <a:xfrm>
                  <a:off x="3283546" y="4036076"/>
                  <a:ext cx="3117250" cy="49481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𝑆</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 name="Rectangle 3">
                  <a:extLst>
                    <a:ext uri="{FF2B5EF4-FFF2-40B4-BE49-F238E27FC236}">
                      <a16:creationId xmlns:a16="http://schemas.microsoft.com/office/drawing/2014/main" id="{B369F3CE-46EB-4942-97A2-C74B6B02DA85}"/>
                    </a:ext>
                  </a:extLst>
                </p:cNvPr>
                <p:cNvSpPr>
                  <a:spLocks noRot="1" noChangeAspect="1" noMove="1" noResize="1" noEditPoints="1" noAdjustHandles="1" noChangeArrowheads="1" noChangeShapeType="1" noTextEdit="1"/>
                </p:cNvSpPr>
                <p:nvPr/>
              </p:nvSpPr>
              <p:spPr>
                <a:xfrm>
                  <a:off x="3283546" y="4036076"/>
                  <a:ext cx="3117250" cy="494815"/>
                </a:xfrm>
                <a:prstGeom prst="rect">
                  <a:avLst/>
                </a:prstGeom>
                <a:blipFill>
                  <a:blip r:embed="rId10"/>
                  <a:stretch>
                    <a:fillRect l="-3131" t="-17284" b="-20988"/>
                  </a:stretch>
                </a:blipFill>
              </p:spPr>
              <p:txBody>
                <a:bodyPr/>
                <a:lstStyle/>
                <a:p>
                  <a:r>
                    <a:rPr lang="en-CA">
                      <a:noFill/>
                    </a:rPr>
                    <a:t> </a:t>
                  </a:r>
                </a:p>
              </p:txBody>
            </p:sp>
          </mc:Fallback>
        </mc:AlternateContent>
        <p:sp>
          <p:nvSpPr>
            <p:cNvPr id="17" name="Rectangle 16">
              <a:extLst>
                <a:ext uri="{FF2B5EF4-FFF2-40B4-BE49-F238E27FC236}">
                  <a16:creationId xmlns:a16="http://schemas.microsoft.com/office/drawing/2014/main" id="{80ADC133-1A72-4238-9A09-FBED2DF58CA1}"/>
                </a:ext>
              </a:extLst>
            </p:cNvPr>
            <p:cNvSpPr/>
            <p:nvPr/>
          </p:nvSpPr>
          <p:spPr>
            <a:xfrm>
              <a:off x="3302004" y="4724400"/>
              <a:ext cx="2552696" cy="1200329"/>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 set of inputs whose answers we care about. </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8" name="Left Brace 27"/>
            <p:cNvSpPr/>
            <p:nvPr/>
          </p:nvSpPr>
          <p:spPr bwMode="auto">
            <a:xfrm rot="16200000" flipV="1">
              <a:off x="4474821" y="3297580"/>
              <a:ext cx="207607" cy="2604048"/>
            </a:xfrm>
            <a:prstGeom prst="leftBrace">
              <a:avLst/>
            </a:prstGeom>
            <a:noFill/>
            <a:ln w="381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33" name="Group 32"/>
          <p:cNvGrpSpPr/>
          <p:nvPr/>
        </p:nvGrpSpPr>
        <p:grpSpPr>
          <a:xfrm>
            <a:off x="470452" y="3739052"/>
            <a:ext cx="2914132" cy="2716371"/>
            <a:chOff x="470452" y="3976529"/>
            <a:chExt cx="2914132" cy="2716371"/>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6C4C104-A6A7-4463-AECA-43A168AB7922}"/>
                    </a:ext>
                  </a:extLst>
                </p:cNvPr>
                <p:cNvSpPr/>
                <p:nvPr/>
              </p:nvSpPr>
              <p:spPr>
                <a:xfrm>
                  <a:off x="831893" y="3976529"/>
                  <a:ext cx="2552691"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p>
              </p:txBody>
            </p:sp>
          </mc:Choice>
          <mc:Fallback xmlns="">
            <p:sp>
              <p:nvSpPr>
                <p:cNvPr id="9" name="Rectangle 8">
                  <a:extLst>
                    <a:ext uri="{FF2B5EF4-FFF2-40B4-BE49-F238E27FC236}">
                      <a16:creationId xmlns:a16="http://schemas.microsoft.com/office/drawing/2014/main" id="{E6C4C104-A6A7-4463-AECA-43A168AB7922}"/>
                    </a:ext>
                  </a:extLst>
                </p:cNvPr>
                <p:cNvSpPr>
                  <a:spLocks noRot="1" noChangeAspect="1" noMove="1" noResize="1" noEditPoints="1" noAdjustHandles="1" noChangeArrowheads="1" noChangeShapeType="1" noTextEdit="1"/>
                </p:cNvSpPr>
                <p:nvPr/>
              </p:nvSpPr>
              <p:spPr>
                <a:xfrm>
                  <a:off x="831893" y="3976529"/>
                  <a:ext cx="2552691" cy="461665"/>
                </a:xfrm>
                <a:prstGeom prst="rect">
                  <a:avLst/>
                </a:prstGeom>
                <a:blipFill>
                  <a:blip r:embed="rId11"/>
                  <a:stretch>
                    <a:fillRect l="-3580" t="-18421" r="-3103"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3A45C96C-6F1F-45F8-B162-59DF7B5CE914}"/>
                    </a:ext>
                  </a:extLst>
                </p:cNvPr>
                <p:cNvSpPr/>
                <p:nvPr/>
              </p:nvSpPr>
              <p:spPr>
                <a:xfrm>
                  <a:off x="470452" y="4753908"/>
                  <a:ext cx="2723116" cy="1938992"/>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 set of inputs for which all possible answers are represented in</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21" name="Rectangle 20">
                  <a:extLst>
                    <a:ext uri="{FF2B5EF4-FFF2-40B4-BE49-F238E27FC236}">
                      <a16:creationId xmlns:a16="http://schemas.microsoft.com/office/drawing/2014/main" id="{3A45C96C-6F1F-45F8-B162-59DF7B5CE914}"/>
                    </a:ext>
                  </a:extLst>
                </p:cNvPr>
                <p:cNvSpPr>
                  <a:spLocks noRot="1" noChangeAspect="1" noMove="1" noResize="1" noEditPoints="1" noAdjustHandles="1" noChangeArrowheads="1" noChangeShapeType="1" noTextEdit="1"/>
                </p:cNvSpPr>
                <p:nvPr/>
              </p:nvSpPr>
              <p:spPr>
                <a:xfrm>
                  <a:off x="470452" y="4753908"/>
                  <a:ext cx="2723116" cy="1938992"/>
                </a:xfrm>
                <a:prstGeom prst="rect">
                  <a:avLst/>
                </a:prstGeom>
                <a:blipFill>
                  <a:blip r:embed="rId12"/>
                  <a:stretch>
                    <a:fillRect t="-2516" r="-2908" b="-6289"/>
                  </a:stretch>
                </a:blipFill>
              </p:spPr>
              <p:txBody>
                <a:bodyPr/>
                <a:lstStyle/>
                <a:p>
                  <a:r>
                    <a:rPr lang="en-CA">
                      <a:noFill/>
                    </a:rPr>
                    <a:t> </a:t>
                  </a:r>
                </a:p>
              </p:txBody>
            </p:sp>
          </mc:Fallback>
        </mc:AlternateContent>
        <p:sp>
          <p:nvSpPr>
            <p:cNvPr id="29" name="Left Brace 28"/>
            <p:cNvSpPr/>
            <p:nvPr/>
          </p:nvSpPr>
          <p:spPr bwMode="auto">
            <a:xfrm rot="16200000" flipV="1">
              <a:off x="1884020" y="3589626"/>
              <a:ext cx="207608" cy="1994449"/>
            </a:xfrm>
            <a:prstGeom prst="leftBrace">
              <a:avLst/>
            </a:prstGeom>
            <a:noFill/>
            <a:ln w="381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sp>
        <p:nvSpPr>
          <p:cNvPr id="30" name="Rectangle 29">
            <a:extLst>
              <a:ext uri="{FF2B5EF4-FFF2-40B4-BE49-F238E27FC236}">
                <a16:creationId xmlns:a16="http://schemas.microsoft.com/office/drawing/2014/main" id="{C53EB1C4-1950-4082-A2F0-5F9F2F575D95}"/>
              </a:ext>
            </a:extLst>
          </p:cNvPr>
          <p:cNvSpPr/>
          <p:nvPr/>
        </p:nvSpPr>
        <p:spPr>
          <a:xfrm>
            <a:off x="6324600" y="5410200"/>
            <a:ext cx="2552700" cy="830997"/>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We don’t care about these.</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2" name="Rectangle 63">
            <a:extLst>
              <a:ext uri="{FF2B5EF4-FFF2-40B4-BE49-F238E27FC236}">
                <a16:creationId xmlns:a16="http://schemas.microsoft.com/office/drawing/2014/main" id="{5327D16A-D43D-48AD-BCF4-23DC6A92A3D6}"/>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101547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 calcmode="lin" valueType="num">
                                      <p:cBhvr additive="base">
                                        <p:cTn id="47"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4">
                                            <p:txEl>
                                              <p:pRg st="1" end="1"/>
                                            </p:txEl>
                                          </p:spTgt>
                                        </p:tgtEl>
                                        <p:attrNameLst>
                                          <p:attrName>style.visibility</p:attrName>
                                        </p:attrNameLst>
                                      </p:cBhvr>
                                      <p:to>
                                        <p:strVal val="visible"/>
                                      </p:to>
                                    </p:set>
                                    <p:anim calcmode="lin" valueType="num">
                                      <p:cBhvr additive="base">
                                        <p:cTn id="53"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5"/>
                                        </p:tgtEl>
                                        <p:attrNameLst>
                                          <p:attrName>ppt_x</p:attrName>
                                        </p:attrNameLst>
                                      </p:cBhvr>
                                      <p:tavLst>
                                        <p:tav tm="0">
                                          <p:val>
                                            <p:strVal val="ppt_x"/>
                                          </p:val>
                                        </p:tav>
                                        <p:tav tm="100000">
                                          <p:val>
                                            <p:strVal val="ppt_x"/>
                                          </p:val>
                                        </p:tav>
                                      </p:tavLst>
                                    </p:anim>
                                    <p:anim calcmode="lin" valueType="num">
                                      <p:cBhvr additive="base">
                                        <p:cTn id="89" dur="500"/>
                                        <p:tgtEl>
                                          <p:spTgt spid="5"/>
                                        </p:tgtEl>
                                        <p:attrNameLst>
                                          <p:attrName>ppt_y</p:attrName>
                                        </p:attrNameLst>
                                      </p:cBhvr>
                                      <p:tavLst>
                                        <p:tav tm="0">
                                          <p:val>
                                            <p:strVal val="ppt_y"/>
                                          </p:val>
                                        </p:tav>
                                        <p:tav tm="100000">
                                          <p:val>
                                            <p:strVal val="1+ppt_h/2"/>
                                          </p:val>
                                        </p:tav>
                                      </p:tavLst>
                                    </p:anim>
                                    <p:set>
                                      <p:cBhvr>
                                        <p:cTn id="90" dur="1" fill="hold">
                                          <p:stCondLst>
                                            <p:cond delay="499"/>
                                          </p:stCondLst>
                                        </p:cTn>
                                        <p:tgtEl>
                                          <p:spTgt spid="5"/>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30"/>
                                        </p:tgtEl>
                                        <p:attrNameLst>
                                          <p:attrName>ppt_x</p:attrName>
                                        </p:attrNameLst>
                                      </p:cBhvr>
                                      <p:tavLst>
                                        <p:tav tm="0">
                                          <p:val>
                                            <p:strVal val="ppt_x"/>
                                          </p:val>
                                        </p:tav>
                                        <p:tav tm="100000">
                                          <p:val>
                                            <p:strVal val="ppt_x"/>
                                          </p:val>
                                        </p:tav>
                                      </p:tavLst>
                                    </p:anim>
                                    <p:anim calcmode="lin" valueType="num">
                                      <p:cBhvr additive="base">
                                        <p:cTn id="93" dur="500"/>
                                        <p:tgtEl>
                                          <p:spTgt spid="30"/>
                                        </p:tgtEl>
                                        <p:attrNameLst>
                                          <p:attrName>ppt_y</p:attrName>
                                        </p:attrNameLst>
                                      </p:cBhvr>
                                      <p:tavLst>
                                        <p:tav tm="0">
                                          <p:val>
                                            <p:strVal val="ppt_y"/>
                                          </p:val>
                                        </p:tav>
                                        <p:tav tm="100000">
                                          <p:val>
                                            <p:strVal val="1+ppt_h/2"/>
                                          </p:val>
                                        </p:tav>
                                      </p:tavLst>
                                    </p:anim>
                                    <p:set>
                                      <p:cBhvr>
                                        <p:cTn id="9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0"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3"/>
          <p:cNvSpPr txBox="1">
            <a:spLocks noChangeArrowheads="1"/>
          </p:cNvSpPr>
          <p:nvPr/>
        </p:nvSpPr>
        <p:spPr bwMode="auto">
          <a:xfrm>
            <a:off x="103239" y="452021"/>
            <a:ext cx="1010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Lemma </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(Sauer-</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Shelah</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Perles</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5" name="Rectangle 24"/>
              <p:cNvSpPr/>
              <p:nvPr/>
            </p:nvSpPr>
            <p:spPr>
              <a:xfrm>
                <a:off x="304800" y="926242"/>
                <a:ext cx="5419208" cy="461665"/>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5" name="Rectangle 24"/>
              <p:cNvSpPr>
                <a:spLocks noRot="1" noChangeAspect="1" noMove="1" noResize="1" noEditPoints="1" noAdjustHandles="1" noChangeArrowheads="1" noChangeShapeType="1" noTextEdit="1"/>
              </p:cNvSpPr>
              <p:nvPr/>
            </p:nvSpPr>
            <p:spPr>
              <a:xfrm>
                <a:off x="304800" y="926242"/>
                <a:ext cx="5419208" cy="461665"/>
              </a:xfrm>
              <a:prstGeom prst="rect">
                <a:avLst/>
              </a:prstGeom>
              <a:blipFill>
                <a:blip r:embed="rId3"/>
                <a:stretch>
                  <a:fillRect t="-10526"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4392" y="1280326"/>
                <a:ext cx="8086208" cy="1938992"/>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maximum size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training data</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of the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CA"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answers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 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producing them.</a:t>
                </a:r>
              </a:p>
            </p:txBody>
          </p:sp>
        </mc:Choice>
        <mc:Fallback xmlns="">
          <p:sp>
            <p:nvSpPr>
              <p:cNvPr id="10" name="Rectangle 9"/>
              <p:cNvSpPr>
                <a:spLocks noRot="1" noChangeAspect="1" noMove="1" noResize="1" noEditPoints="1" noAdjustHandles="1" noChangeArrowheads="1" noChangeShapeType="1" noTextEdit="1"/>
              </p:cNvSpPr>
              <p:nvPr/>
            </p:nvSpPr>
            <p:spPr>
              <a:xfrm>
                <a:off x="524392" y="1280326"/>
                <a:ext cx="8086208" cy="1938992"/>
              </a:xfrm>
              <a:prstGeom prst="rect">
                <a:avLst/>
              </a:prstGeom>
              <a:blipFill>
                <a:blip r:embed="rId4"/>
                <a:stretch>
                  <a:fillRect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67400" y="2521803"/>
                <a:ext cx="3200399" cy="83099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We say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shatters</a:t>
                </a:r>
                <a:b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8" name="Rectangle 7"/>
              <p:cNvSpPr>
                <a:spLocks noRot="1" noChangeAspect="1" noMove="1" noResize="1" noEditPoints="1" noAdjustHandles="1" noChangeArrowheads="1" noChangeShapeType="1" noTextEdit="1"/>
              </p:cNvSpPr>
              <p:nvPr/>
            </p:nvSpPr>
            <p:spPr>
              <a:xfrm>
                <a:off x="5867400" y="2521803"/>
                <a:ext cx="3200399" cy="830997"/>
              </a:xfrm>
              <a:prstGeom prst="rect">
                <a:avLst/>
              </a:prstGeom>
              <a:blipFill>
                <a:blip r:embed="rId5"/>
                <a:stretch>
                  <a:fillRect t="-5882" r="-2481" b="-16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943600" y="457200"/>
                <a:ext cx="4572000" cy="193899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Claim:</a:t>
                </a:r>
                <a:r>
                  <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Ever</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such set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Construct one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such set and argue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it cant be bigger.</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943600" y="457200"/>
                <a:ext cx="4572000" cy="1938992"/>
              </a:xfrm>
              <a:prstGeom prst="rect">
                <a:avLst/>
              </a:prstGeom>
              <a:blipFill>
                <a:blip r:embed="rId6"/>
                <a:stretch>
                  <a:fillRect l="-2000"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 Box 33"/>
              <p:cNvSpPr txBox="1">
                <a:spLocks noChangeArrowheads="1"/>
              </p:cNvSpPr>
              <p:nvPr/>
            </p:nvSpPr>
            <p:spPr bwMode="auto">
              <a:xfrm>
                <a:off x="164512" y="3276600"/>
                <a:ext cx="10100913"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Construction of </a:t>
                </a:r>
                <a:r>
                  <a:rPr kumimoji="0" lang="en-CA" altLang="en-US" sz="28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 Box 33"/>
              <p:cNvSpPr txBox="1">
                <a:spLocks noRot="1" noChangeAspect="1" noMove="1" noResize="1" noEditPoints="1" noAdjustHandles="1" noChangeArrowheads="1" noChangeShapeType="1" noTextEdit="1"/>
              </p:cNvSpPr>
              <p:nvPr/>
            </p:nvSpPr>
            <p:spPr bwMode="auto">
              <a:xfrm>
                <a:off x="164512" y="3276600"/>
                <a:ext cx="10100913" cy="523220"/>
              </a:xfrm>
              <a:prstGeom prst="rect">
                <a:avLst/>
              </a:prstGeom>
              <a:blipFill>
                <a:blip r:embed="rId7"/>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369F3CE-46EB-4942-97A2-C74B6B02DA85}"/>
                  </a:ext>
                </a:extLst>
              </p:cNvPr>
              <p:cNvSpPr/>
              <p:nvPr/>
            </p:nvSpPr>
            <p:spPr>
              <a:xfrm>
                <a:off x="3283546" y="3798599"/>
                <a:ext cx="3117250" cy="49481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𝑆</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 name="Rectangle 3">
                <a:extLst>
                  <a:ext uri="{FF2B5EF4-FFF2-40B4-BE49-F238E27FC236}">
                    <a16:creationId xmlns:a16="http://schemas.microsoft.com/office/drawing/2014/main" id="{B369F3CE-46EB-4942-97A2-C74B6B02DA85}"/>
                  </a:ext>
                </a:extLst>
              </p:cNvPr>
              <p:cNvSpPr>
                <a:spLocks noRot="1" noChangeAspect="1" noMove="1" noResize="1" noEditPoints="1" noAdjustHandles="1" noChangeArrowheads="1" noChangeShapeType="1" noTextEdit="1"/>
              </p:cNvSpPr>
              <p:nvPr/>
            </p:nvSpPr>
            <p:spPr>
              <a:xfrm>
                <a:off x="3283546" y="3798599"/>
                <a:ext cx="3117250" cy="494815"/>
              </a:xfrm>
              <a:prstGeom prst="rect">
                <a:avLst/>
              </a:prstGeom>
              <a:blipFill>
                <a:blip r:embed="rId8"/>
                <a:stretch>
                  <a:fillRect l="-3131" t="-17284" b="-2098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6C4C104-A6A7-4463-AECA-43A168AB7922}"/>
                  </a:ext>
                </a:extLst>
              </p:cNvPr>
              <p:cNvSpPr/>
              <p:nvPr/>
            </p:nvSpPr>
            <p:spPr>
              <a:xfrm>
                <a:off x="831893" y="3739052"/>
                <a:ext cx="2552691"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p>
            </p:txBody>
          </p:sp>
        </mc:Choice>
        <mc:Fallback xmlns="">
          <p:sp>
            <p:nvSpPr>
              <p:cNvPr id="9" name="Rectangle 8">
                <a:extLst>
                  <a:ext uri="{FF2B5EF4-FFF2-40B4-BE49-F238E27FC236}">
                    <a16:creationId xmlns:a16="http://schemas.microsoft.com/office/drawing/2014/main" id="{E6C4C104-A6A7-4463-AECA-43A168AB7922}"/>
                  </a:ext>
                </a:extLst>
              </p:cNvPr>
              <p:cNvSpPr>
                <a:spLocks noRot="1" noChangeAspect="1" noMove="1" noResize="1" noEditPoints="1" noAdjustHandles="1" noChangeArrowheads="1" noChangeShapeType="1" noTextEdit="1"/>
              </p:cNvSpPr>
              <p:nvPr/>
            </p:nvSpPr>
            <p:spPr>
              <a:xfrm>
                <a:off x="831893" y="3739052"/>
                <a:ext cx="2552691" cy="461665"/>
              </a:xfrm>
              <a:prstGeom prst="rect">
                <a:avLst/>
              </a:prstGeom>
              <a:blipFill>
                <a:blip r:embed="rId9"/>
                <a:stretch>
                  <a:fillRect l="-3580" t="-18421" r="-3103"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6C4C104-A6A7-4463-AECA-43A168AB7922}"/>
                  </a:ext>
                </a:extLst>
              </p:cNvPr>
              <p:cNvSpPr/>
              <p:nvPr/>
            </p:nvSpPr>
            <p:spPr>
              <a:xfrm>
                <a:off x="603294" y="4565362"/>
                <a:ext cx="8540706" cy="193899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Define machine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𝑌</m:t>
                        </m:r>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such that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𝑌</m:t>
                        </m:r>
                      </m:sub>
                    </m:sSub>
                    <m:d>
                      <m:dPr>
                        <m:ctrlP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dPr>
                      <m:e>
                        <m:acc>
                          <m:accPr>
                            <m:chr m:val="⃗"/>
                            <m:ctrlP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𝑥</m:t>
                            </m:r>
                          </m:e>
                        </m:acc>
                      </m:e>
                    </m:d>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=1 </m:t>
                    </m:r>
                    <m:r>
                      <m:rPr>
                        <m:sty m:val="p"/>
                      </m:rP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iff</m:t>
                    </m:r>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𝑥</m:t>
                        </m:r>
                      </m:e>
                    </m:acc>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Cambria Math" panose="02040503050406030204" pitchFamily="18" charset="0"/>
                        <a:sym typeface="Symbol" panose="05050102010706020507" pitchFamily="18" charset="2"/>
                      </a:rPr>
                      <m:t>𝑌</m:t>
                    </m:r>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 </m:t>
                    </m:r>
                  </m:oMath>
                </a14:m>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2</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𝑚</m:t>
                        </m:r>
                      </m:sup>
                    </m:sSup>
                  </m:oMath>
                </a14:m>
                <a:endPar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shatters           set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What about other subsets of size </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22" name="Rectangle 21">
                <a:extLst>
                  <a:ext uri="{FF2B5EF4-FFF2-40B4-BE49-F238E27FC236}">
                    <a16:creationId xmlns:a16="http://schemas.microsoft.com/office/drawing/2014/main" id="{E6C4C104-A6A7-4463-AECA-43A168AB7922}"/>
                  </a:ext>
                </a:extLst>
              </p:cNvPr>
              <p:cNvSpPr>
                <a:spLocks noRot="1" noChangeAspect="1" noMove="1" noResize="1" noEditPoints="1" noAdjustHandles="1" noChangeArrowheads="1" noChangeShapeType="1" noTextEdit="1"/>
              </p:cNvSpPr>
              <p:nvPr/>
            </p:nvSpPr>
            <p:spPr>
              <a:xfrm>
                <a:off x="603294" y="4565362"/>
                <a:ext cx="8540706" cy="1938992"/>
              </a:xfrm>
              <a:prstGeom prst="rect">
                <a:avLst/>
              </a:prstGeom>
              <a:blipFill>
                <a:blip r:embed="rId10"/>
                <a:stretch>
                  <a:fillRect l="-1142" t="-4403" b="-6289"/>
                </a:stretch>
              </a:blipFill>
            </p:spPr>
            <p:txBody>
              <a:bodyPr/>
              <a:lstStyle/>
              <a:p>
                <a:r>
                  <a:rPr lang="en-CA">
                    <a:noFill/>
                  </a:rPr>
                  <a:t> </a:t>
                </a:r>
              </a:p>
            </p:txBody>
          </p:sp>
        </mc:Fallback>
      </mc:AlternateContent>
      <p:sp>
        <p:nvSpPr>
          <p:cNvPr id="3" name="Rectangle 2"/>
          <p:cNvSpPr/>
          <p:nvPr/>
        </p:nvSpPr>
        <p:spPr>
          <a:xfrm>
            <a:off x="-35643" y="3733800"/>
            <a:ext cx="105471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Rectangle 5"/>
          <p:cNvSpPr/>
          <p:nvPr/>
        </p:nvSpPr>
        <p:spPr>
          <a:xfrm>
            <a:off x="17430" y="4110335"/>
            <a:ext cx="109036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 m</a:t>
            </a:r>
          </a:p>
        </p:txBody>
      </p:sp>
      <mc:AlternateContent xmlns:mc="http://schemas.openxmlformats.org/markup-compatibility/2006" xmlns:a14="http://schemas.microsoft.com/office/drawing/2010/main">
        <mc:Choice Requires="a14">
          <p:sp>
            <p:nvSpPr>
              <p:cNvPr id="12" name="Rectangle 11"/>
              <p:cNvSpPr/>
              <p:nvPr/>
            </p:nvSpPr>
            <p:spPr>
              <a:xfrm>
                <a:off x="4114800" y="4948535"/>
                <a:ext cx="334213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𝑌</m:t>
                          </m:r>
                        </m:sub>
                      </m:sSub>
                      <m:d>
                        <m:dPr>
                          <m:ctrlP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dPr>
                        <m:e>
                          <m:acc>
                            <m:accPr>
                              <m:chr m:val="⃗"/>
                              <m:ctrlP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𝑥</m:t>
                              </m:r>
                            </m:e>
                          </m:acc>
                        </m:e>
                      </m:d>
                      <m:r>
                        <a:rPr kumimoji="0" lang="en-CA" altLang="en-US" sz="2400" b="0" i="0"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m:t>
                      </m:r>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0</m:t>
                      </m:r>
                      <m:r>
                        <a:rPr kumimoji="0" lang="en-CA" altLang="en-US" sz="2400" b="0" i="0"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if</m:t>
                      </m:r>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other</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𝑥</m:t>
                          </m:r>
                        </m:e>
                      </m:acc>
                      <m: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Cambria Math" panose="02040503050406030204" pitchFamily="18" charset="0"/>
                          <a:sym typeface="Symbol" panose="05050102010706020507" pitchFamily="18" charset="2"/>
                        </a:rPr>
                        <m:t> </m:t>
                      </m:r>
                    </m:oMath>
                  </m:oMathPara>
                </a14:m>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114800" y="4948535"/>
                <a:ext cx="3342133" cy="461665"/>
              </a:xfrm>
              <a:prstGeom prst="rect">
                <a:avLst/>
              </a:prstGeom>
              <a:blipFill>
                <a:blip r:embed="rId11"/>
                <a:stretch>
                  <a:fillRect t="-18421" b="-131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2ADFA7A5-C0AD-4B1A-9A0D-8C1B536AC58F}"/>
                  </a:ext>
                </a:extLst>
              </p:cNvPr>
              <p:cNvSpPr/>
              <p:nvPr/>
            </p:nvSpPr>
            <p:spPr>
              <a:xfrm>
                <a:off x="6400796" y="5201418"/>
                <a:ext cx="2874609" cy="57342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en-US" sz="32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oMath>
                </a14:m>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sSup>
                          <m:sSup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p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e>
                          <m:sup>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𝑛</m:t>
                            </m:r>
                          </m:sup>
                        </m:sSup>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5" name="Rectangle 34">
                <a:extLst>
                  <a:ext uri="{FF2B5EF4-FFF2-40B4-BE49-F238E27FC236}">
                    <a16:creationId xmlns:a16="http://schemas.microsoft.com/office/drawing/2014/main" id="{2ADFA7A5-C0AD-4B1A-9A0D-8C1B536AC58F}"/>
                  </a:ext>
                </a:extLst>
              </p:cNvPr>
              <p:cNvSpPr>
                <a:spLocks noRot="1" noChangeAspect="1" noMove="1" noResize="1" noEditPoints="1" noAdjustHandles="1" noChangeArrowheads="1" noChangeShapeType="1" noTextEdit="1"/>
              </p:cNvSpPr>
              <p:nvPr/>
            </p:nvSpPr>
            <p:spPr>
              <a:xfrm>
                <a:off x="6400796" y="5201418"/>
                <a:ext cx="2874609" cy="573427"/>
              </a:xfrm>
              <a:prstGeom prst="rect">
                <a:avLst/>
              </a:prstGeom>
              <a:blipFill>
                <a:blip r:embed="rId12"/>
                <a:stretch>
                  <a:fillRect b="-20213"/>
                </a:stretch>
              </a:blipFill>
            </p:spPr>
            <p:txBody>
              <a:bodyPr/>
              <a:lstStyle/>
              <a:p>
                <a:r>
                  <a:rPr lang="en-CA">
                    <a:noFill/>
                  </a:rPr>
                  <a:t> </a:t>
                </a:r>
              </a:p>
            </p:txBody>
          </p:sp>
        </mc:Fallback>
      </mc:AlternateContent>
      <p:sp>
        <p:nvSpPr>
          <p:cNvPr id="37" name="Oval 36">
            <a:extLst>
              <a:ext uri="{FF2B5EF4-FFF2-40B4-BE49-F238E27FC236}">
                <a16:creationId xmlns:a16="http://schemas.microsoft.com/office/drawing/2014/main" id="{7EDFA47A-2398-48C9-BB1D-A99FB21A7D5C}"/>
              </a:ext>
            </a:extLst>
          </p:cNvPr>
          <p:cNvSpPr/>
          <p:nvPr/>
        </p:nvSpPr>
        <p:spPr>
          <a:xfrm>
            <a:off x="990600" y="2118480"/>
            <a:ext cx="5229331" cy="1441260"/>
          </a:xfrm>
          <a:prstGeom prst="ellipse">
            <a:avLst/>
          </a:prstGeom>
          <a:ln w="22225">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7" name="Rectangle 63">
            <a:extLst>
              <a:ext uri="{FF2B5EF4-FFF2-40B4-BE49-F238E27FC236}">
                <a16:creationId xmlns:a16="http://schemas.microsoft.com/office/drawing/2014/main" id="{DB9C4268-97B2-4967-A6AD-2ABDAC6A30F6}"/>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12677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 calcmode="lin" valueType="num">
                                      <p:cBhvr additive="base">
                                        <p:cTn id="3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xEl>
                                              <p:pRg st="3" end="3"/>
                                            </p:txEl>
                                          </p:spTgt>
                                        </p:tgtEl>
                                        <p:attrNameLst>
                                          <p:attrName>style.visibility</p:attrName>
                                        </p:attrNameLst>
                                      </p:cBhvr>
                                      <p:to>
                                        <p:strVal val="visible"/>
                                      </p:to>
                                    </p:set>
                                    <p:anim calcmode="lin" valueType="num">
                                      <p:cBhvr additive="base">
                                        <p:cTn id="43"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4" end="4"/>
                                            </p:txEl>
                                          </p:spTgt>
                                        </p:tgtEl>
                                        <p:attrNameLst>
                                          <p:attrName>style.visibility</p:attrName>
                                        </p:attrNameLst>
                                      </p:cBhvr>
                                      <p:to>
                                        <p:strVal val="visible"/>
                                      </p:to>
                                    </p:set>
                                    <p:anim calcmode="lin" valueType="num">
                                      <p:cBhvr additive="base">
                                        <p:cTn id="49"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9"/>
                                        </p:tgtEl>
                                        <p:attrNameLst>
                                          <p:attrName>ppt_x</p:attrName>
                                        </p:attrNameLst>
                                      </p:cBhvr>
                                      <p:tavLst>
                                        <p:tav tm="0">
                                          <p:val>
                                            <p:strVal val="ppt_x"/>
                                          </p:val>
                                        </p:tav>
                                        <p:tav tm="100000">
                                          <p:val>
                                            <p:strVal val="ppt_x"/>
                                          </p:val>
                                        </p:tav>
                                      </p:tavLst>
                                    </p:anim>
                                    <p:anim calcmode="lin" valueType="num">
                                      <p:cBhvr additive="base">
                                        <p:cTn id="55" dur="500"/>
                                        <p:tgtEl>
                                          <p:spTgt spid="9"/>
                                        </p:tgtEl>
                                        <p:attrNameLst>
                                          <p:attrName>ppt_y</p:attrName>
                                        </p:attrNameLst>
                                      </p:cBhvr>
                                      <p:tavLst>
                                        <p:tav tm="0">
                                          <p:val>
                                            <p:strVal val="ppt_y"/>
                                          </p:val>
                                        </p:tav>
                                        <p:tav tm="100000">
                                          <p:val>
                                            <p:strVal val="1+ppt_h/2"/>
                                          </p:val>
                                        </p:tav>
                                      </p:tavLst>
                                    </p:anim>
                                    <p:set>
                                      <p:cBhvr>
                                        <p:cTn id="56" dur="1" fill="hold">
                                          <p:stCondLst>
                                            <p:cond delay="499"/>
                                          </p:stCondLst>
                                        </p:cTn>
                                        <p:tgtEl>
                                          <p:spTgt spid="9"/>
                                        </p:tgtEl>
                                        <p:attrNameLst>
                                          <p:attrName>style.visibility</p:attrName>
                                        </p:attrNameLst>
                                      </p:cBhvr>
                                      <p:to>
                                        <p:strVal val="hidden"/>
                                      </p:to>
                                    </p:set>
                                  </p:childTnLst>
                                </p:cTn>
                              </p:par>
                              <p:par>
                                <p:cTn id="57" presetID="2" presetClass="entr" presetSubtype="4"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12" grpId="0"/>
      <p:bldP spid="35" grpId="0"/>
      <p:bldP spid="3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3"/>
          <p:cNvSpPr txBox="1">
            <a:spLocks noChangeArrowheads="1"/>
          </p:cNvSpPr>
          <p:nvPr/>
        </p:nvSpPr>
        <p:spPr bwMode="auto">
          <a:xfrm>
            <a:off x="103239" y="452021"/>
            <a:ext cx="1010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Lemma </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(Sauer-</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Shelah</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Perles</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5" name="Rectangle 24"/>
              <p:cNvSpPr/>
              <p:nvPr/>
            </p:nvSpPr>
            <p:spPr>
              <a:xfrm>
                <a:off x="304800" y="926242"/>
                <a:ext cx="5419208" cy="461665"/>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5" name="Rectangle 24"/>
              <p:cNvSpPr>
                <a:spLocks noRot="1" noChangeAspect="1" noMove="1" noResize="1" noEditPoints="1" noAdjustHandles="1" noChangeArrowheads="1" noChangeShapeType="1" noTextEdit="1"/>
              </p:cNvSpPr>
              <p:nvPr/>
            </p:nvSpPr>
            <p:spPr>
              <a:xfrm>
                <a:off x="304800" y="926242"/>
                <a:ext cx="5419208" cy="461665"/>
              </a:xfrm>
              <a:prstGeom prst="rect">
                <a:avLst/>
              </a:prstGeom>
              <a:blipFill>
                <a:blip r:embed="rId3"/>
                <a:stretch>
                  <a:fillRect t="-10526"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4392" y="1280326"/>
                <a:ext cx="8086208" cy="1938992"/>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maximum size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training data</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of the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CA"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answers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 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producing them.</a:t>
                </a:r>
              </a:p>
            </p:txBody>
          </p:sp>
        </mc:Choice>
        <mc:Fallback xmlns="">
          <p:sp>
            <p:nvSpPr>
              <p:cNvPr id="10" name="Rectangle 9"/>
              <p:cNvSpPr>
                <a:spLocks noRot="1" noChangeAspect="1" noMove="1" noResize="1" noEditPoints="1" noAdjustHandles="1" noChangeArrowheads="1" noChangeShapeType="1" noTextEdit="1"/>
              </p:cNvSpPr>
              <p:nvPr/>
            </p:nvSpPr>
            <p:spPr>
              <a:xfrm>
                <a:off x="524392" y="1280326"/>
                <a:ext cx="8086208" cy="1938992"/>
              </a:xfrm>
              <a:prstGeom prst="rect">
                <a:avLst/>
              </a:prstGeom>
              <a:blipFill>
                <a:blip r:embed="rId4"/>
                <a:stretch>
                  <a:fillRect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67400" y="2521803"/>
                <a:ext cx="3200399" cy="83099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We say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shatters</a:t>
                </a:r>
                <a:b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8" name="Rectangle 7"/>
              <p:cNvSpPr>
                <a:spLocks noRot="1" noChangeAspect="1" noMove="1" noResize="1" noEditPoints="1" noAdjustHandles="1" noChangeArrowheads="1" noChangeShapeType="1" noTextEdit="1"/>
              </p:cNvSpPr>
              <p:nvPr/>
            </p:nvSpPr>
            <p:spPr>
              <a:xfrm>
                <a:off x="5867400" y="2521803"/>
                <a:ext cx="3200399" cy="830997"/>
              </a:xfrm>
              <a:prstGeom prst="rect">
                <a:avLst/>
              </a:prstGeom>
              <a:blipFill>
                <a:blip r:embed="rId5"/>
                <a:stretch>
                  <a:fillRect t="-5882" r="-2481" b="-16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943600" y="457200"/>
                <a:ext cx="4572000" cy="193899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Claim:</a:t>
                </a:r>
                <a:r>
                  <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Ever</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such set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Construct one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such set and argue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it cant be bigger.</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943600" y="457200"/>
                <a:ext cx="4572000" cy="1938992"/>
              </a:xfrm>
              <a:prstGeom prst="rect">
                <a:avLst/>
              </a:prstGeom>
              <a:blipFill>
                <a:blip r:embed="rId6"/>
                <a:stretch>
                  <a:fillRect l="-2000"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 Box 33"/>
              <p:cNvSpPr txBox="1">
                <a:spLocks noChangeArrowheads="1"/>
              </p:cNvSpPr>
              <p:nvPr/>
            </p:nvSpPr>
            <p:spPr bwMode="auto">
              <a:xfrm>
                <a:off x="164512" y="3276600"/>
                <a:ext cx="10100913"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Construction of </a:t>
                </a:r>
                <a:r>
                  <a:rPr kumimoji="0" lang="en-CA" altLang="en-US" sz="28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 Box 33"/>
              <p:cNvSpPr txBox="1">
                <a:spLocks noRot="1" noChangeAspect="1" noMove="1" noResize="1" noEditPoints="1" noAdjustHandles="1" noChangeArrowheads="1" noChangeShapeType="1" noTextEdit="1"/>
              </p:cNvSpPr>
              <p:nvPr/>
            </p:nvSpPr>
            <p:spPr bwMode="auto">
              <a:xfrm>
                <a:off x="164512" y="3276600"/>
                <a:ext cx="10100913" cy="523220"/>
              </a:xfrm>
              <a:prstGeom prst="rect">
                <a:avLst/>
              </a:prstGeom>
              <a:blipFill>
                <a:blip r:embed="rId7"/>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369F3CE-46EB-4942-97A2-C74B6B02DA85}"/>
                  </a:ext>
                </a:extLst>
              </p:cNvPr>
              <p:cNvSpPr/>
              <p:nvPr/>
            </p:nvSpPr>
            <p:spPr>
              <a:xfrm>
                <a:off x="3283546" y="3798599"/>
                <a:ext cx="3117250" cy="49481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𝑆</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 name="Rectangle 3">
                <a:extLst>
                  <a:ext uri="{FF2B5EF4-FFF2-40B4-BE49-F238E27FC236}">
                    <a16:creationId xmlns:a16="http://schemas.microsoft.com/office/drawing/2014/main" id="{B369F3CE-46EB-4942-97A2-C74B6B02DA85}"/>
                  </a:ext>
                </a:extLst>
              </p:cNvPr>
              <p:cNvSpPr>
                <a:spLocks noRot="1" noChangeAspect="1" noMove="1" noResize="1" noEditPoints="1" noAdjustHandles="1" noChangeArrowheads="1" noChangeShapeType="1" noTextEdit="1"/>
              </p:cNvSpPr>
              <p:nvPr/>
            </p:nvSpPr>
            <p:spPr>
              <a:xfrm>
                <a:off x="3283546" y="3798599"/>
                <a:ext cx="3117250" cy="494815"/>
              </a:xfrm>
              <a:prstGeom prst="rect">
                <a:avLst/>
              </a:prstGeom>
              <a:blipFill>
                <a:blip r:embed="rId8"/>
                <a:stretch>
                  <a:fillRect l="-3131" t="-17284" b="-2098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6C4C104-A6A7-4463-AECA-43A168AB7922}"/>
                  </a:ext>
                </a:extLst>
              </p:cNvPr>
              <p:cNvSpPr/>
              <p:nvPr/>
            </p:nvSpPr>
            <p:spPr>
              <a:xfrm>
                <a:off x="603294" y="4565362"/>
                <a:ext cx="8540706"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Define machine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𝑌</m:t>
                        </m:r>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such that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𝑌</m:t>
                        </m:r>
                      </m:sub>
                    </m:sSub>
                    <m:d>
                      <m:dPr>
                        <m:ctrlP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dPr>
                      <m:e>
                        <m:acc>
                          <m:accPr>
                            <m:chr m:val="⃗"/>
                            <m:ctrlP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𝑥</m:t>
                            </m:r>
                          </m:e>
                        </m:acc>
                      </m:e>
                    </m:d>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=1 </m:t>
                    </m:r>
                    <m:r>
                      <m:rPr>
                        <m:sty m:val="p"/>
                      </m:rP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iff</m:t>
                    </m:r>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𝑥</m:t>
                        </m:r>
                      </m:e>
                    </m:acc>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Cambria Math" panose="02040503050406030204" pitchFamily="18" charset="0"/>
                        <a:sym typeface="Symbol" panose="05050102010706020507" pitchFamily="18" charset="2"/>
                      </a:rPr>
                      <m:t>𝑌</m:t>
                    </m:r>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 </m:t>
                    </m:r>
                  </m:oMath>
                </a14:m>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shatters           set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22" name="Rectangle 21">
                <a:extLst>
                  <a:ext uri="{FF2B5EF4-FFF2-40B4-BE49-F238E27FC236}">
                    <a16:creationId xmlns:a16="http://schemas.microsoft.com/office/drawing/2014/main" id="{E6C4C104-A6A7-4463-AECA-43A168AB7922}"/>
                  </a:ext>
                </a:extLst>
              </p:cNvPr>
              <p:cNvSpPr>
                <a:spLocks noRot="1" noChangeAspect="1" noMove="1" noResize="1" noEditPoints="1" noAdjustHandles="1" noChangeArrowheads="1" noChangeShapeType="1" noTextEdit="1"/>
              </p:cNvSpPr>
              <p:nvPr/>
            </p:nvSpPr>
            <p:spPr>
              <a:xfrm>
                <a:off x="603294" y="4565362"/>
                <a:ext cx="8540706" cy="1569660"/>
              </a:xfrm>
              <a:prstGeom prst="rect">
                <a:avLst/>
              </a:prstGeom>
              <a:blipFill>
                <a:blip r:embed="rId9"/>
                <a:stretch>
                  <a:fillRect l="-1142" t="-5447" b="-8171"/>
                </a:stretch>
              </a:blipFill>
            </p:spPr>
            <p:txBody>
              <a:bodyPr/>
              <a:lstStyle/>
              <a:p>
                <a:r>
                  <a:rPr lang="en-CA">
                    <a:noFill/>
                  </a:rPr>
                  <a:t> </a:t>
                </a:r>
              </a:p>
            </p:txBody>
          </p:sp>
        </mc:Fallback>
      </mc:AlternateContent>
      <p:sp>
        <p:nvSpPr>
          <p:cNvPr id="3" name="Rectangle 2"/>
          <p:cNvSpPr/>
          <p:nvPr/>
        </p:nvSpPr>
        <p:spPr>
          <a:xfrm>
            <a:off x="-35643" y="3733800"/>
            <a:ext cx="105471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Rectangle 5"/>
          <p:cNvSpPr/>
          <p:nvPr/>
        </p:nvSpPr>
        <p:spPr>
          <a:xfrm>
            <a:off x="17430" y="4110335"/>
            <a:ext cx="109036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 m</a:t>
            </a:r>
          </a:p>
        </p:txBody>
      </p:sp>
      <p:sp>
        <p:nvSpPr>
          <p:cNvPr id="37" name="Oval 36">
            <a:extLst>
              <a:ext uri="{FF2B5EF4-FFF2-40B4-BE49-F238E27FC236}">
                <a16:creationId xmlns:a16="http://schemas.microsoft.com/office/drawing/2014/main" id="{7EDFA47A-2398-48C9-BB1D-A99FB21A7D5C}"/>
              </a:ext>
            </a:extLst>
          </p:cNvPr>
          <p:cNvSpPr/>
          <p:nvPr/>
        </p:nvSpPr>
        <p:spPr>
          <a:xfrm>
            <a:off x="990600" y="2118480"/>
            <a:ext cx="5229331" cy="1441260"/>
          </a:xfrm>
          <a:prstGeom prst="ellipse">
            <a:avLst/>
          </a:prstGeom>
          <a:ln w="22225">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4" name="Rectangle 13"/>
          <p:cNvSpPr/>
          <p:nvPr/>
        </p:nvSpPr>
        <p:spPr>
          <a:xfrm>
            <a:off x="2432344" y="5656968"/>
            <a:ext cx="867545"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every</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6C4C104-A6A7-4463-AECA-43A168AB7922}"/>
                  </a:ext>
                </a:extLst>
              </p:cNvPr>
              <p:cNvSpPr/>
              <p:nvPr/>
            </p:nvSpPr>
            <p:spPr>
              <a:xfrm>
                <a:off x="2298112" y="4893340"/>
                <a:ext cx="8540706" cy="7454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nary>
                      <m:naryPr>
                        <m:chr m:val="∑"/>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23"/>
                          </m:r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𝑖</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=0</m:t>
                        </m:r>
                      </m:sub>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𝑚</m:t>
                        </m:r>
                      </m:sup>
                      <m:e>
                        <m:d>
                          <m:d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m>
                              <m:mPr>
                                <m:mcs>
                                  <m:mc>
                                    <m:mcPr>
                                      <m:count m:val="1"/>
                                      <m:mcJc m:val="center"/>
                                    </m:mcPr>
                                  </m:mc>
                                </m:mcs>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mPr>
                              <m:mr>
                                <m:e>
                                  <m:r>
                                    <m:rPr>
                                      <m:brk m:alnAt="7"/>
                                    </m:r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𝑆</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e>
                              </m:mr>
                              <m:m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𝑖</m:t>
                                  </m:r>
                                </m:e>
                              </m:mr>
                            </m:m>
                          </m:e>
                        </m:d>
                      </m:e>
                    </m:nary>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sSup>
                      <m:sSupPr>
                        <m:ctrlP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dPr>
                          <m:e>
                            <m:f>
                              <m:fPr>
                                <m:ctrlP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𝑒</m:t>
                                </m:r>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𝑆</m:t>
                                </m:r>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m:t>
                                </m:r>
                              </m:num>
                              <m:den>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𝑚</m:t>
                                </m:r>
                              </m:den>
                            </m:f>
                          </m:e>
                        </m:d>
                      </m:e>
                      <m:sup>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𝑚</m:t>
                        </m:r>
                      </m:sup>
                    </m:sSup>
                  </m:oMath>
                </a14:m>
                <a:endPar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Arial" charset="0"/>
                </a:endParaRPr>
              </a:p>
            </p:txBody>
          </p:sp>
        </mc:Choice>
        <mc:Fallback xmlns="">
          <p:sp>
            <p:nvSpPr>
              <p:cNvPr id="18" name="Rectangle 17">
                <a:extLst>
                  <a:ext uri="{FF2B5EF4-FFF2-40B4-BE49-F238E27FC236}">
                    <a16:creationId xmlns:a16="http://schemas.microsoft.com/office/drawing/2014/main" id="{E6C4C104-A6A7-4463-AECA-43A168AB7922}"/>
                  </a:ext>
                </a:extLst>
              </p:cNvPr>
              <p:cNvSpPr>
                <a:spLocks noRot="1" noChangeAspect="1" noMove="1" noResize="1" noEditPoints="1" noAdjustHandles="1" noChangeArrowheads="1" noChangeShapeType="1" noTextEdit="1"/>
              </p:cNvSpPr>
              <p:nvPr/>
            </p:nvSpPr>
            <p:spPr>
              <a:xfrm>
                <a:off x="2298112" y="4893340"/>
                <a:ext cx="8540706" cy="745460"/>
              </a:xfrm>
              <a:prstGeom prst="rect">
                <a:avLst/>
              </a:prstGeom>
              <a:blipFill>
                <a:blip r:embed="rId10"/>
                <a:stretch>
                  <a:fillRect/>
                </a:stretch>
              </a:blipFill>
            </p:spPr>
            <p:txBody>
              <a:bodyPr/>
              <a:lstStyle/>
              <a:p>
                <a:r>
                  <a:rPr lang="en-CA">
                    <a:noFill/>
                  </a:rPr>
                  <a:t> </a:t>
                </a:r>
              </a:p>
            </p:txBody>
          </p:sp>
        </mc:Fallback>
      </mc:AlternateContent>
      <p:sp>
        <p:nvSpPr>
          <p:cNvPr id="2" name="Rectangle 1"/>
          <p:cNvSpPr/>
          <p:nvPr/>
        </p:nvSpPr>
        <p:spPr>
          <a:xfrm>
            <a:off x="1341228" y="2033885"/>
            <a:ext cx="481222" cy="461665"/>
          </a:xfrm>
          <a:prstGeom prst="rect">
            <a:avLst/>
          </a:prstGeom>
          <a:solidFill>
            <a:srgbClr val="000066"/>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CA"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7" name="Rectangle 63">
            <a:extLst>
              <a:ext uri="{FF2B5EF4-FFF2-40B4-BE49-F238E27FC236}">
                <a16:creationId xmlns:a16="http://schemas.microsoft.com/office/drawing/2014/main" id="{EEA44E25-FC4C-43EC-B5AA-F4B04DBA19F0}"/>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320276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3"/>
          <p:cNvSpPr txBox="1">
            <a:spLocks noChangeArrowheads="1"/>
          </p:cNvSpPr>
          <p:nvPr/>
        </p:nvSpPr>
        <p:spPr bwMode="auto">
          <a:xfrm>
            <a:off x="103239" y="452021"/>
            <a:ext cx="1010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Lemma </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(Sauer-</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Shelah</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Perles</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5" name="Rectangle 24"/>
              <p:cNvSpPr/>
              <p:nvPr/>
            </p:nvSpPr>
            <p:spPr>
              <a:xfrm>
                <a:off x="304800" y="926242"/>
                <a:ext cx="5419208" cy="461665"/>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5" name="Rectangle 24"/>
              <p:cNvSpPr>
                <a:spLocks noRot="1" noChangeAspect="1" noMove="1" noResize="1" noEditPoints="1" noAdjustHandles="1" noChangeArrowheads="1" noChangeShapeType="1" noTextEdit="1"/>
              </p:cNvSpPr>
              <p:nvPr/>
            </p:nvSpPr>
            <p:spPr>
              <a:xfrm>
                <a:off x="304800" y="926242"/>
                <a:ext cx="5419208" cy="461665"/>
              </a:xfrm>
              <a:prstGeom prst="rect">
                <a:avLst/>
              </a:prstGeom>
              <a:blipFill>
                <a:blip r:embed="rId3"/>
                <a:stretch>
                  <a:fillRect t="-10526"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4392" y="1280326"/>
                <a:ext cx="8086208" cy="1938992"/>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maximum size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training data</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of the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CA"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answers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 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producing them.</a:t>
                </a:r>
              </a:p>
            </p:txBody>
          </p:sp>
        </mc:Choice>
        <mc:Fallback xmlns="">
          <p:sp>
            <p:nvSpPr>
              <p:cNvPr id="10" name="Rectangle 9"/>
              <p:cNvSpPr>
                <a:spLocks noRot="1" noChangeAspect="1" noMove="1" noResize="1" noEditPoints="1" noAdjustHandles="1" noChangeArrowheads="1" noChangeShapeType="1" noTextEdit="1"/>
              </p:cNvSpPr>
              <p:nvPr/>
            </p:nvSpPr>
            <p:spPr>
              <a:xfrm>
                <a:off x="524392" y="1280326"/>
                <a:ext cx="8086208" cy="1938992"/>
              </a:xfrm>
              <a:prstGeom prst="rect">
                <a:avLst/>
              </a:prstGeom>
              <a:blipFill>
                <a:blip r:embed="rId4"/>
                <a:stretch>
                  <a:fillRect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67400" y="2521803"/>
                <a:ext cx="3200399" cy="83099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We say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shatters</a:t>
                </a:r>
                <a:b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8" name="Rectangle 7"/>
              <p:cNvSpPr>
                <a:spLocks noRot="1" noChangeAspect="1" noMove="1" noResize="1" noEditPoints="1" noAdjustHandles="1" noChangeArrowheads="1" noChangeShapeType="1" noTextEdit="1"/>
              </p:cNvSpPr>
              <p:nvPr/>
            </p:nvSpPr>
            <p:spPr>
              <a:xfrm>
                <a:off x="5867400" y="2521803"/>
                <a:ext cx="3200399" cy="830997"/>
              </a:xfrm>
              <a:prstGeom prst="rect">
                <a:avLst/>
              </a:prstGeom>
              <a:blipFill>
                <a:blip r:embed="rId5"/>
                <a:stretch>
                  <a:fillRect t="-5882" r="-2481" b="-16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943600" y="457200"/>
                <a:ext cx="4572000" cy="193899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Claim:</a:t>
                </a:r>
                <a:r>
                  <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Ever</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such set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Construct one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such set and argue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it cant be bigger.</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943600" y="457200"/>
                <a:ext cx="4572000" cy="1938992"/>
              </a:xfrm>
              <a:prstGeom prst="rect">
                <a:avLst/>
              </a:prstGeom>
              <a:blipFill>
                <a:blip r:embed="rId6"/>
                <a:stretch>
                  <a:fillRect l="-2000"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 Box 33"/>
              <p:cNvSpPr txBox="1">
                <a:spLocks noChangeArrowheads="1"/>
              </p:cNvSpPr>
              <p:nvPr/>
            </p:nvSpPr>
            <p:spPr bwMode="auto">
              <a:xfrm>
                <a:off x="164512" y="3276600"/>
                <a:ext cx="10100913"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Construction of </a:t>
                </a:r>
                <a:r>
                  <a:rPr kumimoji="0" lang="en-CA" altLang="en-US" sz="28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 Box 33"/>
              <p:cNvSpPr txBox="1">
                <a:spLocks noRot="1" noChangeAspect="1" noMove="1" noResize="1" noEditPoints="1" noAdjustHandles="1" noChangeArrowheads="1" noChangeShapeType="1" noTextEdit="1"/>
              </p:cNvSpPr>
              <p:nvPr/>
            </p:nvSpPr>
            <p:spPr bwMode="auto">
              <a:xfrm>
                <a:off x="164512" y="3276600"/>
                <a:ext cx="10100913" cy="523220"/>
              </a:xfrm>
              <a:prstGeom prst="rect">
                <a:avLst/>
              </a:prstGeom>
              <a:blipFill>
                <a:blip r:embed="rId7"/>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369F3CE-46EB-4942-97A2-C74B6B02DA85}"/>
                  </a:ext>
                </a:extLst>
              </p:cNvPr>
              <p:cNvSpPr/>
              <p:nvPr/>
            </p:nvSpPr>
            <p:spPr>
              <a:xfrm>
                <a:off x="3283546" y="3798599"/>
                <a:ext cx="3117250" cy="49481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𝑆</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 name="Rectangle 3">
                <a:extLst>
                  <a:ext uri="{FF2B5EF4-FFF2-40B4-BE49-F238E27FC236}">
                    <a16:creationId xmlns:a16="http://schemas.microsoft.com/office/drawing/2014/main" id="{B369F3CE-46EB-4942-97A2-C74B6B02DA85}"/>
                  </a:ext>
                </a:extLst>
              </p:cNvPr>
              <p:cNvSpPr>
                <a:spLocks noRot="1" noChangeAspect="1" noMove="1" noResize="1" noEditPoints="1" noAdjustHandles="1" noChangeArrowheads="1" noChangeShapeType="1" noTextEdit="1"/>
              </p:cNvSpPr>
              <p:nvPr/>
            </p:nvSpPr>
            <p:spPr>
              <a:xfrm>
                <a:off x="3283546" y="3798599"/>
                <a:ext cx="3117250" cy="494815"/>
              </a:xfrm>
              <a:prstGeom prst="rect">
                <a:avLst/>
              </a:prstGeom>
              <a:blipFill>
                <a:blip r:embed="rId8"/>
                <a:stretch>
                  <a:fillRect l="-3131" t="-17284" b="-2098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6C4C104-A6A7-4463-AECA-43A168AB7922}"/>
                  </a:ext>
                </a:extLst>
              </p:cNvPr>
              <p:cNvSpPr/>
              <p:nvPr/>
            </p:nvSpPr>
            <p:spPr>
              <a:xfrm>
                <a:off x="603294" y="4565362"/>
                <a:ext cx="8540706"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Define machine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𝑌</m:t>
                        </m:r>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such that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𝑌</m:t>
                        </m:r>
                      </m:sub>
                    </m:sSub>
                    <m:d>
                      <m:dPr>
                        <m:ctrlP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dPr>
                      <m:e>
                        <m:acc>
                          <m:accPr>
                            <m:chr m:val="⃗"/>
                            <m:ctrlP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𝑥</m:t>
                            </m:r>
                          </m:e>
                        </m:acc>
                      </m:e>
                    </m:d>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=1 </m:t>
                    </m:r>
                    <m:r>
                      <m:rPr>
                        <m:sty m:val="p"/>
                      </m:rP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iff</m:t>
                    </m:r>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𝑥</m:t>
                        </m:r>
                      </m:e>
                    </m:acc>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Cambria Math" panose="02040503050406030204" pitchFamily="18" charset="0"/>
                        <a:sym typeface="Symbol" panose="05050102010706020507" pitchFamily="18" charset="2"/>
                      </a:rPr>
                      <m:t>𝑌</m:t>
                    </m:r>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 </m:t>
                    </m:r>
                  </m:oMath>
                </a14:m>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does </a:t>
                </a:r>
                <a:r>
                  <a:rPr kumimoji="0" lang="en-CA"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not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shatter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𝑚</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+1</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because there is not a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that is </a:t>
                </a:r>
                <a14:m>
                  <m:oMath xmlns:m="http://schemas.openxmlformats.org/officeDocument/2006/math">
                    <m:r>
                      <a:rPr kumimoji="0" lang="en-CA" altLang="en-US" sz="2400" b="0" i="0"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1</m:t>
                    </m:r>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for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+1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values of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𝑖</m:t>
                        </m:r>
                      </m:sub>
                    </m:sSub>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But if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were any bigger then it would.</a:t>
                </a:r>
                <a:endPar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22" name="Rectangle 21">
                <a:extLst>
                  <a:ext uri="{FF2B5EF4-FFF2-40B4-BE49-F238E27FC236}">
                    <a16:creationId xmlns:a16="http://schemas.microsoft.com/office/drawing/2014/main" id="{E6C4C104-A6A7-4463-AECA-43A168AB7922}"/>
                  </a:ext>
                </a:extLst>
              </p:cNvPr>
              <p:cNvSpPr>
                <a:spLocks noRot="1" noChangeAspect="1" noMove="1" noResize="1" noEditPoints="1" noAdjustHandles="1" noChangeArrowheads="1" noChangeShapeType="1" noTextEdit="1"/>
              </p:cNvSpPr>
              <p:nvPr/>
            </p:nvSpPr>
            <p:spPr>
              <a:xfrm>
                <a:off x="603294" y="4565362"/>
                <a:ext cx="8540706" cy="2308324"/>
              </a:xfrm>
              <a:prstGeom prst="rect">
                <a:avLst/>
              </a:prstGeom>
              <a:blipFill>
                <a:blip r:embed="rId9"/>
                <a:stretch>
                  <a:fillRect l="-1142" t="-3694" b="-5013"/>
                </a:stretch>
              </a:blipFill>
            </p:spPr>
            <p:txBody>
              <a:bodyPr/>
              <a:lstStyle/>
              <a:p>
                <a:r>
                  <a:rPr lang="en-CA">
                    <a:noFill/>
                  </a:rPr>
                  <a:t> </a:t>
                </a:r>
              </a:p>
            </p:txBody>
          </p:sp>
        </mc:Fallback>
      </mc:AlternateContent>
      <p:sp>
        <p:nvSpPr>
          <p:cNvPr id="3" name="Rectangle 2"/>
          <p:cNvSpPr/>
          <p:nvPr/>
        </p:nvSpPr>
        <p:spPr>
          <a:xfrm>
            <a:off x="-35643" y="3733800"/>
            <a:ext cx="105471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Rectangle 5"/>
          <p:cNvSpPr/>
          <p:nvPr/>
        </p:nvSpPr>
        <p:spPr>
          <a:xfrm>
            <a:off x="17430" y="4110335"/>
            <a:ext cx="109036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 m</a:t>
            </a:r>
          </a:p>
        </p:txBody>
      </p:sp>
      <p:sp>
        <p:nvSpPr>
          <p:cNvPr id="37" name="Oval 36">
            <a:extLst>
              <a:ext uri="{FF2B5EF4-FFF2-40B4-BE49-F238E27FC236}">
                <a16:creationId xmlns:a16="http://schemas.microsoft.com/office/drawing/2014/main" id="{7EDFA47A-2398-48C9-BB1D-A99FB21A7D5C}"/>
              </a:ext>
            </a:extLst>
          </p:cNvPr>
          <p:cNvSpPr/>
          <p:nvPr/>
        </p:nvSpPr>
        <p:spPr>
          <a:xfrm>
            <a:off x="990600" y="2118480"/>
            <a:ext cx="5229331" cy="1441260"/>
          </a:xfrm>
          <a:prstGeom prst="ellipse">
            <a:avLst/>
          </a:prstGeom>
          <a:ln w="22225">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6C4C104-A6A7-4463-AECA-43A168AB7922}"/>
                  </a:ext>
                </a:extLst>
              </p:cNvPr>
              <p:cNvSpPr/>
              <p:nvPr/>
            </p:nvSpPr>
            <p:spPr>
              <a:xfrm>
                <a:off x="2298112" y="4893340"/>
                <a:ext cx="8540706" cy="7454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nary>
                      <m:naryPr>
                        <m:chr m:val="∑"/>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23"/>
                          </m:r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𝑖</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=0</m:t>
                        </m:r>
                      </m:sub>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𝑚</m:t>
                        </m:r>
                      </m:sup>
                      <m:e>
                        <m:d>
                          <m:d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m>
                              <m:mPr>
                                <m:mcs>
                                  <m:mc>
                                    <m:mcPr>
                                      <m:count m:val="1"/>
                                      <m:mcJc m:val="center"/>
                                    </m:mcPr>
                                  </m:mc>
                                </m:mcs>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mPr>
                              <m:mr>
                                <m:e>
                                  <m:r>
                                    <m:rPr>
                                      <m:brk m:alnAt="7"/>
                                    </m:r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𝑆</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e>
                              </m:mr>
                              <m:m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𝑖</m:t>
                                  </m:r>
                                </m:e>
                              </m:mr>
                            </m:m>
                          </m:e>
                        </m:d>
                      </m:e>
                    </m:nary>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sSup>
                      <m:sSupPr>
                        <m:ctrlP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dPr>
                          <m:e>
                            <m:f>
                              <m:fPr>
                                <m:ctrlP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𝑒</m:t>
                                </m:r>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𝑆</m:t>
                                </m:r>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m:t>
                                </m:r>
                              </m:num>
                              <m:den>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𝑚</m:t>
                                </m:r>
                              </m:den>
                            </m:f>
                          </m:e>
                        </m:d>
                      </m:e>
                      <m:sup>
                        <m:r>
                          <a:rPr kumimoji="0" lang="en-CA"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𝑚</m:t>
                        </m:r>
                      </m:sup>
                    </m:sSup>
                  </m:oMath>
                </a14:m>
                <a:endPar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Arial" charset="0"/>
                </a:endParaRPr>
              </a:p>
            </p:txBody>
          </p:sp>
        </mc:Choice>
        <mc:Fallback xmlns="">
          <p:sp>
            <p:nvSpPr>
              <p:cNvPr id="18" name="Rectangle 17">
                <a:extLst>
                  <a:ext uri="{FF2B5EF4-FFF2-40B4-BE49-F238E27FC236}">
                    <a16:creationId xmlns:a16="http://schemas.microsoft.com/office/drawing/2014/main" id="{E6C4C104-A6A7-4463-AECA-43A168AB7922}"/>
                  </a:ext>
                </a:extLst>
              </p:cNvPr>
              <p:cNvSpPr>
                <a:spLocks noRot="1" noChangeAspect="1" noMove="1" noResize="1" noEditPoints="1" noAdjustHandles="1" noChangeArrowheads="1" noChangeShapeType="1" noTextEdit="1"/>
              </p:cNvSpPr>
              <p:nvPr/>
            </p:nvSpPr>
            <p:spPr>
              <a:xfrm>
                <a:off x="2298112" y="4893340"/>
                <a:ext cx="8540706" cy="745460"/>
              </a:xfrm>
              <a:prstGeom prst="rect">
                <a:avLst/>
              </a:prstGeom>
              <a:blipFill>
                <a:blip r:embed="rId10"/>
                <a:stretch>
                  <a:fillRect/>
                </a:stretch>
              </a:blipFill>
            </p:spPr>
            <p:txBody>
              <a:bodyPr/>
              <a:lstStyle/>
              <a:p>
                <a:r>
                  <a:rPr lang="en-CA">
                    <a:noFill/>
                  </a:rPr>
                  <a:t> </a:t>
                </a:r>
              </a:p>
            </p:txBody>
          </p:sp>
        </mc:Fallback>
      </mc:AlternateContent>
      <p:sp>
        <p:nvSpPr>
          <p:cNvPr id="16" name="Oval 15">
            <a:extLst>
              <a:ext uri="{FF2B5EF4-FFF2-40B4-BE49-F238E27FC236}">
                <a16:creationId xmlns:a16="http://schemas.microsoft.com/office/drawing/2014/main" id="{7EDFA47A-2398-48C9-BB1D-A99FB21A7D5C}"/>
              </a:ext>
            </a:extLst>
          </p:cNvPr>
          <p:cNvSpPr/>
          <p:nvPr/>
        </p:nvSpPr>
        <p:spPr>
          <a:xfrm>
            <a:off x="5486400" y="152400"/>
            <a:ext cx="3657600" cy="2514600"/>
          </a:xfrm>
          <a:prstGeom prst="ellipse">
            <a:avLst/>
          </a:prstGeom>
          <a:ln w="22225">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7" name="Rectangle 63">
            <a:extLst>
              <a:ext uri="{FF2B5EF4-FFF2-40B4-BE49-F238E27FC236}">
                <a16:creationId xmlns:a16="http://schemas.microsoft.com/office/drawing/2014/main" id="{B20B8318-F0E5-4A92-8108-5B3963DB9880}"/>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7139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anim calcmode="lin" valueType="num">
                                      <p:cBhvr additive="base">
                                        <p:cTn id="7"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anim calcmode="lin" valueType="num">
                                      <p:cBhvr additive="base">
                                        <p:cTn id="1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anim calcmode="lin" valueType="num">
                                      <p:cBhvr additive="base">
                                        <p:cTn id="19"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1" presetClass="exit"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3"/>
          <p:cNvSpPr txBox="1">
            <a:spLocks noChangeArrowheads="1"/>
          </p:cNvSpPr>
          <p:nvPr/>
        </p:nvSpPr>
        <p:spPr bwMode="auto">
          <a:xfrm>
            <a:off x="103239" y="452021"/>
            <a:ext cx="1010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Lemma </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(Sauer-</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Shelah</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sz="2800" b="0"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Perles</a:t>
            </a:r>
            <a:r>
              <a:rPr kumimoji="0" lang="en-CA" sz="28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5" name="Rectangle 24"/>
              <p:cNvSpPr/>
              <p:nvPr/>
            </p:nvSpPr>
            <p:spPr>
              <a:xfrm>
                <a:off x="304800" y="926242"/>
                <a:ext cx="5419208" cy="461665"/>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25" name="Rectangle 24"/>
              <p:cNvSpPr>
                <a:spLocks noRot="1" noChangeAspect="1" noMove="1" noResize="1" noEditPoints="1" noAdjustHandles="1" noChangeArrowheads="1" noChangeShapeType="1" noTextEdit="1"/>
              </p:cNvSpPr>
              <p:nvPr/>
            </p:nvSpPr>
            <p:spPr>
              <a:xfrm>
                <a:off x="304800" y="926242"/>
                <a:ext cx="5419208" cy="461665"/>
              </a:xfrm>
              <a:prstGeom prst="rect">
                <a:avLst/>
              </a:prstGeom>
              <a:blipFill>
                <a:blip r:embed="rId3"/>
                <a:stretch>
                  <a:fillRect t="-10526"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4392" y="1280326"/>
                <a:ext cx="8086208" cy="1938992"/>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maximum size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training data</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of the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CA"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answers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 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producing them.</a:t>
                </a:r>
              </a:p>
            </p:txBody>
          </p:sp>
        </mc:Choice>
        <mc:Fallback xmlns="">
          <p:sp>
            <p:nvSpPr>
              <p:cNvPr id="10" name="Rectangle 9"/>
              <p:cNvSpPr>
                <a:spLocks noRot="1" noChangeAspect="1" noMove="1" noResize="1" noEditPoints="1" noAdjustHandles="1" noChangeArrowheads="1" noChangeShapeType="1" noTextEdit="1"/>
              </p:cNvSpPr>
              <p:nvPr/>
            </p:nvSpPr>
            <p:spPr>
              <a:xfrm>
                <a:off x="524392" y="1280326"/>
                <a:ext cx="8086208" cy="1938992"/>
              </a:xfrm>
              <a:prstGeom prst="rect">
                <a:avLst/>
              </a:prstGeom>
              <a:blipFill>
                <a:blip r:embed="rId4"/>
                <a:stretch>
                  <a:fillRect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67400" y="2521803"/>
                <a:ext cx="3200399" cy="830997"/>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We say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shatters</a:t>
                </a:r>
                <a:b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8" name="Rectangle 7"/>
              <p:cNvSpPr>
                <a:spLocks noRot="1" noChangeAspect="1" noMove="1" noResize="1" noEditPoints="1" noAdjustHandles="1" noChangeArrowheads="1" noChangeShapeType="1" noTextEdit="1"/>
              </p:cNvSpPr>
              <p:nvPr/>
            </p:nvSpPr>
            <p:spPr>
              <a:xfrm>
                <a:off x="5867400" y="2521803"/>
                <a:ext cx="3200399" cy="830997"/>
              </a:xfrm>
              <a:prstGeom prst="rect">
                <a:avLst/>
              </a:prstGeom>
              <a:blipFill>
                <a:blip r:embed="rId5"/>
                <a:stretch>
                  <a:fillRect t="-5882" r="-2481" b="-16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943600" y="457200"/>
                <a:ext cx="4572000" cy="193899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Claim:</a:t>
                </a:r>
                <a:r>
                  <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Ever</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y such set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small.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Construct one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such set and argue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it cant be bigger.</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943600" y="457200"/>
                <a:ext cx="4572000" cy="1938992"/>
              </a:xfrm>
              <a:prstGeom prst="rect">
                <a:avLst/>
              </a:prstGeom>
              <a:blipFill>
                <a:blip r:embed="rId6"/>
                <a:stretch>
                  <a:fillRect l="-2000" t="-2516" b="-62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38200" y="3962400"/>
                <a:ext cx="7239000" cy="142660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Lemma </a:t>
                </a:r>
                <a:r>
                  <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(Sauer-</a:t>
                </a:r>
                <a:r>
                  <a:rPr kumimoji="0" lang="en-CA" sz="2400" b="0" i="1"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Shelah</a:t>
                </a:r>
                <a:r>
                  <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CA" sz="2400" b="0" i="1"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Perles</a:t>
                </a:r>
                <a:r>
                  <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If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shatters no set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𝑚</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then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S</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f>
                              <m:f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𝑒</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𝑆</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num>
                              <m:den>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𝑚</m:t>
                                </m:r>
                              </m:den>
                            </m:f>
                          </m:e>
                        </m:d>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𝑚</m:t>
                        </m:r>
                      </m:sup>
                    </m:sSup>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838200" y="3962400"/>
                <a:ext cx="7239000" cy="1426609"/>
              </a:xfrm>
              <a:prstGeom prst="rect">
                <a:avLst/>
              </a:prstGeom>
              <a:blipFill>
                <a:blip r:embed="rId7"/>
                <a:stretch>
                  <a:fillRect l="-1348" t="-3419" b="-2564"/>
                </a:stretch>
              </a:blipFill>
            </p:spPr>
            <p:txBody>
              <a:bodyPr/>
              <a:lstStyle/>
              <a:p>
                <a:r>
                  <a:rPr lang="en-CA">
                    <a:noFill/>
                  </a:rPr>
                  <a:t> </a:t>
                </a:r>
              </a:p>
            </p:txBody>
          </p:sp>
        </mc:Fallback>
      </mc:AlternateContent>
      <p:sp>
        <p:nvSpPr>
          <p:cNvPr id="16" name="Text Box 33"/>
          <p:cNvSpPr txBox="1">
            <a:spLocks noChangeArrowheads="1"/>
          </p:cNvSpPr>
          <p:nvPr/>
        </p:nvSpPr>
        <p:spPr bwMode="auto">
          <a:xfrm>
            <a:off x="304800" y="5522893"/>
            <a:ext cx="647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Hard Proof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(But the extreme example gave some intuition)</a:t>
            </a:r>
            <a:endPar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endParaRPr>
          </a:p>
        </p:txBody>
      </p:sp>
      <p:sp>
        <p:nvSpPr>
          <p:cNvPr id="11" name="Rectangle 63">
            <a:extLst>
              <a:ext uri="{FF2B5EF4-FFF2-40B4-BE49-F238E27FC236}">
                <a16:creationId xmlns:a16="http://schemas.microsoft.com/office/drawing/2014/main" id="{8AC58684-53E7-42A0-9D9A-E6AC5A6F0492}"/>
              </a:ext>
            </a:extLst>
          </p:cNvPr>
          <p:cNvSpPr>
            <a:spLocks noChangeArrowheads="1"/>
          </p:cNvSpPr>
          <p:nvPr/>
        </p:nvSpPr>
        <p:spPr bwMode="auto">
          <a:xfrm>
            <a:off x="381000" y="-304800"/>
            <a:ext cx="86106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 (VC-Dimension) </a:t>
            </a:r>
            <a:r>
              <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Rounded MT Bold" pitchFamily="34" charset="0"/>
                <a:ea typeface="+mn-ea"/>
                <a:cs typeface="Arial" charset="0"/>
              </a:rPr>
              <a:t>(Harder)</a:t>
            </a:r>
          </a:p>
        </p:txBody>
      </p:sp>
    </p:spTree>
    <p:extLst>
      <p:ext uri="{BB962C8B-B14F-4D97-AF65-F5344CB8AC3E}">
        <p14:creationId xmlns:p14="http://schemas.microsoft.com/office/powerpoint/2010/main" val="23570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a:solidFill>
                  <a:schemeClr val="tx2"/>
                </a:solidFill>
                <a:effectLst>
                  <a:outerShdw blurRad="38100" dist="38100" dir="2700000" algn="tl">
                    <a:srgbClr val="000000"/>
                  </a:outerShdw>
                </a:effectLst>
                <a:cs typeface="+mn-cs"/>
              </a:rPr>
              <a:t>Generalizing from Training Data</a:t>
            </a:r>
          </a:p>
        </p:txBody>
      </p:sp>
      <p:grpSp>
        <p:nvGrpSpPr>
          <p:cNvPr id="2" name="Group 1"/>
          <p:cNvGrpSpPr/>
          <p:nvPr/>
        </p:nvGrpSpPr>
        <p:grpSpPr>
          <a:xfrm>
            <a:off x="829192" y="5333308"/>
            <a:ext cx="8162408" cy="1448492"/>
            <a:chOff x="829192" y="5333308"/>
            <a:chExt cx="8162408" cy="1448492"/>
          </a:xfrm>
        </p:grpSpPr>
        <p:grpSp>
          <p:nvGrpSpPr>
            <p:cNvPr id="76" name="Group 75"/>
            <p:cNvGrpSpPr/>
            <p:nvPr/>
          </p:nvGrpSpPr>
          <p:grpSpPr>
            <a:xfrm>
              <a:off x="6603434" y="5333308"/>
              <a:ext cx="2388166" cy="1442431"/>
              <a:chOff x="6483672" y="5173013"/>
              <a:chExt cx="2388166" cy="1442431"/>
            </a:xfrm>
          </p:grpSpPr>
          <p:grpSp>
            <p:nvGrpSpPr>
              <p:cNvPr id="79" name="Group 78"/>
              <p:cNvGrpSpPr/>
              <p:nvPr/>
            </p:nvGrpSpPr>
            <p:grpSpPr>
              <a:xfrm>
                <a:off x="6483672" y="5173013"/>
                <a:ext cx="2388166" cy="1442431"/>
                <a:chOff x="6483672" y="5173013"/>
                <a:chExt cx="2388166" cy="1442431"/>
              </a:xfrm>
            </p:grpSpPr>
            <p:cxnSp>
              <p:nvCxnSpPr>
                <p:cNvPr id="93" name="Straight Connector 92"/>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94" name="Straight Connector 93"/>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80" name="Group 79"/>
              <p:cNvGrpSpPr/>
              <p:nvPr/>
            </p:nvGrpSpPr>
            <p:grpSpPr>
              <a:xfrm>
                <a:off x="6805519" y="5344704"/>
                <a:ext cx="1639329" cy="678340"/>
                <a:chOff x="6805519" y="5344704"/>
                <a:chExt cx="1639329" cy="678340"/>
              </a:xfrm>
            </p:grpSpPr>
            <p:sp>
              <p:nvSpPr>
                <p:cNvPr id="81" name="Oval 80"/>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2" name="Oval 81"/>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3" name="Oval 82"/>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4" name="Oval 83"/>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5" name="Oval 84"/>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6" name="Oval 85"/>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7" name="Oval 86"/>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8" name="Oval 87"/>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9" name="Oval 88"/>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0" name="Oval 89"/>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1" name="Oval 90"/>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2" name="Oval 91"/>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grpSp>
          <p:nvGrpSpPr>
            <p:cNvPr id="95" name="Group 94"/>
            <p:cNvGrpSpPr/>
            <p:nvPr/>
          </p:nvGrpSpPr>
          <p:grpSpPr>
            <a:xfrm>
              <a:off x="3707835" y="5339369"/>
              <a:ext cx="2388165" cy="1442431"/>
              <a:chOff x="2963950" y="5101903"/>
              <a:chExt cx="2388165" cy="1442431"/>
            </a:xfrm>
          </p:grpSpPr>
          <p:grpSp>
            <p:nvGrpSpPr>
              <p:cNvPr id="96" name="Group 95"/>
              <p:cNvGrpSpPr/>
              <p:nvPr/>
            </p:nvGrpSpPr>
            <p:grpSpPr>
              <a:xfrm>
                <a:off x="2963950" y="5101903"/>
                <a:ext cx="2388165" cy="1442431"/>
                <a:chOff x="2963950" y="5101903"/>
                <a:chExt cx="2388165" cy="1442431"/>
              </a:xfrm>
            </p:grpSpPr>
            <p:grpSp>
              <p:nvGrpSpPr>
                <p:cNvPr id="113" name="Group 112"/>
                <p:cNvGrpSpPr/>
                <p:nvPr/>
              </p:nvGrpSpPr>
              <p:grpSpPr>
                <a:xfrm>
                  <a:off x="2963950" y="5101903"/>
                  <a:ext cx="2388165" cy="1442431"/>
                  <a:chOff x="2963950" y="5101903"/>
                  <a:chExt cx="2388165" cy="1442431"/>
                </a:xfrm>
              </p:grpSpPr>
              <p:cxnSp>
                <p:nvCxnSpPr>
                  <p:cNvPr id="128" name="Straight Connector 127"/>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14" name="Group 113"/>
                <p:cNvGrpSpPr/>
                <p:nvPr/>
              </p:nvGrpSpPr>
              <p:grpSpPr>
                <a:xfrm>
                  <a:off x="3285797" y="5273594"/>
                  <a:ext cx="1639331" cy="678340"/>
                  <a:chOff x="875410" y="4942080"/>
                  <a:chExt cx="2353800" cy="860040"/>
                </a:xfrm>
              </p:grpSpPr>
              <p:sp>
                <p:nvSpPr>
                  <p:cNvPr id="116" name="Oval 115"/>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7" name="Oval 116"/>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8" name="Oval 117"/>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19" name="Oval 118"/>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0" name="Oval 119"/>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1" name="Oval 120"/>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2" name="Oval 12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3" name="Oval 12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4" name="Oval 12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5" name="Oval 12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6" name="Oval 12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27" name="Oval 12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sp>
            <p:nvSpPr>
              <p:cNvPr id="97" name="Freeform 96"/>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30" name="Group 129"/>
            <p:cNvGrpSpPr/>
            <p:nvPr/>
          </p:nvGrpSpPr>
          <p:grpSpPr>
            <a:xfrm>
              <a:off x="829192" y="5339369"/>
              <a:ext cx="2388166" cy="1442431"/>
              <a:chOff x="76200" y="5339369"/>
              <a:chExt cx="2388166" cy="1442431"/>
            </a:xfrm>
          </p:grpSpPr>
          <p:grpSp>
            <p:nvGrpSpPr>
              <p:cNvPr id="131" name="Group 130"/>
              <p:cNvGrpSpPr/>
              <p:nvPr/>
            </p:nvGrpSpPr>
            <p:grpSpPr>
              <a:xfrm>
                <a:off x="76200" y="5339369"/>
                <a:ext cx="2388166" cy="1442431"/>
                <a:chOff x="311472" y="5173013"/>
                <a:chExt cx="2388166" cy="1442431"/>
              </a:xfrm>
            </p:grpSpPr>
            <p:grpSp>
              <p:nvGrpSpPr>
                <p:cNvPr id="133" name="Group 132"/>
                <p:cNvGrpSpPr/>
                <p:nvPr/>
              </p:nvGrpSpPr>
              <p:grpSpPr>
                <a:xfrm>
                  <a:off x="311472" y="5173013"/>
                  <a:ext cx="2388166" cy="1442431"/>
                  <a:chOff x="311472" y="5173013"/>
                  <a:chExt cx="2388166" cy="1442431"/>
                </a:xfrm>
              </p:grpSpPr>
              <p:cxnSp>
                <p:nvCxnSpPr>
                  <p:cNvPr id="147" name="Straight Connector 146"/>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48" name="Straight Connector 147"/>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134" name="Group 133"/>
                <p:cNvGrpSpPr/>
                <p:nvPr/>
              </p:nvGrpSpPr>
              <p:grpSpPr>
                <a:xfrm>
                  <a:off x="633319" y="5344704"/>
                  <a:ext cx="1639331" cy="678340"/>
                  <a:chOff x="875410" y="4942080"/>
                  <a:chExt cx="2353800" cy="860040"/>
                </a:xfrm>
              </p:grpSpPr>
              <p:sp>
                <p:nvSpPr>
                  <p:cNvPr id="135" name="Oval 134"/>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6" name="Oval 135"/>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7" name="Oval 136"/>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8" name="Oval 137"/>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39" name="Oval 138"/>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0" name="Oval 13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1" name="Oval 140"/>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2" name="Oval 141"/>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3" name="Oval 142"/>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4" name="Oval 143"/>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5" name="Oval 144"/>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46" name="Oval 145"/>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cxnSp>
            <p:nvCxnSpPr>
              <p:cNvPr id="132" name="Straight Connector 131"/>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sp>
        <p:nvSpPr>
          <p:cNvPr id="63" name="Rectangle 62"/>
          <p:cNvSpPr/>
          <p:nvPr/>
        </p:nvSpPr>
        <p:spPr>
          <a:xfrm>
            <a:off x="3511256" y="5105400"/>
            <a:ext cx="2743200" cy="1676400"/>
          </a:xfrm>
          <a:prstGeom prst="rect">
            <a:avLst/>
          </a:prstGeom>
          <a:ln w="25400">
            <a:solidFill>
              <a:srgbClr val="FFFF00"/>
            </a:solidFill>
          </a:ln>
        </p:spPr>
        <p:txBody>
          <a:bodyPr wrap="square" rtlCol="0" anchor="ctr">
            <a:spAutoFit/>
          </a:bodyPr>
          <a:lstStyle/>
          <a:p>
            <a:pPr algn="l"/>
            <a:endParaRPr lang="en-CA" sz="2400"/>
          </a:p>
        </p:txBody>
      </p:sp>
      <p:pic>
        <p:nvPicPr>
          <p:cNvPr id="6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5373676" cy="2954010"/>
          </a:xfrm>
          <a:prstGeom prst="rect">
            <a:avLst/>
          </a:prstGeom>
          <a:noFill/>
          <a:extLst>
            <a:ext uri="{909E8E84-426E-40DD-AFC4-6F175D3DCCD1}">
              <a14:hiddenFill xmlns:a14="http://schemas.microsoft.com/office/drawing/2010/main">
                <a:solidFill>
                  <a:srgbClr val="FFFFFF"/>
                </a:solidFill>
              </a14:hiddenFill>
            </a:ext>
          </a:extLst>
        </p:spPr>
      </p:pic>
      <p:sp>
        <p:nvSpPr>
          <p:cNvPr id="68" name="Freeform 111">
            <a:extLst>
              <a:ext uri="{FF2B5EF4-FFF2-40B4-BE49-F238E27FC236}">
                <a16:creationId xmlns:a16="http://schemas.microsoft.com/office/drawing/2014/main" id="{CB2D912A-367B-4678-88BD-FC348A691348}"/>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9" name="Rectangle 68">
            <a:extLst>
              <a:ext uri="{FF2B5EF4-FFF2-40B4-BE49-F238E27FC236}">
                <a16:creationId xmlns:a16="http://schemas.microsoft.com/office/drawing/2014/main" id="{F4DC938C-2692-4A01-A516-2299543287FC}"/>
              </a:ext>
            </a:extLst>
          </p:cNvPr>
          <p:cNvSpPr/>
          <p:nvPr/>
        </p:nvSpPr>
        <p:spPr>
          <a:xfrm>
            <a:off x="1232452" y="533400"/>
            <a:ext cx="5486400" cy="523220"/>
          </a:xfrm>
          <a:prstGeom prst="rect">
            <a:avLst/>
          </a:prstGeom>
        </p:spPr>
        <p:txBody>
          <a:bodyPr wrap="square">
            <a:spAutoFit/>
          </a:bodyPr>
          <a:lstStyle/>
          <a:p>
            <a:pPr marL="285750"/>
            <a:r>
              <a:rPr lang="en-CA" altLang="en-US">
                <a:solidFill>
                  <a:schemeClr val="tx2"/>
                </a:solidFill>
                <a:cs typeface="Times New Roman" panose="02020603050405020304" pitchFamily="18" charset="0"/>
                <a:sym typeface="Symbol" panose="05050102010706020507" pitchFamily="18" charset="2"/>
              </a:rPr>
              <a:t>Compression:</a:t>
            </a:r>
          </a:p>
        </p:txBody>
      </p:sp>
    </p:spTree>
    <p:extLst>
      <p:ext uri="{BB962C8B-B14F-4D97-AF65-F5344CB8AC3E}">
        <p14:creationId xmlns:p14="http://schemas.microsoft.com/office/powerpoint/2010/main" val="35580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ln>
      </a:spPr>
      <a:bodyPr wrap="none" rtlCol="0" anchor="ctr">
        <a:spAutoFit/>
      </a:bodyPr>
      <a:lstStyle>
        <a:defPPr algn="ctr">
          <a:defRPr sz="2400" dirty="0">
            <a:cs typeface="Times New Roman" panose="02020603050405020304" pitchFamily="18" charset="0"/>
            <a:sym typeface="Symbol" panose="05050102010706020507" pitchFamily="18" charset="2"/>
          </a:defRPr>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a:spPr>
      <a:bodyPr wrap="square" lIns="274320" rIns="274320">
        <a:spAutoFit/>
      </a:bodyPr>
      <a:lstStyle>
        <a:defPPr>
          <a:spcBef>
            <a:spcPct val="0"/>
          </a:spcBef>
          <a:defRPr sz="3600" dirty="0" smtClean="0">
            <a:latin typeface="Times New Roman" panose="02020603050405020304" pitchFamily="18" charset="0"/>
            <a:cs typeface="Times New Roman" panose="02020603050405020304" pitchFamily="18" charset="0"/>
            <a:sym typeface="Symbol" panose="05050102010706020507" pitchFamily="18" charset="2"/>
          </a:defRPr>
        </a:defPPr>
      </a:lstStyle>
    </a:tx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181595</TotalTime>
  <Words>8026</Words>
  <Application>Microsoft Office PowerPoint</Application>
  <PresentationFormat>On-screen Show (4:3)</PresentationFormat>
  <Paragraphs>1211</Paragraphs>
  <Slides>84</Slides>
  <Notes>78</Notes>
  <HiddenSlides>0</HiddenSlides>
  <MMClips>0</MMClips>
  <ScaleCrop>false</ScaleCrop>
  <HeadingPairs>
    <vt:vector size="10"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84</vt:i4>
      </vt:variant>
      <vt:variant>
        <vt:lpstr>Custom Shows</vt:lpstr>
      </vt:variant>
      <vt:variant>
        <vt:i4>1</vt:i4>
      </vt:variant>
    </vt:vector>
  </HeadingPairs>
  <TitlesOfParts>
    <vt:vector size="94" baseType="lpstr">
      <vt:lpstr>Times New Roman</vt:lpstr>
      <vt:lpstr>Symbol</vt:lpstr>
      <vt:lpstr>Arial Rounded MT Bold</vt:lpstr>
      <vt:lpstr>Script MT Bold</vt:lpstr>
      <vt:lpstr>Arial</vt:lpstr>
      <vt:lpstr>Comic Sans MS</vt:lpstr>
      <vt:lpstr>Cambria Math</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3423</cp:revision>
  <cp:lastPrinted>1998-01-22T22:42:46Z</cp:lastPrinted>
  <dcterms:created xsi:type="dcterms:W3CDTF">1996-09-30T18:28:10Z</dcterms:created>
  <dcterms:modified xsi:type="dcterms:W3CDTF">2024-03-21T20:54:26Z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